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68" r:id="rId5"/>
    <p:sldId id="256" r:id="rId6"/>
    <p:sldId id="258" r:id="rId7"/>
    <p:sldId id="269" r:id="rId8"/>
    <p:sldId id="259" r:id="rId9"/>
    <p:sldId id="260" r:id="rId10"/>
    <p:sldId id="261" r:id="rId11"/>
    <p:sldId id="271" r:id="rId12"/>
    <p:sldId id="262" r:id="rId13"/>
    <p:sldId id="273" r:id="rId14"/>
    <p:sldId id="263" r:id="rId15"/>
    <p:sldId id="264" r:id="rId16"/>
    <p:sldId id="265"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3BA8"/>
    <a:srgbClr val="1BF3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56" autoAdjust="0"/>
    <p:restoredTop sz="95274" autoAdjust="0"/>
  </p:normalViewPr>
  <p:slideViewPr>
    <p:cSldViewPr snapToGrid="0">
      <p:cViewPr varScale="1">
        <p:scale>
          <a:sx n="67" d="100"/>
          <a:sy n="67" d="100"/>
        </p:scale>
        <p:origin x="822" y="7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1/23/2024</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1/23/2024</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3"/>
          <p:cNvGrpSpPr/>
          <p:nvPr/>
        </p:nvGrpSpPr>
        <p:grpSpPr>
          <a:xfrm rot="248467">
            <a:off x="223563" y="2575407"/>
            <a:ext cx="4688853" cy="2424835"/>
            <a:chOff x="-10068" y="2615721"/>
            <a:chExt cx="5488038" cy="2838132"/>
          </a:xfrm>
        </p:grpSpPr>
        <p:sp>
          <p:nvSpPr>
            <p:cNvPr id="5" name="Freeform 457"/>
            <p:cNvSpPr>
              <a:spLocks/>
            </p:cNvSpPr>
            <p:nvPr/>
          </p:nvSpPr>
          <p:spPr bwMode="auto">
            <a:xfrm>
              <a:off x="-10068" y="2615721"/>
              <a:ext cx="5488038" cy="2838132"/>
            </a:xfrm>
            <a:custGeom>
              <a:avLst/>
              <a:gdLst>
                <a:gd name="T0" fmla="*/ 1351 w 1427"/>
                <a:gd name="T1" fmla="*/ 515 h 781"/>
                <a:gd name="T2" fmla="*/ 1128 w 1427"/>
                <a:gd name="T3" fmla="*/ 506 h 781"/>
                <a:gd name="T4" fmla="*/ 1086 w 1427"/>
                <a:gd name="T5" fmla="*/ 291 h 781"/>
                <a:gd name="T6" fmla="*/ 856 w 1427"/>
                <a:gd name="T7" fmla="*/ 301 h 781"/>
                <a:gd name="T8" fmla="*/ 854 w 1427"/>
                <a:gd name="T9" fmla="*/ 181 h 781"/>
                <a:gd name="T10" fmla="*/ 725 w 1427"/>
                <a:gd name="T11" fmla="*/ 94 h 781"/>
                <a:gd name="T12" fmla="*/ 577 w 1427"/>
                <a:gd name="T13" fmla="*/ 162 h 781"/>
                <a:gd name="T14" fmla="*/ 485 w 1427"/>
                <a:gd name="T15" fmla="*/ 41 h 781"/>
                <a:gd name="T16" fmla="*/ 304 w 1427"/>
                <a:gd name="T17" fmla="*/ 123 h 781"/>
                <a:gd name="T18" fmla="*/ 0 w 1427"/>
                <a:gd name="T19" fmla="*/ 110 h 781"/>
                <a:gd name="T20" fmla="*/ 0 w 1427"/>
                <a:gd name="T21" fmla="*/ 556 h 781"/>
                <a:gd name="T22" fmla="*/ 1273 w 1427"/>
                <a:gd name="T23" fmla="*/ 781 h 781"/>
                <a:gd name="T24" fmla="*/ 1427 w 1427"/>
                <a:gd name="T25" fmla="*/ 646 h 781"/>
                <a:gd name="T26" fmla="*/ 1351 w 1427"/>
                <a:gd name="T27" fmla="*/ 515 h 781"/>
                <a:gd name="connsiteX0" fmla="*/ 9351 w 10000"/>
                <a:gd name="connsiteY0" fmla="*/ 5943 h 9561"/>
                <a:gd name="connsiteX1" fmla="*/ 7905 w 10000"/>
                <a:gd name="connsiteY1" fmla="*/ 6040 h 9561"/>
                <a:gd name="connsiteX2" fmla="*/ 7610 w 10000"/>
                <a:gd name="connsiteY2" fmla="*/ 3287 h 9561"/>
                <a:gd name="connsiteX3" fmla="*/ 5999 w 10000"/>
                <a:gd name="connsiteY3" fmla="*/ 3415 h 9561"/>
                <a:gd name="connsiteX4" fmla="*/ 5985 w 10000"/>
                <a:gd name="connsiteY4" fmla="*/ 1879 h 9561"/>
                <a:gd name="connsiteX5" fmla="*/ 5081 w 10000"/>
                <a:gd name="connsiteY5" fmla="*/ 765 h 9561"/>
                <a:gd name="connsiteX6" fmla="*/ 4043 w 10000"/>
                <a:gd name="connsiteY6" fmla="*/ 1635 h 9561"/>
                <a:gd name="connsiteX7" fmla="*/ 3399 w 10000"/>
                <a:gd name="connsiteY7" fmla="*/ 86 h 9561"/>
                <a:gd name="connsiteX8" fmla="*/ 2130 w 10000"/>
                <a:gd name="connsiteY8" fmla="*/ 1136 h 9561"/>
                <a:gd name="connsiteX9" fmla="*/ 0 w 10000"/>
                <a:gd name="connsiteY9" fmla="*/ 969 h 9561"/>
                <a:gd name="connsiteX10" fmla="*/ 0 w 10000"/>
                <a:gd name="connsiteY10" fmla="*/ 6680 h 9561"/>
                <a:gd name="connsiteX11" fmla="*/ 8921 w 10000"/>
                <a:gd name="connsiteY11" fmla="*/ 9561 h 9561"/>
                <a:gd name="connsiteX12" fmla="*/ 10000 w 10000"/>
                <a:gd name="connsiteY12" fmla="*/ 7832 h 9561"/>
                <a:gd name="connsiteX13" fmla="*/ 9351 w 10000"/>
                <a:gd name="connsiteY13" fmla="*/ 5943 h 9561"/>
                <a:gd name="connsiteX0" fmla="*/ 9351 w 10000"/>
                <a:gd name="connsiteY0" fmla="*/ 6216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13" fmla="*/ 9351 w 10000"/>
                <a:gd name="connsiteY13" fmla="*/ 6216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0"/>
                <a:gd name="connsiteY0" fmla="*/ 8192 h 10000"/>
                <a:gd name="connsiteX1" fmla="*/ 7905 w 10000"/>
                <a:gd name="connsiteY1" fmla="*/ 6317 h 10000"/>
                <a:gd name="connsiteX2" fmla="*/ 7610 w 10000"/>
                <a:gd name="connsiteY2" fmla="*/ 3438 h 10000"/>
                <a:gd name="connsiteX3" fmla="*/ 5999 w 10000"/>
                <a:gd name="connsiteY3" fmla="*/ 3572 h 10000"/>
                <a:gd name="connsiteX4" fmla="*/ 5985 w 10000"/>
                <a:gd name="connsiteY4" fmla="*/ 1965 h 10000"/>
                <a:gd name="connsiteX5" fmla="*/ 5081 w 10000"/>
                <a:gd name="connsiteY5" fmla="*/ 800 h 10000"/>
                <a:gd name="connsiteX6" fmla="*/ 4043 w 10000"/>
                <a:gd name="connsiteY6" fmla="*/ 1710 h 10000"/>
                <a:gd name="connsiteX7" fmla="*/ 3399 w 10000"/>
                <a:gd name="connsiteY7" fmla="*/ 90 h 10000"/>
                <a:gd name="connsiteX8" fmla="*/ 2130 w 10000"/>
                <a:gd name="connsiteY8" fmla="*/ 1188 h 10000"/>
                <a:gd name="connsiteX9" fmla="*/ 0 w 10000"/>
                <a:gd name="connsiteY9" fmla="*/ 1013 h 10000"/>
                <a:gd name="connsiteX10" fmla="*/ 0 w 10000"/>
                <a:gd name="connsiteY10" fmla="*/ 6987 h 10000"/>
                <a:gd name="connsiteX11" fmla="*/ 8921 w 10000"/>
                <a:gd name="connsiteY11" fmla="*/ 10000 h 10000"/>
                <a:gd name="connsiteX12" fmla="*/ 10000 w 10000"/>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000 w 10004"/>
                <a:gd name="connsiteY0" fmla="*/ 8192 h 10000"/>
                <a:gd name="connsiteX1" fmla="*/ 7905 w 10004"/>
                <a:gd name="connsiteY1" fmla="*/ 6317 h 10000"/>
                <a:gd name="connsiteX2" fmla="*/ 7610 w 10004"/>
                <a:gd name="connsiteY2" fmla="*/ 3438 h 10000"/>
                <a:gd name="connsiteX3" fmla="*/ 5999 w 10004"/>
                <a:gd name="connsiteY3" fmla="*/ 3572 h 10000"/>
                <a:gd name="connsiteX4" fmla="*/ 5985 w 10004"/>
                <a:gd name="connsiteY4" fmla="*/ 1965 h 10000"/>
                <a:gd name="connsiteX5" fmla="*/ 5081 w 10004"/>
                <a:gd name="connsiteY5" fmla="*/ 800 h 10000"/>
                <a:gd name="connsiteX6" fmla="*/ 4043 w 10004"/>
                <a:gd name="connsiteY6" fmla="*/ 1710 h 10000"/>
                <a:gd name="connsiteX7" fmla="*/ 3399 w 10004"/>
                <a:gd name="connsiteY7" fmla="*/ 90 h 10000"/>
                <a:gd name="connsiteX8" fmla="*/ 2130 w 10004"/>
                <a:gd name="connsiteY8" fmla="*/ 1188 h 10000"/>
                <a:gd name="connsiteX9" fmla="*/ 0 w 10004"/>
                <a:gd name="connsiteY9" fmla="*/ 1013 h 10000"/>
                <a:gd name="connsiteX10" fmla="*/ 0 w 10004"/>
                <a:gd name="connsiteY10" fmla="*/ 6987 h 10000"/>
                <a:gd name="connsiteX11" fmla="*/ 8921 w 10004"/>
                <a:gd name="connsiteY11" fmla="*/ 10000 h 10000"/>
                <a:gd name="connsiteX12" fmla="*/ 10000 w 10004"/>
                <a:gd name="connsiteY12" fmla="*/ 8192 h 10000"/>
                <a:gd name="connsiteX0" fmla="*/ 10678 w 10682"/>
                <a:gd name="connsiteY0" fmla="*/ 8192 h 9889"/>
                <a:gd name="connsiteX1" fmla="*/ 8583 w 10682"/>
                <a:gd name="connsiteY1" fmla="*/ 6317 h 9889"/>
                <a:gd name="connsiteX2" fmla="*/ 8288 w 10682"/>
                <a:gd name="connsiteY2" fmla="*/ 3438 h 9889"/>
                <a:gd name="connsiteX3" fmla="*/ 6677 w 10682"/>
                <a:gd name="connsiteY3" fmla="*/ 3572 h 9889"/>
                <a:gd name="connsiteX4" fmla="*/ 6663 w 10682"/>
                <a:gd name="connsiteY4" fmla="*/ 1965 h 9889"/>
                <a:gd name="connsiteX5" fmla="*/ 5759 w 10682"/>
                <a:gd name="connsiteY5" fmla="*/ 800 h 9889"/>
                <a:gd name="connsiteX6" fmla="*/ 4721 w 10682"/>
                <a:gd name="connsiteY6" fmla="*/ 1710 h 9889"/>
                <a:gd name="connsiteX7" fmla="*/ 4077 w 10682"/>
                <a:gd name="connsiteY7" fmla="*/ 90 h 9889"/>
                <a:gd name="connsiteX8" fmla="*/ 2808 w 10682"/>
                <a:gd name="connsiteY8" fmla="*/ 1188 h 9889"/>
                <a:gd name="connsiteX9" fmla="*/ 678 w 10682"/>
                <a:gd name="connsiteY9" fmla="*/ 1013 h 9889"/>
                <a:gd name="connsiteX10" fmla="*/ 678 w 10682"/>
                <a:gd name="connsiteY10" fmla="*/ 6987 h 9889"/>
                <a:gd name="connsiteX11" fmla="*/ 9832 w 10682"/>
                <a:gd name="connsiteY11" fmla="*/ 9889 h 9889"/>
                <a:gd name="connsiteX12" fmla="*/ 10678 w 10682"/>
                <a:gd name="connsiteY12" fmla="*/ 8192 h 9889"/>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996 w 10000"/>
                <a:gd name="connsiteY0" fmla="*/ 8284 h 10000"/>
                <a:gd name="connsiteX1" fmla="*/ 8035 w 10000"/>
                <a:gd name="connsiteY1" fmla="*/ 6388 h 10000"/>
                <a:gd name="connsiteX2" fmla="*/ 7759 w 10000"/>
                <a:gd name="connsiteY2" fmla="*/ 3477 h 10000"/>
                <a:gd name="connsiteX3" fmla="*/ 6251 w 10000"/>
                <a:gd name="connsiteY3" fmla="*/ 3612 h 10000"/>
                <a:gd name="connsiteX4" fmla="*/ 6238 w 10000"/>
                <a:gd name="connsiteY4" fmla="*/ 1987 h 10000"/>
                <a:gd name="connsiteX5" fmla="*/ 5391 w 10000"/>
                <a:gd name="connsiteY5" fmla="*/ 809 h 10000"/>
                <a:gd name="connsiteX6" fmla="*/ 4420 w 10000"/>
                <a:gd name="connsiteY6" fmla="*/ 1729 h 10000"/>
                <a:gd name="connsiteX7" fmla="*/ 3817 w 10000"/>
                <a:gd name="connsiteY7" fmla="*/ 91 h 10000"/>
                <a:gd name="connsiteX8" fmla="*/ 2629 w 10000"/>
                <a:gd name="connsiteY8" fmla="*/ 1201 h 10000"/>
                <a:gd name="connsiteX9" fmla="*/ 635 w 10000"/>
                <a:gd name="connsiteY9" fmla="*/ 1024 h 10000"/>
                <a:gd name="connsiteX10" fmla="*/ 635 w 10000"/>
                <a:gd name="connsiteY10" fmla="*/ 7065 h 10000"/>
                <a:gd name="connsiteX11" fmla="*/ 9204 w 10000"/>
                <a:gd name="connsiteY11" fmla="*/ 10000 h 10000"/>
                <a:gd name="connsiteX12" fmla="*/ 9996 w 10000"/>
                <a:gd name="connsiteY12" fmla="*/ 8284 h 10000"/>
                <a:gd name="connsiteX0" fmla="*/ 9361 w 9365"/>
                <a:gd name="connsiteY0" fmla="*/ 8284 h 10000"/>
                <a:gd name="connsiteX1" fmla="*/ 7400 w 9365"/>
                <a:gd name="connsiteY1" fmla="*/ 6388 h 10000"/>
                <a:gd name="connsiteX2" fmla="*/ 7124 w 9365"/>
                <a:gd name="connsiteY2" fmla="*/ 3477 h 10000"/>
                <a:gd name="connsiteX3" fmla="*/ 5616 w 9365"/>
                <a:gd name="connsiteY3" fmla="*/ 3612 h 10000"/>
                <a:gd name="connsiteX4" fmla="*/ 5603 w 9365"/>
                <a:gd name="connsiteY4" fmla="*/ 1987 h 10000"/>
                <a:gd name="connsiteX5" fmla="*/ 4756 w 9365"/>
                <a:gd name="connsiteY5" fmla="*/ 809 h 10000"/>
                <a:gd name="connsiteX6" fmla="*/ 3785 w 9365"/>
                <a:gd name="connsiteY6" fmla="*/ 1729 h 10000"/>
                <a:gd name="connsiteX7" fmla="*/ 3182 w 9365"/>
                <a:gd name="connsiteY7" fmla="*/ 91 h 10000"/>
                <a:gd name="connsiteX8" fmla="*/ 1994 w 9365"/>
                <a:gd name="connsiteY8" fmla="*/ 1201 h 10000"/>
                <a:gd name="connsiteX9" fmla="*/ 0 w 9365"/>
                <a:gd name="connsiteY9" fmla="*/ 1024 h 10000"/>
                <a:gd name="connsiteX10" fmla="*/ 0 w 9365"/>
                <a:gd name="connsiteY10" fmla="*/ 7065 h 10000"/>
                <a:gd name="connsiteX11" fmla="*/ 8569 w 9365"/>
                <a:gd name="connsiteY11" fmla="*/ 10000 h 10000"/>
                <a:gd name="connsiteX12" fmla="*/ 9361 w 9365"/>
                <a:gd name="connsiteY12" fmla="*/ 8284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365" h="10000">
                  <a:moveTo>
                    <a:pt x="9361" y="8284"/>
                  </a:moveTo>
                  <a:cubicBezTo>
                    <a:pt x="9458" y="5904"/>
                    <a:pt x="8063" y="5204"/>
                    <a:pt x="7400" y="6388"/>
                  </a:cubicBezTo>
                  <a:cubicBezTo>
                    <a:pt x="7505" y="5833"/>
                    <a:pt x="7780" y="4506"/>
                    <a:pt x="7124" y="3477"/>
                  </a:cubicBezTo>
                  <a:cubicBezTo>
                    <a:pt x="6580" y="2623"/>
                    <a:pt x="6015" y="3178"/>
                    <a:pt x="5616" y="3612"/>
                  </a:cubicBezTo>
                  <a:cubicBezTo>
                    <a:pt x="5701" y="3233"/>
                    <a:pt x="5721" y="2394"/>
                    <a:pt x="5603" y="1987"/>
                  </a:cubicBezTo>
                  <a:cubicBezTo>
                    <a:pt x="5379" y="1160"/>
                    <a:pt x="5136" y="863"/>
                    <a:pt x="4756" y="809"/>
                  </a:cubicBezTo>
                  <a:cubicBezTo>
                    <a:pt x="4297" y="741"/>
                    <a:pt x="4008" y="1134"/>
                    <a:pt x="3785" y="1729"/>
                  </a:cubicBezTo>
                  <a:cubicBezTo>
                    <a:pt x="3771" y="1134"/>
                    <a:pt x="3680" y="267"/>
                    <a:pt x="3182" y="91"/>
                  </a:cubicBezTo>
                  <a:cubicBezTo>
                    <a:pt x="2191" y="-261"/>
                    <a:pt x="1994" y="1201"/>
                    <a:pt x="1994" y="1201"/>
                  </a:cubicBezTo>
                  <a:cubicBezTo>
                    <a:pt x="1699" y="-464"/>
                    <a:pt x="308" y="-275"/>
                    <a:pt x="0" y="1024"/>
                  </a:cubicBezTo>
                  <a:lnTo>
                    <a:pt x="0" y="7065"/>
                  </a:lnTo>
                  <a:cubicBezTo>
                    <a:pt x="1428" y="8561"/>
                    <a:pt x="3374" y="8226"/>
                    <a:pt x="8569" y="10000"/>
                  </a:cubicBezTo>
                  <a:cubicBezTo>
                    <a:pt x="8569" y="10000"/>
                    <a:pt x="9228" y="10077"/>
                    <a:pt x="9361" y="828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 name="Freeform 458"/>
            <p:cNvSpPr>
              <a:spLocks/>
            </p:cNvSpPr>
            <p:nvPr/>
          </p:nvSpPr>
          <p:spPr bwMode="auto">
            <a:xfrm>
              <a:off x="5049972" y="4978661"/>
              <a:ext cx="133444" cy="69977"/>
            </a:xfrm>
            <a:custGeom>
              <a:avLst/>
              <a:gdLst>
                <a:gd name="T0" fmla="*/ 4 w 35"/>
                <a:gd name="T1" fmla="*/ 0 h 18"/>
                <a:gd name="T2" fmla="*/ 0 w 35"/>
                <a:gd name="T3" fmla="*/ 5 h 18"/>
                <a:gd name="T4" fmla="*/ 35 w 35"/>
                <a:gd name="T5" fmla="*/ 2 h 18"/>
                <a:gd name="T6" fmla="*/ 4 w 35"/>
                <a:gd name="T7" fmla="*/ 0 h 18"/>
              </a:gdLst>
              <a:ahLst/>
              <a:cxnLst>
                <a:cxn ang="0">
                  <a:pos x="T0" y="T1"/>
                </a:cxn>
                <a:cxn ang="0">
                  <a:pos x="T2" y="T3"/>
                </a:cxn>
                <a:cxn ang="0">
                  <a:pos x="T4" y="T5"/>
                </a:cxn>
                <a:cxn ang="0">
                  <a:pos x="T6" y="T7"/>
                </a:cxn>
              </a:cxnLst>
              <a:rect l="0" t="0" r="r" b="b"/>
              <a:pathLst>
                <a:path w="35" h="18">
                  <a:moveTo>
                    <a:pt x="4" y="0"/>
                  </a:moveTo>
                  <a:cubicBezTo>
                    <a:pt x="4" y="0"/>
                    <a:pt x="2" y="2"/>
                    <a:pt x="0" y="5"/>
                  </a:cubicBezTo>
                  <a:cubicBezTo>
                    <a:pt x="22" y="17"/>
                    <a:pt x="27" y="17"/>
                    <a:pt x="35" y="2"/>
                  </a:cubicBezTo>
                  <a:cubicBezTo>
                    <a:pt x="20" y="18"/>
                    <a:pt x="4" y="0"/>
                    <a:pt x="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 name="Freeform 459"/>
            <p:cNvSpPr>
              <a:spLocks/>
            </p:cNvSpPr>
            <p:nvPr/>
          </p:nvSpPr>
          <p:spPr bwMode="auto">
            <a:xfrm>
              <a:off x="2504766" y="2944450"/>
              <a:ext cx="84623" cy="96015"/>
            </a:xfrm>
            <a:custGeom>
              <a:avLst/>
              <a:gdLst>
                <a:gd name="T0" fmla="*/ 4 w 22"/>
                <a:gd name="T1" fmla="*/ 0 h 25"/>
                <a:gd name="T2" fmla="*/ 18 w 22"/>
                <a:gd name="T3" fmla="*/ 25 h 25"/>
                <a:gd name="T4" fmla="*/ 4 w 22"/>
                <a:gd name="T5" fmla="*/ 0 h 25"/>
              </a:gdLst>
              <a:ahLst/>
              <a:cxnLst>
                <a:cxn ang="0">
                  <a:pos x="T0" y="T1"/>
                </a:cxn>
                <a:cxn ang="0">
                  <a:pos x="T2" y="T3"/>
                </a:cxn>
                <a:cxn ang="0">
                  <a:pos x="T4" y="T5"/>
                </a:cxn>
              </a:cxnLst>
              <a:rect l="0" t="0" r="r" b="b"/>
              <a:pathLst>
                <a:path w="22" h="25">
                  <a:moveTo>
                    <a:pt x="4" y="0"/>
                  </a:moveTo>
                  <a:cubicBezTo>
                    <a:pt x="4" y="0"/>
                    <a:pt x="0" y="20"/>
                    <a:pt x="18" y="25"/>
                  </a:cubicBezTo>
                  <a:cubicBezTo>
                    <a:pt x="22" y="9"/>
                    <a:pt x="4" y="0"/>
                    <a:pt x="4"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460"/>
            <p:cNvSpPr>
              <a:spLocks/>
            </p:cNvSpPr>
            <p:nvPr/>
          </p:nvSpPr>
          <p:spPr bwMode="auto">
            <a:xfrm>
              <a:off x="2304599" y="3125088"/>
              <a:ext cx="100897" cy="81368"/>
            </a:xfrm>
            <a:custGeom>
              <a:avLst/>
              <a:gdLst>
                <a:gd name="T0" fmla="*/ 0 w 26"/>
                <a:gd name="T1" fmla="*/ 2 h 21"/>
                <a:gd name="T2" fmla="*/ 26 w 26"/>
                <a:gd name="T3" fmla="*/ 15 h 21"/>
                <a:gd name="T4" fmla="*/ 0 w 26"/>
                <a:gd name="T5" fmla="*/ 2 h 21"/>
              </a:gdLst>
              <a:ahLst/>
              <a:cxnLst>
                <a:cxn ang="0">
                  <a:pos x="T0" y="T1"/>
                </a:cxn>
                <a:cxn ang="0">
                  <a:pos x="T2" y="T3"/>
                </a:cxn>
                <a:cxn ang="0">
                  <a:pos x="T4" y="T5"/>
                </a:cxn>
              </a:cxnLst>
              <a:rect l="0" t="0" r="r" b="b"/>
              <a:pathLst>
                <a:path w="26" h="21">
                  <a:moveTo>
                    <a:pt x="0" y="2"/>
                  </a:moveTo>
                  <a:cubicBezTo>
                    <a:pt x="0" y="2"/>
                    <a:pt x="8" y="21"/>
                    <a:pt x="26" y="15"/>
                  </a:cubicBezTo>
                  <a:cubicBezTo>
                    <a:pt x="19" y="0"/>
                    <a:pt x="0" y="2"/>
                    <a:pt x="0" y="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 name="Freeform 461"/>
            <p:cNvSpPr>
              <a:spLocks/>
            </p:cNvSpPr>
            <p:nvPr/>
          </p:nvSpPr>
          <p:spPr bwMode="auto">
            <a:xfrm>
              <a:off x="2459199" y="3294334"/>
              <a:ext cx="107406" cy="89505"/>
            </a:xfrm>
            <a:custGeom>
              <a:avLst/>
              <a:gdLst>
                <a:gd name="T0" fmla="*/ 0 w 28"/>
                <a:gd name="T1" fmla="*/ 7 h 23"/>
                <a:gd name="T2" fmla="*/ 28 w 28"/>
                <a:gd name="T3" fmla="*/ 12 h 23"/>
                <a:gd name="T4" fmla="*/ 0 w 28"/>
                <a:gd name="T5" fmla="*/ 7 h 23"/>
              </a:gdLst>
              <a:ahLst/>
              <a:cxnLst>
                <a:cxn ang="0">
                  <a:pos x="T0" y="T1"/>
                </a:cxn>
                <a:cxn ang="0">
                  <a:pos x="T2" y="T3"/>
                </a:cxn>
                <a:cxn ang="0">
                  <a:pos x="T4" y="T5"/>
                </a:cxn>
              </a:cxnLst>
              <a:rect l="0" t="0" r="r" b="b"/>
              <a:pathLst>
                <a:path w="28" h="23">
                  <a:moveTo>
                    <a:pt x="0" y="7"/>
                  </a:moveTo>
                  <a:cubicBezTo>
                    <a:pt x="0" y="7"/>
                    <a:pt x="12" y="23"/>
                    <a:pt x="28" y="12"/>
                  </a:cubicBezTo>
                  <a:cubicBezTo>
                    <a:pt x="20" y="0"/>
                    <a:pt x="0" y="7"/>
                    <a:pt x="0" y="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 name="Freeform 462"/>
            <p:cNvSpPr>
              <a:spLocks/>
            </p:cNvSpPr>
            <p:nvPr/>
          </p:nvSpPr>
          <p:spPr bwMode="auto">
            <a:xfrm>
              <a:off x="2005163" y="3133224"/>
              <a:ext cx="115543" cy="87878"/>
            </a:xfrm>
            <a:custGeom>
              <a:avLst/>
              <a:gdLst>
                <a:gd name="T0" fmla="*/ 0 w 30"/>
                <a:gd name="T1" fmla="*/ 10 h 23"/>
                <a:gd name="T2" fmla="*/ 30 w 30"/>
                <a:gd name="T3" fmla="*/ 10 h 23"/>
                <a:gd name="T4" fmla="*/ 0 w 30"/>
                <a:gd name="T5" fmla="*/ 10 h 23"/>
              </a:gdLst>
              <a:ahLst/>
              <a:cxnLst>
                <a:cxn ang="0">
                  <a:pos x="T0" y="T1"/>
                </a:cxn>
                <a:cxn ang="0">
                  <a:pos x="T2" y="T3"/>
                </a:cxn>
                <a:cxn ang="0">
                  <a:pos x="T4" y="T5"/>
                </a:cxn>
              </a:cxnLst>
              <a:rect l="0" t="0" r="r" b="b"/>
              <a:pathLst>
                <a:path w="30" h="23">
                  <a:moveTo>
                    <a:pt x="0" y="10"/>
                  </a:moveTo>
                  <a:cubicBezTo>
                    <a:pt x="0" y="10"/>
                    <a:pt x="16" y="23"/>
                    <a:pt x="30" y="10"/>
                  </a:cubicBezTo>
                  <a:cubicBezTo>
                    <a:pt x="17" y="0"/>
                    <a:pt x="0" y="10"/>
                    <a:pt x="0" y="1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463"/>
            <p:cNvSpPr>
              <a:spLocks/>
            </p:cNvSpPr>
            <p:nvPr/>
          </p:nvSpPr>
          <p:spPr bwMode="auto">
            <a:xfrm>
              <a:off x="1759430" y="2687325"/>
              <a:ext cx="92760" cy="115543"/>
            </a:xfrm>
            <a:custGeom>
              <a:avLst/>
              <a:gdLst>
                <a:gd name="T0" fmla="*/ 13 w 24"/>
                <a:gd name="T1" fmla="*/ 30 h 30"/>
                <a:gd name="T2" fmla="*/ 14 w 24"/>
                <a:gd name="T3" fmla="*/ 0 h 30"/>
                <a:gd name="T4" fmla="*/ 13 w 24"/>
                <a:gd name="T5" fmla="*/ 30 h 30"/>
              </a:gdLst>
              <a:ahLst/>
              <a:cxnLst>
                <a:cxn ang="0">
                  <a:pos x="T0" y="T1"/>
                </a:cxn>
                <a:cxn ang="0">
                  <a:pos x="T2" y="T3"/>
                </a:cxn>
                <a:cxn ang="0">
                  <a:pos x="T4" y="T5"/>
                </a:cxn>
              </a:cxnLst>
              <a:rect l="0" t="0" r="r" b="b"/>
              <a:pathLst>
                <a:path w="24" h="30">
                  <a:moveTo>
                    <a:pt x="13" y="30"/>
                  </a:moveTo>
                  <a:cubicBezTo>
                    <a:pt x="24" y="18"/>
                    <a:pt x="14" y="0"/>
                    <a:pt x="14" y="0"/>
                  </a:cubicBezTo>
                  <a:cubicBezTo>
                    <a:pt x="14" y="0"/>
                    <a:pt x="0" y="16"/>
                    <a:pt x="13" y="3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464"/>
            <p:cNvSpPr>
              <a:spLocks/>
            </p:cNvSpPr>
            <p:nvPr/>
          </p:nvSpPr>
          <p:spPr bwMode="auto">
            <a:xfrm>
              <a:off x="3012505" y="3522166"/>
              <a:ext cx="92760" cy="73232"/>
            </a:xfrm>
            <a:custGeom>
              <a:avLst/>
              <a:gdLst>
                <a:gd name="T0" fmla="*/ 0 w 24"/>
                <a:gd name="T1" fmla="*/ 3 h 19"/>
                <a:gd name="T2" fmla="*/ 24 w 24"/>
                <a:gd name="T3" fmla="*/ 19 h 19"/>
                <a:gd name="T4" fmla="*/ 0 w 24"/>
                <a:gd name="T5" fmla="*/ 3 h 19"/>
              </a:gdLst>
              <a:ahLst/>
              <a:cxnLst>
                <a:cxn ang="0">
                  <a:pos x="T0" y="T1"/>
                </a:cxn>
                <a:cxn ang="0">
                  <a:pos x="T2" y="T3"/>
                </a:cxn>
                <a:cxn ang="0">
                  <a:pos x="T4" y="T5"/>
                </a:cxn>
              </a:cxnLst>
              <a:rect l="0" t="0" r="r" b="b"/>
              <a:pathLst>
                <a:path w="24" h="19">
                  <a:moveTo>
                    <a:pt x="0" y="3"/>
                  </a:moveTo>
                  <a:cubicBezTo>
                    <a:pt x="4" y="19"/>
                    <a:pt x="24" y="19"/>
                    <a:pt x="24" y="19"/>
                  </a:cubicBezTo>
                  <a:cubicBezTo>
                    <a:pt x="24" y="19"/>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465"/>
            <p:cNvSpPr>
              <a:spLocks/>
            </p:cNvSpPr>
            <p:nvPr/>
          </p:nvSpPr>
          <p:spPr bwMode="auto">
            <a:xfrm>
              <a:off x="3074345" y="3401740"/>
              <a:ext cx="107406" cy="89505"/>
            </a:xfrm>
            <a:custGeom>
              <a:avLst/>
              <a:gdLst>
                <a:gd name="T0" fmla="*/ 0 w 28"/>
                <a:gd name="T1" fmla="*/ 11 h 23"/>
                <a:gd name="T2" fmla="*/ 28 w 28"/>
                <a:gd name="T3" fmla="*/ 16 h 23"/>
                <a:gd name="T4" fmla="*/ 0 w 28"/>
                <a:gd name="T5" fmla="*/ 11 h 23"/>
              </a:gdLst>
              <a:ahLst/>
              <a:cxnLst>
                <a:cxn ang="0">
                  <a:pos x="T0" y="T1"/>
                </a:cxn>
                <a:cxn ang="0">
                  <a:pos x="T2" y="T3"/>
                </a:cxn>
                <a:cxn ang="0">
                  <a:pos x="T4" y="T5"/>
                </a:cxn>
              </a:cxnLst>
              <a:rect l="0" t="0" r="r" b="b"/>
              <a:pathLst>
                <a:path w="28" h="23">
                  <a:moveTo>
                    <a:pt x="0" y="11"/>
                  </a:moveTo>
                  <a:cubicBezTo>
                    <a:pt x="10" y="23"/>
                    <a:pt x="28" y="16"/>
                    <a:pt x="28" y="16"/>
                  </a:cubicBezTo>
                  <a:cubicBezTo>
                    <a:pt x="28" y="16"/>
                    <a:pt x="15" y="0"/>
                    <a:pt x="0" y="11"/>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466"/>
            <p:cNvSpPr>
              <a:spLocks/>
            </p:cNvSpPr>
            <p:nvPr/>
          </p:nvSpPr>
          <p:spPr bwMode="auto">
            <a:xfrm>
              <a:off x="4107725" y="4332596"/>
              <a:ext cx="84623" cy="81368"/>
            </a:xfrm>
            <a:custGeom>
              <a:avLst/>
              <a:gdLst>
                <a:gd name="T0" fmla="*/ 0 w 22"/>
                <a:gd name="T1" fmla="*/ 3 h 21"/>
                <a:gd name="T2" fmla="*/ 22 w 22"/>
                <a:gd name="T3" fmla="*/ 21 h 21"/>
                <a:gd name="T4" fmla="*/ 0 w 22"/>
                <a:gd name="T5" fmla="*/ 3 h 21"/>
              </a:gdLst>
              <a:ahLst/>
              <a:cxnLst>
                <a:cxn ang="0">
                  <a:pos x="T0" y="T1"/>
                </a:cxn>
                <a:cxn ang="0">
                  <a:pos x="T2" y="T3"/>
                </a:cxn>
                <a:cxn ang="0">
                  <a:pos x="T4" y="T5"/>
                </a:cxn>
              </a:cxnLst>
              <a:rect l="0" t="0" r="r" b="b"/>
              <a:pathLst>
                <a:path w="22" h="21">
                  <a:moveTo>
                    <a:pt x="0" y="3"/>
                  </a:moveTo>
                  <a:cubicBezTo>
                    <a:pt x="2" y="19"/>
                    <a:pt x="22" y="21"/>
                    <a:pt x="22" y="21"/>
                  </a:cubicBezTo>
                  <a:cubicBezTo>
                    <a:pt x="22" y="21"/>
                    <a:pt x="19" y="0"/>
                    <a:pt x="0" y="3"/>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467"/>
            <p:cNvSpPr>
              <a:spLocks/>
            </p:cNvSpPr>
            <p:nvPr/>
          </p:nvSpPr>
          <p:spPr bwMode="auto">
            <a:xfrm>
              <a:off x="4177702" y="4225189"/>
              <a:ext cx="102524" cy="84623"/>
            </a:xfrm>
            <a:custGeom>
              <a:avLst/>
              <a:gdLst>
                <a:gd name="T0" fmla="*/ 0 w 27"/>
                <a:gd name="T1" fmla="*/ 9 h 22"/>
                <a:gd name="T2" fmla="*/ 27 w 27"/>
                <a:gd name="T3" fmla="*/ 16 h 22"/>
                <a:gd name="T4" fmla="*/ 0 w 27"/>
                <a:gd name="T5" fmla="*/ 9 h 22"/>
              </a:gdLst>
              <a:ahLst/>
              <a:cxnLst>
                <a:cxn ang="0">
                  <a:pos x="T0" y="T1"/>
                </a:cxn>
                <a:cxn ang="0">
                  <a:pos x="T2" y="T3"/>
                </a:cxn>
                <a:cxn ang="0">
                  <a:pos x="T4" y="T5"/>
                </a:cxn>
              </a:cxnLst>
              <a:rect l="0" t="0" r="r" b="b"/>
              <a:pathLst>
                <a:path w="27" h="22">
                  <a:moveTo>
                    <a:pt x="0" y="9"/>
                  </a:moveTo>
                  <a:cubicBezTo>
                    <a:pt x="9" y="22"/>
                    <a:pt x="27" y="16"/>
                    <a:pt x="27" y="16"/>
                  </a:cubicBezTo>
                  <a:cubicBezTo>
                    <a:pt x="27" y="16"/>
                    <a:pt x="16" y="0"/>
                    <a:pt x="0" y="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468"/>
            <p:cNvSpPr>
              <a:spLocks/>
            </p:cNvSpPr>
            <p:nvPr/>
          </p:nvSpPr>
          <p:spPr bwMode="auto">
            <a:xfrm>
              <a:off x="3450267" y="3751625"/>
              <a:ext cx="76486" cy="81368"/>
            </a:xfrm>
            <a:custGeom>
              <a:avLst/>
              <a:gdLst>
                <a:gd name="T0" fmla="*/ 0 w 20"/>
                <a:gd name="T1" fmla="*/ 0 h 21"/>
                <a:gd name="T2" fmla="*/ 20 w 20"/>
                <a:gd name="T3" fmla="*/ 21 h 21"/>
                <a:gd name="T4" fmla="*/ 0 w 20"/>
                <a:gd name="T5" fmla="*/ 0 h 21"/>
              </a:gdLst>
              <a:ahLst/>
              <a:cxnLst>
                <a:cxn ang="0">
                  <a:pos x="T0" y="T1"/>
                </a:cxn>
                <a:cxn ang="0">
                  <a:pos x="T2" y="T3"/>
                </a:cxn>
                <a:cxn ang="0">
                  <a:pos x="T4" y="T5"/>
                </a:cxn>
              </a:cxnLst>
              <a:rect l="0" t="0" r="r" b="b"/>
              <a:pathLst>
                <a:path w="20" h="21">
                  <a:moveTo>
                    <a:pt x="0" y="0"/>
                  </a:moveTo>
                  <a:cubicBezTo>
                    <a:pt x="0" y="0"/>
                    <a:pt x="1" y="20"/>
                    <a:pt x="20" y="21"/>
                  </a:cubicBezTo>
                  <a:cubicBezTo>
                    <a:pt x="19" y="5"/>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469"/>
            <p:cNvSpPr>
              <a:spLocks/>
            </p:cNvSpPr>
            <p:nvPr/>
          </p:nvSpPr>
          <p:spPr bwMode="auto">
            <a:xfrm>
              <a:off x="3731802" y="3706058"/>
              <a:ext cx="84623" cy="104152"/>
            </a:xfrm>
            <a:custGeom>
              <a:avLst/>
              <a:gdLst>
                <a:gd name="T0" fmla="*/ 5 w 22"/>
                <a:gd name="T1" fmla="*/ 0 h 27"/>
                <a:gd name="T2" fmla="*/ 17 w 22"/>
                <a:gd name="T3" fmla="*/ 27 h 27"/>
                <a:gd name="T4" fmla="*/ 5 w 22"/>
                <a:gd name="T5" fmla="*/ 0 h 27"/>
              </a:gdLst>
              <a:ahLst/>
              <a:cxnLst>
                <a:cxn ang="0">
                  <a:pos x="T0" y="T1"/>
                </a:cxn>
                <a:cxn ang="0">
                  <a:pos x="T2" y="T3"/>
                </a:cxn>
                <a:cxn ang="0">
                  <a:pos x="T4" y="T5"/>
                </a:cxn>
              </a:cxnLst>
              <a:rect l="0" t="0" r="r" b="b"/>
              <a:pathLst>
                <a:path w="22" h="27">
                  <a:moveTo>
                    <a:pt x="5" y="0"/>
                  </a:moveTo>
                  <a:cubicBezTo>
                    <a:pt x="5" y="0"/>
                    <a:pt x="0" y="20"/>
                    <a:pt x="17" y="27"/>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470"/>
            <p:cNvSpPr>
              <a:spLocks/>
            </p:cNvSpPr>
            <p:nvPr/>
          </p:nvSpPr>
          <p:spPr bwMode="auto">
            <a:xfrm>
              <a:off x="3899421" y="3559595"/>
              <a:ext cx="89505" cy="109034"/>
            </a:xfrm>
            <a:custGeom>
              <a:avLst/>
              <a:gdLst>
                <a:gd name="T0" fmla="*/ 10 w 23"/>
                <a:gd name="T1" fmla="*/ 28 h 28"/>
                <a:gd name="T2" fmla="*/ 17 w 23"/>
                <a:gd name="T3" fmla="*/ 0 h 28"/>
                <a:gd name="T4" fmla="*/ 10 w 23"/>
                <a:gd name="T5" fmla="*/ 28 h 28"/>
              </a:gdLst>
              <a:ahLst/>
              <a:cxnLst>
                <a:cxn ang="0">
                  <a:pos x="T0" y="T1"/>
                </a:cxn>
                <a:cxn ang="0">
                  <a:pos x="T2" y="T3"/>
                </a:cxn>
                <a:cxn ang="0">
                  <a:pos x="T4" y="T5"/>
                </a:cxn>
              </a:cxnLst>
              <a:rect l="0" t="0" r="r" b="b"/>
              <a:pathLst>
                <a:path w="23" h="28">
                  <a:moveTo>
                    <a:pt x="10" y="28"/>
                  </a:moveTo>
                  <a:cubicBezTo>
                    <a:pt x="23" y="19"/>
                    <a:pt x="17" y="0"/>
                    <a:pt x="17" y="0"/>
                  </a:cubicBezTo>
                  <a:cubicBezTo>
                    <a:pt x="17" y="0"/>
                    <a:pt x="0" y="11"/>
                    <a:pt x="10"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471"/>
            <p:cNvSpPr>
              <a:spLocks/>
            </p:cNvSpPr>
            <p:nvPr/>
          </p:nvSpPr>
          <p:spPr bwMode="auto">
            <a:xfrm>
              <a:off x="4215131" y="3971320"/>
              <a:ext cx="104152" cy="89505"/>
            </a:xfrm>
            <a:custGeom>
              <a:avLst/>
              <a:gdLst>
                <a:gd name="T0" fmla="*/ 0 w 27"/>
                <a:gd name="T1" fmla="*/ 17 h 23"/>
                <a:gd name="T2" fmla="*/ 27 w 27"/>
                <a:gd name="T3" fmla="*/ 8 h 23"/>
                <a:gd name="T4" fmla="*/ 0 w 27"/>
                <a:gd name="T5" fmla="*/ 17 h 23"/>
              </a:gdLst>
              <a:ahLst/>
              <a:cxnLst>
                <a:cxn ang="0">
                  <a:pos x="T0" y="T1"/>
                </a:cxn>
                <a:cxn ang="0">
                  <a:pos x="T2" y="T3"/>
                </a:cxn>
                <a:cxn ang="0">
                  <a:pos x="T4" y="T5"/>
                </a:cxn>
              </a:cxnLst>
              <a:rect l="0" t="0" r="r" b="b"/>
              <a:pathLst>
                <a:path w="27" h="23">
                  <a:moveTo>
                    <a:pt x="0" y="17"/>
                  </a:moveTo>
                  <a:cubicBezTo>
                    <a:pt x="15" y="23"/>
                    <a:pt x="27" y="8"/>
                    <a:pt x="27" y="8"/>
                  </a:cubicBezTo>
                  <a:cubicBezTo>
                    <a:pt x="27" y="8"/>
                    <a:pt x="9"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472"/>
            <p:cNvSpPr>
              <a:spLocks/>
            </p:cNvSpPr>
            <p:nvPr/>
          </p:nvSpPr>
          <p:spPr bwMode="auto">
            <a:xfrm>
              <a:off x="4700087" y="4413964"/>
              <a:ext cx="91133" cy="107406"/>
            </a:xfrm>
            <a:custGeom>
              <a:avLst/>
              <a:gdLst>
                <a:gd name="T0" fmla="*/ 13 w 24"/>
                <a:gd name="T1" fmla="*/ 28 h 28"/>
                <a:gd name="T2" fmla="*/ 12 w 24"/>
                <a:gd name="T3" fmla="*/ 0 h 28"/>
                <a:gd name="T4" fmla="*/ 13 w 24"/>
                <a:gd name="T5" fmla="*/ 28 h 28"/>
              </a:gdLst>
              <a:ahLst/>
              <a:cxnLst>
                <a:cxn ang="0">
                  <a:pos x="T0" y="T1"/>
                </a:cxn>
                <a:cxn ang="0">
                  <a:pos x="T2" y="T3"/>
                </a:cxn>
                <a:cxn ang="0">
                  <a:pos x="T4" y="T5"/>
                </a:cxn>
              </a:cxnLst>
              <a:rect l="0" t="0" r="r" b="b"/>
              <a:pathLst>
                <a:path w="24" h="28">
                  <a:moveTo>
                    <a:pt x="13" y="28"/>
                  </a:moveTo>
                  <a:cubicBezTo>
                    <a:pt x="24" y="16"/>
                    <a:pt x="12" y="0"/>
                    <a:pt x="12" y="0"/>
                  </a:cubicBezTo>
                  <a:cubicBezTo>
                    <a:pt x="12" y="0"/>
                    <a:pt x="0" y="15"/>
                    <a:pt x="13" y="28"/>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473"/>
            <p:cNvSpPr>
              <a:spLocks/>
            </p:cNvSpPr>
            <p:nvPr/>
          </p:nvSpPr>
          <p:spPr bwMode="auto">
            <a:xfrm>
              <a:off x="4573152" y="4425356"/>
              <a:ext cx="84623" cy="99270"/>
            </a:xfrm>
            <a:custGeom>
              <a:avLst/>
              <a:gdLst>
                <a:gd name="T0" fmla="*/ 5 w 22"/>
                <a:gd name="T1" fmla="*/ 0 h 26"/>
                <a:gd name="T2" fmla="*/ 18 w 22"/>
                <a:gd name="T3" fmla="*/ 26 h 26"/>
                <a:gd name="T4" fmla="*/ 5 w 22"/>
                <a:gd name="T5" fmla="*/ 0 h 26"/>
              </a:gdLst>
              <a:ahLst/>
              <a:cxnLst>
                <a:cxn ang="0">
                  <a:pos x="T0" y="T1"/>
                </a:cxn>
                <a:cxn ang="0">
                  <a:pos x="T2" y="T3"/>
                </a:cxn>
                <a:cxn ang="0">
                  <a:pos x="T4" y="T5"/>
                </a:cxn>
              </a:cxnLst>
              <a:rect l="0" t="0" r="r" b="b"/>
              <a:pathLst>
                <a:path w="22" h="26">
                  <a:moveTo>
                    <a:pt x="5" y="0"/>
                  </a:moveTo>
                  <a:cubicBezTo>
                    <a:pt x="5" y="0"/>
                    <a:pt x="0" y="20"/>
                    <a:pt x="18" y="26"/>
                  </a:cubicBezTo>
                  <a:cubicBezTo>
                    <a:pt x="22" y="11"/>
                    <a:pt x="5" y="0"/>
                    <a:pt x="5"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474"/>
            <p:cNvSpPr>
              <a:spLocks/>
            </p:cNvSpPr>
            <p:nvPr/>
          </p:nvSpPr>
          <p:spPr bwMode="auto">
            <a:xfrm>
              <a:off x="5111812" y="4591347"/>
              <a:ext cx="76486" cy="84623"/>
            </a:xfrm>
            <a:custGeom>
              <a:avLst/>
              <a:gdLst>
                <a:gd name="T0" fmla="*/ 1 w 20"/>
                <a:gd name="T1" fmla="*/ 22 h 22"/>
                <a:gd name="T2" fmla="*/ 20 w 20"/>
                <a:gd name="T3" fmla="*/ 0 h 22"/>
                <a:gd name="T4" fmla="*/ 1 w 20"/>
                <a:gd name="T5" fmla="*/ 22 h 22"/>
              </a:gdLst>
              <a:ahLst/>
              <a:cxnLst>
                <a:cxn ang="0">
                  <a:pos x="T0" y="T1"/>
                </a:cxn>
                <a:cxn ang="0">
                  <a:pos x="T2" y="T3"/>
                </a:cxn>
                <a:cxn ang="0">
                  <a:pos x="T4" y="T5"/>
                </a:cxn>
              </a:cxnLst>
              <a:rect l="0" t="0" r="r" b="b"/>
              <a:pathLst>
                <a:path w="20" h="22">
                  <a:moveTo>
                    <a:pt x="1" y="22"/>
                  </a:moveTo>
                  <a:cubicBezTo>
                    <a:pt x="17" y="20"/>
                    <a:pt x="20" y="0"/>
                    <a:pt x="20" y="0"/>
                  </a:cubicBezTo>
                  <a:cubicBezTo>
                    <a:pt x="20" y="0"/>
                    <a:pt x="0" y="3"/>
                    <a:pt x="1" y="22"/>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475"/>
            <p:cNvSpPr>
              <a:spLocks/>
            </p:cNvSpPr>
            <p:nvPr/>
          </p:nvSpPr>
          <p:spPr bwMode="auto">
            <a:xfrm>
              <a:off x="5176907" y="4698754"/>
              <a:ext cx="99270" cy="79741"/>
            </a:xfrm>
            <a:custGeom>
              <a:avLst/>
              <a:gdLst>
                <a:gd name="T0" fmla="*/ 0 w 26"/>
                <a:gd name="T1" fmla="*/ 17 h 21"/>
                <a:gd name="T2" fmla="*/ 26 w 26"/>
                <a:gd name="T3" fmla="*/ 5 h 21"/>
                <a:gd name="T4" fmla="*/ 0 w 26"/>
                <a:gd name="T5" fmla="*/ 17 h 21"/>
              </a:gdLst>
              <a:ahLst/>
              <a:cxnLst>
                <a:cxn ang="0">
                  <a:pos x="T0" y="T1"/>
                </a:cxn>
                <a:cxn ang="0">
                  <a:pos x="T2" y="T3"/>
                </a:cxn>
                <a:cxn ang="0">
                  <a:pos x="T4" y="T5"/>
                </a:cxn>
              </a:cxnLst>
              <a:rect l="0" t="0" r="r" b="b"/>
              <a:pathLst>
                <a:path w="26" h="21">
                  <a:moveTo>
                    <a:pt x="0" y="17"/>
                  </a:moveTo>
                  <a:cubicBezTo>
                    <a:pt x="15" y="21"/>
                    <a:pt x="26" y="5"/>
                    <a:pt x="26" y="5"/>
                  </a:cubicBezTo>
                  <a:cubicBezTo>
                    <a:pt x="26" y="5"/>
                    <a:pt x="6" y="0"/>
                    <a:pt x="0" y="17"/>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476"/>
            <p:cNvSpPr>
              <a:spLocks/>
            </p:cNvSpPr>
            <p:nvPr/>
          </p:nvSpPr>
          <p:spPr bwMode="auto">
            <a:xfrm>
              <a:off x="4353458" y="4591347"/>
              <a:ext cx="96015" cy="71604"/>
            </a:xfrm>
            <a:custGeom>
              <a:avLst/>
              <a:gdLst>
                <a:gd name="T0" fmla="*/ 0 w 25"/>
                <a:gd name="T1" fmla="*/ 0 h 19"/>
                <a:gd name="T2" fmla="*/ 25 w 25"/>
                <a:gd name="T3" fmla="*/ 16 h 19"/>
                <a:gd name="T4" fmla="*/ 0 w 25"/>
                <a:gd name="T5" fmla="*/ 0 h 19"/>
              </a:gdLst>
              <a:ahLst/>
              <a:cxnLst>
                <a:cxn ang="0">
                  <a:pos x="T0" y="T1"/>
                </a:cxn>
                <a:cxn ang="0">
                  <a:pos x="T2" y="T3"/>
                </a:cxn>
                <a:cxn ang="0">
                  <a:pos x="T4" y="T5"/>
                </a:cxn>
              </a:cxnLst>
              <a:rect l="0" t="0" r="r" b="b"/>
              <a:pathLst>
                <a:path w="25" h="19">
                  <a:moveTo>
                    <a:pt x="0" y="0"/>
                  </a:moveTo>
                  <a:cubicBezTo>
                    <a:pt x="0" y="0"/>
                    <a:pt x="7" y="19"/>
                    <a:pt x="25" y="16"/>
                  </a:cubicBezTo>
                  <a:cubicBezTo>
                    <a:pt x="21" y="0"/>
                    <a:pt x="0" y="0"/>
                    <a:pt x="0" y="0"/>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477"/>
            <p:cNvSpPr>
              <a:spLocks/>
            </p:cNvSpPr>
            <p:nvPr/>
          </p:nvSpPr>
          <p:spPr bwMode="auto">
            <a:xfrm>
              <a:off x="3001113" y="3033955"/>
              <a:ext cx="87878" cy="73232"/>
            </a:xfrm>
            <a:custGeom>
              <a:avLst/>
              <a:gdLst>
                <a:gd name="T0" fmla="*/ 0 w 23"/>
                <a:gd name="T1" fmla="*/ 15 h 19"/>
                <a:gd name="T2" fmla="*/ 23 w 23"/>
                <a:gd name="T3" fmla="*/ 3 h 19"/>
                <a:gd name="T4" fmla="*/ 0 w 23"/>
                <a:gd name="T5" fmla="*/ 15 h 19"/>
              </a:gdLst>
              <a:ahLst/>
              <a:cxnLst>
                <a:cxn ang="0">
                  <a:pos x="T0" y="T1"/>
                </a:cxn>
                <a:cxn ang="0">
                  <a:pos x="T2" y="T3"/>
                </a:cxn>
                <a:cxn ang="0">
                  <a:pos x="T4" y="T5"/>
                </a:cxn>
              </a:cxnLst>
              <a:rect l="0" t="0" r="r" b="b"/>
              <a:pathLst>
                <a:path w="23" h="19">
                  <a:moveTo>
                    <a:pt x="0" y="15"/>
                  </a:moveTo>
                  <a:cubicBezTo>
                    <a:pt x="14" y="19"/>
                    <a:pt x="23" y="3"/>
                    <a:pt x="23" y="3"/>
                  </a:cubicBezTo>
                  <a:cubicBezTo>
                    <a:pt x="23" y="3"/>
                    <a:pt x="6" y="0"/>
                    <a:pt x="0" y="15"/>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478"/>
            <p:cNvSpPr>
              <a:spLocks/>
            </p:cNvSpPr>
            <p:nvPr/>
          </p:nvSpPr>
          <p:spPr bwMode="auto">
            <a:xfrm>
              <a:off x="2800947" y="2924921"/>
              <a:ext cx="73232" cy="92760"/>
            </a:xfrm>
            <a:custGeom>
              <a:avLst/>
              <a:gdLst>
                <a:gd name="T0" fmla="*/ 6 w 19"/>
                <a:gd name="T1" fmla="*/ 24 h 24"/>
                <a:gd name="T2" fmla="*/ 15 w 19"/>
                <a:gd name="T3" fmla="*/ 0 h 24"/>
                <a:gd name="T4" fmla="*/ 6 w 19"/>
                <a:gd name="T5" fmla="*/ 24 h 24"/>
              </a:gdLst>
              <a:ahLst/>
              <a:cxnLst>
                <a:cxn ang="0">
                  <a:pos x="T0" y="T1"/>
                </a:cxn>
                <a:cxn ang="0">
                  <a:pos x="T2" y="T3"/>
                </a:cxn>
                <a:cxn ang="0">
                  <a:pos x="T4" y="T5"/>
                </a:cxn>
              </a:cxnLst>
              <a:rect l="0" t="0" r="r" b="b"/>
              <a:pathLst>
                <a:path w="19" h="24">
                  <a:moveTo>
                    <a:pt x="6" y="24"/>
                  </a:moveTo>
                  <a:cubicBezTo>
                    <a:pt x="19" y="18"/>
                    <a:pt x="15" y="0"/>
                    <a:pt x="15" y="0"/>
                  </a:cubicBezTo>
                  <a:cubicBezTo>
                    <a:pt x="15" y="0"/>
                    <a:pt x="0" y="8"/>
                    <a:pt x="6" y="24"/>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479"/>
            <p:cNvSpPr>
              <a:spLocks/>
            </p:cNvSpPr>
            <p:nvPr/>
          </p:nvSpPr>
          <p:spPr bwMode="auto">
            <a:xfrm>
              <a:off x="94631" y="3009544"/>
              <a:ext cx="118798" cy="100897"/>
            </a:xfrm>
            <a:custGeom>
              <a:avLst/>
              <a:gdLst>
                <a:gd name="T0" fmla="*/ 0 w 31"/>
                <a:gd name="T1" fmla="*/ 19 h 26"/>
                <a:gd name="T2" fmla="*/ 31 w 31"/>
                <a:gd name="T3" fmla="*/ 3 h 26"/>
                <a:gd name="T4" fmla="*/ 0 w 31"/>
                <a:gd name="T5" fmla="*/ 19 h 26"/>
              </a:gdLst>
              <a:ahLst/>
              <a:cxnLst>
                <a:cxn ang="0">
                  <a:pos x="T0" y="T1"/>
                </a:cxn>
                <a:cxn ang="0">
                  <a:pos x="T2" y="T3"/>
                </a:cxn>
                <a:cxn ang="0">
                  <a:pos x="T4" y="T5"/>
                </a:cxn>
              </a:cxnLst>
              <a:rect l="0" t="0" r="r" b="b"/>
              <a:pathLst>
                <a:path w="31" h="26">
                  <a:moveTo>
                    <a:pt x="0" y="19"/>
                  </a:moveTo>
                  <a:cubicBezTo>
                    <a:pt x="21" y="26"/>
                    <a:pt x="31" y="3"/>
                    <a:pt x="31" y="3"/>
                  </a:cubicBezTo>
                  <a:cubicBezTo>
                    <a:pt x="31" y="3"/>
                    <a:pt x="7" y="0"/>
                    <a:pt x="0" y="19"/>
                  </a:cubicBezTo>
                  <a:close/>
                </a:path>
              </a:pathLst>
            </a:custGeom>
            <a:solidFill>
              <a:srgbClr val="CF6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480"/>
            <p:cNvSpPr>
              <a:spLocks/>
            </p:cNvSpPr>
            <p:nvPr/>
          </p:nvSpPr>
          <p:spPr bwMode="auto">
            <a:xfrm>
              <a:off x="3765977" y="3956673"/>
              <a:ext cx="460546" cy="476819"/>
            </a:xfrm>
            <a:custGeom>
              <a:avLst/>
              <a:gdLst>
                <a:gd name="T0" fmla="*/ 91 w 120"/>
                <a:gd name="T1" fmla="*/ 107 h 124"/>
                <a:gd name="T2" fmla="*/ 106 w 120"/>
                <a:gd name="T3" fmla="*/ 63 h 124"/>
                <a:gd name="T4" fmla="*/ 78 w 120"/>
                <a:gd name="T5" fmla="*/ 60 h 124"/>
                <a:gd name="T6" fmla="*/ 80 w 120"/>
                <a:gd name="T7" fmla="*/ 35 h 124"/>
                <a:gd name="T8" fmla="*/ 40 w 120"/>
                <a:gd name="T9" fmla="*/ 45 h 124"/>
                <a:gd name="T10" fmla="*/ 28 w 120"/>
                <a:gd name="T11" fmla="*/ 2 h 124"/>
                <a:gd name="T12" fmla="*/ 5 w 120"/>
                <a:gd name="T13" fmla="*/ 24 h 124"/>
                <a:gd name="T14" fmla="*/ 33 w 120"/>
                <a:gd name="T15" fmla="*/ 10 h 124"/>
                <a:gd name="T16" fmla="*/ 34 w 120"/>
                <a:gd name="T17" fmla="*/ 53 h 124"/>
                <a:gd name="T18" fmla="*/ 73 w 120"/>
                <a:gd name="T19" fmla="*/ 38 h 124"/>
                <a:gd name="T20" fmla="*/ 72 w 120"/>
                <a:gd name="T21" fmla="*/ 67 h 124"/>
                <a:gd name="T22" fmla="*/ 103 w 120"/>
                <a:gd name="T23" fmla="*/ 68 h 124"/>
                <a:gd name="T24" fmla="*/ 81 w 120"/>
                <a:gd name="T25" fmla="*/ 110 h 124"/>
                <a:gd name="T26" fmla="*/ 119 w 120"/>
                <a:gd name="T27" fmla="*/ 124 h 124"/>
                <a:gd name="T28" fmla="*/ 91 w 120"/>
                <a:gd name="T29"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24">
                  <a:moveTo>
                    <a:pt x="91" y="107"/>
                  </a:moveTo>
                  <a:cubicBezTo>
                    <a:pt x="108" y="100"/>
                    <a:pt x="120" y="83"/>
                    <a:pt x="106" y="63"/>
                  </a:cubicBezTo>
                  <a:cubicBezTo>
                    <a:pt x="97" y="51"/>
                    <a:pt x="78" y="60"/>
                    <a:pt x="78" y="60"/>
                  </a:cubicBezTo>
                  <a:cubicBezTo>
                    <a:pt x="78" y="60"/>
                    <a:pt x="89" y="48"/>
                    <a:pt x="80" y="35"/>
                  </a:cubicBezTo>
                  <a:cubicBezTo>
                    <a:pt x="70" y="21"/>
                    <a:pt x="53" y="29"/>
                    <a:pt x="40" y="45"/>
                  </a:cubicBezTo>
                  <a:cubicBezTo>
                    <a:pt x="56" y="27"/>
                    <a:pt x="45" y="3"/>
                    <a:pt x="28" y="2"/>
                  </a:cubicBezTo>
                  <a:cubicBezTo>
                    <a:pt x="11" y="0"/>
                    <a:pt x="0" y="20"/>
                    <a:pt x="5" y="24"/>
                  </a:cubicBezTo>
                  <a:cubicBezTo>
                    <a:pt x="8" y="20"/>
                    <a:pt x="11" y="3"/>
                    <a:pt x="33" y="10"/>
                  </a:cubicBezTo>
                  <a:cubicBezTo>
                    <a:pt x="52" y="18"/>
                    <a:pt x="34" y="53"/>
                    <a:pt x="34" y="53"/>
                  </a:cubicBezTo>
                  <a:cubicBezTo>
                    <a:pt x="34" y="53"/>
                    <a:pt x="58" y="28"/>
                    <a:pt x="73" y="38"/>
                  </a:cubicBezTo>
                  <a:cubicBezTo>
                    <a:pt x="82" y="46"/>
                    <a:pt x="72" y="67"/>
                    <a:pt x="72" y="67"/>
                  </a:cubicBezTo>
                  <a:cubicBezTo>
                    <a:pt x="72" y="67"/>
                    <a:pt x="94" y="56"/>
                    <a:pt x="103" y="68"/>
                  </a:cubicBezTo>
                  <a:cubicBezTo>
                    <a:pt x="119" y="88"/>
                    <a:pt x="81" y="110"/>
                    <a:pt x="81" y="110"/>
                  </a:cubicBezTo>
                  <a:cubicBezTo>
                    <a:pt x="81" y="110"/>
                    <a:pt x="108" y="112"/>
                    <a:pt x="119" y="124"/>
                  </a:cubicBezTo>
                  <a:cubicBezTo>
                    <a:pt x="116" y="111"/>
                    <a:pt x="106" y="109"/>
                    <a:pt x="91" y="10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481"/>
            <p:cNvSpPr>
              <a:spLocks/>
            </p:cNvSpPr>
            <p:nvPr/>
          </p:nvSpPr>
          <p:spPr bwMode="auto">
            <a:xfrm>
              <a:off x="3381918" y="3474972"/>
              <a:ext cx="1021988" cy="831586"/>
            </a:xfrm>
            <a:custGeom>
              <a:avLst/>
              <a:gdLst>
                <a:gd name="T0" fmla="*/ 245 w 266"/>
                <a:gd name="T1" fmla="*/ 183 h 216"/>
                <a:gd name="T2" fmla="*/ 256 w 266"/>
                <a:gd name="T3" fmla="*/ 154 h 216"/>
                <a:gd name="T4" fmla="*/ 228 w 266"/>
                <a:gd name="T5" fmla="*/ 138 h 216"/>
                <a:gd name="T6" fmla="*/ 234 w 266"/>
                <a:gd name="T7" fmla="*/ 98 h 216"/>
                <a:gd name="T8" fmla="*/ 183 w 266"/>
                <a:gd name="T9" fmla="*/ 78 h 216"/>
                <a:gd name="T10" fmla="*/ 183 w 266"/>
                <a:gd name="T11" fmla="*/ 40 h 216"/>
                <a:gd name="T12" fmla="*/ 128 w 266"/>
                <a:gd name="T13" fmla="*/ 49 h 216"/>
                <a:gd name="T14" fmla="*/ 125 w 266"/>
                <a:gd name="T15" fmla="*/ 9 h 216"/>
                <a:gd name="T16" fmla="*/ 98 w 266"/>
                <a:gd name="T17" fmla="*/ 21 h 216"/>
                <a:gd name="T18" fmla="*/ 74 w 266"/>
                <a:gd name="T19" fmla="*/ 7 h 216"/>
                <a:gd name="T20" fmla="*/ 57 w 266"/>
                <a:gd name="T21" fmla="*/ 45 h 216"/>
                <a:gd name="T22" fmla="*/ 22 w 266"/>
                <a:gd name="T23" fmla="*/ 21 h 216"/>
                <a:gd name="T24" fmla="*/ 16 w 266"/>
                <a:gd name="T25" fmla="*/ 61 h 216"/>
                <a:gd name="T26" fmla="*/ 27 w 266"/>
                <a:gd name="T27" fmla="*/ 27 h 216"/>
                <a:gd name="T28" fmla="*/ 60 w 266"/>
                <a:gd name="T29" fmla="*/ 61 h 216"/>
                <a:gd name="T30" fmla="*/ 77 w 266"/>
                <a:gd name="T31" fmla="*/ 19 h 216"/>
                <a:gd name="T32" fmla="*/ 100 w 266"/>
                <a:gd name="T33" fmla="*/ 41 h 216"/>
                <a:gd name="T34" fmla="*/ 119 w 266"/>
                <a:gd name="T35" fmla="*/ 17 h 216"/>
                <a:gd name="T36" fmla="*/ 122 w 266"/>
                <a:gd name="T37" fmla="*/ 62 h 216"/>
                <a:gd name="T38" fmla="*/ 177 w 266"/>
                <a:gd name="T39" fmla="*/ 48 h 216"/>
                <a:gd name="T40" fmla="*/ 171 w 266"/>
                <a:gd name="T41" fmla="*/ 84 h 216"/>
                <a:gd name="T42" fmla="*/ 228 w 266"/>
                <a:gd name="T43" fmla="*/ 107 h 216"/>
                <a:gd name="T44" fmla="*/ 210 w 266"/>
                <a:gd name="T45" fmla="*/ 144 h 216"/>
                <a:gd name="T46" fmla="*/ 249 w 266"/>
                <a:gd name="T47" fmla="*/ 157 h 216"/>
                <a:gd name="T48" fmla="*/ 233 w 266"/>
                <a:gd name="T49" fmla="*/ 184 h 216"/>
                <a:gd name="T50" fmla="*/ 255 w 266"/>
                <a:gd name="T51" fmla="*/ 201 h 216"/>
                <a:gd name="T52" fmla="*/ 245 w 266"/>
                <a:gd name="T53" fmla="*/ 211 h 216"/>
                <a:gd name="T54" fmla="*/ 244 w 266"/>
                <a:gd name="T55" fmla="*/ 215 h 216"/>
                <a:gd name="T56" fmla="*/ 262 w 266"/>
                <a:gd name="T57" fmla="*/ 202 h 216"/>
                <a:gd name="T58" fmla="*/ 245 w 266"/>
                <a:gd name="T59" fmla="*/ 183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66" h="216">
                  <a:moveTo>
                    <a:pt x="245" y="183"/>
                  </a:moveTo>
                  <a:cubicBezTo>
                    <a:pt x="245" y="183"/>
                    <a:pt x="266" y="172"/>
                    <a:pt x="256" y="154"/>
                  </a:cubicBezTo>
                  <a:cubicBezTo>
                    <a:pt x="248" y="136"/>
                    <a:pt x="228" y="138"/>
                    <a:pt x="228" y="138"/>
                  </a:cubicBezTo>
                  <a:cubicBezTo>
                    <a:pt x="228" y="138"/>
                    <a:pt x="245" y="119"/>
                    <a:pt x="234" y="98"/>
                  </a:cubicBezTo>
                  <a:cubicBezTo>
                    <a:pt x="225" y="78"/>
                    <a:pt x="183" y="78"/>
                    <a:pt x="183" y="78"/>
                  </a:cubicBezTo>
                  <a:cubicBezTo>
                    <a:pt x="183" y="78"/>
                    <a:pt x="200" y="63"/>
                    <a:pt x="183" y="40"/>
                  </a:cubicBezTo>
                  <a:cubicBezTo>
                    <a:pt x="167" y="17"/>
                    <a:pt x="128" y="49"/>
                    <a:pt x="128" y="49"/>
                  </a:cubicBezTo>
                  <a:cubicBezTo>
                    <a:pt x="128" y="49"/>
                    <a:pt x="137" y="14"/>
                    <a:pt x="125" y="9"/>
                  </a:cubicBezTo>
                  <a:cubicBezTo>
                    <a:pt x="105" y="0"/>
                    <a:pt x="98" y="21"/>
                    <a:pt x="98" y="21"/>
                  </a:cubicBezTo>
                  <a:cubicBezTo>
                    <a:pt x="98" y="21"/>
                    <a:pt x="90" y="2"/>
                    <a:pt x="74" y="7"/>
                  </a:cubicBezTo>
                  <a:cubicBezTo>
                    <a:pt x="61" y="10"/>
                    <a:pt x="57" y="45"/>
                    <a:pt x="57" y="45"/>
                  </a:cubicBezTo>
                  <a:cubicBezTo>
                    <a:pt x="57" y="45"/>
                    <a:pt x="44" y="14"/>
                    <a:pt x="22" y="21"/>
                  </a:cubicBezTo>
                  <a:cubicBezTo>
                    <a:pt x="0" y="30"/>
                    <a:pt x="16" y="61"/>
                    <a:pt x="16" y="61"/>
                  </a:cubicBezTo>
                  <a:cubicBezTo>
                    <a:pt x="16" y="61"/>
                    <a:pt x="15" y="31"/>
                    <a:pt x="27" y="27"/>
                  </a:cubicBezTo>
                  <a:cubicBezTo>
                    <a:pt x="39" y="24"/>
                    <a:pt x="60" y="61"/>
                    <a:pt x="60" y="61"/>
                  </a:cubicBezTo>
                  <a:cubicBezTo>
                    <a:pt x="60" y="61"/>
                    <a:pt x="65" y="25"/>
                    <a:pt x="77" y="19"/>
                  </a:cubicBezTo>
                  <a:cubicBezTo>
                    <a:pt x="90" y="12"/>
                    <a:pt x="100" y="41"/>
                    <a:pt x="100" y="41"/>
                  </a:cubicBezTo>
                  <a:cubicBezTo>
                    <a:pt x="100" y="41"/>
                    <a:pt x="102" y="14"/>
                    <a:pt x="119" y="17"/>
                  </a:cubicBezTo>
                  <a:cubicBezTo>
                    <a:pt x="125" y="18"/>
                    <a:pt x="122" y="62"/>
                    <a:pt x="122" y="62"/>
                  </a:cubicBezTo>
                  <a:cubicBezTo>
                    <a:pt x="122" y="62"/>
                    <a:pt x="162" y="27"/>
                    <a:pt x="177" y="48"/>
                  </a:cubicBezTo>
                  <a:cubicBezTo>
                    <a:pt x="192" y="69"/>
                    <a:pt x="171" y="84"/>
                    <a:pt x="171" y="84"/>
                  </a:cubicBezTo>
                  <a:cubicBezTo>
                    <a:pt x="171" y="84"/>
                    <a:pt x="217" y="88"/>
                    <a:pt x="228" y="107"/>
                  </a:cubicBezTo>
                  <a:cubicBezTo>
                    <a:pt x="239" y="124"/>
                    <a:pt x="210" y="144"/>
                    <a:pt x="210" y="144"/>
                  </a:cubicBezTo>
                  <a:cubicBezTo>
                    <a:pt x="210" y="144"/>
                    <a:pt x="243" y="143"/>
                    <a:pt x="249" y="157"/>
                  </a:cubicBezTo>
                  <a:cubicBezTo>
                    <a:pt x="254" y="171"/>
                    <a:pt x="233" y="184"/>
                    <a:pt x="233" y="184"/>
                  </a:cubicBezTo>
                  <a:cubicBezTo>
                    <a:pt x="233" y="184"/>
                    <a:pt x="253" y="191"/>
                    <a:pt x="255" y="201"/>
                  </a:cubicBezTo>
                  <a:cubicBezTo>
                    <a:pt x="257" y="209"/>
                    <a:pt x="245" y="211"/>
                    <a:pt x="245" y="211"/>
                  </a:cubicBezTo>
                  <a:cubicBezTo>
                    <a:pt x="244" y="215"/>
                    <a:pt x="244" y="215"/>
                    <a:pt x="244" y="215"/>
                  </a:cubicBezTo>
                  <a:cubicBezTo>
                    <a:pt x="244" y="215"/>
                    <a:pt x="263" y="216"/>
                    <a:pt x="262" y="202"/>
                  </a:cubicBezTo>
                  <a:cubicBezTo>
                    <a:pt x="260" y="188"/>
                    <a:pt x="245" y="183"/>
                    <a:pt x="245" y="18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482"/>
            <p:cNvSpPr>
              <a:spLocks/>
            </p:cNvSpPr>
            <p:nvPr/>
          </p:nvSpPr>
          <p:spPr bwMode="auto">
            <a:xfrm>
              <a:off x="4924664" y="4363516"/>
              <a:ext cx="488211" cy="953638"/>
            </a:xfrm>
            <a:custGeom>
              <a:avLst/>
              <a:gdLst>
                <a:gd name="T0" fmla="*/ 101 w 127"/>
                <a:gd name="T1" fmla="*/ 124 h 248"/>
                <a:gd name="T2" fmla="*/ 121 w 127"/>
                <a:gd name="T3" fmla="*/ 101 h 248"/>
                <a:gd name="T4" fmla="*/ 80 w 127"/>
                <a:gd name="T5" fmla="*/ 78 h 248"/>
                <a:gd name="T6" fmla="*/ 100 w 127"/>
                <a:gd name="T7" fmla="*/ 52 h 248"/>
                <a:gd name="T8" fmla="*/ 74 w 127"/>
                <a:gd name="T9" fmla="*/ 46 h 248"/>
                <a:gd name="T10" fmla="*/ 67 w 127"/>
                <a:gd name="T11" fmla="*/ 25 h 248"/>
                <a:gd name="T12" fmla="*/ 36 w 127"/>
                <a:gd name="T13" fmla="*/ 39 h 248"/>
                <a:gd name="T14" fmla="*/ 25 w 127"/>
                <a:gd name="T15" fmla="*/ 6 h 248"/>
                <a:gd name="T16" fmla="*/ 0 w 127"/>
                <a:gd name="T17" fmla="*/ 26 h 248"/>
                <a:gd name="T18" fmla="*/ 25 w 127"/>
                <a:gd name="T19" fmla="*/ 12 h 248"/>
                <a:gd name="T20" fmla="*/ 28 w 127"/>
                <a:gd name="T21" fmla="*/ 50 h 248"/>
                <a:gd name="T22" fmla="*/ 63 w 127"/>
                <a:gd name="T23" fmla="*/ 33 h 248"/>
                <a:gd name="T24" fmla="*/ 66 w 127"/>
                <a:gd name="T25" fmla="*/ 58 h 248"/>
                <a:gd name="T26" fmla="*/ 91 w 127"/>
                <a:gd name="T27" fmla="*/ 54 h 248"/>
                <a:gd name="T28" fmla="*/ 69 w 127"/>
                <a:gd name="T29" fmla="*/ 82 h 248"/>
                <a:gd name="T30" fmla="*/ 111 w 127"/>
                <a:gd name="T31" fmla="*/ 103 h 248"/>
                <a:gd name="T32" fmla="*/ 89 w 127"/>
                <a:gd name="T33" fmla="*/ 122 h 248"/>
                <a:gd name="T34" fmla="*/ 114 w 127"/>
                <a:gd name="T35" fmla="*/ 165 h 248"/>
                <a:gd name="T36" fmla="*/ 81 w 127"/>
                <a:gd name="T37" fmla="*/ 177 h 248"/>
                <a:gd name="T38" fmla="*/ 100 w 127"/>
                <a:gd name="T39" fmla="*/ 206 h 248"/>
                <a:gd name="T40" fmla="*/ 75 w 127"/>
                <a:gd name="T41" fmla="*/ 213 h 248"/>
                <a:gd name="T42" fmla="*/ 80 w 127"/>
                <a:gd name="T43" fmla="*/ 235 h 248"/>
                <a:gd name="T44" fmla="*/ 68 w 127"/>
                <a:gd name="T45" fmla="*/ 235 h 248"/>
                <a:gd name="T46" fmla="*/ 65 w 127"/>
                <a:gd name="T47" fmla="*/ 237 h 248"/>
                <a:gd name="T48" fmla="*/ 84 w 127"/>
                <a:gd name="T49" fmla="*/ 239 h 248"/>
                <a:gd name="T50" fmla="*/ 83 w 127"/>
                <a:gd name="T51" fmla="*/ 219 h 248"/>
                <a:gd name="T52" fmla="*/ 106 w 127"/>
                <a:gd name="T53" fmla="*/ 208 h 248"/>
                <a:gd name="T54" fmla="*/ 96 w 127"/>
                <a:gd name="T55" fmla="*/ 183 h 248"/>
                <a:gd name="T56" fmla="*/ 123 w 127"/>
                <a:gd name="T57" fmla="*/ 164 h 248"/>
                <a:gd name="T58" fmla="*/ 101 w 127"/>
                <a:gd name="T59" fmla="*/ 124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7" h="248">
                  <a:moveTo>
                    <a:pt x="101" y="124"/>
                  </a:moveTo>
                  <a:cubicBezTo>
                    <a:pt x="101" y="124"/>
                    <a:pt x="120" y="124"/>
                    <a:pt x="121" y="101"/>
                  </a:cubicBezTo>
                  <a:cubicBezTo>
                    <a:pt x="122" y="79"/>
                    <a:pt x="80" y="78"/>
                    <a:pt x="80" y="78"/>
                  </a:cubicBezTo>
                  <a:cubicBezTo>
                    <a:pt x="80" y="78"/>
                    <a:pt x="105" y="63"/>
                    <a:pt x="100" y="52"/>
                  </a:cubicBezTo>
                  <a:cubicBezTo>
                    <a:pt x="92" y="37"/>
                    <a:pt x="74" y="46"/>
                    <a:pt x="74" y="46"/>
                  </a:cubicBezTo>
                  <a:cubicBezTo>
                    <a:pt x="74" y="46"/>
                    <a:pt x="80" y="30"/>
                    <a:pt x="67" y="25"/>
                  </a:cubicBezTo>
                  <a:cubicBezTo>
                    <a:pt x="57" y="21"/>
                    <a:pt x="36" y="39"/>
                    <a:pt x="36" y="39"/>
                  </a:cubicBezTo>
                  <a:cubicBezTo>
                    <a:pt x="36" y="39"/>
                    <a:pt x="44" y="13"/>
                    <a:pt x="25" y="6"/>
                  </a:cubicBezTo>
                  <a:cubicBezTo>
                    <a:pt x="7" y="0"/>
                    <a:pt x="0" y="26"/>
                    <a:pt x="0" y="26"/>
                  </a:cubicBezTo>
                  <a:cubicBezTo>
                    <a:pt x="0" y="26"/>
                    <a:pt x="15" y="8"/>
                    <a:pt x="25" y="12"/>
                  </a:cubicBezTo>
                  <a:cubicBezTo>
                    <a:pt x="35" y="17"/>
                    <a:pt x="28" y="50"/>
                    <a:pt x="28" y="50"/>
                  </a:cubicBezTo>
                  <a:cubicBezTo>
                    <a:pt x="28" y="50"/>
                    <a:pt x="51" y="31"/>
                    <a:pt x="63" y="33"/>
                  </a:cubicBezTo>
                  <a:cubicBezTo>
                    <a:pt x="75" y="35"/>
                    <a:pt x="66" y="58"/>
                    <a:pt x="66" y="58"/>
                  </a:cubicBezTo>
                  <a:cubicBezTo>
                    <a:pt x="66" y="58"/>
                    <a:pt x="81" y="44"/>
                    <a:pt x="91" y="54"/>
                  </a:cubicBezTo>
                  <a:cubicBezTo>
                    <a:pt x="95" y="58"/>
                    <a:pt x="69" y="82"/>
                    <a:pt x="69" y="82"/>
                  </a:cubicBezTo>
                  <a:cubicBezTo>
                    <a:pt x="69" y="82"/>
                    <a:pt x="114" y="83"/>
                    <a:pt x="111" y="103"/>
                  </a:cubicBezTo>
                  <a:cubicBezTo>
                    <a:pt x="110" y="123"/>
                    <a:pt x="89" y="122"/>
                    <a:pt x="89" y="122"/>
                  </a:cubicBezTo>
                  <a:cubicBezTo>
                    <a:pt x="89" y="122"/>
                    <a:pt x="116" y="147"/>
                    <a:pt x="114" y="165"/>
                  </a:cubicBezTo>
                  <a:cubicBezTo>
                    <a:pt x="111" y="182"/>
                    <a:pt x="81" y="177"/>
                    <a:pt x="81" y="177"/>
                  </a:cubicBezTo>
                  <a:cubicBezTo>
                    <a:pt x="81" y="177"/>
                    <a:pt x="103" y="194"/>
                    <a:pt x="100" y="206"/>
                  </a:cubicBezTo>
                  <a:cubicBezTo>
                    <a:pt x="96" y="217"/>
                    <a:pt x="75" y="213"/>
                    <a:pt x="75" y="213"/>
                  </a:cubicBezTo>
                  <a:cubicBezTo>
                    <a:pt x="75" y="213"/>
                    <a:pt x="83" y="228"/>
                    <a:pt x="80" y="235"/>
                  </a:cubicBezTo>
                  <a:cubicBezTo>
                    <a:pt x="77" y="240"/>
                    <a:pt x="68" y="235"/>
                    <a:pt x="68" y="235"/>
                  </a:cubicBezTo>
                  <a:cubicBezTo>
                    <a:pt x="65" y="237"/>
                    <a:pt x="65" y="237"/>
                    <a:pt x="65" y="237"/>
                  </a:cubicBezTo>
                  <a:cubicBezTo>
                    <a:pt x="65" y="237"/>
                    <a:pt x="77" y="248"/>
                    <a:pt x="84" y="239"/>
                  </a:cubicBezTo>
                  <a:cubicBezTo>
                    <a:pt x="91" y="230"/>
                    <a:pt x="83" y="219"/>
                    <a:pt x="83" y="219"/>
                  </a:cubicBezTo>
                  <a:cubicBezTo>
                    <a:pt x="83" y="219"/>
                    <a:pt x="103" y="223"/>
                    <a:pt x="106" y="208"/>
                  </a:cubicBezTo>
                  <a:cubicBezTo>
                    <a:pt x="110" y="193"/>
                    <a:pt x="96" y="183"/>
                    <a:pt x="96" y="183"/>
                  </a:cubicBezTo>
                  <a:cubicBezTo>
                    <a:pt x="96" y="183"/>
                    <a:pt x="118" y="181"/>
                    <a:pt x="123" y="164"/>
                  </a:cubicBezTo>
                  <a:cubicBezTo>
                    <a:pt x="127" y="146"/>
                    <a:pt x="101" y="124"/>
                    <a:pt x="101" y="12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483"/>
            <p:cNvSpPr>
              <a:spLocks/>
            </p:cNvSpPr>
            <p:nvPr/>
          </p:nvSpPr>
          <p:spPr bwMode="auto">
            <a:xfrm>
              <a:off x="2228113" y="2845180"/>
              <a:ext cx="1083828" cy="668849"/>
            </a:xfrm>
            <a:custGeom>
              <a:avLst/>
              <a:gdLst>
                <a:gd name="T0" fmla="*/ 243 w 282"/>
                <a:gd name="T1" fmla="*/ 127 h 174"/>
                <a:gd name="T2" fmla="*/ 269 w 282"/>
                <a:gd name="T3" fmla="*/ 87 h 174"/>
                <a:gd name="T4" fmla="*/ 245 w 282"/>
                <a:gd name="T5" fmla="*/ 75 h 174"/>
                <a:gd name="T6" fmla="*/ 245 w 282"/>
                <a:gd name="T7" fmla="*/ 42 h 174"/>
                <a:gd name="T8" fmla="*/ 207 w 282"/>
                <a:gd name="T9" fmla="*/ 67 h 174"/>
                <a:gd name="T10" fmla="*/ 191 w 282"/>
                <a:gd name="T11" fmla="*/ 12 h 174"/>
                <a:gd name="T12" fmla="*/ 158 w 282"/>
                <a:gd name="T13" fmla="*/ 37 h 174"/>
                <a:gd name="T14" fmla="*/ 116 w 282"/>
                <a:gd name="T15" fmla="*/ 6 h 174"/>
                <a:gd name="T16" fmla="*/ 84 w 282"/>
                <a:gd name="T17" fmla="*/ 40 h 174"/>
                <a:gd name="T18" fmla="*/ 58 w 282"/>
                <a:gd name="T19" fmla="*/ 24 h 174"/>
                <a:gd name="T20" fmla="*/ 38 w 282"/>
                <a:gd name="T21" fmla="*/ 54 h 174"/>
                <a:gd name="T22" fmla="*/ 14 w 282"/>
                <a:gd name="T23" fmla="*/ 52 h 174"/>
                <a:gd name="T24" fmla="*/ 10 w 282"/>
                <a:gd name="T25" fmla="*/ 78 h 174"/>
                <a:gd name="T26" fmla="*/ 14 w 282"/>
                <a:gd name="T27" fmla="*/ 74 h 174"/>
                <a:gd name="T28" fmla="*/ 18 w 282"/>
                <a:gd name="T29" fmla="*/ 58 h 174"/>
                <a:gd name="T30" fmla="*/ 43 w 282"/>
                <a:gd name="T31" fmla="*/ 65 h 174"/>
                <a:gd name="T32" fmla="*/ 58 w 282"/>
                <a:gd name="T33" fmla="*/ 34 h 174"/>
                <a:gd name="T34" fmla="*/ 88 w 282"/>
                <a:gd name="T35" fmla="*/ 60 h 174"/>
                <a:gd name="T36" fmla="*/ 113 w 282"/>
                <a:gd name="T37" fmla="*/ 17 h 174"/>
                <a:gd name="T38" fmla="*/ 157 w 282"/>
                <a:gd name="T39" fmla="*/ 52 h 174"/>
                <a:gd name="T40" fmla="*/ 186 w 282"/>
                <a:gd name="T41" fmla="*/ 23 h 174"/>
                <a:gd name="T42" fmla="*/ 199 w 282"/>
                <a:gd name="T43" fmla="*/ 82 h 174"/>
                <a:gd name="T44" fmla="*/ 240 w 282"/>
                <a:gd name="T45" fmla="*/ 53 h 174"/>
                <a:gd name="T46" fmla="*/ 228 w 282"/>
                <a:gd name="T47" fmla="*/ 87 h 174"/>
                <a:gd name="T48" fmla="*/ 257 w 282"/>
                <a:gd name="T49" fmla="*/ 92 h 174"/>
                <a:gd name="T50" fmla="*/ 227 w 282"/>
                <a:gd name="T51" fmla="*/ 136 h 174"/>
                <a:gd name="T52" fmla="*/ 272 w 282"/>
                <a:gd name="T53" fmla="*/ 142 h 174"/>
                <a:gd name="T54" fmla="*/ 248 w 282"/>
                <a:gd name="T55" fmla="*/ 174 h 174"/>
                <a:gd name="T56" fmla="*/ 279 w 282"/>
                <a:gd name="T57" fmla="*/ 142 h 174"/>
                <a:gd name="T58" fmla="*/ 243 w 282"/>
                <a:gd name="T59" fmla="*/ 12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2" h="174">
                  <a:moveTo>
                    <a:pt x="243" y="127"/>
                  </a:moveTo>
                  <a:cubicBezTo>
                    <a:pt x="243" y="127"/>
                    <a:pt x="272" y="99"/>
                    <a:pt x="269" y="87"/>
                  </a:cubicBezTo>
                  <a:cubicBezTo>
                    <a:pt x="266" y="69"/>
                    <a:pt x="245" y="75"/>
                    <a:pt x="245" y="75"/>
                  </a:cubicBezTo>
                  <a:cubicBezTo>
                    <a:pt x="245" y="75"/>
                    <a:pt x="260" y="54"/>
                    <a:pt x="245" y="42"/>
                  </a:cubicBezTo>
                  <a:cubicBezTo>
                    <a:pt x="234" y="35"/>
                    <a:pt x="207" y="67"/>
                    <a:pt x="207" y="67"/>
                  </a:cubicBezTo>
                  <a:cubicBezTo>
                    <a:pt x="207" y="67"/>
                    <a:pt x="219" y="12"/>
                    <a:pt x="191" y="12"/>
                  </a:cubicBezTo>
                  <a:cubicBezTo>
                    <a:pt x="164" y="13"/>
                    <a:pt x="158" y="37"/>
                    <a:pt x="158" y="37"/>
                  </a:cubicBezTo>
                  <a:cubicBezTo>
                    <a:pt x="158" y="37"/>
                    <a:pt x="139" y="0"/>
                    <a:pt x="116" y="6"/>
                  </a:cubicBezTo>
                  <a:cubicBezTo>
                    <a:pt x="94" y="12"/>
                    <a:pt x="84" y="40"/>
                    <a:pt x="84" y="40"/>
                  </a:cubicBezTo>
                  <a:cubicBezTo>
                    <a:pt x="84" y="40"/>
                    <a:pt x="77" y="20"/>
                    <a:pt x="58" y="24"/>
                  </a:cubicBezTo>
                  <a:cubicBezTo>
                    <a:pt x="38" y="28"/>
                    <a:pt x="38" y="54"/>
                    <a:pt x="38" y="54"/>
                  </a:cubicBezTo>
                  <a:cubicBezTo>
                    <a:pt x="38" y="54"/>
                    <a:pt x="26" y="44"/>
                    <a:pt x="14" y="52"/>
                  </a:cubicBezTo>
                  <a:cubicBezTo>
                    <a:pt x="0" y="61"/>
                    <a:pt x="10" y="78"/>
                    <a:pt x="10" y="78"/>
                  </a:cubicBezTo>
                  <a:cubicBezTo>
                    <a:pt x="14" y="74"/>
                    <a:pt x="14" y="74"/>
                    <a:pt x="14" y="74"/>
                  </a:cubicBezTo>
                  <a:cubicBezTo>
                    <a:pt x="14" y="74"/>
                    <a:pt x="9" y="62"/>
                    <a:pt x="18" y="58"/>
                  </a:cubicBezTo>
                  <a:cubicBezTo>
                    <a:pt x="27" y="53"/>
                    <a:pt x="43" y="65"/>
                    <a:pt x="43" y="65"/>
                  </a:cubicBezTo>
                  <a:cubicBezTo>
                    <a:pt x="43" y="65"/>
                    <a:pt x="44" y="39"/>
                    <a:pt x="58" y="34"/>
                  </a:cubicBezTo>
                  <a:cubicBezTo>
                    <a:pt x="74" y="29"/>
                    <a:pt x="88" y="60"/>
                    <a:pt x="88" y="60"/>
                  </a:cubicBezTo>
                  <a:cubicBezTo>
                    <a:pt x="88" y="60"/>
                    <a:pt x="91" y="19"/>
                    <a:pt x="113" y="17"/>
                  </a:cubicBezTo>
                  <a:cubicBezTo>
                    <a:pt x="133" y="16"/>
                    <a:pt x="157" y="52"/>
                    <a:pt x="157" y="52"/>
                  </a:cubicBezTo>
                  <a:cubicBezTo>
                    <a:pt x="157" y="52"/>
                    <a:pt x="161" y="24"/>
                    <a:pt x="186" y="23"/>
                  </a:cubicBezTo>
                  <a:cubicBezTo>
                    <a:pt x="210" y="22"/>
                    <a:pt x="199" y="82"/>
                    <a:pt x="199" y="82"/>
                  </a:cubicBezTo>
                  <a:cubicBezTo>
                    <a:pt x="199" y="82"/>
                    <a:pt x="235" y="48"/>
                    <a:pt x="240" y="53"/>
                  </a:cubicBezTo>
                  <a:cubicBezTo>
                    <a:pt x="250" y="67"/>
                    <a:pt x="228" y="87"/>
                    <a:pt x="228" y="87"/>
                  </a:cubicBezTo>
                  <a:cubicBezTo>
                    <a:pt x="228" y="87"/>
                    <a:pt x="257" y="76"/>
                    <a:pt x="257" y="92"/>
                  </a:cubicBezTo>
                  <a:cubicBezTo>
                    <a:pt x="256" y="108"/>
                    <a:pt x="227" y="136"/>
                    <a:pt x="227" y="136"/>
                  </a:cubicBezTo>
                  <a:cubicBezTo>
                    <a:pt x="227" y="136"/>
                    <a:pt x="269" y="130"/>
                    <a:pt x="272" y="142"/>
                  </a:cubicBezTo>
                  <a:cubicBezTo>
                    <a:pt x="274" y="156"/>
                    <a:pt x="248" y="174"/>
                    <a:pt x="248" y="174"/>
                  </a:cubicBezTo>
                  <a:cubicBezTo>
                    <a:pt x="248" y="174"/>
                    <a:pt x="282" y="167"/>
                    <a:pt x="279" y="142"/>
                  </a:cubicBezTo>
                  <a:cubicBezTo>
                    <a:pt x="276" y="118"/>
                    <a:pt x="243" y="127"/>
                    <a:pt x="243" y="12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484"/>
            <p:cNvSpPr>
              <a:spLocks/>
            </p:cNvSpPr>
            <p:nvPr/>
          </p:nvSpPr>
          <p:spPr bwMode="auto">
            <a:xfrm>
              <a:off x="2381086" y="3136479"/>
              <a:ext cx="615146" cy="304318"/>
            </a:xfrm>
            <a:custGeom>
              <a:avLst/>
              <a:gdLst>
                <a:gd name="T0" fmla="*/ 107 w 160"/>
                <a:gd name="T1" fmla="*/ 54 h 79"/>
                <a:gd name="T2" fmla="*/ 97 w 160"/>
                <a:gd name="T3" fmla="*/ 14 h 79"/>
                <a:gd name="T4" fmla="*/ 75 w 160"/>
                <a:gd name="T5" fmla="*/ 27 h 79"/>
                <a:gd name="T6" fmla="*/ 60 w 160"/>
                <a:gd name="T7" fmla="*/ 4 h 79"/>
                <a:gd name="T8" fmla="*/ 28 w 160"/>
                <a:gd name="T9" fmla="*/ 37 h 79"/>
                <a:gd name="T10" fmla="*/ 0 w 160"/>
                <a:gd name="T11" fmla="*/ 20 h 79"/>
                <a:gd name="T12" fmla="*/ 30 w 160"/>
                <a:gd name="T13" fmla="*/ 46 h 79"/>
                <a:gd name="T14" fmla="*/ 57 w 160"/>
                <a:gd name="T15" fmla="*/ 9 h 79"/>
                <a:gd name="T16" fmla="*/ 72 w 160"/>
                <a:gd name="T17" fmla="*/ 36 h 79"/>
                <a:gd name="T18" fmla="*/ 98 w 160"/>
                <a:gd name="T19" fmla="*/ 22 h 79"/>
                <a:gd name="T20" fmla="*/ 102 w 160"/>
                <a:gd name="T21" fmla="*/ 63 h 79"/>
                <a:gd name="T22" fmla="*/ 140 w 160"/>
                <a:gd name="T23" fmla="*/ 45 h 79"/>
                <a:gd name="T24" fmla="*/ 140 w 160"/>
                <a:gd name="T25" fmla="*/ 76 h 79"/>
                <a:gd name="T26" fmla="*/ 151 w 160"/>
                <a:gd name="T27" fmla="*/ 46 h 79"/>
                <a:gd name="T28" fmla="*/ 107 w 160"/>
                <a:gd name="T29"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79">
                  <a:moveTo>
                    <a:pt x="107" y="54"/>
                  </a:moveTo>
                  <a:cubicBezTo>
                    <a:pt x="114" y="35"/>
                    <a:pt x="115" y="17"/>
                    <a:pt x="97" y="14"/>
                  </a:cubicBezTo>
                  <a:cubicBezTo>
                    <a:pt x="82" y="12"/>
                    <a:pt x="75" y="27"/>
                    <a:pt x="75" y="27"/>
                  </a:cubicBezTo>
                  <a:cubicBezTo>
                    <a:pt x="75" y="27"/>
                    <a:pt x="75" y="6"/>
                    <a:pt x="60" y="4"/>
                  </a:cubicBezTo>
                  <a:cubicBezTo>
                    <a:pt x="36" y="0"/>
                    <a:pt x="27" y="18"/>
                    <a:pt x="28" y="37"/>
                  </a:cubicBezTo>
                  <a:cubicBezTo>
                    <a:pt x="20" y="24"/>
                    <a:pt x="13" y="17"/>
                    <a:pt x="0" y="20"/>
                  </a:cubicBezTo>
                  <a:cubicBezTo>
                    <a:pt x="16" y="23"/>
                    <a:pt x="30" y="46"/>
                    <a:pt x="30" y="46"/>
                  </a:cubicBezTo>
                  <a:cubicBezTo>
                    <a:pt x="30" y="46"/>
                    <a:pt x="32" y="4"/>
                    <a:pt x="57" y="9"/>
                  </a:cubicBezTo>
                  <a:cubicBezTo>
                    <a:pt x="72" y="12"/>
                    <a:pt x="72" y="36"/>
                    <a:pt x="72" y="36"/>
                  </a:cubicBezTo>
                  <a:cubicBezTo>
                    <a:pt x="72" y="36"/>
                    <a:pt x="86" y="17"/>
                    <a:pt x="98" y="22"/>
                  </a:cubicBezTo>
                  <a:cubicBezTo>
                    <a:pt x="113" y="30"/>
                    <a:pt x="102" y="63"/>
                    <a:pt x="102" y="63"/>
                  </a:cubicBezTo>
                  <a:cubicBezTo>
                    <a:pt x="102" y="63"/>
                    <a:pt x="126" y="32"/>
                    <a:pt x="140" y="45"/>
                  </a:cubicBezTo>
                  <a:cubicBezTo>
                    <a:pt x="157" y="61"/>
                    <a:pt x="144" y="71"/>
                    <a:pt x="140" y="76"/>
                  </a:cubicBezTo>
                  <a:cubicBezTo>
                    <a:pt x="147" y="79"/>
                    <a:pt x="160" y="59"/>
                    <a:pt x="151" y="46"/>
                  </a:cubicBezTo>
                  <a:cubicBezTo>
                    <a:pt x="141" y="32"/>
                    <a:pt x="115" y="32"/>
                    <a:pt x="107" y="5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485"/>
            <p:cNvSpPr>
              <a:spLocks/>
            </p:cNvSpPr>
            <p:nvPr/>
          </p:nvSpPr>
          <p:spPr bwMode="auto">
            <a:xfrm>
              <a:off x="4545487" y="4575074"/>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486"/>
            <p:cNvSpPr>
              <a:spLocks/>
            </p:cNvSpPr>
            <p:nvPr/>
          </p:nvSpPr>
          <p:spPr bwMode="auto">
            <a:xfrm>
              <a:off x="3424230" y="3663747"/>
              <a:ext cx="621655" cy="354767"/>
            </a:xfrm>
            <a:custGeom>
              <a:avLst/>
              <a:gdLst>
                <a:gd name="T0" fmla="*/ 150 w 162"/>
                <a:gd name="T1" fmla="*/ 74 h 92"/>
                <a:gd name="T2" fmla="*/ 154 w 162"/>
                <a:gd name="T3" fmla="*/ 57 h 92"/>
                <a:gd name="T4" fmla="*/ 136 w 162"/>
                <a:gd name="T5" fmla="*/ 54 h 92"/>
                <a:gd name="T6" fmla="*/ 137 w 162"/>
                <a:gd name="T7" fmla="*/ 31 h 92"/>
                <a:gd name="T8" fmla="*/ 107 w 162"/>
                <a:gd name="T9" fmla="*/ 29 h 92"/>
                <a:gd name="T10" fmla="*/ 104 w 162"/>
                <a:gd name="T11" fmla="*/ 9 h 92"/>
                <a:gd name="T12" fmla="*/ 74 w 162"/>
                <a:gd name="T13" fmla="*/ 24 h 92"/>
                <a:gd name="T14" fmla="*/ 68 w 162"/>
                <a:gd name="T15" fmla="*/ 2 h 92"/>
                <a:gd name="T16" fmla="*/ 54 w 162"/>
                <a:gd name="T17" fmla="*/ 14 h 92"/>
                <a:gd name="T18" fmla="*/ 40 w 162"/>
                <a:gd name="T19" fmla="*/ 10 h 92"/>
                <a:gd name="T20" fmla="*/ 33 w 162"/>
                <a:gd name="T21" fmla="*/ 33 h 92"/>
                <a:gd name="T22" fmla="*/ 12 w 162"/>
                <a:gd name="T23" fmla="*/ 27 h 92"/>
                <a:gd name="T24" fmla="*/ 11 w 162"/>
                <a:gd name="T25" fmla="*/ 48 h 92"/>
                <a:gd name="T26" fmla="*/ 15 w 162"/>
                <a:gd name="T27" fmla="*/ 29 h 92"/>
                <a:gd name="T28" fmla="*/ 36 w 162"/>
                <a:gd name="T29" fmla="*/ 41 h 92"/>
                <a:gd name="T30" fmla="*/ 42 w 162"/>
                <a:gd name="T31" fmla="*/ 16 h 92"/>
                <a:gd name="T32" fmla="*/ 57 w 162"/>
                <a:gd name="T33" fmla="*/ 24 h 92"/>
                <a:gd name="T34" fmla="*/ 66 w 162"/>
                <a:gd name="T35" fmla="*/ 8 h 92"/>
                <a:gd name="T36" fmla="*/ 71 w 162"/>
                <a:gd name="T37" fmla="*/ 31 h 92"/>
                <a:gd name="T38" fmla="*/ 101 w 162"/>
                <a:gd name="T39" fmla="*/ 14 h 92"/>
                <a:gd name="T40" fmla="*/ 101 w 162"/>
                <a:gd name="T41" fmla="*/ 35 h 92"/>
                <a:gd name="T42" fmla="*/ 134 w 162"/>
                <a:gd name="T43" fmla="*/ 37 h 92"/>
                <a:gd name="T44" fmla="*/ 127 w 162"/>
                <a:gd name="T45" fmla="*/ 60 h 92"/>
                <a:gd name="T46" fmla="*/ 150 w 162"/>
                <a:gd name="T47" fmla="*/ 60 h 92"/>
                <a:gd name="T48" fmla="*/ 144 w 162"/>
                <a:gd name="T49" fmla="*/ 76 h 92"/>
                <a:gd name="T50" fmla="*/ 156 w 162"/>
                <a:gd name="T51" fmla="*/ 82 h 92"/>
                <a:gd name="T52" fmla="*/ 151 w 162"/>
                <a:gd name="T53" fmla="*/ 89 h 92"/>
                <a:gd name="T54" fmla="*/ 151 w 162"/>
                <a:gd name="T55" fmla="*/ 92 h 92"/>
                <a:gd name="T56" fmla="*/ 160 w 162"/>
                <a:gd name="T57" fmla="*/ 82 h 92"/>
                <a:gd name="T58" fmla="*/ 150 w 162"/>
                <a:gd name="T59" fmla="*/ 7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2">
                  <a:moveTo>
                    <a:pt x="150" y="74"/>
                  </a:moveTo>
                  <a:cubicBezTo>
                    <a:pt x="150" y="74"/>
                    <a:pt x="160" y="65"/>
                    <a:pt x="154" y="57"/>
                  </a:cubicBezTo>
                  <a:cubicBezTo>
                    <a:pt x="148" y="48"/>
                    <a:pt x="136" y="54"/>
                    <a:pt x="136" y="54"/>
                  </a:cubicBezTo>
                  <a:cubicBezTo>
                    <a:pt x="136" y="54"/>
                    <a:pt x="145" y="40"/>
                    <a:pt x="137" y="31"/>
                  </a:cubicBezTo>
                  <a:cubicBezTo>
                    <a:pt x="131" y="22"/>
                    <a:pt x="107" y="29"/>
                    <a:pt x="107" y="29"/>
                  </a:cubicBezTo>
                  <a:cubicBezTo>
                    <a:pt x="107" y="29"/>
                    <a:pt x="115" y="18"/>
                    <a:pt x="104" y="9"/>
                  </a:cubicBezTo>
                  <a:cubicBezTo>
                    <a:pt x="92" y="0"/>
                    <a:pt x="74" y="24"/>
                    <a:pt x="74" y="24"/>
                  </a:cubicBezTo>
                  <a:cubicBezTo>
                    <a:pt x="74" y="24"/>
                    <a:pt x="77" y="3"/>
                    <a:pt x="68" y="2"/>
                  </a:cubicBezTo>
                  <a:cubicBezTo>
                    <a:pt x="57" y="1"/>
                    <a:pt x="54" y="14"/>
                    <a:pt x="54" y="14"/>
                  </a:cubicBezTo>
                  <a:cubicBezTo>
                    <a:pt x="54" y="14"/>
                    <a:pt x="49" y="5"/>
                    <a:pt x="40" y="10"/>
                  </a:cubicBezTo>
                  <a:cubicBezTo>
                    <a:pt x="33" y="14"/>
                    <a:pt x="33" y="33"/>
                    <a:pt x="33" y="33"/>
                  </a:cubicBezTo>
                  <a:cubicBezTo>
                    <a:pt x="33" y="33"/>
                    <a:pt x="24" y="19"/>
                    <a:pt x="12" y="27"/>
                  </a:cubicBezTo>
                  <a:cubicBezTo>
                    <a:pt x="0" y="35"/>
                    <a:pt x="11" y="48"/>
                    <a:pt x="11" y="48"/>
                  </a:cubicBezTo>
                  <a:cubicBezTo>
                    <a:pt x="11" y="48"/>
                    <a:pt x="8" y="33"/>
                    <a:pt x="15" y="29"/>
                  </a:cubicBezTo>
                  <a:cubicBezTo>
                    <a:pt x="22" y="26"/>
                    <a:pt x="36" y="41"/>
                    <a:pt x="36" y="41"/>
                  </a:cubicBezTo>
                  <a:cubicBezTo>
                    <a:pt x="36" y="41"/>
                    <a:pt x="36" y="22"/>
                    <a:pt x="42" y="16"/>
                  </a:cubicBezTo>
                  <a:cubicBezTo>
                    <a:pt x="49" y="10"/>
                    <a:pt x="57" y="24"/>
                    <a:pt x="57" y="24"/>
                  </a:cubicBezTo>
                  <a:cubicBezTo>
                    <a:pt x="57" y="24"/>
                    <a:pt x="56" y="9"/>
                    <a:pt x="66" y="8"/>
                  </a:cubicBezTo>
                  <a:cubicBezTo>
                    <a:pt x="70" y="7"/>
                    <a:pt x="71" y="31"/>
                    <a:pt x="71" y="31"/>
                  </a:cubicBezTo>
                  <a:cubicBezTo>
                    <a:pt x="71" y="31"/>
                    <a:pt x="91" y="6"/>
                    <a:pt x="101" y="14"/>
                  </a:cubicBezTo>
                  <a:cubicBezTo>
                    <a:pt x="110" y="23"/>
                    <a:pt x="101" y="35"/>
                    <a:pt x="101" y="35"/>
                  </a:cubicBezTo>
                  <a:cubicBezTo>
                    <a:pt x="101" y="35"/>
                    <a:pt x="126" y="29"/>
                    <a:pt x="134" y="37"/>
                  </a:cubicBezTo>
                  <a:cubicBezTo>
                    <a:pt x="143" y="44"/>
                    <a:pt x="127" y="60"/>
                    <a:pt x="127" y="60"/>
                  </a:cubicBezTo>
                  <a:cubicBezTo>
                    <a:pt x="127" y="60"/>
                    <a:pt x="146" y="54"/>
                    <a:pt x="150" y="60"/>
                  </a:cubicBezTo>
                  <a:cubicBezTo>
                    <a:pt x="154" y="66"/>
                    <a:pt x="144" y="76"/>
                    <a:pt x="144" y="76"/>
                  </a:cubicBezTo>
                  <a:cubicBezTo>
                    <a:pt x="144" y="76"/>
                    <a:pt x="154" y="77"/>
                    <a:pt x="156" y="82"/>
                  </a:cubicBezTo>
                  <a:cubicBezTo>
                    <a:pt x="158" y="86"/>
                    <a:pt x="151" y="89"/>
                    <a:pt x="151" y="89"/>
                  </a:cubicBezTo>
                  <a:cubicBezTo>
                    <a:pt x="151" y="92"/>
                    <a:pt x="151" y="92"/>
                    <a:pt x="151" y="92"/>
                  </a:cubicBezTo>
                  <a:cubicBezTo>
                    <a:pt x="151" y="92"/>
                    <a:pt x="162" y="89"/>
                    <a:pt x="160" y="82"/>
                  </a:cubicBezTo>
                  <a:cubicBezTo>
                    <a:pt x="158" y="74"/>
                    <a:pt x="150" y="74"/>
                    <a:pt x="150" y="7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487"/>
            <p:cNvSpPr>
              <a:spLocks/>
            </p:cNvSpPr>
            <p:nvPr/>
          </p:nvSpPr>
          <p:spPr bwMode="auto">
            <a:xfrm>
              <a:off x="1201243" y="2687325"/>
              <a:ext cx="961775" cy="445899"/>
            </a:xfrm>
            <a:custGeom>
              <a:avLst/>
              <a:gdLst>
                <a:gd name="T0" fmla="*/ 213 w 250"/>
                <a:gd name="T1" fmla="*/ 82 h 116"/>
                <a:gd name="T2" fmla="*/ 232 w 250"/>
                <a:gd name="T3" fmla="*/ 49 h 116"/>
                <a:gd name="T4" fmla="*/ 210 w 250"/>
                <a:gd name="T5" fmla="*/ 44 h 116"/>
                <a:gd name="T6" fmla="*/ 205 w 250"/>
                <a:gd name="T7" fmla="*/ 20 h 116"/>
                <a:gd name="T8" fmla="*/ 176 w 250"/>
                <a:gd name="T9" fmla="*/ 41 h 116"/>
                <a:gd name="T10" fmla="*/ 158 w 250"/>
                <a:gd name="T11" fmla="*/ 3 h 116"/>
                <a:gd name="T12" fmla="*/ 131 w 250"/>
                <a:gd name="T13" fmla="*/ 24 h 116"/>
                <a:gd name="T14" fmla="*/ 93 w 250"/>
                <a:gd name="T15" fmla="*/ 7 h 116"/>
                <a:gd name="T16" fmla="*/ 70 w 250"/>
                <a:gd name="T17" fmla="*/ 34 h 116"/>
                <a:gd name="T18" fmla="*/ 45 w 250"/>
                <a:gd name="T19" fmla="*/ 25 h 116"/>
                <a:gd name="T20" fmla="*/ 31 w 250"/>
                <a:gd name="T21" fmla="*/ 50 h 116"/>
                <a:gd name="T22" fmla="*/ 11 w 250"/>
                <a:gd name="T23" fmla="*/ 50 h 116"/>
                <a:gd name="T24" fmla="*/ 10 w 250"/>
                <a:gd name="T25" fmla="*/ 69 h 116"/>
                <a:gd name="T26" fmla="*/ 13 w 250"/>
                <a:gd name="T27" fmla="*/ 66 h 116"/>
                <a:gd name="T28" fmla="*/ 14 w 250"/>
                <a:gd name="T29" fmla="*/ 55 h 116"/>
                <a:gd name="T30" fmla="*/ 36 w 250"/>
                <a:gd name="T31" fmla="*/ 57 h 116"/>
                <a:gd name="T32" fmla="*/ 47 w 250"/>
                <a:gd name="T33" fmla="*/ 33 h 116"/>
                <a:gd name="T34" fmla="*/ 73 w 250"/>
                <a:gd name="T35" fmla="*/ 48 h 116"/>
                <a:gd name="T36" fmla="*/ 91 w 250"/>
                <a:gd name="T37" fmla="*/ 15 h 116"/>
                <a:gd name="T38" fmla="*/ 133 w 250"/>
                <a:gd name="T39" fmla="*/ 36 h 116"/>
                <a:gd name="T40" fmla="*/ 154 w 250"/>
                <a:gd name="T41" fmla="*/ 12 h 116"/>
                <a:gd name="T42" fmla="*/ 171 w 250"/>
                <a:gd name="T43" fmla="*/ 52 h 116"/>
                <a:gd name="T44" fmla="*/ 203 w 250"/>
                <a:gd name="T45" fmla="*/ 28 h 116"/>
                <a:gd name="T46" fmla="*/ 196 w 250"/>
                <a:gd name="T47" fmla="*/ 53 h 116"/>
                <a:gd name="T48" fmla="*/ 221 w 250"/>
                <a:gd name="T49" fmla="*/ 55 h 116"/>
                <a:gd name="T50" fmla="*/ 201 w 250"/>
                <a:gd name="T51" fmla="*/ 90 h 116"/>
                <a:gd name="T52" fmla="*/ 239 w 250"/>
                <a:gd name="T53" fmla="*/ 90 h 116"/>
                <a:gd name="T54" fmla="*/ 222 w 250"/>
                <a:gd name="T55" fmla="*/ 116 h 116"/>
                <a:gd name="T56" fmla="*/ 245 w 250"/>
                <a:gd name="T57" fmla="*/ 89 h 116"/>
                <a:gd name="T58" fmla="*/ 213 w 250"/>
                <a:gd name="T59"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50" h="116">
                  <a:moveTo>
                    <a:pt x="213" y="82"/>
                  </a:moveTo>
                  <a:cubicBezTo>
                    <a:pt x="213" y="82"/>
                    <a:pt x="235" y="59"/>
                    <a:pt x="232" y="49"/>
                  </a:cubicBezTo>
                  <a:cubicBezTo>
                    <a:pt x="226" y="37"/>
                    <a:pt x="210" y="44"/>
                    <a:pt x="210" y="44"/>
                  </a:cubicBezTo>
                  <a:cubicBezTo>
                    <a:pt x="210" y="44"/>
                    <a:pt x="221" y="26"/>
                    <a:pt x="205" y="20"/>
                  </a:cubicBezTo>
                  <a:cubicBezTo>
                    <a:pt x="196" y="15"/>
                    <a:pt x="176" y="41"/>
                    <a:pt x="176" y="41"/>
                  </a:cubicBezTo>
                  <a:cubicBezTo>
                    <a:pt x="176" y="41"/>
                    <a:pt x="180" y="0"/>
                    <a:pt x="158" y="3"/>
                  </a:cubicBezTo>
                  <a:cubicBezTo>
                    <a:pt x="134" y="7"/>
                    <a:pt x="131" y="24"/>
                    <a:pt x="131" y="24"/>
                  </a:cubicBezTo>
                  <a:cubicBezTo>
                    <a:pt x="131" y="24"/>
                    <a:pt x="112" y="0"/>
                    <a:pt x="93" y="7"/>
                  </a:cubicBezTo>
                  <a:cubicBezTo>
                    <a:pt x="74" y="13"/>
                    <a:pt x="70" y="34"/>
                    <a:pt x="70" y="34"/>
                  </a:cubicBezTo>
                  <a:cubicBezTo>
                    <a:pt x="70" y="34"/>
                    <a:pt x="62" y="20"/>
                    <a:pt x="45" y="25"/>
                  </a:cubicBezTo>
                  <a:cubicBezTo>
                    <a:pt x="28" y="31"/>
                    <a:pt x="31" y="50"/>
                    <a:pt x="31" y="50"/>
                  </a:cubicBezTo>
                  <a:cubicBezTo>
                    <a:pt x="31" y="50"/>
                    <a:pt x="20" y="43"/>
                    <a:pt x="11" y="50"/>
                  </a:cubicBezTo>
                  <a:cubicBezTo>
                    <a:pt x="0" y="58"/>
                    <a:pt x="10" y="69"/>
                    <a:pt x="10" y="69"/>
                  </a:cubicBezTo>
                  <a:cubicBezTo>
                    <a:pt x="13" y="66"/>
                    <a:pt x="13" y="66"/>
                    <a:pt x="13" y="66"/>
                  </a:cubicBezTo>
                  <a:cubicBezTo>
                    <a:pt x="13" y="66"/>
                    <a:pt x="7" y="58"/>
                    <a:pt x="14" y="55"/>
                  </a:cubicBezTo>
                  <a:cubicBezTo>
                    <a:pt x="22" y="50"/>
                    <a:pt x="36" y="57"/>
                    <a:pt x="36" y="57"/>
                  </a:cubicBezTo>
                  <a:cubicBezTo>
                    <a:pt x="36" y="57"/>
                    <a:pt x="35" y="37"/>
                    <a:pt x="47" y="33"/>
                  </a:cubicBezTo>
                  <a:cubicBezTo>
                    <a:pt x="60" y="27"/>
                    <a:pt x="73" y="48"/>
                    <a:pt x="73" y="48"/>
                  </a:cubicBezTo>
                  <a:cubicBezTo>
                    <a:pt x="73" y="48"/>
                    <a:pt x="73" y="19"/>
                    <a:pt x="91" y="15"/>
                  </a:cubicBezTo>
                  <a:cubicBezTo>
                    <a:pt x="109" y="12"/>
                    <a:pt x="133" y="36"/>
                    <a:pt x="133" y="36"/>
                  </a:cubicBezTo>
                  <a:cubicBezTo>
                    <a:pt x="133" y="36"/>
                    <a:pt x="134" y="15"/>
                    <a:pt x="154" y="12"/>
                  </a:cubicBezTo>
                  <a:cubicBezTo>
                    <a:pt x="175" y="9"/>
                    <a:pt x="171" y="52"/>
                    <a:pt x="171" y="52"/>
                  </a:cubicBezTo>
                  <a:cubicBezTo>
                    <a:pt x="171" y="52"/>
                    <a:pt x="199" y="25"/>
                    <a:pt x="203" y="28"/>
                  </a:cubicBezTo>
                  <a:cubicBezTo>
                    <a:pt x="213" y="37"/>
                    <a:pt x="196" y="53"/>
                    <a:pt x="196" y="53"/>
                  </a:cubicBezTo>
                  <a:cubicBezTo>
                    <a:pt x="196" y="53"/>
                    <a:pt x="221" y="43"/>
                    <a:pt x="221" y="55"/>
                  </a:cubicBezTo>
                  <a:cubicBezTo>
                    <a:pt x="222" y="66"/>
                    <a:pt x="201" y="90"/>
                    <a:pt x="201" y="90"/>
                  </a:cubicBezTo>
                  <a:cubicBezTo>
                    <a:pt x="201" y="90"/>
                    <a:pt x="236" y="81"/>
                    <a:pt x="239" y="90"/>
                  </a:cubicBezTo>
                  <a:cubicBezTo>
                    <a:pt x="243" y="99"/>
                    <a:pt x="222" y="116"/>
                    <a:pt x="222" y="116"/>
                  </a:cubicBezTo>
                  <a:cubicBezTo>
                    <a:pt x="222" y="116"/>
                    <a:pt x="250" y="107"/>
                    <a:pt x="245" y="89"/>
                  </a:cubicBezTo>
                  <a:cubicBezTo>
                    <a:pt x="240" y="71"/>
                    <a:pt x="213" y="82"/>
                    <a:pt x="213" y="8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488"/>
            <p:cNvSpPr>
              <a:spLocks/>
            </p:cNvSpPr>
            <p:nvPr/>
          </p:nvSpPr>
          <p:spPr bwMode="auto">
            <a:xfrm>
              <a:off x="1344451" y="2924921"/>
              <a:ext cx="537032" cy="174129"/>
            </a:xfrm>
            <a:custGeom>
              <a:avLst/>
              <a:gdLst>
                <a:gd name="T0" fmla="*/ 94 w 140"/>
                <a:gd name="T1" fmla="*/ 32 h 45"/>
                <a:gd name="T2" fmla="*/ 81 w 140"/>
                <a:gd name="T3" fmla="*/ 3 h 45"/>
                <a:gd name="T4" fmla="*/ 65 w 140"/>
                <a:gd name="T5" fmla="*/ 15 h 45"/>
                <a:gd name="T6" fmla="*/ 50 w 140"/>
                <a:gd name="T7" fmla="*/ 0 h 45"/>
                <a:gd name="T8" fmla="*/ 26 w 140"/>
                <a:gd name="T9" fmla="*/ 27 h 45"/>
                <a:gd name="T10" fmla="*/ 0 w 140"/>
                <a:gd name="T11" fmla="*/ 17 h 45"/>
                <a:gd name="T12" fmla="*/ 28 w 140"/>
                <a:gd name="T13" fmla="*/ 34 h 45"/>
                <a:gd name="T14" fmla="*/ 48 w 140"/>
                <a:gd name="T15" fmla="*/ 4 h 45"/>
                <a:gd name="T16" fmla="*/ 63 w 140"/>
                <a:gd name="T17" fmla="*/ 22 h 45"/>
                <a:gd name="T18" fmla="*/ 83 w 140"/>
                <a:gd name="T19" fmla="*/ 9 h 45"/>
                <a:gd name="T20" fmla="*/ 91 w 140"/>
                <a:gd name="T21" fmla="*/ 38 h 45"/>
                <a:gd name="T22" fmla="*/ 122 w 140"/>
                <a:gd name="T23" fmla="*/ 22 h 45"/>
                <a:gd name="T24" fmla="*/ 126 w 140"/>
                <a:gd name="T25" fmla="*/ 44 h 45"/>
                <a:gd name="T26" fmla="*/ 131 w 140"/>
                <a:gd name="T27" fmla="*/ 22 h 45"/>
                <a:gd name="T28" fmla="*/ 94 w 140"/>
                <a:gd name="T29" fmla="*/ 32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0" h="45">
                  <a:moveTo>
                    <a:pt x="94" y="32"/>
                  </a:moveTo>
                  <a:cubicBezTo>
                    <a:pt x="99" y="16"/>
                    <a:pt x="98" y="4"/>
                    <a:pt x="81" y="3"/>
                  </a:cubicBezTo>
                  <a:cubicBezTo>
                    <a:pt x="68" y="3"/>
                    <a:pt x="65" y="15"/>
                    <a:pt x="65" y="15"/>
                  </a:cubicBezTo>
                  <a:cubicBezTo>
                    <a:pt x="65" y="15"/>
                    <a:pt x="62" y="0"/>
                    <a:pt x="50" y="0"/>
                  </a:cubicBezTo>
                  <a:cubicBezTo>
                    <a:pt x="29" y="0"/>
                    <a:pt x="23" y="13"/>
                    <a:pt x="26" y="27"/>
                  </a:cubicBezTo>
                  <a:cubicBezTo>
                    <a:pt x="17" y="18"/>
                    <a:pt x="10" y="14"/>
                    <a:pt x="0" y="17"/>
                  </a:cubicBezTo>
                  <a:cubicBezTo>
                    <a:pt x="13" y="18"/>
                    <a:pt x="28" y="34"/>
                    <a:pt x="28" y="34"/>
                  </a:cubicBezTo>
                  <a:cubicBezTo>
                    <a:pt x="28" y="34"/>
                    <a:pt x="26" y="2"/>
                    <a:pt x="48" y="4"/>
                  </a:cubicBezTo>
                  <a:cubicBezTo>
                    <a:pt x="60" y="4"/>
                    <a:pt x="63" y="22"/>
                    <a:pt x="63" y="22"/>
                  </a:cubicBezTo>
                  <a:cubicBezTo>
                    <a:pt x="63" y="22"/>
                    <a:pt x="73" y="6"/>
                    <a:pt x="83" y="9"/>
                  </a:cubicBezTo>
                  <a:cubicBezTo>
                    <a:pt x="98" y="14"/>
                    <a:pt x="91" y="38"/>
                    <a:pt x="91" y="38"/>
                  </a:cubicBezTo>
                  <a:cubicBezTo>
                    <a:pt x="91" y="38"/>
                    <a:pt x="108" y="13"/>
                    <a:pt x="122" y="22"/>
                  </a:cubicBezTo>
                  <a:cubicBezTo>
                    <a:pt x="137" y="32"/>
                    <a:pt x="128" y="40"/>
                    <a:pt x="126" y="44"/>
                  </a:cubicBezTo>
                  <a:cubicBezTo>
                    <a:pt x="131" y="45"/>
                    <a:pt x="140" y="30"/>
                    <a:pt x="131" y="22"/>
                  </a:cubicBezTo>
                  <a:cubicBezTo>
                    <a:pt x="122" y="12"/>
                    <a:pt x="99" y="14"/>
                    <a:pt x="94"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489"/>
            <p:cNvSpPr>
              <a:spLocks/>
            </p:cNvSpPr>
            <p:nvPr/>
          </p:nvSpPr>
          <p:spPr bwMode="auto">
            <a:xfrm>
              <a:off x="18145" y="2664542"/>
              <a:ext cx="1091965" cy="541914"/>
            </a:xfrm>
            <a:custGeom>
              <a:avLst/>
              <a:gdLst>
                <a:gd name="T0" fmla="*/ 272 w 284"/>
                <a:gd name="T1" fmla="*/ 62 h 141"/>
                <a:gd name="T2" fmla="*/ 248 w 284"/>
                <a:gd name="T3" fmla="*/ 61 h 141"/>
                <a:gd name="T4" fmla="*/ 233 w 284"/>
                <a:gd name="T5" fmla="*/ 31 h 141"/>
                <a:gd name="T6" fmla="*/ 204 w 284"/>
                <a:gd name="T7" fmla="*/ 41 h 141"/>
                <a:gd name="T8" fmla="*/ 178 w 284"/>
                <a:gd name="T9" fmla="*/ 7 h 141"/>
                <a:gd name="T10" fmla="*/ 135 w 284"/>
                <a:gd name="T11" fmla="*/ 30 h 141"/>
                <a:gd name="T12" fmla="*/ 105 w 284"/>
                <a:gd name="T13" fmla="*/ 3 h 141"/>
                <a:gd name="T14" fmla="*/ 83 w 284"/>
                <a:gd name="T15" fmla="*/ 50 h 141"/>
                <a:gd name="T16" fmla="*/ 50 w 284"/>
                <a:gd name="T17" fmla="*/ 24 h 141"/>
                <a:gd name="T18" fmla="*/ 46 w 284"/>
                <a:gd name="T19" fmla="*/ 53 h 141"/>
                <a:gd name="T20" fmla="*/ 22 w 284"/>
                <a:gd name="T21" fmla="*/ 61 h 141"/>
                <a:gd name="T22" fmla="*/ 43 w 284"/>
                <a:gd name="T23" fmla="*/ 100 h 141"/>
                <a:gd name="T24" fmla="*/ 5 w 284"/>
                <a:gd name="T25" fmla="*/ 108 h 141"/>
                <a:gd name="T26" fmla="*/ 32 w 284"/>
                <a:gd name="T27" fmla="*/ 141 h 141"/>
                <a:gd name="T28" fmla="*/ 13 w 284"/>
                <a:gd name="T29" fmla="*/ 109 h 141"/>
                <a:gd name="T30" fmla="*/ 56 w 284"/>
                <a:gd name="T31" fmla="*/ 108 h 141"/>
                <a:gd name="T32" fmla="*/ 32 w 284"/>
                <a:gd name="T33" fmla="*/ 67 h 141"/>
                <a:gd name="T34" fmla="*/ 62 w 284"/>
                <a:gd name="T35" fmla="*/ 66 h 141"/>
                <a:gd name="T36" fmla="*/ 53 w 284"/>
                <a:gd name="T37" fmla="*/ 34 h 141"/>
                <a:gd name="T38" fmla="*/ 90 w 284"/>
                <a:gd name="T39" fmla="*/ 64 h 141"/>
                <a:gd name="T40" fmla="*/ 108 w 284"/>
                <a:gd name="T41" fmla="*/ 15 h 141"/>
                <a:gd name="T42" fmla="*/ 134 w 284"/>
                <a:gd name="T43" fmla="*/ 44 h 141"/>
                <a:gd name="T44" fmla="*/ 180 w 284"/>
                <a:gd name="T45" fmla="*/ 18 h 141"/>
                <a:gd name="T46" fmla="*/ 200 w 284"/>
                <a:gd name="T47" fmla="*/ 58 h 141"/>
                <a:gd name="T48" fmla="*/ 231 w 284"/>
                <a:gd name="T49" fmla="*/ 40 h 141"/>
                <a:gd name="T50" fmla="*/ 243 w 284"/>
                <a:gd name="T51" fmla="*/ 69 h 141"/>
                <a:gd name="T52" fmla="*/ 268 w 284"/>
                <a:gd name="T53" fmla="*/ 66 h 141"/>
                <a:gd name="T54" fmla="*/ 270 w 284"/>
                <a:gd name="T55" fmla="*/ 80 h 141"/>
                <a:gd name="T56" fmla="*/ 272 w 284"/>
                <a:gd name="T57" fmla="*/ 84 h 141"/>
                <a:gd name="T58" fmla="*/ 272 w 284"/>
                <a:gd name="T59" fmla="*/ 6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84" h="141">
                  <a:moveTo>
                    <a:pt x="272" y="62"/>
                  </a:moveTo>
                  <a:cubicBezTo>
                    <a:pt x="261" y="53"/>
                    <a:pt x="248" y="61"/>
                    <a:pt x="248" y="61"/>
                  </a:cubicBezTo>
                  <a:cubicBezTo>
                    <a:pt x="248" y="61"/>
                    <a:pt x="251" y="38"/>
                    <a:pt x="233" y="31"/>
                  </a:cubicBezTo>
                  <a:cubicBezTo>
                    <a:pt x="214" y="25"/>
                    <a:pt x="204" y="41"/>
                    <a:pt x="204" y="41"/>
                  </a:cubicBezTo>
                  <a:cubicBezTo>
                    <a:pt x="204" y="41"/>
                    <a:pt x="199" y="16"/>
                    <a:pt x="178" y="7"/>
                  </a:cubicBezTo>
                  <a:cubicBezTo>
                    <a:pt x="158" y="0"/>
                    <a:pt x="135" y="30"/>
                    <a:pt x="135" y="30"/>
                  </a:cubicBezTo>
                  <a:cubicBezTo>
                    <a:pt x="135" y="30"/>
                    <a:pt x="132" y="7"/>
                    <a:pt x="105" y="3"/>
                  </a:cubicBezTo>
                  <a:cubicBezTo>
                    <a:pt x="79" y="0"/>
                    <a:pt x="83" y="50"/>
                    <a:pt x="83" y="50"/>
                  </a:cubicBezTo>
                  <a:cubicBezTo>
                    <a:pt x="83" y="50"/>
                    <a:pt x="62" y="19"/>
                    <a:pt x="50" y="24"/>
                  </a:cubicBezTo>
                  <a:cubicBezTo>
                    <a:pt x="33" y="32"/>
                    <a:pt x="46" y="53"/>
                    <a:pt x="46" y="53"/>
                  </a:cubicBezTo>
                  <a:cubicBezTo>
                    <a:pt x="46" y="53"/>
                    <a:pt x="27" y="45"/>
                    <a:pt x="22" y="61"/>
                  </a:cubicBezTo>
                  <a:cubicBezTo>
                    <a:pt x="18" y="71"/>
                    <a:pt x="43" y="100"/>
                    <a:pt x="43" y="100"/>
                  </a:cubicBezTo>
                  <a:cubicBezTo>
                    <a:pt x="43" y="100"/>
                    <a:pt x="12" y="87"/>
                    <a:pt x="5" y="108"/>
                  </a:cubicBezTo>
                  <a:cubicBezTo>
                    <a:pt x="0" y="130"/>
                    <a:pt x="32" y="141"/>
                    <a:pt x="32" y="141"/>
                  </a:cubicBezTo>
                  <a:cubicBezTo>
                    <a:pt x="32" y="141"/>
                    <a:pt x="8" y="121"/>
                    <a:pt x="13" y="109"/>
                  </a:cubicBezTo>
                  <a:cubicBezTo>
                    <a:pt x="17" y="98"/>
                    <a:pt x="56" y="108"/>
                    <a:pt x="56" y="108"/>
                  </a:cubicBezTo>
                  <a:cubicBezTo>
                    <a:pt x="56" y="108"/>
                    <a:pt x="31" y="80"/>
                    <a:pt x="32" y="67"/>
                  </a:cubicBezTo>
                  <a:cubicBezTo>
                    <a:pt x="33" y="52"/>
                    <a:pt x="62" y="66"/>
                    <a:pt x="62" y="66"/>
                  </a:cubicBezTo>
                  <a:cubicBezTo>
                    <a:pt x="62" y="66"/>
                    <a:pt x="43" y="45"/>
                    <a:pt x="53" y="34"/>
                  </a:cubicBezTo>
                  <a:cubicBezTo>
                    <a:pt x="58" y="30"/>
                    <a:pt x="90" y="64"/>
                    <a:pt x="90" y="64"/>
                  </a:cubicBezTo>
                  <a:cubicBezTo>
                    <a:pt x="90" y="64"/>
                    <a:pt x="86" y="11"/>
                    <a:pt x="108" y="15"/>
                  </a:cubicBezTo>
                  <a:cubicBezTo>
                    <a:pt x="132" y="19"/>
                    <a:pt x="134" y="44"/>
                    <a:pt x="134" y="44"/>
                  </a:cubicBezTo>
                  <a:cubicBezTo>
                    <a:pt x="134" y="44"/>
                    <a:pt x="161" y="14"/>
                    <a:pt x="180" y="18"/>
                  </a:cubicBezTo>
                  <a:cubicBezTo>
                    <a:pt x="201" y="23"/>
                    <a:pt x="200" y="58"/>
                    <a:pt x="200" y="58"/>
                  </a:cubicBezTo>
                  <a:cubicBezTo>
                    <a:pt x="200" y="58"/>
                    <a:pt x="217" y="33"/>
                    <a:pt x="231" y="40"/>
                  </a:cubicBezTo>
                  <a:cubicBezTo>
                    <a:pt x="245" y="45"/>
                    <a:pt x="243" y="69"/>
                    <a:pt x="243" y="69"/>
                  </a:cubicBezTo>
                  <a:cubicBezTo>
                    <a:pt x="243" y="69"/>
                    <a:pt x="260" y="61"/>
                    <a:pt x="268" y="66"/>
                  </a:cubicBezTo>
                  <a:cubicBezTo>
                    <a:pt x="274" y="70"/>
                    <a:pt x="270" y="80"/>
                    <a:pt x="270" y="80"/>
                  </a:cubicBezTo>
                  <a:cubicBezTo>
                    <a:pt x="272" y="84"/>
                    <a:pt x="272" y="84"/>
                    <a:pt x="272" y="84"/>
                  </a:cubicBezTo>
                  <a:cubicBezTo>
                    <a:pt x="272" y="84"/>
                    <a:pt x="284" y="70"/>
                    <a:pt x="272" y="6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490"/>
            <p:cNvSpPr>
              <a:spLocks/>
            </p:cNvSpPr>
            <p:nvPr/>
          </p:nvSpPr>
          <p:spPr bwMode="auto">
            <a:xfrm>
              <a:off x="340364" y="2952586"/>
              <a:ext cx="603754" cy="219695"/>
            </a:xfrm>
            <a:custGeom>
              <a:avLst/>
              <a:gdLst>
                <a:gd name="T0" fmla="*/ 128 w 157"/>
                <a:gd name="T1" fmla="*/ 34 h 57"/>
                <a:gd name="T2" fmla="*/ 101 w 157"/>
                <a:gd name="T3" fmla="*/ 0 h 57"/>
                <a:gd name="T4" fmla="*/ 84 w 157"/>
                <a:gd name="T5" fmla="*/ 19 h 57"/>
                <a:gd name="T6" fmla="*/ 65 w 157"/>
                <a:gd name="T7" fmla="*/ 5 h 57"/>
                <a:gd name="T8" fmla="*/ 50 w 157"/>
                <a:gd name="T9" fmla="*/ 39 h 57"/>
                <a:gd name="T10" fmla="*/ 10 w 157"/>
                <a:gd name="T11" fmla="*/ 26 h 57"/>
                <a:gd name="T12" fmla="*/ 16 w 157"/>
                <a:gd name="T13" fmla="*/ 55 h 57"/>
                <a:gd name="T14" fmla="*/ 19 w 157"/>
                <a:gd name="T15" fmla="*/ 27 h 57"/>
                <a:gd name="T16" fmla="*/ 55 w 157"/>
                <a:gd name="T17" fmla="*/ 47 h 57"/>
                <a:gd name="T18" fmla="*/ 64 w 157"/>
                <a:gd name="T19" fmla="*/ 13 h 57"/>
                <a:gd name="T20" fmla="*/ 87 w 157"/>
                <a:gd name="T21" fmla="*/ 27 h 57"/>
                <a:gd name="T22" fmla="*/ 103 w 157"/>
                <a:gd name="T23" fmla="*/ 5 h 57"/>
                <a:gd name="T24" fmla="*/ 126 w 157"/>
                <a:gd name="T25" fmla="*/ 42 h 57"/>
                <a:gd name="T26" fmla="*/ 157 w 157"/>
                <a:gd name="T27" fmla="*/ 22 h 57"/>
                <a:gd name="T28" fmla="*/ 128 w 157"/>
                <a:gd name="T29" fmla="*/ 34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57">
                  <a:moveTo>
                    <a:pt x="128" y="34"/>
                  </a:moveTo>
                  <a:cubicBezTo>
                    <a:pt x="133" y="17"/>
                    <a:pt x="125" y="0"/>
                    <a:pt x="101" y="0"/>
                  </a:cubicBezTo>
                  <a:cubicBezTo>
                    <a:pt x="87" y="0"/>
                    <a:pt x="84" y="19"/>
                    <a:pt x="84" y="19"/>
                  </a:cubicBezTo>
                  <a:cubicBezTo>
                    <a:pt x="84" y="19"/>
                    <a:pt x="80" y="5"/>
                    <a:pt x="65" y="5"/>
                  </a:cubicBezTo>
                  <a:cubicBezTo>
                    <a:pt x="47" y="5"/>
                    <a:pt x="45" y="21"/>
                    <a:pt x="50" y="39"/>
                  </a:cubicBezTo>
                  <a:cubicBezTo>
                    <a:pt x="45" y="18"/>
                    <a:pt x="20" y="15"/>
                    <a:pt x="10" y="26"/>
                  </a:cubicBezTo>
                  <a:cubicBezTo>
                    <a:pt x="0" y="38"/>
                    <a:pt x="10" y="57"/>
                    <a:pt x="16" y="55"/>
                  </a:cubicBezTo>
                  <a:cubicBezTo>
                    <a:pt x="14" y="49"/>
                    <a:pt x="3" y="39"/>
                    <a:pt x="19" y="27"/>
                  </a:cubicBezTo>
                  <a:cubicBezTo>
                    <a:pt x="35" y="17"/>
                    <a:pt x="55" y="47"/>
                    <a:pt x="55" y="47"/>
                  </a:cubicBezTo>
                  <a:cubicBezTo>
                    <a:pt x="55" y="47"/>
                    <a:pt x="47" y="18"/>
                    <a:pt x="64" y="13"/>
                  </a:cubicBezTo>
                  <a:cubicBezTo>
                    <a:pt x="74" y="9"/>
                    <a:pt x="87" y="27"/>
                    <a:pt x="87" y="27"/>
                  </a:cubicBezTo>
                  <a:cubicBezTo>
                    <a:pt x="87" y="27"/>
                    <a:pt x="89" y="6"/>
                    <a:pt x="103" y="5"/>
                  </a:cubicBezTo>
                  <a:cubicBezTo>
                    <a:pt x="128" y="4"/>
                    <a:pt x="126" y="42"/>
                    <a:pt x="126" y="42"/>
                  </a:cubicBezTo>
                  <a:cubicBezTo>
                    <a:pt x="126" y="42"/>
                    <a:pt x="142" y="23"/>
                    <a:pt x="157" y="22"/>
                  </a:cubicBezTo>
                  <a:cubicBezTo>
                    <a:pt x="145" y="18"/>
                    <a:pt x="138" y="23"/>
                    <a:pt x="128" y="3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485"/>
            <p:cNvSpPr>
              <a:spLocks/>
            </p:cNvSpPr>
            <p:nvPr/>
          </p:nvSpPr>
          <p:spPr bwMode="auto">
            <a:xfrm rot="20750629">
              <a:off x="4401465" y="4322999"/>
              <a:ext cx="623283" cy="358021"/>
            </a:xfrm>
            <a:custGeom>
              <a:avLst/>
              <a:gdLst>
                <a:gd name="T0" fmla="*/ 149 w 162"/>
                <a:gd name="T1" fmla="*/ 75 h 93"/>
                <a:gd name="T2" fmla="*/ 153 w 162"/>
                <a:gd name="T3" fmla="*/ 58 h 93"/>
                <a:gd name="T4" fmla="*/ 136 w 162"/>
                <a:gd name="T5" fmla="*/ 55 h 93"/>
                <a:gd name="T6" fmla="*/ 137 w 162"/>
                <a:gd name="T7" fmla="*/ 33 h 93"/>
                <a:gd name="T8" fmla="*/ 107 w 162"/>
                <a:gd name="T9" fmla="*/ 30 h 93"/>
                <a:gd name="T10" fmla="*/ 103 w 162"/>
                <a:gd name="T11" fmla="*/ 10 h 93"/>
                <a:gd name="T12" fmla="*/ 73 w 162"/>
                <a:gd name="T13" fmla="*/ 24 h 93"/>
                <a:gd name="T14" fmla="*/ 68 w 162"/>
                <a:gd name="T15" fmla="*/ 4 h 93"/>
                <a:gd name="T16" fmla="*/ 55 w 162"/>
                <a:gd name="T17" fmla="*/ 15 h 93"/>
                <a:gd name="T18" fmla="*/ 40 w 162"/>
                <a:gd name="T19" fmla="*/ 11 h 93"/>
                <a:gd name="T20" fmla="*/ 33 w 162"/>
                <a:gd name="T21" fmla="*/ 35 h 93"/>
                <a:gd name="T22" fmla="*/ 12 w 162"/>
                <a:gd name="T23" fmla="*/ 28 h 93"/>
                <a:gd name="T24" fmla="*/ 11 w 162"/>
                <a:gd name="T25" fmla="*/ 49 h 93"/>
                <a:gd name="T26" fmla="*/ 15 w 162"/>
                <a:gd name="T27" fmla="*/ 31 h 93"/>
                <a:gd name="T28" fmla="*/ 36 w 162"/>
                <a:gd name="T29" fmla="*/ 42 h 93"/>
                <a:gd name="T30" fmla="*/ 42 w 162"/>
                <a:gd name="T31" fmla="*/ 17 h 93"/>
                <a:gd name="T32" fmla="*/ 57 w 162"/>
                <a:gd name="T33" fmla="*/ 24 h 93"/>
                <a:gd name="T34" fmla="*/ 66 w 162"/>
                <a:gd name="T35" fmla="*/ 9 h 93"/>
                <a:gd name="T36" fmla="*/ 71 w 162"/>
                <a:gd name="T37" fmla="*/ 33 h 93"/>
                <a:gd name="T38" fmla="*/ 100 w 162"/>
                <a:gd name="T39" fmla="*/ 16 h 93"/>
                <a:gd name="T40" fmla="*/ 100 w 162"/>
                <a:gd name="T41" fmla="*/ 36 h 93"/>
                <a:gd name="T42" fmla="*/ 134 w 162"/>
                <a:gd name="T43" fmla="*/ 38 h 93"/>
                <a:gd name="T44" fmla="*/ 126 w 162"/>
                <a:gd name="T45" fmla="*/ 61 h 93"/>
                <a:gd name="T46" fmla="*/ 149 w 162"/>
                <a:gd name="T47" fmla="*/ 61 h 93"/>
                <a:gd name="T48" fmla="*/ 143 w 162"/>
                <a:gd name="T49" fmla="*/ 77 h 93"/>
                <a:gd name="T50" fmla="*/ 157 w 162"/>
                <a:gd name="T51" fmla="*/ 84 h 93"/>
                <a:gd name="T52" fmla="*/ 151 w 162"/>
                <a:gd name="T53" fmla="*/ 91 h 93"/>
                <a:gd name="T54" fmla="*/ 150 w 162"/>
                <a:gd name="T55" fmla="*/ 93 h 93"/>
                <a:gd name="T56" fmla="*/ 160 w 162"/>
                <a:gd name="T57" fmla="*/ 83 h 93"/>
                <a:gd name="T58" fmla="*/ 149 w 162"/>
                <a:gd name="T59" fmla="*/ 75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93">
                  <a:moveTo>
                    <a:pt x="149" y="75"/>
                  </a:moveTo>
                  <a:cubicBezTo>
                    <a:pt x="149" y="75"/>
                    <a:pt x="161" y="66"/>
                    <a:pt x="153" y="58"/>
                  </a:cubicBezTo>
                  <a:cubicBezTo>
                    <a:pt x="147" y="50"/>
                    <a:pt x="136" y="55"/>
                    <a:pt x="136" y="55"/>
                  </a:cubicBezTo>
                  <a:cubicBezTo>
                    <a:pt x="136" y="55"/>
                    <a:pt x="144" y="42"/>
                    <a:pt x="137" y="33"/>
                  </a:cubicBezTo>
                  <a:cubicBezTo>
                    <a:pt x="130" y="23"/>
                    <a:pt x="107" y="30"/>
                    <a:pt x="107" y="30"/>
                  </a:cubicBezTo>
                  <a:cubicBezTo>
                    <a:pt x="107" y="30"/>
                    <a:pt x="115" y="19"/>
                    <a:pt x="103" y="10"/>
                  </a:cubicBezTo>
                  <a:cubicBezTo>
                    <a:pt x="92" y="0"/>
                    <a:pt x="73" y="24"/>
                    <a:pt x="73" y="24"/>
                  </a:cubicBezTo>
                  <a:cubicBezTo>
                    <a:pt x="73" y="24"/>
                    <a:pt x="76" y="5"/>
                    <a:pt x="68" y="4"/>
                  </a:cubicBezTo>
                  <a:cubicBezTo>
                    <a:pt x="57" y="2"/>
                    <a:pt x="55" y="15"/>
                    <a:pt x="55" y="15"/>
                  </a:cubicBezTo>
                  <a:cubicBezTo>
                    <a:pt x="55" y="15"/>
                    <a:pt x="48" y="7"/>
                    <a:pt x="40" y="11"/>
                  </a:cubicBezTo>
                  <a:cubicBezTo>
                    <a:pt x="33" y="15"/>
                    <a:pt x="33" y="35"/>
                    <a:pt x="33" y="35"/>
                  </a:cubicBezTo>
                  <a:cubicBezTo>
                    <a:pt x="33" y="35"/>
                    <a:pt x="23" y="20"/>
                    <a:pt x="12" y="28"/>
                  </a:cubicBezTo>
                  <a:cubicBezTo>
                    <a:pt x="0" y="36"/>
                    <a:pt x="11" y="49"/>
                    <a:pt x="11" y="49"/>
                  </a:cubicBezTo>
                  <a:cubicBezTo>
                    <a:pt x="11" y="49"/>
                    <a:pt x="8" y="35"/>
                    <a:pt x="15" y="31"/>
                  </a:cubicBezTo>
                  <a:cubicBezTo>
                    <a:pt x="21" y="26"/>
                    <a:pt x="36" y="42"/>
                    <a:pt x="36" y="42"/>
                  </a:cubicBezTo>
                  <a:cubicBezTo>
                    <a:pt x="36" y="42"/>
                    <a:pt x="36" y="23"/>
                    <a:pt x="42" y="17"/>
                  </a:cubicBezTo>
                  <a:cubicBezTo>
                    <a:pt x="48" y="11"/>
                    <a:pt x="57" y="24"/>
                    <a:pt x="57" y="24"/>
                  </a:cubicBezTo>
                  <a:cubicBezTo>
                    <a:pt x="57" y="24"/>
                    <a:pt x="56" y="11"/>
                    <a:pt x="66" y="9"/>
                  </a:cubicBezTo>
                  <a:cubicBezTo>
                    <a:pt x="69" y="9"/>
                    <a:pt x="71" y="33"/>
                    <a:pt x="71" y="33"/>
                  </a:cubicBezTo>
                  <a:cubicBezTo>
                    <a:pt x="71" y="33"/>
                    <a:pt x="91" y="8"/>
                    <a:pt x="100" y="16"/>
                  </a:cubicBezTo>
                  <a:cubicBezTo>
                    <a:pt x="111" y="24"/>
                    <a:pt x="100" y="36"/>
                    <a:pt x="100" y="36"/>
                  </a:cubicBezTo>
                  <a:cubicBezTo>
                    <a:pt x="100" y="36"/>
                    <a:pt x="126" y="31"/>
                    <a:pt x="134" y="38"/>
                  </a:cubicBezTo>
                  <a:cubicBezTo>
                    <a:pt x="142" y="45"/>
                    <a:pt x="126" y="61"/>
                    <a:pt x="126" y="61"/>
                  </a:cubicBezTo>
                  <a:cubicBezTo>
                    <a:pt x="126" y="61"/>
                    <a:pt x="145" y="55"/>
                    <a:pt x="149" y="61"/>
                  </a:cubicBezTo>
                  <a:cubicBezTo>
                    <a:pt x="153" y="68"/>
                    <a:pt x="143" y="77"/>
                    <a:pt x="143" y="77"/>
                  </a:cubicBezTo>
                  <a:cubicBezTo>
                    <a:pt x="143" y="77"/>
                    <a:pt x="154" y="78"/>
                    <a:pt x="157" y="84"/>
                  </a:cubicBezTo>
                  <a:cubicBezTo>
                    <a:pt x="158" y="87"/>
                    <a:pt x="151" y="91"/>
                    <a:pt x="151" y="91"/>
                  </a:cubicBezTo>
                  <a:cubicBezTo>
                    <a:pt x="150" y="93"/>
                    <a:pt x="150" y="93"/>
                    <a:pt x="150" y="93"/>
                  </a:cubicBezTo>
                  <a:cubicBezTo>
                    <a:pt x="150" y="93"/>
                    <a:pt x="162" y="90"/>
                    <a:pt x="160" y="83"/>
                  </a:cubicBezTo>
                  <a:cubicBezTo>
                    <a:pt x="158" y="75"/>
                    <a:pt x="149" y="75"/>
                    <a:pt x="149" y="7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0" name="Group 39"/>
          <p:cNvGrpSpPr/>
          <p:nvPr/>
        </p:nvGrpSpPr>
        <p:grpSpPr>
          <a:xfrm rot="18988672">
            <a:off x="68557" y="189622"/>
            <a:ext cx="517230" cy="587584"/>
            <a:chOff x="11036616" y="1071278"/>
            <a:chExt cx="1030189" cy="1170315"/>
          </a:xfrm>
        </p:grpSpPr>
        <p:sp>
          <p:nvSpPr>
            <p:cNvPr id="41"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49" name="Freeform 500"/>
          <p:cNvSpPr>
            <a:spLocks/>
          </p:cNvSpPr>
          <p:nvPr/>
        </p:nvSpPr>
        <p:spPr bwMode="auto">
          <a:xfrm>
            <a:off x="3284322" y="4664178"/>
            <a:ext cx="8902911" cy="2193823"/>
          </a:xfrm>
          <a:custGeom>
            <a:avLst/>
            <a:gdLst/>
            <a:ahLst/>
            <a:cxnLst/>
            <a:rect l="l" t="t" r="r" b="b"/>
            <a:pathLst>
              <a:path w="8267700" h="2293105">
                <a:moveTo>
                  <a:pt x="4743185" y="368"/>
                </a:moveTo>
                <a:cubicBezTo>
                  <a:pt x="6928973" y="16536"/>
                  <a:pt x="8267663" y="560431"/>
                  <a:pt x="8267700" y="560446"/>
                </a:cubicBezTo>
                <a:cubicBezTo>
                  <a:pt x="8267700" y="560446"/>
                  <a:pt x="8267700" y="560446"/>
                  <a:pt x="8267700" y="2293105"/>
                </a:cubicBezTo>
                <a:lnTo>
                  <a:pt x="1166883" y="2293105"/>
                </a:lnTo>
                <a:cubicBezTo>
                  <a:pt x="996616" y="2071254"/>
                  <a:pt x="661109" y="1634102"/>
                  <a:pt x="0" y="772704"/>
                </a:cubicBezTo>
                <a:cubicBezTo>
                  <a:pt x="1815239" y="170954"/>
                  <a:pt x="3431694" y="-9332"/>
                  <a:pt x="4743185" y="36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50" name="Group 49"/>
          <p:cNvGrpSpPr/>
          <p:nvPr/>
        </p:nvGrpSpPr>
        <p:grpSpPr>
          <a:xfrm>
            <a:off x="11434163" y="6542"/>
            <a:ext cx="679129" cy="712528"/>
            <a:chOff x="11231706" y="127529"/>
            <a:chExt cx="679129" cy="712528"/>
          </a:xfrm>
        </p:grpSpPr>
        <p:sp>
          <p:nvSpPr>
            <p:cNvPr id="51" name="Freeform 36"/>
            <p:cNvSpPr>
              <a:spLocks/>
            </p:cNvSpPr>
            <p:nvPr/>
          </p:nvSpPr>
          <p:spPr bwMode="auto">
            <a:xfrm rot="20399546">
              <a:off x="11674805" y="635788"/>
              <a:ext cx="133527" cy="204269"/>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37"/>
            <p:cNvSpPr>
              <a:spLocks/>
            </p:cNvSpPr>
            <p:nvPr/>
          </p:nvSpPr>
          <p:spPr bwMode="auto">
            <a:xfrm rot="20399546">
              <a:off x="11231706" y="127529"/>
              <a:ext cx="679129" cy="644642"/>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38"/>
            <p:cNvSpPr>
              <a:spLocks/>
            </p:cNvSpPr>
            <p:nvPr/>
          </p:nvSpPr>
          <p:spPr bwMode="auto">
            <a:xfrm rot="20399546">
              <a:off x="11276592" y="184419"/>
              <a:ext cx="573899" cy="599543"/>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39"/>
            <p:cNvSpPr>
              <a:spLocks/>
            </p:cNvSpPr>
            <p:nvPr/>
          </p:nvSpPr>
          <p:spPr bwMode="auto">
            <a:xfrm rot="20399546">
              <a:off x="11486218" y="306755"/>
              <a:ext cx="188352" cy="380241"/>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40"/>
            <p:cNvSpPr>
              <a:spLocks/>
            </p:cNvSpPr>
            <p:nvPr/>
          </p:nvSpPr>
          <p:spPr bwMode="auto">
            <a:xfrm rot="20399546">
              <a:off x="11632851" y="298738"/>
              <a:ext cx="112304" cy="248483"/>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41"/>
            <p:cNvSpPr>
              <a:spLocks/>
            </p:cNvSpPr>
            <p:nvPr/>
          </p:nvSpPr>
          <p:spPr bwMode="auto">
            <a:xfrm rot="20399546">
              <a:off x="11710444" y="508051"/>
              <a:ext cx="144138" cy="90197"/>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42"/>
            <p:cNvSpPr>
              <a:spLocks/>
            </p:cNvSpPr>
            <p:nvPr/>
          </p:nvSpPr>
          <p:spPr bwMode="auto">
            <a:xfrm rot="20399546">
              <a:off x="11538078" y="665049"/>
              <a:ext cx="157402" cy="52173"/>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43"/>
            <p:cNvSpPr>
              <a:spLocks/>
            </p:cNvSpPr>
            <p:nvPr/>
          </p:nvSpPr>
          <p:spPr bwMode="auto">
            <a:xfrm rot="20399546">
              <a:off x="11385593" y="578185"/>
              <a:ext cx="265285" cy="98155"/>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59" name="Freeform 413"/>
          <p:cNvSpPr>
            <a:spLocks/>
          </p:cNvSpPr>
          <p:nvPr/>
        </p:nvSpPr>
        <p:spPr bwMode="auto">
          <a:xfrm>
            <a:off x="-23365" y="3007512"/>
            <a:ext cx="12188952" cy="3850488"/>
          </a:xfrm>
          <a:custGeom>
            <a:avLst/>
            <a:gdLst>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 name="connsiteX0" fmla="*/ 282858 w 12188952"/>
              <a:gd name="connsiteY0" fmla="*/ 953 h 3850488"/>
              <a:gd name="connsiteX1" fmla="*/ 2374306 w 12188952"/>
              <a:gd name="connsiteY1" fmla="*/ 434202 h 3850488"/>
              <a:gd name="connsiteX2" fmla="*/ 7427648 w 12188952"/>
              <a:gd name="connsiteY2" fmla="*/ 3008169 h 3850488"/>
              <a:gd name="connsiteX3" fmla="*/ 12188952 w 12188952"/>
              <a:gd name="connsiteY3" fmla="*/ 2149941 h 3850488"/>
              <a:gd name="connsiteX4" fmla="*/ 12188952 w 12188952"/>
              <a:gd name="connsiteY4" fmla="*/ 3850488 h 3850488"/>
              <a:gd name="connsiteX5" fmla="*/ 0 w 12188952"/>
              <a:gd name="connsiteY5" fmla="*/ 3850488 h 3850488"/>
              <a:gd name="connsiteX6" fmla="*/ 0 w 12188952"/>
              <a:gd name="connsiteY6" fmla="*/ 2369 h 3850488"/>
              <a:gd name="connsiteX7" fmla="*/ 282858 w 12188952"/>
              <a:gd name="connsiteY7" fmla="*/ 953 h 3850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3850488">
                <a:moveTo>
                  <a:pt x="282858" y="953"/>
                </a:moveTo>
                <a:cubicBezTo>
                  <a:pt x="949832" y="12603"/>
                  <a:pt x="1183508" y="-67001"/>
                  <a:pt x="2374306" y="434202"/>
                </a:cubicBezTo>
                <a:cubicBezTo>
                  <a:pt x="3565104" y="935405"/>
                  <a:pt x="5388766" y="2877142"/>
                  <a:pt x="7427648" y="3008169"/>
                </a:cubicBezTo>
                <a:cubicBezTo>
                  <a:pt x="9179895" y="3120776"/>
                  <a:pt x="10439965" y="2790445"/>
                  <a:pt x="12188952" y="2149941"/>
                </a:cubicBezTo>
                <a:lnTo>
                  <a:pt x="12188952" y="3850488"/>
                </a:lnTo>
                <a:lnTo>
                  <a:pt x="0" y="3850488"/>
                </a:lnTo>
                <a:lnTo>
                  <a:pt x="0" y="2369"/>
                </a:lnTo>
                <a:cubicBezTo>
                  <a:pt x="93242" y="-167"/>
                  <a:pt x="187576" y="-711"/>
                  <a:pt x="282858" y="95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414"/>
          <p:cNvSpPr>
            <a:spLocks/>
          </p:cNvSpPr>
          <p:nvPr/>
        </p:nvSpPr>
        <p:spPr bwMode="auto">
          <a:xfrm>
            <a:off x="-23365" y="3324746"/>
            <a:ext cx="12188952" cy="3383191"/>
          </a:xfrm>
          <a:custGeom>
            <a:avLst/>
            <a:gdLst/>
            <a:ahLst/>
            <a:cxnLst/>
            <a:rect l="l" t="t" r="r" b="b"/>
            <a:pathLst>
              <a:path w="12226444" h="3383191">
                <a:moveTo>
                  <a:pt x="0" y="0"/>
                </a:moveTo>
                <a:cubicBezTo>
                  <a:pt x="4849618" y="341726"/>
                  <a:pt x="5060396" y="5340190"/>
                  <a:pt x="12226444" y="1871560"/>
                </a:cubicBezTo>
                <a:lnTo>
                  <a:pt x="12226444" y="2023822"/>
                </a:lnTo>
                <a:cubicBezTo>
                  <a:pt x="8197021" y="4374285"/>
                  <a:pt x="5724658" y="3266285"/>
                  <a:pt x="3368145" y="1776645"/>
                </a:cubicBezTo>
                <a:cubicBezTo>
                  <a:pt x="1574961" y="643106"/>
                  <a:pt x="605914" y="543871"/>
                  <a:pt x="0" y="477574"/>
                </a:cubicBezTo>
                <a:close/>
              </a:path>
            </a:pathLst>
          </a:cu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61" name="Group 5"/>
          <p:cNvGrpSpPr>
            <a:grpSpLocks noChangeAspect="1"/>
          </p:cNvGrpSpPr>
          <p:nvPr/>
        </p:nvGrpSpPr>
        <p:grpSpPr bwMode="auto">
          <a:xfrm>
            <a:off x="-1519" y="854145"/>
            <a:ext cx="1881474" cy="2341763"/>
            <a:chOff x="3000" y="1116"/>
            <a:chExt cx="1680" cy="2091"/>
          </a:xfrm>
        </p:grpSpPr>
        <p:sp>
          <p:nvSpPr>
            <p:cNvPr id="62" name="Freeform 6"/>
            <p:cNvSpPr>
              <a:spLocks/>
            </p:cNvSpPr>
            <p:nvPr/>
          </p:nvSpPr>
          <p:spPr bwMode="auto">
            <a:xfrm>
              <a:off x="3019" y="2576"/>
              <a:ext cx="85" cy="93"/>
            </a:xfrm>
            <a:custGeom>
              <a:avLst/>
              <a:gdLst>
                <a:gd name="T0" fmla="*/ 0 w 36"/>
                <a:gd name="T1" fmla="*/ 32 h 39"/>
                <a:gd name="T2" fmla="*/ 2 w 36"/>
                <a:gd name="T3" fmla="*/ 39 h 39"/>
                <a:gd name="T4" fmla="*/ 26 w 36"/>
                <a:gd name="T5" fmla="*/ 0 h 39"/>
                <a:gd name="T6" fmla="*/ 0 w 36"/>
                <a:gd name="T7" fmla="*/ 32 h 39"/>
              </a:gdLst>
              <a:ahLst/>
              <a:cxnLst>
                <a:cxn ang="0">
                  <a:pos x="T0" y="T1"/>
                </a:cxn>
                <a:cxn ang="0">
                  <a:pos x="T2" y="T3"/>
                </a:cxn>
                <a:cxn ang="0">
                  <a:pos x="T4" y="T5"/>
                </a:cxn>
                <a:cxn ang="0">
                  <a:pos x="T6" y="T7"/>
                </a:cxn>
              </a:cxnLst>
              <a:rect l="0" t="0" r="r" b="b"/>
              <a:pathLst>
                <a:path w="36" h="39">
                  <a:moveTo>
                    <a:pt x="0" y="32"/>
                  </a:moveTo>
                  <a:cubicBezTo>
                    <a:pt x="0" y="32"/>
                    <a:pt x="0" y="36"/>
                    <a:pt x="2" y="39"/>
                  </a:cubicBezTo>
                  <a:cubicBezTo>
                    <a:pt x="33" y="25"/>
                    <a:pt x="36" y="20"/>
                    <a:pt x="26" y="0"/>
                  </a:cubicBezTo>
                  <a:cubicBezTo>
                    <a:pt x="32" y="29"/>
                    <a:pt x="0" y="32"/>
                    <a:pt x="0" y="3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7"/>
            <p:cNvSpPr>
              <a:spLocks/>
            </p:cNvSpPr>
            <p:nvPr/>
          </p:nvSpPr>
          <p:spPr bwMode="auto">
            <a:xfrm>
              <a:off x="3057" y="2617"/>
              <a:ext cx="116" cy="73"/>
            </a:xfrm>
            <a:custGeom>
              <a:avLst/>
              <a:gdLst>
                <a:gd name="T0" fmla="*/ 37 w 49"/>
                <a:gd name="T1" fmla="*/ 17 h 31"/>
                <a:gd name="T2" fmla="*/ 13 w 49"/>
                <a:gd name="T3" fmla="*/ 23 h 31"/>
                <a:gd name="T4" fmla="*/ 5 w 49"/>
                <a:gd name="T5" fmla="*/ 13 h 31"/>
                <a:gd name="T6" fmla="*/ 0 w 49"/>
                <a:gd name="T7" fmla="*/ 20 h 31"/>
                <a:gd name="T8" fmla="*/ 14 w 49"/>
                <a:gd name="T9" fmla="*/ 31 h 31"/>
                <a:gd name="T10" fmla="*/ 43 w 49"/>
                <a:gd name="T11" fmla="*/ 20 h 31"/>
                <a:gd name="T12" fmla="*/ 49 w 49"/>
                <a:gd name="T13" fmla="*/ 0 h 31"/>
                <a:gd name="T14" fmla="*/ 37 w 49"/>
                <a:gd name="T15" fmla="*/ 17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31">
                  <a:moveTo>
                    <a:pt x="37" y="17"/>
                  </a:moveTo>
                  <a:cubicBezTo>
                    <a:pt x="34" y="18"/>
                    <a:pt x="21" y="23"/>
                    <a:pt x="13" y="23"/>
                  </a:cubicBezTo>
                  <a:cubicBezTo>
                    <a:pt x="6" y="22"/>
                    <a:pt x="5" y="13"/>
                    <a:pt x="5" y="13"/>
                  </a:cubicBezTo>
                  <a:cubicBezTo>
                    <a:pt x="0" y="20"/>
                    <a:pt x="0" y="20"/>
                    <a:pt x="0" y="20"/>
                  </a:cubicBezTo>
                  <a:cubicBezTo>
                    <a:pt x="0" y="20"/>
                    <a:pt x="5" y="31"/>
                    <a:pt x="14" y="31"/>
                  </a:cubicBezTo>
                  <a:cubicBezTo>
                    <a:pt x="24" y="31"/>
                    <a:pt x="37" y="27"/>
                    <a:pt x="43" y="20"/>
                  </a:cubicBezTo>
                  <a:cubicBezTo>
                    <a:pt x="49" y="14"/>
                    <a:pt x="49" y="0"/>
                    <a:pt x="49" y="0"/>
                  </a:cubicBezTo>
                  <a:cubicBezTo>
                    <a:pt x="49" y="0"/>
                    <a:pt x="39" y="16"/>
                    <a:pt x="3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8"/>
            <p:cNvSpPr>
              <a:spLocks/>
            </p:cNvSpPr>
            <p:nvPr/>
          </p:nvSpPr>
          <p:spPr bwMode="auto">
            <a:xfrm>
              <a:off x="3133" y="2676"/>
              <a:ext cx="71" cy="23"/>
            </a:xfrm>
            <a:custGeom>
              <a:avLst/>
              <a:gdLst>
                <a:gd name="T0" fmla="*/ 13 w 30"/>
                <a:gd name="T1" fmla="*/ 5 h 10"/>
                <a:gd name="T2" fmla="*/ 6 w 30"/>
                <a:gd name="T3" fmla="*/ 0 h 10"/>
                <a:gd name="T4" fmla="*/ 0 w 30"/>
                <a:gd name="T5" fmla="*/ 1 h 10"/>
                <a:gd name="T6" fmla="*/ 13 w 30"/>
                <a:gd name="T7" fmla="*/ 10 h 10"/>
                <a:gd name="T8" fmla="*/ 30 w 30"/>
                <a:gd name="T9" fmla="*/ 1 h 10"/>
                <a:gd name="T10" fmla="*/ 13 w 30"/>
                <a:gd name="T11" fmla="*/ 5 h 10"/>
              </a:gdLst>
              <a:ahLst/>
              <a:cxnLst>
                <a:cxn ang="0">
                  <a:pos x="T0" y="T1"/>
                </a:cxn>
                <a:cxn ang="0">
                  <a:pos x="T2" y="T3"/>
                </a:cxn>
                <a:cxn ang="0">
                  <a:pos x="T4" y="T5"/>
                </a:cxn>
                <a:cxn ang="0">
                  <a:pos x="T6" y="T7"/>
                </a:cxn>
                <a:cxn ang="0">
                  <a:pos x="T8" y="T9"/>
                </a:cxn>
                <a:cxn ang="0">
                  <a:pos x="T10" y="T11"/>
                </a:cxn>
              </a:cxnLst>
              <a:rect l="0" t="0" r="r" b="b"/>
              <a:pathLst>
                <a:path w="30" h="10">
                  <a:moveTo>
                    <a:pt x="13" y="5"/>
                  </a:moveTo>
                  <a:cubicBezTo>
                    <a:pt x="9" y="4"/>
                    <a:pt x="6" y="0"/>
                    <a:pt x="6" y="0"/>
                  </a:cubicBezTo>
                  <a:cubicBezTo>
                    <a:pt x="0" y="1"/>
                    <a:pt x="0" y="1"/>
                    <a:pt x="0" y="1"/>
                  </a:cubicBezTo>
                  <a:cubicBezTo>
                    <a:pt x="0" y="1"/>
                    <a:pt x="6" y="10"/>
                    <a:pt x="13" y="10"/>
                  </a:cubicBezTo>
                  <a:cubicBezTo>
                    <a:pt x="20" y="10"/>
                    <a:pt x="27" y="7"/>
                    <a:pt x="30" y="1"/>
                  </a:cubicBezTo>
                  <a:cubicBezTo>
                    <a:pt x="25" y="4"/>
                    <a:pt x="18" y="6"/>
                    <a:pt x="13" y="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9"/>
            <p:cNvSpPr>
              <a:spLocks/>
            </p:cNvSpPr>
            <p:nvPr/>
          </p:nvSpPr>
          <p:spPr bwMode="auto">
            <a:xfrm>
              <a:off x="3003" y="2742"/>
              <a:ext cx="234" cy="198"/>
            </a:xfrm>
            <a:custGeom>
              <a:avLst/>
              <a:gdLst>
                <a:gd name="T0" fmla="*/ 11 w 99"/>
                <a:gd name="T1" fmla="*/ 9 h 84"/>
                <a:gd name="T2" fmla="*/ 19 w 99"/>
                <a:gd name="T3" fmla="*/ 30 h 84"/>
                <a:gd name="T4" fmla="*/ 51 w 99"/>
                <a:gd name="T5" fmla="*/ 29 h 84"/>
                <a:gd name="T6" fmla="*/ 54 w 99"/>
                <a:gd name="T7" fmla="*/ 54 h 84"/>
                <a:gd name="T8" fmla="*/ 75 w 99"/>
                <a:gd name="T9" fmla="*/ 51 h 84"/>
                <a:gd name="T10" fmla="*/ 76 w 99"/>
                <a:gd name="T11" fmla="*/ 69 h 84"/>
                <a:gd name="T12" fmla="*/ 90 w 99"/>
                <a:gd name="T13" fmla="*/ 73 h 84"/>
                <a:gd name="T14" fmla="*/ 88 w 99"/>
                <a:gd name="T15" fmla="*/ 82 h 84"/>
                <a:gd name="T16" fmla="*/ 89 w 99"/>
                <a:gd name="T17" fmla="*/ 84 h 84"/>
                <a:gd name="T18" fmla="*/ 93 w 99"/>
                <a:gd name="T19" fmla="*/ 72 h 84"/>
                <a:gd name="T20" fmla="*/ 80 w 99"/>
                <a:gd name="T21" fmla="*/ 66 h 84"/>
                <a:gd name="T22" fmla="*/ 78 w 99"/>
                <a:gd name="T23" fmla="*/ 48 h 84"/>
                <a:gd name="T24" fmla="*/ 60 w 99"/>
                <a:gd name="T25" fmla="*/ 45 h 84"/>
                <a:gd name="T26" fmla="*/ 52 w 99"/>
                <a:gd name="T27" fmla="*/ 23 h 84"/>
                <a:gd name="T28" fmla="*/ 22 w 99"/>
                <a:gd name="T29" fmla="*/ 24 h 84"/>
                <a:gd name="T30" fmla="*/ 12 w 99"/>
                <a:gd name="T31" fmla="*/ 3 h 84"/>
                <a:gd name="T32" fmla="*/ 0 w 99"/>
                <a:gd name="T33" fmla="*/ 4 h 84"/>
                <a:gd name="T34" fmla="*/ 0 w 99"/>
                <a:gd name="T35" fmla="*/ 11 h 84"/>
                <a:gd name="T36" fmla="*/ 11 w 99"/>
                <a:gd name="T37" fmla="*/ 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4">
                  <a:moveTo>
                    <a:pt x="11" y="9"/>
                  </a:moveTo>
                  <a:cubicBezTo>
                    <a:pt x="24" y="16"/>
                    <a:pt x="19" y="30"/>
                    <a:pt x="19" y="30"/>
                  </a:cubicBezTo>
                  <a:cubicBezTo>
                    <a:pt x="19" y="30"/>
                    <a:pt x="40" y="22"/>
                    <a:pt x="51" y="29"/>
                  </a:cubicBezTo>
                  <a:cubicBezTo>
                    <a:pt x="61" y="35"/>
                    <a:pt x="54" y="54"/>
                    <a:pt x="54" y="54"/>
                  </a:cubicBezTo>
                  <a:cubicBezTo>
                    <a:pt x="54" y="54"/>
                    <a:pt x="68" y="44"/>
                    <a:pt x="75" y="51"/>
                  </a:cubicBezTo>
                  <a:cubicBezTo>
                    <a:pt x="81" y="58"/>
                    <a:pt x="76" y="69"/>
                    <a:pt x="76" y="69"/>
                  </a:cubicBezTo>
                  <a:cubicBezTo>
                    <a:pt x="76" y="69"/>
                    <a:pt x="86" y="69"/>
                    <a:pt x="90" y="73"/>
                  </a:cubicBezTo>
                  <a:cubicBezTo>
                    <a:pt x="93" y="78"/>
                    <a:pt x="88" y="82"/>
                    <a:pt x="88" y="82"/>
                  </a:cubicBezTo>
                  <a:cubicBezTo>
                    <a:pt x="89" y="84"/>
                    <a:pt x="89" y="84"/>
                    <a:pt x="89" y="84"/>
                  </a:cubicBezTo>
                  <a:cubicBezTo>
                    <a:pt x="89" y="84"/>
                    <a:pt x="99" y="80"/>
                    <a:pt x="93" y="72"/>
                  </a:cubicBezTo>
                  <a:cubicBezTo>
                    <a:pt x="88" y="65"/>
                    <a:pt x="80" y="66"/>
                    <a:pt x="80" y="66"/>
                  </a:cubicBezTo>
                  <a:cubicBezTo>
                    <a:pt x="80" y="66"/>
                    <a:pt x="87" y="55"/>
                    <a:pt x="78" y="48"/>
                  </a:cubicBezTo>
                  <a:cubicBezTo>
                    <a:pt x="68" y="40"/>
                    <a:pt x="60" y="45"/>
                    <a:pt x="60" y="45"/>
                  </a:cubicBezTo>
                  <a:cubicBezTo>
                    <a:pt x="60" y="45"/>
                    <a:pt x="62" y="32"/>
                    <a:pt x="52" y="23"/>
                  </a:cubicBezTo>
                  <a:cubicBezTo>
                    <a:pt x="41" y="13"/>
                    <a:pt x="22" y="24"/>
                    <a:pt x="22" y="24"/>
                  </a:cubicBezTo>
                  <a:cubicBezTo>
                    <a:pt x="22" y="24"/>
                    <a:pt x="26" y="11"/>
                    <a:pt x="12" y="3"/>
                  </a:cubicBezTo>
                  <a:cubicBezTo>
                    <a:pt x="7" y="0"/>
                    <a:pt x="4" y="1"/>
                    <a:pt x="0" y="4"/>
                  </a:cubicBezTo>
                  <a:cubicBezTo>
                    <a:pt x="0" y="11"/>
                    <a:pt x="0" y="11"/>
                    <a:pt x="0" y="11"/>
                  </a:cubicBezTo>
                  <a:cubicBezTo>
                    <a:pt x="4" y="8"/>
                    <a:pt x="7" y="7"/>
                    <a:pt x="11" y="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0"/>
            <p:cNvSpPr>
              <a:spLocks/>
            </p:cNvSpPr>
            <p:nvPr/>
          </p:nvSpPr>
          <p:spPr bwMode="auto">
            <a:xfrm>
              <a:off x="4590" y="2068"/>
              <a:ext cx="90" cy="22"/>
            </a:xfrm>
            <a:custGeom>
              <a:avLst/>
              <a:gdLst>
                <a:gd name="T0" fmla="*/ 38 w 38"/>
                <a:gd name="T1" fmla="*/ 6 h 9"/>
                <a:gd name="T2" fmla="*/ 10 w 38"/>
                <a:gd name="T3" fmla="*/ 0 h 9"/>
                <a:gd name="T4" fmla="*/ 1 w 38"/>
                <a:gd name="T5" fmla="*/ 0 h 9"/>
                <a:gd name="T6" fmla="*/ 0 w 38"/>
                <a:gd name="T7" fmla="*/ 9 h 9"/>
                <a:gd name="T8" fmla="*/ 38 w 38"/>
                <a:gd name="T9" fmla="*/ 6 h 9"/>
              </a:gdLst>
              <a:ahLst/>
              <a:cxnLst>
                <a:cxn ang="0">
                  <a:pos x="T0" y="T1"/>
                </a:cxn>
                <a:cxn ang="0">
                  <a:pos x="T2" y="T3"/>
                </a:cxn>
                <a:cxn ang="0">
                  <a:pos x="T4" y="T5"/>
                </a:cxn>
                <a:cxn ang="0">
                  <a:pos x="T6" y="T7"/>
                </a:cxn>
                <a:cxn ang="0">
                  <a:pos x="T8" y="T9"/>
                </a:cxn>
              </a:cxnLst>
              <a:rect l="0" t="0" r="r" b="b"/>
              <a:pathLst>
                <a:path w="38" h="9">
                  <a:moveTo>
                    <a:pt x="38" y="6"/>
                  </a:moveTo>
                  <a:cubicBezTo>
                    <a:pt x="38" y="6"/>
                    <a:pt x="23" y="0"/>
                    <a:pt x="10" y="0"/>
                  </a:cubicBezTo>
                  <a:cubicBezTo>
                    <a:pt x="9" y="0"/>
                    <a:pt x="6" y="0"/>
                    <a:pt x="1" y="0"/>
                  </a:cubicBezTo>
                  <a:cubicBezTo>
                    <a:pt x="0" y="9"/>
                    <a:pt x="0" y="9"/>
                    <a:pt x="0" y="9"/>
                  </a:cubicBezTo>
                  <a:cubicBezTo>
                    <a:pt x="20" y="7"/>
                    <a:pt x="38" y="6"/>
                    <a:pt x="38" y="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1"/>
            <p:cNvSpPr>
              <a:spLocks/>
            </p:cNvSpPr>
            <p:nvPr/>
          </p:nvSpPr>
          <p:spPr bwMode="auto">
            <a:xfrm>
              <a:off x="3000" y="1631"/>
              <a:ext cx="1600" cy="1531"/>
            </a:xfrm>
            <a:custGeom>
              <a:avLst/>
              <a:gdLst>
                <a:gd name="T0" fmla="*/ 669 w 677"/>
                <a:gd name="T1" fmla="*/ 175 h 648"/>
                <a:gd name="T2" fmla="*/ 485 w 677"/>
                <a:gd name="T3" fmla="*/ 89 h 648"/>
                <a:gd name="T4" fmla="*/ 381 w 677"/>
                <a:gd name="T5" fmla="*/ 36 h 648"/>
                <a:gd name="T6" fmla="*/ 307 w 677"/>
                <a:gd name="T7" fmla="*/ 0 h 648"/>
                <a:gd name="T8" fmla="*/ 207 w 677"/>
                <a:gd name="T9" fmla="*/ 44 h 648"/>
                <a:gd name="T10" fmla="*/ 195 w 677"/>
                <a:gd name="T11" fmla="*/ 49 h 648"/>
                <a:gd name="T12" fmla="*/ 195 w 677"/>
                <a:gd name="T13" fmla="*/ 51 h 648"/>
                <a:gd name="T14" fmla="*/ 100 w 677"/>
                <a:gd name="T15" fmla="*/ 94 h 648"/>
                <a:gd name="T16" fmla="*/ 0 w 677"/>
                <a:gd name="T17" fmla="*/ 140 h 648"/>
                <a:gd name="T18" fmla="*/ 0 w 677"/>
                <a:gd name="T19" fmla="*/ 642 h 648"/>
                <a:gd name="T20" fmla="*/ 82 w 677"/>
                <a:gd name="T21" fmla="*/ 640 h 648"/>
                <a:gd name="T22" fmla="*/ 201 w 677"/>
                <a:gd name="T23" fmla="*/ 644 h 648"/>
                <a:gd name="T24" fmla="*/ 236 w 677"/>
                <a:gd name="T25" fmla="*/ 644 h 648"/>
                <a:gd name="T26" fmla="*/ 407 w 677"/>
                <a:gd name="T27" fmla="*/ 644 h 648"/>
                <a:gd name="T28" fmla="*/ 455 w 677"/>
                <a:gd name="T29" fmla="*/ 648 h 648"/>
                <a:gd name="T30" fmla="*/ 548 w 677"/>
                <a:gd name="T31" fmla="*/ 638 h 648"/>
                <a:gd name="T32" fmla="*/ 632 w 677"/>
                <a:gd name="T33" fmla="*/ 643 h 648"/>
                <a:gd name="T34" fmla="*/ 677 w 677"/>
                <a:gd name="T35" fmla="*/ 178 h 648"/>
                <a:gd name="T36" fmla="*/ 669 w 677"/>
                <a:gd name="T37" fmla="*/ 175 h 648"/>
                <a:gd name="T38" fmla="*/ 669 w 677"/>
                <a:gd name="T39" fmla="*/ 17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7" h="648">
                  <a:moveTo>
                    <a:pt x="669" y="175"/>
                  </a:moveTo>
                  <a:cubicBezTo>
                    <a:pt x="485" y="89"/>
                    <a:pt x="485" y="89"/>
                    <a:pt x="485" y="89"/>
                  </a:cubicBezTo>
                  <a:cubicBezTo>
                    <a:pt x="381" y="36"/>
                    <a:pt x="381" y="36"/>
                    <a:pt x="381" y="36"/>
                  </a:cubicBezTo>
                  <a:cubicBezTo>
                    <a:pt x="307" y="0"/>
                    <a:pt x="307" y="0"/>
                    <a:pt x="307" y="0"/>
                  </a:cubicBezTo>
                  <a:cubicBezTo>
                    <a:pt x="207" y="44"/>
                    <a:pt x="207" y="44"/>
                    <a:pt x="207" y="44"/>
                  </a:cubicBezTo>
                  <a:cubicBezTo>
                    <a:pt x="195" y="49"/>
                    <a:pt x="195" y="49"/>
                    <a:pt x="195" y="49"/>
                  </a:cubicBezTo>
                  <a:cubicBezTo>
                    <a:pt x="195" y="51"/>
                    <a:pt x="195" y="51"/>
                    <a:pt x="195" y="51"/>
                  </a:cubicBezTo>
                  <a:cubicBezTo>
                    <a:pt x="100" y="94"/>
                    <a:pt x="100" y="94"/>
                    <a:pt x="100" y="94"/>
                  </a:cubicBezTo>
                  <a:cubicBezTo>
                    <a:pt x="52" y="115"/>
                    <a:pt x="21" y="130"/>
                    <a:pt x="0" y="140"/>
                  </a:cubicBezTo>
                  <a:cubicBezTo>
                    <a:pt x="0" y="642"/>
                    <a:pt x="0" y="642"/>
                    <a:pt x="0" y="642"/>
                  </a:cubicBezTo>
                  <a:cubicBezTo>
                    <a:pt x="82" y="640"/>
                    <a:pt x="82" y="640"/>
                    <a:pt x="82" y="640"/>
                  </a:cubicBezTo>
                  <a:cubicBezTo>
                    <a:pt x="201" y="644"/>
                    <a:pt x="201" y="644"/>
                    <a:pt x="201" y="644"/>
                  </a:cubicBezTo>
                  <a:cubicBezTo>
                    <a:pt x="236" y="644"/>
                    <a:pt x="236" y="644"/>
                    <a:pt x="236" y="644"/>
                  </a:cubicBezTo>
                  <a:cubicBezTo>
                    <a:pt x="236" y="644"/>
                    <a:pt x="318" y="644"/>
                    <a:pt x="407" y="644"/>
                  </a:cubicBezTo>
                  <a:cubicBezTo>
                    <a:pt x="419" y="644"/>
                    <a:pt x="443" y="648"/>
                    <a:pt x="455" y="648"/>
                  </a:cubicBezTo>
                  <a:cubicBezTo>
                    <a:pt x="489" y="648"/>
                    <a:pt x="519" y="638"/>
                    <a:pt x="548" y="638"/>
                  </a:cubicBezTo>
                  <a:cubicBezTo>
                    <a:pt x="603" y="638"/>
                    <a:pt x="632" y="643"/>
                    <a:pt x="632" y="643"/>
                  </a:cubicBezTo>
                  <a:cubicBezTo>
                    <a:pt x="677" y="178"/>
                    <a:pt x="677" y="178"/>
                    <a:pt x="677" y="178"/>
                  </a:cubicBezTo>
                  <a:cubicBezTo>
                    <a:pt x="669" y="175"/>
                    <a:pt x="669" y="175"/>
                    <a:pt x="669" y="175"/>
                  </a:cubicBezTo>
                  <a:cubicBezTo>
                    <a:pt x="669" y="175"/>
                    <a:pt x="669" y="175"/>
                    <a:pt x="669" y="175"/>
                  </a:cubicBezTo>
                  <a:close/>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
            <p:cNvSpPr>
              <a:spLocks/>
            </p:cNvSpPr>
            <p:nvPr/>
          </p:nvSpPr>
          <p:spPr bwMode="auto">
            <a:xfrm>
              <a:off x="3433" y="1740"/>
              <a:ext cx="560" cy="17"/>
            </a:xfrm>
            <a:custGeom>
              <a:avLst/>
              <a:gdLst>
                <a:gd name="T0" fmla="*/ 237 w 237"/>
                <a:gd name="T1" fmla="*/ 7 h 7"/>
                <a:gd name="T2" fmla="*/ 229 w 237"/>
                <a:gd name="T3" fmla="*/ 3 h 7"/>
                <a:gd name="T4" fmla="*/ 129 w 237"/>
                <a:gd name="T5" fmla="*/ 1 h 7"/>
                <a:gd name="T6" fmla="*/ 13 w 237"/>
                <a:gd name="T7" fmla="*/ 0 h 7"/>
                <a:gd name="T8" fmla="*/ 12 w 237"/>
                <a:gd name="T9" fmla="*/ 0 h 7"/>
                <a:gd name="T10" fmla="*/ 12 w 237"/>
                <a:gd name="T11" fmla="*/ 2 h 7"/>
                <a:gd name="T12" fmla="*/ 0 w 237"/>
                <a:gd name="T13" fmla="*/ 6 h 7"/>
                <a:gd name="T14" fmla="*/ 26 w 237"/>
                <a:gd name="T15" fmla="*/ 6 h 7"/>
                <a:gd name="T16" fmla="*/ 237 w 237"/>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7" h="7">
                  <a:moveTo>
                    <a:pt x="237" y="7"/>
                  </a:moveTo>
                  <a:cubicBezTo>
                    <a:pt x="229" y="3"/>
                    <a:pt x="229" y="3"/>
                    <a:pt x="229" y="3"/>
                  </a:cubicBezTo>
                  <a:cubicBezTo>
                    <a:pt x="193" y="3"/>
                    <a:pt x="153" y="2"/>
                    <a:pt x="129" y="1"/>
                  </a:cubicBezTo>
                  <a:cubicBezTo>
                    <a:pt x="110" y="0"/>
                    <a:pt x="61" y="0"/>
                    <a:pt x="13" y="0"/>
                  </a:cubicBezTo>
                  <a:cubicBezTo>
                    <a:pt x="12" y="0"/>
                    <a:pt x="12" y="0"/>
                    <a:pt x="12" y="0"/>
                  </a:cubicBezTo>
                  <a:cubicBezTo>
                    <a:pt x="12" y="2"/>
                    <a:pt x="12" y="2"/>
                    <a:pt x="12" y="2"/>
                  </a:cubicBezTo>
                  <a:cubicBezTo>
                    <a:pt x="0" y="6"/>
                    <a:pt x="0" y="6"/>
                    <a:pt x="0" y="6"/>
                  </a:cubicBezTo>
                  <a:cubicBezTo>
                    <a:pt x="12" y="6"/>
                    <a:pt x="19" y="6"/>
                    <a:pt x="26" y="6"/>
                  </a:cubicBezTo>
                  <a:cubicBezTo>
                    <a:pt x="55" y="6"/>
                    <a:pt x="191" y="6"/>
                    <a:pt x="237" y="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3"/>
            <p:cNvSpPr>
              <a:spLocks noEditPoints="1"/>
            </p:cNvSpPr>
            <p:nvPr/>
          </p:nvSpPr>
          <p:spPr bwMode="auto">
            <a:xfrm>
              <a:off x="3000" y="1757"/>
              <a:ext cx="1640" cy="1450"/>
            </a:xfrm>
            <a:custGeom>
              <a:avLst/>
              <a:gdLst>
                <a:gd name="T0" fmla="*/ 665 w 694"/>
                <a:gd name="T1" fmla="*/ 228 h 614"/>
                <a:gd name="T2" fmla="*/ 573 w 694"/>
                <a:gd name="T3" fmla="*/ 184 h 614"/>
                <a:gd name="T4" fmla="*/ 575 w 694"/>
                <a:gd name="T5" fmla="*/ 119 h 614"/>
                <a:gd name="T6" fmla="*/ 616 w 694"/>
                <a:gd name="T7" fmla="*/ 95 h 614"/>
                <a:gd name="T8" fmla="*/ 506 w 694"/>
                <a:gd name="T9" fmla="*/ 44 h 614"/>
                <a:gd name="T10" fmla="*/ 289 w 694"/>
                <a:gd name="T11" fmla="*/ 40 h 614"/>
                <a:gd name="T12" fmla="*/ 296 w 694"/>
                <a:gd name="T13" fmla="*/ 46 h 614"/>
                <a:gd name="T14" fmla="*/ 182 w 694"/>
                <a:gd name="T15" fmla="*/ 89 h 614"/>
                <a:gd name="T16" fmla="*/ 0 w 694"/>
                <a:gd name="T17" fmla="*/ 96 h 614"/>
                <a:gd name="T18" fmla="*/ 336 w 694"/>
                <a:gd name="T19" fmla="*/ 97 h 614"/>
                <a:gd name="T20" fmla="*/ 28 w 694"/>
                <a:gd name="T21" fmla="*/ 121 h 614"/>
                <a:gd name="T22" fmla="*/ 0 w 694"/>
                <a:gd name="T23" fmla="*/ 183 h 614"/>
                <a:gd name="T24" fmla="*/ 29 w 694"/>
                <a:gd name="T25" fmla="*/ 235 h 614"/>
                <a:gd name="T26" fmla="*/ 30 w 694"/>
                <a:gd name="T27" fmla="*/ 300 h 614"/>
                <a:gd name="T28" fmla="*/ 471 w 694"/>
                <a:gd name="T29" fmla="*/ 300 h 614"/>
                <a:gd name="T30" fmla="*/ 107 w 694"/>
                <a:gd name="T31" fmla="*/ 376 h 614"/>
                <a:gd name="T32" fmla="*/ 29 w 694"/>
                <a:gd name="T33" fmla="*/ 424 h 614"/>
                <a:gd name="T34" fmla="*/ 0 w 694"/>
                <a:gd name="T35" fmla="*/ 472 h 614"/>
                <a:gd name="T36" fmla="*/ 134 w 694"/>
                <a:gd name="T37" fmla="*/ 516 h 614"/>
                <a:gd name="T38" fmla="*/ 192 w 694"/>
                <a:gd name="T39" fmla="*/ 587 h 614"/>
                <a:gd name="T40" fmla="*/ 421 w 694"/>
                <a:gd name="T41" fmla="*/ 603 h 614"/>
                <a:gd name="T42" fmla="*/ 298 w 694"/>
                <a:gd name="T43" fmla="*/ 190 h 614"/>
                <a:gd name="T44" fmla="*/ 198 w 694"/>
                <a:gd name="T45" fmla="*/ 188 h 614"/>
                <a:gd name="T46" fmla="*/ 273 w 694"/>
                <a:gd name="T47" fmla="*/ 278 h 614"/>
                <a:gd name="T48" fmla="*/ 358 w 694"/>
                <a:gd name="T49" fmla="*/ 234 h 614"/>
                <a:gd name="T50" fmla="*/ 358 w 694"/>
                <a:gd name="T51" fmla="*/ 191 h 614"/>
                <a:gd name="T52" fmla="*/ 196 w 694"/>
                <a:gd name="T53" fmla="*/ 140 h 614"/>
                <a:gd name="T54" fmla="*/ 332 w 694"/>
                <a:gd name="T55" fmla="*/ 140 h 614"/>
                <a:gd name="T56" fmla="*/ 399 w 694"/>
                <a:gd name="T57" fmla="*/ 185 h 614"/>
                <a:gd name="T58" fmla="*/ 110 w 694"/>
                <a:gd name="T59" fmla="*/ 416 h 614"/>
                <a:gd name="T60" fmla="*/ 191 w 694"/>
                <a:gd name="T61" fmla="*/ 511 h 614"/>
                <a:gd name="T62" fmla="*/ 192 w 694"/>
                <a:gd name="T63" fmla="*/ 560 h 614"/>
                <a:gd name="T64" fmla="*/ 311 w 694"/>
                <a:gd name="T65" fmla="*/ 417 h 614"/>
                <a:gd name="T66" fmla="*/ 399 w 694"/>
                <a:gd name="T67" fmla="*/ 373 h 614"/>
                <a:gd name="T68" fmla="*/ 203 w 694"/>
                <a:gd name="T69" fmla="*/ 467 h 614"/>
                <a:gd name="T70" fmla="*/ 311 w 694"/>
                <a:gd name="T71" fmla="*/ 511 h 614"/>
                <a:gd name="T72" fmla="*/ 401 w 694"/>
                <a:gd name="T73" fmla="*/ 561 h 614"/>
                <a:gd name="T74" fmla="*/ 298 w 694"/>
                <a:gd name="T75" fmla="*/ 567 h 614"/>
                <a:gd name="T76" fmla="*/ 488 w 694"/>
                <a:gd name="T77" fmla="*/ 424 h 614"/>
                <a:gd name="T78" fmla="*/ 414 w 694"/>
                <a:gd name="T79" fmla="*/ 423 h 614"/>
                <a:gd name="T80" fmla="*/ 637 w 694"/>
                <a:gd name="T81" fmla="*/ 511 h 614"/>
                <a:gd name="T82" fmla="*/ 633 w 694"/>
                <a:gd name="T83" fmla="*/ 566 h 614"/>
                <a:gd name="T84" fmla="*/ 551 w 694"/>
                <a:gd name="T85" fmla="*/ 567 h 614"/>
                <a:gd name="T86" fmla="*/ 429 w 694"/>
                <a:gd name="T87" fmla="*/ 518 h 614"/>
                <a:gd name="T88" fmla="*/ 415 w 694"/>
                <a:gd name="T89" fmla="*/ 474 h 614"/>
                <a:gd name="T90" fmla="*/ 489 w 694"/>
                <a:gd name="T91" fmla="*/ 424 h 614"/>
                <a:gd name="T92" fmla="*/ 656 w 694"/>
                <a:gd name="T93" fmla="*/ 321 h 614"/>
                <a:gd name="T94" fmla="*/ 651 w 694"/>
                <a:gd name="T95" fmla="*/ 377 h 614"/>
                <a:gd name="T96" fmla="*/ 413 w 694"/>
                <a:gd name="T97" fmla="*/ 379 h 614"/>
                <a:gd name="T98" fmla="*/ 651 w 694"/>
                <a:gd name="T99" fmla="*/ 376 h 614"/>
                <a:gd name="T100" fmla="*/ 582 w 694"/>
                <a:gd name="T101" fmla="*/ 371 h 614"/>
                <a:gd name="T102" fmla="*/ 182 w 694"/>
                <a:gd name="T103" fmla="*/ 371 h 614"/>
                <a:gd name="T104" fmla="*/ 636 w 694"/>
                <a:gd name="T105" fmla="*/ 330 h 614"/>
                <a:gd name="T106" fmla="*/ 569 w 694"/>
                <a:gd name="T107" fmla="*/ 298 h 614"/>
                <a:gd name="T108" fmla="*/ 661 w 694"/>
                <a:gd name="T109" fmla="*/ 276 h 614"/>
                <a:gd name="T110" fmla="*/ 664 w 694"/>
                <a:gd name="T111" fmla="*/ 236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94" h="614">
                  <a:moveTo>
                    <a:pt x="669" y="180"/>
                  </a:moveTo>
                  <a:cubicBezTo>
                    <a:pt x="668" y="188"/>
                    <a:pt x="668" y="188"/>
                    <a:pt x="668" y="188"/>
                  </a:cubicBezTo>
                  <a:cubicBezTo>
                    <a:pt x="669" y="188"/>
                    <a:pt x="669" y="188"/>
                    <a:pt x="669" y="188"/>
                  </a:cubicBezTo>
                  <a:cubicBezTo>
                    <a:pt x="667" y="202"/>
                    <a:pt x="666" y="216"/>
                    <a:pt x="666" y="229"/>
                  </a:cubicBezTo>
                  <a:cubicBezTo>
                    <a:pt x="665" y="229"/>
                    <a:pt x="665" y="229"/>
                    <a:pt x="665" y="229"/>
                  </a:cubicBezTo>
                  <a:cubicBezTo>
                    <a:pt x="665" y="228"/>
                    <a:pt x="665" y="228"/>
                    <a:pt x="665" y="228"/>
                  </a:cubicBezTo>
                  <a:cubicBezTo>
                    <a:pt x="652" y="228"/>
                    <a:pt x="611" y="230"/>
                    <a:pt x="571" y="231"/>
                  </a:cubicBezTo>
                  <a:cubicBezTo>
                    <a:pt x="573" y="190"/>
                    <a:pt x="573" y="190"/>
                    <a:pt x="573" y="190"/>
                  </a:cubicBezTo>
                  <a:cubicBezTo>
                    <a:pt x="598" y="189"/>
                    <a:pt x="638" y="189"/>
                    <a:pt x="668" y="188"/>
                  </a:cubicBezTo>
                  <a:cubicBezTo>
                    <a:pt x="669" y="180"/>
                    <a:pt x="669" y="180"/>
                    <a:pt x="669" y="180"/>
                  </a:cubicBezTo>
                  <a:cubicBezTo>
                    <a:pt x="636" y="181"/>
                    <a:pt x="594" y="182"/>
                    <a:pt x="582" y="183"/>
                  </a:cubicBezTo>
                  <a:cubicBezTo>
                    <a:pt x="579" y="184"/>
                    <a:pt x="577" y="184"/>
                    <a:pt x="573" y="184"/>
                  </a:cubicBezTo>
                  <a:cubicBezTo>
                    <a:pt x="574" y="143"/>
                    <a:pt x="574" y="143"/>
                    <a:pt x="574" y="143"/>
                  </a:cubicBezTo>
                  <a:cubicBezTo>
                    <a:pt x="606" y="142"/>
                    <a:pt x="631" y="142"/>
                    <a:pt x="635" y="142"/>
                  </a:cubicBezTo>
                  <a:cubicBezTo>
                    <a:pt x="639" y="142"/>
                    <a:pt x="656" y="141"/>
                    <a:pt x="673" y="140"/>
                  </a:cubicBezTo>
                  <a:cubicBezTo>
                    <a:pt x="674" y="132"/>
                    <a:pt x="674" y="132"/>
                    <a:pt x="674" y="132"/>
                  </a:cubicBezTo>
                  <a:cubicBezTo>
                    <a:pt x="654" y="133"/>
                    <a:pt x="614" y="134"/>
                    <a:pt x="575" y="136"/>
                  </a:cubicBezTo>
                  <a:cubicBezTo>
                    <a:pt x="575" y="119"/>
                    <a:pt x="575" y="119"/>
                    <a:pt x="575" y="119"/>
                  </a:cubicBezTo>
                  <a:cubicBezTo>
                    <a:pt x="399" y="121"/>
                    <a:pt x="399" y="121"/>
                    <a:pt x="399" y="121"/>
                  </a:cubicBezTo>
                  <a:cubicBezTo>
                    <a:pt x="399" y="137"/>
                    <a:pt x="399" y="137"/>
                    <a:pt x="399" y="137"/>
                  </a:cubicBezTo>
                  <a:cubicBezTo>
                    <a:pt x="378" y="136"/>
                    <a:pt x="357" y="136"/>
                    <a:pt x="340" y="135"/>
                  </a:cubicBezTo>
                  <a:cubicBezTo>
                    <a:pt x="340" y="97"/>
                    <a:pt x="340" y="97"/>
                    <a:pt x="340" y="97"/>
                  </a:cubicBezTo>
                  <a:cubicBezTo>
                    <a:pt x="411" y="98"/>
                    <a:pt x="536" y="97"/>
                    <a:pt x="551" y="97"/>
                  </a:cubicBezTo>
                  <a:cubicBezTo>
                    <a:pt x="559" y="97"/>
                    <a:pt x="587" y="96"/>
                    <a:pt x="616" y="95"/>
                  </a:cubicBezTo>
                  <a:cubicBezTo>
                    <a:pt x="602" y="88"/>
                    <a:pt x="602" y="88"/>
                    <a:pt x="602" y="88"/>
                  </a:cubicBezTo>
                  <a:cubicBezTo>
                    <a:pt x="592" y="88"/>
                    <a:pt x="586" y="89"/>
                    <a:pt x="582" y="89"/>
                  </a:cubicBezTo>
                  <a:cubicBezTo>
                    <a:pt x="564" y="91"/>
                    <a:pt x="488" y="91"/>
                    <a:pt x="438" y="91"/>
                  </a:cubicBezTo>
                  <a:cubicBezTo>
                    <a:pt x="438" y="48"/>
                    <a:pt x="438" y="48"/>
                    <a:pt x="438" y="48"/>
                  </a:cubicBezTo>
                  <a:cubicBezTo>
                    <a:pt x="456" y="49"/>
                    <a:pt x="486" y="49"/>
                    <a:pt x="518" y="49"/>
                  </a:cubicBezTo>
                  <a:cubicBezTo>
                    <a:pt x="506" y="44"/>
                    <a:pt x="506" y="44"/>
                    <a:pt x="506" y="44"/>
                  </a:cubicBezTo>
                  <a:cubicBezTo>
                    <a:pt x="497" y="44"/>
                    <a:pt x="488" y="44"/>
                    <a:pt x="484" y="44"/>
                  </a:cubicBezTo>
                  <a:cubicBezTo>
                    <a:pt x="446" y="44"/>
                    <a:pt x="355" y="43"/>
                    <a:pt x="311" y="41"/>
                  </a:cubicBezTo>
                  <a:cubicBezTo>
                    <a:pt x="308" y="41"/>
                    <a:pt x="302" y="41"/>
                    <a:pt x="296" y="40"/>
                  </a:cubicBezTo>
                  <a:cubicBezTo>
                    <a:pt x="296" y="0"/>
                    <a:pt x="296" y="0"/>
                    <a:pt x="296" y="0"/>
                  </a:cubicBezTo>
                  <a:cubicBezTo>
                    <a:pt x="291" y="1"/>
                    <a:pt x="291" y="1"/>
                    <a:pt x="291" y="1"/>
                  </a:cubicBezTo>
                  <a:cubicBezTo>
                    <a:pt x="289" y="40"/>
                    <a:pt x="289" y="40"/>
                    <a:pt x="289" y="40"/>
                  </a:cubicBezTo>
                  <a:cubicBezTo>
                    <a:pt x="239" y="40"/>
                    <a:pt x="142" y="40"/>
                    <a:pt x="91" y="41"/>
                  </a:cubicBezTo>
                  <a:cubicBezTo>
                    <a:pt x="78" y="47"/>
                    <a:pt x="78" y="47"/>
                    <a:pt x="78" y="47"/>
                  </a:cubicBezTo>
                  <a:cubicBezTo>
                    <a:pt x="124" y="46"/>
                    <a:pt x="187" y="46"/>
                    <a:pt x="207" y="46"/>
                  </a:cubicBezTo>
                  <a:cubicBezTo>
                    <a:pt x="220" y="46"/>
                    <a:pt x="252" y="46"/>
                    <a:pt x="289" y="46"/>
                  </a:cubicBezTo>
                  <a:cubicBezTo>
                    <a:pt x="289" y="46"/>
                    <a:pt x="289" y="46"/>
                    <a:pt x="289" y="46"/>
                  </a:cubicBezTo>
                  <a:cubicBezTo>
                    <a:pt x="296" y="46"/>
                    <a:pt x="296" y="46"/>
                    <a:pt x="296" y="46"/>
                  </a:cubicBezTo>
                  <a:cubicBezTo>
                    <a:pt x="296" y="46"/>
                    <a:pt x="296" y="46"/>
                    <a:pt x="296" y="46"/>
                  </a:cubicBezTo>
                  <a:cubicBezTo>
                    <a:pt x="349" y="46"/>
                    <a:pt x="409" y="47"/>
                    <a:pt x="429" y="48"/>
                  </a:cubicBezTo>
                  <a:cubicBezTo>
                    <a:pt x="429" y="48"/>
                    <a:pt x="431" y="48"/>
                    <a:pt x="432" y="48"/>
                  </a:cubicBezTo>
                  <a:cubicBezTo>
                    <a:pt x="431" y="91"/>
                    <a:pt x="431" y="91"/>
                    <a:pt x="431" y="91"/>
                  </a:cubicBezTo>
                  <a:cubicBezTo>
                    <a:pt x="419" y="91"/>
                    <a:pt x="409" y="91"/>
                    <a:pt x="403" y="91"/>
                  </a:cubicBezTo>
                  <a:cubicBezTo>
                    <a:pt x="372" y="91"/>
                    <a:pt x="217" y="91"/>
                    <a:pt x="182" y="89"/>
                  </a:cubicBezTo>
                  <a:cubicBezTo>
                    <a:pt x="178" y="88"/>
                    <a:pt x="171" y="88"/>
                    <a:pt x="162" y="88"/>
                  </a:cubicBezTo>
                  <a:cubicBezTo>
                    <a:pt x="162" y="46"/>
                    <a:pt x="162" y="46"/>
                    <a:pt x="162" y="46"/>
                  </a:cubicBezTo>
                  <a:cubicBezTo>
                    <a:pt x="156" y="47"/>
                    <a:pt x="156" y="47"/>
                    <a:pt x="156" y="47"/>
                  </a:cubicBezTo>
                  <a:cubicBezTo>
                    <a:pt x="155" y="88"/>
                    <a:pt x="155" y="88"/>
                    <a:pt x="155" y="88"/>
                  </a:cubicBezTo>
                  <a:cubicBezTo>
                    <a:pt x="112" y="88"/>
                    <a:pt x="38" y="88"/>
                    <a:pt x="0" y="89"/>
                  </a:cubicBezTo>
                  <a:cubicBezTo>
                    <a:pt x="0" y="96"/>
                    <a:pt x="0" y="96"/>
                    <a:pt x="0" y="96"/>
                  </a:cubicBezTo>
                  <a:cubicBezTo>
                    <a:pt x="48" y="95"/>
                    <a:pt x="106" y="93"/>
                    <a:pt x="128" y="93"/>
                  </a:cubicBezTo>
                  <a:cubicBezTo>
                    <a:pt x="134" y="93"/>
                    <a:pt x="144" y="93"/>
                    <a:pt x="155" y="93"/>
                  </a:cubicBezTo>
                  <a:cubicBezTo>
                    <a:pt x="155" y="93"/>
                    <a:pt x="155" y="93"/>
                    <a:pt x="155" y="93"/>
                  </a:cubicBezTo>
                  <a:cubicBezTo>
                    <a:pt x="158" y="93"/>
                    <a:pt x="158" y="93"/>
                    <a:pt x="158" y="93"/>
                  </a:cubicBezTo>
                  <a:cubicBezTo>
                    <a:pt x="201" y="94"/>
                    <a:pt x="265" y="95"/>
                    <a:pt x="298" y="97"/>
                  </a:cubicBezTo>
                  <a:cubicBezTo>
                    <a:pt x="307" y="97"/>
                    <a:pt x="320" y="97"/>
                    <a:pt x="336" y="97"/>
                  </a:cubicBezTo>
                  <a:cubicBezTo>
                    <a:pt x="334" y="98"/>
                    <a:pt x="334" y="98"/>
                    <a:pt x="334" y="98"/>
                  </a:cubicBezTo>
                  <a:cubicBezTo>
                    <a:pt x="333" y="135"/>
                    <a:pt x="333" y="135"/>
                    <a:pt x="333" y="135"/>
                  </a:cubicBezTo>
                  <a:cubicBezTo>
                    <a:pt x="325" y="135"/>
                    <a:pt x="318" y="135"/>
                    <a:pt x="311" y="134"/>
                  </a:cubicBezTo>
                  <a:cubicBezTo>
                    <a:pt x="293" y="133"/>
                    <a:pt x="245" y="133"/>
                    <a:pt x="196" y="134"/>
                  </a:cubicBezTo>
                  <a:cubicBezTo>
                    <a:pt x="196" y="121"/>
                    <a:pt x="196" y="121"/>
                    <a:pt x="196" y="121"/>
                  </a:cubicBezTo>
                  <a:cubicBezTo>
                    <a:pt x="28" y="121"/>
                    <a:pt x="28" y="121"/>
                    <a:pt x="28" y="121"/>
                  </a:cubicBezTo>
                  <a:cubicBezTo>
                    <a:pt x="28" y="135"/>
                    <a:pt x="28" y="135"/>
                    <a:pt x="28" y="135"/>
                  </a:cubicBezTo>
                  <a:cubicBezTo>
                    <a:pt x="19" y="135"/>
                    <a:pt x="10" y="135"/>
                    <a:pt x="0" y="136"/>
                  </a:cubicBezTo>
                  <a:cubicBezTo>
                    <a:pt x="0" y="143"/>
                    <a:pt x="0" y="143"/>
                    <a:pt x="0" y="143"/>
                  </a:cubicBezTo>
                  <a:cubicBezTo>
                    <a:pt x="12" y="143"/>
                    <a:pt x="22" y="143"/>
                    <a:pt x="28" y="142"/>
                  </a:cubicBezTo>
                  <a:cubicBezTo>
                    <a:pt x="29" y="183"/>
                    <a:pt x="29" y="183"/>
                    <a:pt x="29" y="183"/>
                  </a:cubicBezTo>
                  <a:cubicBezTo>
                    <a:pt x="18" y="183"/>
                    <a:pt x="8" y="183"/>
                    <a:pt x="0" y="183"/>
                  </a:cubicBezTo>
                  <a:cubicBezTo>
                    <a:pt x="0" y="190"/>
                    <a:pt x="0" y="190"/>
                    <a:pt x="0" y="190"/>
                  </a:cubicBezTo>
                  <a:cubicBezTo>
                    <a:pt x="9" y="190"/>
                    <a:pt x="19" y="189"/>
                    <a:pt x="29" y="189"/>
                  </a:cubicBezTo>
                  <a:cubicBezTo>
                    <a:pt x="30" y="229"/>
                    <a:pt x="30" y="229"/>
                    <a:pt x="30" y="229"/>
                  </a:cubicBezTo>
                  <a:cubicBezTo>
                    <a:pt x="20" y="229"/>
                    <a:pt x="11" y="230"/>
                    <a:pt x="0" y="230"/>
                  </a:cubicBezTo>
                  <a:cubicBezTo>
                    <a:pt x="0" y="237"/>
                    <a:pt x="0" y="237"/>
                    <a:pt x="0" y="237"/>
                  </a:cubicBezTo>
                  <a:cubicBezTo>
                    <a:pt x="13" y="237"/>
                    <a:pt x="24" y="236"/>
                    <a:pt x="29" y="235"/>
                  </a:cubicBezTo>
                  <a:cubicBezTo>
                    <a:pt x="30" y="235"/>
                    <a:pt x="30" y="235"/>
                    <a:pt x="30" y="235"/>
                  </a:cubicBezTo>
                  <a:cubicBezTo>
                    <a:pt x="30" y="277"/>
                    <a:pt x="30" y="277"/>
                    <a:pt x="30" y="277"/>
                  </a:cubicBezTo>
                  <a:cubicBezTo>
                    <a:pt x="19" y="277"/>
                    <a:pt x="9" y="277"/>
                    <a:pt x="0" y="277"/>
                  </a:cubicBezTo>
                  <a:cubicBezTo>
                    <a:pt x="0" y="284"/>
                    <a:pt x="0" y="284"/>
                    <a:pt x="0" y="284"/>
                  </a:cubicBezTo>
                  <a:cubicBezTo>
                    <a:pt x="10" y="284"/>
                    <a:pt x="20" y="284"/>
                    <a:pt x="30" y="283"/>
                  </a:cubicBezTo>
                  <a:cubicBezTo>
                    <a:pt x="30" y="300"/>
                    <a:pt x="30" y="300"/>
                    <a:pt x="30" y="300"/>
                  </a:cubicBezTo>
                  <a:cubicBezTo>
                    <a:pt x="202" y="298"/>
                    <a:pt x="202" y="298"/>
                    <a:pt x="202" y="298"/>
                  </a:cubicBezTo>
                  <a:cubicBezTo>
                    <a:pt x="202" y="282"/>
                    <a:pt x="202" y="282"/>
                    <a:pt x="202" y="282"/>
                  </a:cubicBezTo>
                  <a:cubicBezTo>
                    <a:pt x="237" y="283"/>
                    <a:pt x="275" y="284"/>
                    <a:pt x="298" y="285"/>
                  </a:cubicBezTo>
                  <a:cubicBezTo>
                    <a:pt x="316" y="285"/>
                    <a:pt x="355" y="286"/>
                    <a:pt x="398" y="286"/>
                  </a:cubicBezTo>
                  <a:cubicBezTo>
                    <a:pt x="398" y="300"/>
                    <a:pt x="398" y="300"/>
                    <a:pt x="398" y="300"/>
                  </a:cubicBezTo>
                  <a:cubicBezTo>
                    <a:pt x="471" y="300"/>
                    <a:pt x="471" y="300"/>
                    <a:pt x="471" y="300"/>
                  </a:cubicBezTo>
                  <a:cubicBezTo>
                    <a:pt x="470" y="326"/>
                    <a:pt x="470" y="326"/>
                    <a:pt x="470" y="326"/>
                  </a:cubicBezTo>
                  <a:cubicBezTo>
                    <a:pt x="428" y="326"/>
                    <a:pt x="351" y="324"/>
                    <a:pt x="311" y="322"/>
                  </a:cubicBezTo>
                  <a:cubicBezTo>
                    <a:pt x="268" y="321"/>
                    <a:pt x="78" y="322"/>
                    <a:pt x="60" y="322"/>
                  </a:cubicBezTo>
                  <a:cubicBezTo>
                    <a:pt x="52" y="322"/>
                    <a:pt x="27" y="323"/>
                    <a:pt x="0" y="324"/>
                  </a:cubicBezTo>
                  <a:cubicBezTo>
                    <a:pt x="0" y="379"/>
                    <a:pt x="0" y="379"/>
                    <a:pt x="0" y="379"/>
                  </a:cubicBezTo>
                  <a:cubicBezTo>
                    <a:pt x="37" y="378"/>
                    <a:pt x="80" y="376"/>
                    <a:pt x="107" y="376"/>
                  </a:cubicBezTo>
                  <a:cubicBezTo>
                    <a:pt x="104" y="377"/>
                    <a:pt x="104" y="377"/>
                    <a:pt x="104" y="377"/>
                  </a:cubicBezTo>
                  <a:cubicBezTo>
                    <a:pt x="104" y="416"/>
                    <a:pt x="104" y="416"/>
                    <a:pt x="104" y="416"/>
                  </a:cubicBezTo>
                  <a:cubicBezTo>
                    <a:pt x="81" y="417"/>
                    <a:pt x="65" y="417"/>
                    <a:pt x="59" y="417"/>
                  </a:cubicBezTo>
                  <a:cubicBezTo>
                    <a:pt x="52" y="417"/>
                    <a:pt x="26" y="417"/>
                    <a:pt x="0" y="418"/>
                  </a:cubicBezTo>
                  <a:cubicBezTo>
                    <a:pt x="0" y="425"/>
                    <a:pt x="0" y="425"/>
                    <a:pt x="0" y="425"/>
                  </a:cubicBezTo>
                  <a:cubicBezTo>
                    <a:pt x="12" y="425"/>
                    <a:pt x="22" y="424"/>
                    <a:pt x="29" y="424"/>
                  </a:cubicBezTo>
                  <a:cubicBezTo>
                    <a:pt x="47" y="423"/>
                    <a:pt x="141" y="422"/>
                    <a:pt x="188" y="422"/>
                  </a:cubicBezTo>
                  <a:cubicBezTo>
                    <a:pt x="188" y="451"/>
                    <a:pt x="188" y="451"/>
                    <a:pt x="188" y="451"/>
                  </a:cubicBezTo>
                  <a:cubicBezTo>
                    <a:pt x="189" y="456"/>
                    <a:pt x="189" y="461"/>
                    <a:pt x="189" y="466"/>
                  </a:cubicBezTo>
                  <a:cubicBezTo>
                    <a:pt x="186" y="466"/>
                    <a:pt x="184" y="466"/>
                    <a:pt x="182" y="466"/>
                  </a:cubicBezTo>
                  <a:cubicBezTo>
                    <a:pt x="155" y="465"/>
                    <a:pt x="49" y="465"/>
                    <a:pt x="0" y="466"/>
                  </a:cubicBezTo>
                  <a:cubicBezTo>
                    <a:pt x="0" y="472"/>
                    <a:pt x="0" y="472"/>
                    <a:pt x="0" y="472"/>
                  </a:cubicBezTo>
                  <a:cubicBezTo>
                    <a:pt x="6" y="472"/>
                    <a:pt x="12" y="472"/>
                    <a:pt x="18" y="472"/>
                  </a:cubicBezTo>
                  <a:cubicBezTo>
                    <a:pt x="17" y="512"/>
                    <a:pt x="17" y="512"/>
                    <a:pt x="17" y="512"/>
                  </a:cubicBezTo>
                  <a:cubicBezTo>
                    <a:pt x="12" y="512"/>
                    <a:pt x="6" y="513"/>
                    <a:pt x="0" y="513"/>
                  </a:cubicBezTo>
                  <a:cubicBezTo>
                    <a:pt x="0" y="520"/>
                    <a:pt x="0" y="520"/>
                    <a:pt x="0" y="520"/>
                  </a:cubicBezTo>
                  <a:cubicBezTo>
                    <a:pt x="11" y="519"/>
                    <a:pt x="22" y="519"/>
                    <a:pt x="30" y="518"/>
                  </a:cubicBezTo>
                  <a:cubicBezTo>
                    <a:pt x="42" y="517"/>
                    <a:pt x="90" y="516"/>
                    <a:pt x="134" y="516"/>
                  </a:cubicBezTo>
                  <a:cubicBezTo>
                    <a:pt x="133" y="558"/>
                    <a:pt x="133" y="558"/>
                    <a:pt x="133" y="558"/>
                  </a:cubicBezTo>
                  <a:cubicBezTo>
                    <a:pt x="90" y="558"/>
                    <a:pt x="32" y="559"/>
                    <a:pt x="0" y="559"/>
                  </a:cubicBezTo>
                  <a:cubicBezTo>
                    <a:pt x="0" y="568"/>
                    <a:pt x="0" y="568"/>
                    <a:pt x="0" y="568"/>
                  </a:cubicBezTo>
                  <a:cubicBezTo>
                    <a:pt x="43" y="566"/>
                    <a:pt x="104" y="563"/>
                    <a:pt x="127" y="563"/>
                  </a:cubicBezTo>
                  <a:cubicBezTo>
                    <a:pt x="142" y="563"/>
                    <a:pt x="166" y="564"/>
                    <a:pt x="192" y="564"/>
                  </a:cubicBezTo>
                  <a:cubicBezTo>
                    <a:pt x="192" y="582"/>
                    <a:pt x="192" y="585"/>
                    <a:pt x="192" y="587"/>
                  </a:cubicBezTo>
                  <a:cubicBezTo>
                    <a:pt x="81" y="584"/>
                    <a:pt x="81" y="584"/>
                    <a:pt x="81" y="584"/>
                  </a:cubicBezTo>
                  <a:cubicBezTo>
                    <a:pt x="44" y="585"/>
                    <a:pt x="18" y="585"/>
                    <a:pt x="0" y="586"/>
                  </a:cubicBezTo>
                  <a:cubicBezTo>
                    <a:pt x="0" y="597"/>
                    <a:pt x="0" y="597"/>
                    <a:pt x="0" y="597"/>
                  </a:cubicBezTo>
                  <a:cubicBezTo>
                    <a:pt x="29" y="597"/>
                    <a:pt x="59" y="596"/>
                    <a:pt x="66" y="596"/>
                  </a:cubicBezTo>
                  <a:cubicBezTo>
                    <a:pt x="81" y="596"/>
                    <a:pt x="201" y="599"/>
                    <a:pt x="230" y="601"/>
                  </a:cubicBezTo>
                  <a:cubicBezTo>
                    <a:pt x="259" y="603"/>
                    <a:pt x="403" y="603"/>
                    <a:pt x="421" y="603"/>
                  </a:cubicBezTo>
                  <a:cubicBezTo>
                    <a:pt x="440" y="603"/>
                    <a:pt x="505" y="607"/>
                    <a:pt x="511" y="607"/>
                  </a:cubicBezTo>
                  <a:cubicBezTo>
                    <a:pt x="517" y="607"/>
                    <a:pt x="642" y="614"/>
                    <a:pt x="642" y="614"/>
                  </a:cubicBezTo>
                  <a:cubicBezTo>
                    <a:pt x="659" y="398"/>
                    <a:pt x="659" y="398"/>
                    <a:pt x="659" y="398"/>
                  </a:cubicBezTo>
                  <a:cubicBezTo>
                    <a:pt x="680" y="248"/>
                    <a:pt x="694" y="180"/>
                    <a:pt x="669" y="180"/>
                  </a:cubicBezTo>
                  <a:close/>
                  <a:moveTo>
                    <a:pt x="198" y="188"/>
                  </a:moveTo>
                  <a:cubicBezTo>
                    <a:pt x="235" y="189"/>
                    <a:pt x="274" y="189"/>
                    <a:pt x="298" y="190"/>
                  </a:cubicBezTo>
                  <a:cubicBezTo>
                    <a:pt x="310" y="191"/>
                    <a:pt x="329" y="191"/>
                    <a:pt x="354" y="191"/>
                  </a:cubicBezTo>
                  <a:cubicBezTo>
                    <a:pt x="352" y="230"/>
                    <a:pt x="352" y="230"/>
                    <a:pt x="352" y="230"/>
                  </a:cubicBezTo>
                  <a:cubicBezTo>
                    <a:pt x="337" y="230"/>
                    <a:pt x="323" y="229"/>
                    <a:pt x="311" y="229"/>
                  </a:cubicBezTo>
                  <a:cubicBezTo>
                    <a:pt x="293" y="228"/>
                    <a:pt x="247" y="228"/>
                    <a:pt x="200" y="228"/>
                  </a:cubicBezTo>
                  <a:cubicBezTo>
                    <a:pt x="198" y="188"/>
                    <a:pt x="198" y="188"/>
                    <a:pt x="198" y="188"/>
                  </a:cubicBezTo>
                  <a:cubicBezTo>
                    <a:pt x="198" y="188"/>
                    <a:pt x="198" y="188"/>
                    <a:pt x="198" y="188"/>
                  </a:cubicBezTo>
                  <a:close/>
                  <a:moveTo>
                    <a:pt x="398" y="279"/>
                  </a:moveTo>
                  <a:cubicBezTo>
                    <a:pt x="364" y="279"/>
                    <a:pt x="252" y="279"/>
                    <a:pt x="201" y="278"/>
                  </a:cubicBezTo>
                  <a:cubicBezTo>
                    <a:pt x="200" y="233"/>
                    <a:pt x="200" y="233"/>
                    <a:pt x="200" y="233"/>
                  </a:cubicBezTo>
                  <a:cubicBezTo>
                    <a:pt x="203" y="233"/>
                    <a:pt x="206" y="233"/>
                    <a:pt x="207" y="233"/>
                  </a:cubicBezTo>
                  <a:cubicBezTo>
                    <a:pt x="219" y="233"/>
                    <a:pt x="244" y="233"/>
                    <a:pt x="274" y="234"/>
                  </a:cubicBezTo>
                  <a:cubicBezTo>
                    <a:pt x="273" y="278"/>
                    <a:pt x="273" y="278"/>
                    <a:pt x="273" y="278"/>
                  </a:cubicBezTo>
                  <a:cubicBezTo>
                    <a:pt x="280" y="278"/>
                    <a:pt x="280" y="278"/>
                    <a:pt x="280" y="278"/>
                  </a:cubicBezTo>
                  <a:cubicBezTo>
                    <a:pt x="280" y="234"/>
                    <a:pt x="280" y="234"/>
                    <a:pt x="280" y="234"/>
                  </a:cubicBezTo>
                  <a:cubicBezTo>
                    <a:pt x="302" y="234"/>
                    <a:pt x="328" y="234"/>
                    <a:pt x="352" y="234"/>
                  </a:cubicBezTo>
                  <a:cubicBezTo>
                    <a:pt x="352" y="235"/>
                    <a:pt x="352" y="235"/>
                    <a:pt x="352" y="235"/>
                  </a:cubicBezTo>
                  <a:cubicBezTo>
                    <a:pt x="358" y="235"/>
                    <a:pt x="358" y="235"/>
                    <a:pt x="358" y="235"/>
                  </a:cubicBezTo>
                  <a:cubicBezTo>
                    <a:pt x="358" y="234"/>
                    <a:pt x="358" y="234"/>
                    <a:pt x="358" y="234"/>
                  </a:cubicBezTo>
                  <a:cubicBezTo>
                    <a:pt x="373" y="234"/>
                    <a:pt x="386" y="234"/>
                    <a:pt x="399" y="234"/>
                  </a:cubicBezTo>
                  <a:cubicBezTo>
                    <a:pt x="398" y="279"/>
                    <a:pt x="398" y="279"/>
                    <a:pt x="398" y="279"/>
                  </a:cubicBezTo>
                  <a:cubicBezTo>
                    <a:pt x="398" y="279"/>
                    <a:pt x="398" y="279"/>
                    <a:pt x="398" y="279"/>
                  </a:cubicBezTo>
                  <a:close/>
                  <a:moveTo>
                    <a:pt x="399" y="231"/>
                  </a:moveTo>
                  <a:cubicBezTo>
                    <a:pt x="385" y="231"/>
                    <a:pt x="371" y="231"/>
                    <a:pt x="358" y="230"/>
                  </a:cubicBezTo>
                  <a:cubicBezTo>
                    <a:pt x="358" y="191"/>
                    <a:pt x="358" y="191"/>
                    <a:pt x="358" y="191"/>
                  </a:cubicBezTo>
                  <a:cubicBezTo>
                    <a:pt x="371" y="191"/>
                    <a:pt x="385" y="191"/>
                    <a:pt x="399" y="191"/>
                  </a:cubicBezTo>
                  <a:cubicBezTo>
                    <a:pt x="399" y="231"/>
                    <a:pt x="399" y="231"/>
                    <a:pt x="399" y="231"/>
                  </a:cubicBezTo>
                  <a:cubicBezTo>
                    <a:pt x="399" y="231"/>
                    <a:pt x="399" y="231"/>
                    <a:pt x="399" y="231"/>
                  </a:cubicBezTo>
                  <a:close/>
                  <a:moveTo>
                    <a:pt x="399" y="185"/>
                  </a:moveTo>
                  <a:cubicBezTo>
                    <a:pt x="364" y="185"/>
                    <a:pt x="248" y="185"/>
                    <a:pt x="198" y="184"/>
                  </a:cubicBezTo>
                  <a:cubicBezTo>
                    <a:pt x="196" y="140"/>
                    <a:pt x="196" y="140"/>
                    <a:pt x="196" y="140"/>
                  </a:cubicBezTo>
                  <a:cubicBezTo>
                    <a:pt x="201" y="140"/>
                    <a:pt x="205" y="140"/>
                    <a:pt x="207" y="140"/>
                  </a:cubicBezTo>
                  <a:cubicBezTo>
                    <a:pt x="215" y="140"/>
                    <a:pt x="230" y="140"/>
                    <a:pt x="249" y="140"/>
                  </a:cubicBezTo>
                  <a:cubicBezTo>
                    <a:pt x="248" y="183"/>
                    <a:pt x="248" y="183"/>
                    <a:pt x="248" y="183"/>
                  </a:cubicBezTo>
                  <a:cubicBezTo>
                    <a:pt x="255" y="183"/>
                    <a:pt x="255" y="183"/>
                    <a:pt x="255" y="183"/>
                  </a:cubicBezTo>
                  <a:cubicBezTo>
                    <a:pt x="255" y="140"/>
                    <a:pt x="255" y="140"/>
                    <a:pt x="255" y="140"/>
                  </a:cubicBezTo>
                  <a:cubicBezTo>
                    <a:pt x="278" y="140"/>
                    <a:pt x="306" y="140"/>
                    <a:pt x="332" y="140"/>
                  </a:cubicBezTo>
                  <a:cubicBezTo>
                    <a:pt x="332" y="141"/>
                    <a:pt x="332" y="141"/>
                    <a:pt x="332" y="141"/>
                  </a:cubicBezTo>
                  <a:cubicBezTo>
                    <a:pt x="340" y="141"/>
                    <a:pt x="340" y="141"/>
                    <a:pt x="340" y="141"/>
                  </a:cubicBezTo>
                  <a:cubicBezTo>
                    <a:pt x="340" y="140"/>
                    <a:pt x="340" y="140"/>
                    <a:pt x="340" y="140"/>
                  </a:cubicBezTo>
                  <a:cubicBezTo>
                    <a:pt x="361" y="140"/>
                    <a:pt x="382" y="141"/>
                    <a:pt x="399" y="141"/>
                  </a:cubicBezTo>
                  <a:cubicBezTo>
                    <a:pt x="399" y="185"/>
                    <a:pt x="399" y="185"/>
                    <a:pt x="399" y="185"/>
                  </a:cubicBezTo>
                  <a:cubicBezTo>
                    <a:pt x="399" y="185"/>
                    <a:pt x="399" y="185"/>
                    <a:pt x="399" y="185"/>
                  </a:cubicBezTo>
                  <a:close/>
                  <a:moveTo>
                    <a:pt x="110" y="416"/>
                  </a:moveTo>
                  <a:cubicBezTo>
                    <a:pt x="110" y="376"/>
                    <a:pt x="110" y="376"/>
                    <a:pt x="110" y="376"/>
                  </a:cubicBezTo>
                  <a:cubicBezTo>
                    <a:pt x="117" y="376"/>
                    <a:pt x="123" y="376"/>
                    <a:pt x="127" y="376"/>
                  </a:cubicBezTo>
                  <a:cubicBezTo>
                    <a:pt x="141" y="376"/>
                    <a:pt x="163" y="376"/>
                    <a:pt x="186" y="376"/>
                  </a:cubicBezTo>
                  <a:cubicBezTo>
                    <a:pt x="187" y="393"/>
                    <a:pt x="187" y="406"/>
                    <a:pt x="188" y="416"/>
                  </a:cubicBezTo>
                  <a:cubicBezTo>
                    <a:pt x="160" y="416"/>
                    <a:pt x="133" y="416"/>
                    <a:pt x="110" y="416"/>
                  </a:cubicBezTo>
                  <a:close/>
                  <a:moveTo>
                    <a:pt x="60" y="511"/>
                  </a:moveTo>
                  <a:cubicBezTo>
                    <a:pt x="54" y="511"/>
                    <a:pt x="40" y="511"/>
                    <a:pt x="24" y="512"/>
                  </a:cubicBezTo>
                  <a:cubicBezTo>
                    <a:pt x="24" y="472"/>
                    <a:pt x="24" y="472"/>
                    <a:pt x="24" y="472"/>
                  </a:cubicBezTo>
                  <a:cubicBezTo>
                    <a:pt x="64" y="470"/>
                    <a:pt x="109" y="469"/>
                    <a:pt x="127" y="469"/>
                  </a:cubicBezTo>
                  <a:cubicBezTo>
                    <a:pt x="142" y="469"/>
                    <a:pt x="164" y="469"/>
                    <a:pt x="189" y="470"/>
                  </a:cubicBezTo>
                  <a:cubicBezTo>
                    <a:pt x="190" y="485"/>
                    <a:pt x="190" y="498"/>
                    <a:pt x="191" y="511"/>
                  </a:cubicBezTo>
                  <a:cubicBezTo>
                    <a:pt x="131" y="511"/>
                    <a:pt x="70" y="511"/>
                    <a:pt x="60" y="511"/>
                  </a:cubicBezTo>
                  <a:close/>
                  <a:moveTo>
                    <a:pt x="182" y="560"/>
                  </a:moveTo>
                  <a:cubicBezTo>
                    <a:pt x="174" y="559"/>
                    <a:pt x="159" y="559"/>
                    <a:pt x="140" y="559"/>
                  </a:cubicBezTo>
                  <a:cubicBezTo>
                    <a:pt x="140" y="516"/>
                    <a:pt x="140" y="516"/>
                    <a:pt x="140" y="516"/>
                  </a:cubicBezTo>
                  <a:cubicBezTo>
                    <a:pt x="159" y="516"/>
                    <a:pt x="177" y="516"/>
                    <a:pt x="191" y="516"/>
                  </a:cubicBezTo>
                  <a:cubicBezTo>
                    <a:pt x="192" y="536"/>
                    <a:pt x="192" y="550"/>
                    <a:pt x="192" y="560"/>
                  </a:cubicBezTo>
                  <a:cubicBezTo>
                    <a:pt x="188" y="560"/>
                    <a:pt x="185" y="560"/>
                    <a:pt x="182" y="560"/>
                  </a:cubicBezTo>
                  <a:close/>
                  <a:moveTo>
                    <a:pt x="201" y="376"/>
                  </a:moveTo>
                  <a:cubicBezTo>
                    <a:pt x="237" y="377"/>
                    <a:pt x="275" y="378"/>
                    <a:pt x="298" y="379"/>
                  </a:cubicBezTo>
                  <a:cubicBezTo>
                    <a:pt x="316" y="379"/>
                    <a:pt x="356" y="379"/>
                    <a:pt x="399" y="379"/>
                  </a:cubicBezTo>
                  <a:cubicBezTo>
                    <a:pt x="399" y="394"/>
                    <a:pt x="399" y="407"/>
                    <a:pt x="399" y="419"/>
                  </a:cubicBezTo>
                  <a:cubicBezTo>
                    <a:pt x="367" y="419"/>
                    <a:pt x="333" y="418"/>
                    <a:pt x="311" y="417"/>
                  </a:cubicBezTo>
                  <a:cubicBezTo>
                    <a:pt x="293" y="416"/>
                    <a:pt x="249" y="416"/>
                    <a:pt x="202" y="416"/>
                  </a:cubicBezTo>
                  <a:cubicBezTo>
                    <a:pt x="202" y="398"/>
                    <a:pt x="201" y="386"/>
                    <a:pt x="201" y="376"/>
                  </a:cubicBezTo>
                  <a:close/>
                  <a:moveTo>
                    <a:pt x="201" y="372"/>
                  </a:moveTo>
                  <a:cubicBezTo>
                    <a:pt x="201" y="349"/>
                    <a:pt x="201" y="349"/>
                    <a:pt x="201" y="349"/>
                  </a:cubicBezTo>
                  <a:cubicBezTo>
                    <a:pt x="399" y="353"/>
                    <a:pt x="399" y="353"/>
                    <a:pt x="399" y="353"/>
                  </a:cubicBezTo>
                  <a:cubicBezTo>
                    <a:pt x="399" y="361"/>
                    <a:pt x="399" y="366"/>
                    <a:pt x="399" y="373"/>
                  </a:cubicBezTo>
                  <a:cubicBezTo>
                    <a:pt x="367" y="373"/>
                    <a:pt x="252" y="373"/>
                    <a:pt x="201" y="372"/>
                  </a:cubicBezTo>
                  <a:close/>
                  <a:moveTo>
                    <a:pt x="202" y="422"/>
                  </a:moveTo>
                  <a:cubicBezTo>
                    <a:pt x="204" y="422"/>
                    <a:pt x="207" y="422"/>
                    <a:pt x="207" y="422"/>
                  </a:cubicBezTo>
                  <a:cubicBezTo>
                    <a:pt x="234" y="422"/>
                    <a:pt x="342" y="422"/>
                    <a:pt x="400" y="423"/>
                  </a:cubicBezTo>
                  <a:cubicBezTo>
                    <a:pt x="400" y="439"/>
                    <a:pt x="400" y="454"/>
                    <a:pt x="400" y="467"/>
                  </a:cubicBezTo>
                  <a:cubicBezTo>
                    <a:pt x="370" y="467"/>
                    <a:pt x="256" y="467"/>
                    <a:pt x="203" y="467"/>
                  </a:cubicBezTo>
                  <a:cubicBezTo>
                    <a:pt x="203" y="449"/>
                    <a:pt x="202" y="435"/>
                    <a:pt x="202" y="422"/>
                  </a:cubicBezTo>
                  <a:close/>
                  <a:moveTo>
                    <a:pt x="203" y="470"/>
                  </a:moveTo>
                  <a:cubicBezTo>
                    <a:pt x="237" y="471"/>
                    <a:pt x="275" y="472"/>
                    <a:pt x="298" y="473"/>
                  </a:cubicBezTo>
                  <a:cubicBezTo>
                    <a:pt x="316" y="474"/>
                    <a:pt x="356" y="474"/>
                    <a:pt x="400" y="474"/>
                  </a:cubicBezTo>
                  <a:cubicBezTo>
                    <a:pt x="400" y="489"/>
                    <a:pt x="400" y="502"/>
                    <a:pt x="400" y="513"/>
                  </a:cubicBezTo>
                  <a:cubicBezTo>
                    <a:pt x="368" y="513"/>
                    <a:pt x="334" y="512"/>
                    <a:pt x="311" y="511"/>
                  </a:cubicBezTo>
                  <a:cubicBezTo>
                    <a:pt x="294" y="511"/>
                    <a:pt x="250" y="510"/>
                    <a:pt x="204" y="511"/>
                  </a:cubicBezTo>
                  <a:cubicBezTo>
                    <a:pt x="204" y="496"/>
                    <a:pt x="203" y="482"/>
                    <a:pt x="203" y="470"/>
                  </a:cubicBezTo>
                  <a:close/>
                  <a:moveTo>
                    <a:pt x="204" y="516"/>
                  </a:moveTo>
                  <a:cubicBezTo>
                    <a:pt x="206" y="516"/>
                    <a:pt x="207" y="516"/>
                    <a:pt x="207" y="516"/>
                  </a:cubicBezTo>
                  <a:cubicBezTo>
                    <a:pt x="234" y="516"/>
                    <a:pt x="343" y="516"/>
                    <a:pt x="401" y="517"/>
                  </a:cubicBezTo>
                  <a:cubicBezTo>
                    <a:pt x="401" y="537"/>
                    <a:pt x="401" y="552"/>
                    <a:pt x="401" y="561"/>
                  </a:cubicBezTo>
                  <a:cubicBezTo>
                    <a:pt x="372" y="561"/>
                    <a:pt x="259" y="561"/>
                    <a:pt x="205" y="560"/>
                  </a:cubicBezTo>
                  <a:cubicBezTo>
                    <a:pt x="205" y="544"/>
                    <a:pt x="204" y="530"/>
                    <a:pt x="204" y="516"/>
                  </a:cubicBezTo>
                  <a:close/>
                  <a:moveTo>
                    <a:pt x="235" y="587"/>
                  </a:moveTo>
                  <a:cubicBezTo>
                    <a:pt x="219" y="587"/>
                    <a:pt x="210" y="587"/>
                    <a:pt x="205" y="587"/>
                  </a:cubicBezTo>
                  <a:cubicBezTo>
                    <a:pt x="205" y="579"/>
                    <a:pt x="205" y="571"/>
                    <a:pt x="205" y="564"/>
                  </a:cubicBezTo>
                  <a:cubicBezTo>
                    <a:pt x="239" y="565"/>
                    <a:pt x="276" y="566"/>
                    <a:pt x="298" y="567"/>
                  </a:cubicBezTo>
                  <a:cubicBezTo>
                    <a:pt x="316" y="568"/>
                    <a:pt x="357" y="568"/>
                    <a:pt x="401" y="568"/>
                  </a:cubicBezTo>
                  <a:cubicBezTo>
                    <a:pt x="401" y="583"/>
                    <a:pt x="401" y="586"/>
                    <a:pt x="401" y="587"/>
                  </a:cubicBezTo>
                  <a:cubicBezTo>
                    <a:pt x="313" y="587"/>
                    <a:pt x="235" y="587"/>
                    <a:pt x="235" y="587"/>
                  </a:cubicBezTo>
                  <a:close/>
                  <a:moveTo>
                    <a:pt x="414" y="423"/>
                  </a:moveTo>
                  <a:cubicBezTo>
                    <a:pt x="420" y="423"/>
                    <a:pt x="425" y="424"/>
                    <a:pt x="429" y="424"/>
                  </a:cubicBezTo>
                  <a:cubicBezTo>
                    <a:pt x="439" y="424"/>
                    <a:pt x="461" y="424"/>
                    <a:pt x="488" y="424"/>
                  </a:cubicBezTo>
                  <a:cubicBezTo>
                    <a:pt x="485" y="425"/>
                    <a:pt x="485" y="425"/>
                    <a:pt x="485" y="425"/>
                  </a:cubicBezTo>
                  <a:cubicBezTo>
                    <a:pt x="484" y="467"/>
                    <a:pt x="484" y="467"/>
                    <a:pt x="484" y="467"/>
                  </a:cubicBezTo>
                  <a:cubicBezTo>
                    <a:pt x="458" y="467"/>
                    <a:pt x="432" y="467"/>
                    <a:pt x="415" y="467"/>
                  </a:cubicBezTo>
                  <a:cubicBezTo>
                    <a:pt x="415" y="437"/>
                    <a:pt x="415" y="437"/>
                    <a:pt x="415" y="437"/>
                  </a:cubicBezTo>
                  <a:cubicBezTo>
                    <a:pt x="414" y="423"/>
                    <a:pt x="414" y="423"/>
                    <a:pt x="414" y="423"/>
                  </a:cubicBezTo>
                  <a:cubicBezTo>
                    <a:pt x="414" y="423"/>
                    <a:pt x="414" y="423"/>
                    <a:pt x="414" y="423"/>
                  </a:cubicBezTo>
                  <a:close/>
                  <a:moveTo>
                    <a:pt x="643" y="462"/>
                  </a:moveTo>
                  <a:cubicBezTo>
                    <a:pt x="643" y="462"/>
                    <a:pt x="643" y="462"/>
                    <a:pt x="643" y="462"/>
                  </a:cubicBezTo>
                  <a:cubicBezTo>
                    <a:pt x="642" y="470"/>
                    <a:pt x="642" y="470"/>
                    <a:pt x="642" y="470"/>
                  </a:cubicBezTo>
                  <a:cubicBezTo>
                    <a:pt x="642" y="470"/>
                    <a:pt x="642" y="470"/>
                    <a:pt x="642" y="470"/>
                  </a:cubicBezTo>
                  <a:cubicBezTo>
                    <a:pt x="641" y="485"/>
                    <a:pt x="639" y="499"/>
                    <a:pt x="638" y="511"/>
                  </a:cubicBezTo>
                  <a:cubicBezTo>
                    <a:pt x="638" y="511"/>
                    <a:pt x="638" y="511"/>
                    <a:pt x="637" y="511"/>
                  </a:cubicBezTo>
                  <a:cubicBezTo>
                    <a:pt x="637" y="518"/>
                    <a:pt x="637" y="518"/>
                    <a:pt x="637" y="518"/>
                  </a:cubicBezTo>
                  <a:cubicBezTo>
                    <a:pt x="637" y="518"/>
                    <a:pt x="637" y="518"/>
                    <a:pt x="637" y="518"/>
                  </a:cubicBezTo>
                  <a:cubicBezTo>
                    <a:pt x="636" y="536"/>
                    <a:pt x="635" y="549"/>
                    <a:pt x="634" y="558"/>
                  </a:cubicBezTo>
                  <a:cubicBezTo>
                    <a:pt x="634" y="558"/>
                    <a:pt x="634" y="558"/>
                    <a:pt x="634" y="558"/>
                  </a:cubicBezTo>
                  <a:cubicBezTo>
                    <a:pt x="633" y="566"/>
                    <a:pt x="633" y="566"/>
                    <a:pt x="633" y="566"/>
                  </a:cubicBezTo>
                  <a:cubicBezTo>
                    <a:pt x="633" y="566"/>
                    <a:pt x="633" y="566"/>
                    <a:pt x="633" y="566"/>
                  </a:cubicBezTo>
                  <a:cubicBezTo>
                    <a:pt x="631" y="587"/>
                    <a:pt x="631" y="587"/>
                    <a:pt x="631" y="587"/>
                  </a:cubicBezTo>
                  <a:cubicBezTo>
                    <a:pt x="631" y="587"/>
                    <a:pt x="602" y="583"/>
                    <a:pt x="547" y="583"/>
                  </a:cubicBezTo>
                  <a:cubicBezTo>
                    <a:pt x="518" y="583"/>
                    <a:pt x="488" y="591"/>
                    <a:pt x="453" y="591"/>
                  </a:cubicBezTo>
                  <a:cubicBezTo>
                    <a:pt x="444" y="591"/>
                    <a:pt x="428" y="589"/>
                    <a:pt x="415" y="587"/>
                  </a:cubicBezTo>
                  <a:cubicBezTo>
                    <a:pt x="415" y="581"/>
                    <a:pt x="415" y="574"/>
                    <a:pt x="415" y="568"/>
                  </a:cubicBezTo>
                  <a:cubicBezTo>
                    <a:pt x="477" y="568"/>
                    <a:pt x="541" y="567"/>
                    <a:pt x="551" y="567"/>
                  </a:cubicBezTo>
                  <a:cubicBezTo>
                    <a:pt x="567" y="567"/>
                    <a:pt x="620" y="566"/>
                    <a:pt x="633" y="565"/>
                  </a:cubicBezTo>
                  <a:cubicBezTo>
                    <a:pt x="633" y="558"/>
                    <a:pt x="633" y="558"/>
                    <a:pt x="633" y="558"/>
                  </a:cubicBezTo>
                  <a:cubicBezTo>
                    <a:pt x="622" y="558"/>
                    <a:pt x="598" y="558"/>
                    <a:pt x="582" y="560"/>
                  </a:cubicBezTo>
                  <a:cubicBezTo>
                    <a:pt x="562" y="561"/>
                    <a:pt x="459" y="561"/>
                    <a:pt x="415" y="561"/>
                  </a:cubicBezTo>
                  <a:cubicBezTo>
                    <a:pt x="415" y="544"/>
                    <a:pt x="415" y="530"/>
                    <a:pt x="415" y="518"/>
                  </a:cubicBezTo>
                  <a:cubicBezTo>
                    <a:pt x="421" y="518"/>
                    <a:pt x="426" y="518"/>
                    <a:pt x="429" y="518"/>
                  </a:cubicBezTo>
                  <a:cubicBezTo>
                    <a:pt x="463" y="520"/>
                    <a:pt x="623" y="518"/>
                    <a:pt x="635" y="518"/>
                  </a:cubicBezTo>
                  <a:cubicBezTo>
                    <a:pt x="636" y="518"/>
                    <a:pt x="636" y="518"/>
                    <a:pt x="637" y="518"/>
                  </a:cubicBezTo>
                  <a:cubicBezTo>
                    <a:pt x="637" y="511"/>
                    <a:pt x="637" y="511"/>
                    <a:pt x="637" y="511"/>
                  </a:cubicBezTo>
                  <a:cubicBezTo>
                    <a:pt x="606" y="511"/>
                    <a:pt x="515" y="514"/>
                    <a:pt x="484" y="514"/>
                  </a:cubicBezTo>
                  <a:cubicBezTo>
                    <a:pt x="468" y="514"/>
                    <a:pt x="443" y="514"/>
                    <a:pt x="415" y="513"/>
                  </a:cubicBezTo>
                  <a:cubicBezTo>
                    <a:pt x="415" y="497"/>
                    <a:pt x="415" y="484"/>
                    <a:pt x="415" y="474"/>
                  </a:cubicBezTo>
                  <a:cubicBezTo>
                    <a:pt x="477" y="473"/>
                    <a:pt x="541" y="473"/>
                    <a:pt x="551" y="473"/>
                  </a:cubicBezTo>
                  <a:cubicBezTo>
                    <a:pt x="565" y="473"/>
                    <a:pt x="622" y="471"/>
                    <a:pt x="642" y="470"/>
                  </a:cubicBezTo>
                  <a:cubicBezTo>
                    <a:pt x="643" y="462"/>
                    <a:pt x="643" y="462"/>
                    <a:pt x="643" y="462"/>
                  </a:cubicBezTo>
                  <a:cubicBezTo>
                    <a:pt x="630" y="463"/>
                    <a:pt x="599" y="464"/>
                    <a:pt x="582" y="466"/>
                  </a:cubicBezTo>
                  <a:cubicBezTo>
                    <a:pt x="570" y="467"/>
                    <a:pt x="530" y="467"/>
                    <a:pt x="489" y="467"/>
                  </a:cubicBezTo>
                  <a:cubicBezTo>
                    <a:pt x="489" y="424"/>
                    <a:pt x="489" y="424"/>
                    <a:pt x="489" y="424"/>
                  </a:cubicBezTo>
                  <a:cubicBezTo>
                    <a:pt x="549" y="424"/>
                    <a:pt x="627" y="423"/>
                    <a:pt x="635" y="423"/>
                  </a:cubicBezTo>
                  <a:cubicBezTo>
                    <a:pt x="639" y="423"/>
                    <a:pt x="644" y="423"/>
                    <a:pt x="647" y="422"/>
                  </a:cubicBezTo>
                  <a:cubicBezTo>
                    <a:pt x="647" y="423"/>
                    <a:pt x="647" y="423"/>
                    <a:pt x="647" y="423"/>
                  </a:cubicBezTo>
                  <a:cubicBezTo>
                    <a:pt x="647" y="423"/>
                    <a:pt x="647" y="423"/>
                    <a:pt x="647" y="423"/>
                  </a:cubicBezTo>
                  <a:cubicBezTo>
                    <a:pt x="646" y="437"/>
                    <a:pt x="644" y="450"/>
                    <a:pt x="643" y="462"/>
                  </a:cubicBezTo>
                  <a:close/>
                  <a:moveTo>
                    <a:pt x="656" y="321"/>
                  </a:moveTo>
                  <a:cubicBezTo>
                    <a:pt x="656" y="321"/>
                    <a:pt x="656" y="321"/>
                    <a:pt x="656" y="321"/>
                  </a:cubicBezTo>
                  <a:cubicBezTo>
                    <a:pt x="656" y="325"/>
                    <a:pt x="656" y="327"/>
                    <a:pt x="656" y="328"/>
                  </a:cubicBezTo>
                  <a:cubicBezTo>
                    <a:pt x="654" y="343"/>
                    <a:pt x="653" y="356"/>
                    <a:pt x="651" y="369"/>
                  </a:cubicBezTo>
                  <a:cubicBezTo>
                    <a:pt x="651" y="369"/>
                    <a:pt x="651" y="369"/>
                    <a:pt x="651" y="369"/>
                  </a:cubicBezTo>
                  <a:cubicBezTo>
                    <a:pt x="651" y="377"/>
                    <a:pt x="651" y="377"/>
                    <a:pt x="651" y="377"/>
                  </a:cubicBezTo>
                  <a:cubicBezTo>
                    <a:pt x="651" y="377"/>
                    <a:pt x="651" y="377"/>
                    <a:pt x="651" y="377"/>
                  </a:cubicBezTo>
                  <a:cubicBezTo>
                    <a:pt x="650" y="391"/>
                    <a:pt x="649" y="405"/>
                    <a:pt x="648" y="417"/>
                  </a:cubicBezTo>
                  <a:cubicBezTo>
                    <a:pt x="647" y="417"/>
                    <a:pt x="647" y="417"/>
                    <a:pt x="647" y="417"/>
                  </a:cubicBezTo>
                  <a:cubicBezTo>
                    <a:pt x="647" y="417"/>
                    <a:pt x="647" y="417"/>
                    <a:pt x="647" y="417"/>
                  </a:cubicBezTo>
                  <a:cubicBezTo>
                    <a:pt x="626" y="417"/>
                    <a:pt x="518" y="420"/>
                    <a:pt x="484" y="420"/>
                  </a:cubicBezTo>
                  <a:cubicBezTo>
                    <a:pt x="468" y="420"/>
                    <a:pt x="443" y="420"/>
                    <a:pt x="414" y="420"/>
                  </a:cubicBezTo>
                  <a:cubicBezTo>
                    <a:pt x="413" y="379"/>
                    <a:pt x="413" y="379"/>
                    <a:pt x="413" y="379"/>
                  </a:cubicBezTo>
                  <a:cubicBezTo>
                    <a:pt x="475" y="379"/>
                    <a:pt x="540" y="379"/>
                    <a:pt x="551" y="379"/>
                  </a:cubicBezTo>
                  <a:cubicBezTo>
                    <a:pt x="562" y="379"/>
                    <a:pt x="599" y="378"/>
                    <a:pt x="625" y="377"/>
                  </a:cubicBezTo>
                  <a:cubicBezTo>
                    <a:pt x="625" y="378"/>
                    <a:pt x="625" y="378"/>
                    <a:pt x="625" y="378"/>
                  </a:cubicBezTo>
                  <a:cubicBezTo>
                    <a:pt x="633" y="378"/>
                    <a:pt x="633" y="378"/>
                    <a:pt x="633" y="378"/>
                  </a:cubicBezTo>
                  <a:cubicBezTo>
                    <a:pt x="633" y="377"/>
                    <a:pt x="633" y="377"/>
                    <a:pt x="633" y="377"/>
                  </a:cubicBezTo>
                  <a:cubicBezTo>
                    <a:pt x="640" y="376"/>
                    <a:pt x="647" y="376"/>
                    <a:pt x="651" y="376"/>
                  </a:cubicBezTo>
                  <a:cubicBezTo>
                    <a:pt x="651" y="369"/>
                    <a:pt x="651" y="369"/>
                    <a:pt x="651" y="369"/>
                  </a:cubicBezTo>
                  <a:cubicBezTo>
                    <a:pt x="649" y="369"/>
                    <a:pt x="641" y="369"/>
                    <a:pt x="633" y="369"/>
                  </a:cubicBezTo>
                  <a:cubicBezTo>
                    <a:pt x="633" y="331"/>
                    <a:pt x="633" y="331"/>
                    <a:pt x="633" y="331"/>
                  </a:cubicBezTo>
                  <a:cubicBezTo>
                    <a:pt x="627" y="333"/>
                    <a:pt x="627" y="333"/>
                    <a:pt x="627" y="333"/>
                  </a:cubicBezTo>
                  <a:cubicBezTo>
                    <a:pt x="626" y="370"/>
                    <a:pt x="626" y="370"/>
                    <a:pt x="626" y="370"/>
                  </a:cubicBezTo>
                  <a:cubicBezTo>
                    <a:pt x="610" y="370"/>
                    <a:pt x="592" y="370"/>
                    <a:pt x="582" y="371"/>
                  </a:cubicBezTo>
                  <a:cubicBezTo>
                    <a:pt x="562" y="373"/>
                    <a:pt x="454" y="373"/>
                    <a:pt x="413" y="373"/>
                  </a:cubicBezTo>
                  <a:cubicBezTo>
                    <a:pt x="411" y="343"/>
                    <a:pt x="411" y="343"/>
                    <a:pt x="411" y="343"/>
                  </a:cubicBezTo>
                  <a:cubicBezTo>
                    <a:pt x="319" y="338"/>
                    <a:pt x="319" y="338"/>
                    <a:pt x="319" y="338"/>
                  </a:cubicBezTo>
                  <a:cubicBezTo>
                    <a:pt x="185" y="335"/>
                    <a:pt x="185" y="335"/>
                    <a:pt x="185" y="335"/>
                  </a:cubicBezTo>
                  <a:cubicBezTo>
                    <a:pt x="186" y="349"/>
                    <a:pt x="186" y="361"/>
                    <a:pt x="186" y="372"/>
                  </a:cubicBezTo>
                  <a:cubicBezTo>
                    <a:pt x="185" y="371"/>
                    <a:pt x="183" y="371"/>
                    <a:pt x="182" y="371"/>
                  </a:cubicBezTo>
                  <a:cubicBezTo>
                    <a:pt x="155" y="370"/>
                    <a:pt x="49" y="371"/>
                    <a:pt x="0" y="371"/>
                  </a:cubicBezTo>
                  <a:cubicBezTo>
                    <a:pt x="0" y="332"/>
                    <a:pt x="0" y="332"/>
                    <a:pt x="0" y="332"/>
                  </a:cubicBezTo>
                  <a:cubicBezTo>
                    <a:pt x="13" y="331"/>
                    <a:pt x="23" y="331"/>
                    <a:pt x="30" y="330"/>
                  </a:cubicBezTo>
                  <a:cubicBezTo>
                    <a:pt x="51" y="328"/>
                    <a:pt x="178" y="328"/>
                    <a:pt x="208" y="328"/>
                  </a:cubicBezTo>
                  <a:cubicBezTo>
                    <a:pt x="239" y="328"/>
                    <a:pt x="394" y="328"/>
                    <a:pt x="429" y="330"/>
                  </a:cubicBezTo>
                  <a:cubicBezTo>
                    <a:pt x="463" y="332"/>
                    <a:pt x="624" y="330"/>
                    <a:pt x="636" y="330"/>
                  </a:cubicBezTo>
                  <a:cubicBezTo>
                    <a:pt x="643" y="330"/>
                    <a:pt x="651" y="329"/>
                    <a:pt x="655" y="329"/>
                  </a:cubicBezTo>
                  <a:cubicBezTo>
                    <a:pt x="656" y="321"/>
                    <a:pt x="656" y="321"/>
                    <a:pt x="656" y="321"/>
                  </a:cubicBezTo>
                  <a:cubicBezTo>
                    <a:pt x="635" y="321"/>
                    <a:pt x="518" y="326"/>
                    <a:pt x="484" y="326"/>
                  </a:cubicBezTo>
                  <a:cubicBezTo>
                    <a:pt x="482" y="326"/>
                    <a:pt x="479" y="326"/>
                    <a:pt x="476" y="326"/>
                  </a:cubicBezTo>
                  <a:cubicBezTo>
                    <a:pt x="476" y="300"/>
                    <a:pt x="476" y="300"/>
                    <a:pt x="476" y="300"/>
                  </a:cubicBezTo>
                  <a:cubicBezTo>
                    <a:pt x="569" y="298"/>
                    <a:pt x="569" y="298"/>
                    <a:pt x="569" y="298"/>
                  </a:cubicBezTo>
                  <a:cubicBezTo>
                    <a:pt x="570" y="285"/>
                    <a:pt x="570" y="285"/>
                    <a:pt x="570" y="285"/>
                  </a:cubicBezTo>
                  <a:cubicBezTo>
                    <a:pt x="598" y="284"/>
                    <a:pt x="647" y="283"/>
                    <a:pt x="660" y="283"/>
                  </a:cubicBezTo>
                  <a:cubicBezTo>
                    <a:pt x="660" y="283"/>
                    <a:pt x="660" y="283"/>
                    <a:pt x="660" y="283"/>
                  </a:cubicBezTo>
                  <a:cubicBezTo>
                    <a:pt x="660" y="283"/>
                    <a:pt x="660" y="283"/>
                    <a:pt x="660" y="283"/>
                  </a:cubicBezTo>
                  <a:cubicBezTo>
                    <a:pt x="659" y="296"/>
                    <a:pt x="658" y="309"/>
                    <a:pt x="656" y="321"/>
                  </a:cubicBezTo>
                  <a:close/>
                  <a:moveTo>
                    <a:pt x="661" y="276"/>
                  </a:moveTo>
                  <a:cubicBezTo>
                    <a:pt x="661" y="276"/>
                    <a:pt x="661" y="276"/>
                    <a:pt x="661" y="276"/>
                  </a:cubicBezTo>
                  <a:cubicBezTo>
                    <a:pt x="649" y="276"/>
                    <a:pt x="601" y="276"/>
                    <a:pt x="582" y="277"/>
                  </a:cubicBezTo>
                  <a:cubicBezTo>
                    <a:pt x="579" y="277"/>
                    <a:pt x="575" y="278"/>
                    <a:pt x="570" y="278"/>
                  </a:cubicBezTo>
                  <a:cubicBezTo>
                    <a:pt x="571" y="236"/>
                    <a:pt x="571" y="236"/>
                    <a:pt x="571" y="236"/>
                  </a:cubicBezTo>
                  <a:cubicBezTo>
                    <a:pt x="604" y="236"/>
                    <a:pt x="631" y="235"/>
                    <a:pt x="635" y="235"/>
                  </a:cubicBezTo>
                  <a:cubicBezTo>
                    <a:pt x="644" y="235"/>
                    <a:pt x="659" y="236"/>
                    <a:pt x="664" y="236"/>
                  </a:cubicBezTo>
                  <a:cubicBezTo>
                    <a:pt x="664" y="236"/>
                    <a:pt x="664" y="236"/>
                    <a:pt x="664" y="236"/>
                  </a:cubicBezTo>
                  <a:cubicBezTo>
                    <a:pt x="665" y="236"/>
                    <a:pt x="665" y="236"/>
                    <a:pt x="665" y="236"/>
                  </a:cubicBezTo>
                  <a:cubicBezTo>
                    <a:pt x="664" y="249"/>
                    <a:pt x="662" y="262"/>
                    <a:pt x="661" y="27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4"/>
            <p:cNvSpPr>
              <a:spLocks/>
            </p:cNvSpPr>
            <p:nvPr/>
          </p:nvSpPr>
          <p:spPr bwMode="auto">
            <a:xfrm>
              <a:off x="3669" y="1251"/>
              <a:ext cx="59" cy="57"/>
            </a:xfrm>
            <a:custGeom>
              <a:avLst/>
              <a:gdLst>
                <a:gd name="T0" fmla="*/ 20 w 25"/>
                <a:gd name="T1" fmla="*/ 16 h 24"/>
                <a:gd name="T2" fmla="*/ 15 w 25"/>
                <a:gd name="T3" fmla="*/ 0 h 24"/>
                <a:gd name="T4" fmla="*/ 0 w 25"/>
                <a:gd name="T5" fmla="*/ 9 h 24"/>
                <a:gd name="T6" fmla="*/ 6 w 25"/>
                <a:gd name="T7" fmla="*/ 24 h 24"/>
                <a:gd name="T8" fmla="*/ 20 w 25"/>
                <a:gd name="T9" fmla="*/ 16 h 24"/>
                <a:gd name="T10" fmla="*/ 20 w 25"/>
                <a:gd name="T11" fmla="*/ 16 h 24"/>
              </a:gdLst>
              <a:ahLst/>
              <a:cxnLst>
                <a:cxn ang="0">
                  <a:pos x="T0" y="T1"/>
                </a:cxn>
                <a:cxn ang="0">
                  <a:pos x="T2" y="T3"/>
                </a:cxn>
                <a:cxn ang="0">
                  <a:pos x="T4" y="T5"/>
                </a:cxn>
                <a:cxn ang="0">
                  <a:pos x="T6" y="T7"/>
                </a:cxn>
                <a:cxn ang="0">
                  <a:pos x="T8" y="T9"/>
                </a:cxn>
                <a:cxn ang="0">
                  <a:pos x="T10" y="T11"/>
                </a:cxn>
              </a:cxnLst>
              <a:rect l="0" t="0" r="r" b="b"/>
              <a:pathLst>
                <a:path w="25" h="24">
                  <a:moveTo>
                    <a:pt x="20" y="16"/>
                  </a:moveTo>
                  <a:cubicBezTo>
                    <a:pt x="20" y="16"/>
                    <a:pt x="25" y="0"/>
                    <a:pt x="15" y="0"/>
                  </a:cubicBezTo>
                  <a:cubicBezTo>
                    <a:pt x="6" y="0"/>
                    <a:pt x="0" y="5"/>
                    <a:pt x="0" y="9"/>
                  </a:cubicBezTo>
                  <a:cubicBezTo>
                    <a:pt x="0" y="14"/>
                    <a:pt x="6" y="24"/>
                    <a:pt x="6" y="24"/>
                  </a:cubicBezTo>
                  <a:cubicBezTo>
                    <a:pt x="20" y="16"/>
                    <a:pt x="20" y="16"/>
                    <a:pt x="20" y="16"/>
                  </a:cubicBezTo>
                  <a:cubicBezTo>
                    <a:pt x="20" y="16"/>
                    <a:pt x="20" y="16"/>
                    <a:pt x="20" y="16"/>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5"/>
            <p:cNvSpPr>
              <a:spLocks/>
            </p:cNvSpPr>
            <p:nvPr/>
          </p:nvSpPr>
          <p:spPr bwMode="auto">
            <a:xfrm>
              <a:off x="3605" y="1256"/>
              <a:ext cx="274" cy="302"/>
            </a:xfrm>
            <a:custGeom>
              <a:avLst/>
              <a:gdLst>
                <a:gd name="T0" fmla="*/ 86 w 116"/>
                <a:gd name="T1" fmla="*/ 36 h 128"/>
                <a:gd name="T2" fmla="*/ 35 w 116"/>
                <a:gd name="T3" fmla="*/ 11 h 128"/>
                <a:gd name="T4" fmla="*/ 7 w 116"/>
                <a:gd name="T5" fmla="*/ 59 h 128"/>
                <a:gd name="T6" fmla="*/ 31 w 116"/>
                <a:gd name="T7" fmla="*/ 93 h 128"/>
                <a:gd name="T8" fmla="*/ 10 w 116"/>
                <a:gd name="T9" fmla="*/ 120 h 128"/>
                <a:gd name="T10" fmla="*/ 116 w 116"/>
                <a:gd name="T11" fmla="*/ 84 h 128"/>
                <a:gd name="T12" fmla="*/ 86 w 116"/>
                <a:gd name="T13" fmla="*/ 76 h 128"/>
                <a:gd name="T14" fmla="*/ 86 w 116"/>
                <a:gd name="T15" fmla="*/ 36 h 1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128">
                  <a:moveTo>
                    <a:pt x="86" y="36"/>
                  </a:moveTo>
                  <a:cubicBezTo>
                    <a:pt x="84" y="22"/>
                    <a:pt x="76" y="0"/>
                    <a:pt x="35" y="11"/>
                  </a:cubicBezTo>
                  <a:cubicBezTo>
                    <a:pt x="0" y="20"/>
                    <a:pt x="2" y="44"/>
                    <a:pt x="7" y="59"/>
                  </a:cubicBezTo>
                  <a:cubicBezTo>
                    <a:pt x="13" y="78"/>
                    <a:pt x="35" y="80"/>
                    <a:pt x="31" y="93"/>
                  </a:cubicBezTo>
                  <a:cubicBezTo>
                    <a:pt x="30" y="101"/>
                    <a:pt x="9" y="113"/>
                    <a:pt x="10" y="120"/>
                  </a:cubicBezTo>
                  <a:cubicBezTo>
                    <a:pt x="52" y="128"/>
                    <a:pt x="97" y="118"/>
                    <a:pt x="116" y="84"/>
                  </a:cubicBezTo>
                  <a:cubicBezTo>
                    <a:pt x="101" y="83"/>
                    <a:pt x="91" y="81"/>
                    <a:pt x="86" y="76"/>
                  </a:cubicBezTo>
                  <a:cubicBezTo>
                    <a:pt x="78" y="71"/>
                    <a:pt x="90" y="56"/>
                    <a:pt x="86" y="3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6"/>
            <p:cNvSpPr>
              <a:spLocks/>
            </p:cNvSpPr>
            <p:nvPr/>
          </p:nvSpPr>
          <p:spPr bwMode="auto">
            <a:xfrm>
              <a:off x="3631" y="1454"/>
              <a:ext cx="248" cy="109"/>
            </a:xfrm>
            <a:custGeom>
              <a:avLst/>
              <a:gdLst>
                <a:gd name="T0" fmla="*/ 105 w 105"/>
                <a:gd name="T1" fmla="*/ 0 h 46"/>
                <a:gd name="T2" fmla="*/ 49 w 105"/>
                <a:gd name="T3" fmla="*/ 11 h 46"/>
                <a:gd name="T4" fmla="*/ 0 w 105"/>
                <a:gd name="T5" fmla="*/ 33 h 46"/>
                <a:gd name="T6" fmla="*/ 56 w 105"/>
                <a:gd name="T7" fmla="*/ 36 h 46"/>
                <a:gd name="T8" fmla="*/ 105 w 105"/>
                <a:gd name="T9" fmla="*/ 0 h 46"/>
              </a:gdLst>
              <a:ahLst/>
              <a:cxnLst>
                <a:cxn ang="0">
                  <a:pos x="T0" y="T1"/>
                </a:cxn>
                <a:cxn ang="0">
                  <a:pos x="T2" y="T3"/>
                </a:cxn>
                <a:cxn ang="0">
                  <a:pos x="T4" y="T5"/>
                </a:cxn>
                <a:cxn ang="0">
                  <a:pos x="T6" y="T7"/>
                </a:cxn>
                <a:cxn ang="0">
                  <a:pos x="T8" y="T9"/>
                </a:cxn>
              </a:cxnLst>
              <a:rect l="0" t="0" r="r" b="b"/>
              <a:pathLst>
                <a:path w="105" h="46">
                  <a:moveTo>
                    <a:pt x="105" y="0"/>
                  </a:moveTo>
                  <a:cubicBezTo>
                    <a:pt x="105" y="0"/>
                    <a:pt x="72" y="5"/>
                    <a:pt x="49" y="11"/>
                  </a:cubicBezTo>
                  <a:cubicBezTo>
                    <a:pt x="41" y="15"/>
                    <a:pt x="0" y="33"/>
                    <a:pt x="0" y="33"/>
                  </a:cubicBezTo>
                  <a:cubicBezTo>
                    <a:pt x="0" y="33"/>
                    <a:pt x="16" y="46"/>
                    <a:pt x="56" y="36"/>
                  </a:cubicBezTo>
                  <a:cubicBezTo>
                    <a:pt x="96" y="25"/>
                    <a:pt x="104" y="4"/>
                    <a:pt x="105" y="0"/>
                  </a:cubicBezTo>
                  <a:close/>
                </a:path>
              </a:pathLst>
            </a:custGeom>
            <a:solidFill>
              <a:srgbClr val="E2A3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7"/>
            <p:cNvSpPr>
              <a:spLocks/>
            </p:cNvSpPr>
            <p:nvPr/>
          </p:nvSpPr>
          <p:spPr bwMode="auto">
            <a:xfrm>
              <a:off x="3733" y="1483"/>
              <a:ext cx="68" cy="37"/>
            </a:xfrm>
            <a:custGeom>
              <a:avLst/>
              <a:gdLst>
                <a:gd name="T0" fmla="*/ 0 w 29"/>
                <a:gd name="T1" fmla="*/ 9 h 16"/>
                <a:gd name="T2" fmla="*/ 27 w 29"/>
                <a:gd name="T3" fmla="*/ 1 h 16"/>
                <a:gd name="T4" fmla="*/ 17 w 29"/>
                <a:gd name="T5" fmla="*/ 16 h 16"/>
                <a:gd name="T6" fmla="*/ 0 w 29"/>
                <a:gd name="T7" fmla="*/ 9 h 16"/>
              </a:gdLst>
              <a:ahLst/>
              <a:cxnLst>
                <a:cxn ang="0">
                  <a:pos x="T0" y="T1"/>
                </a:cxn>
                <a:cxn ang="0">
                  <a:pos x="T2" y="T3"/>
                </a:cxn>
                <a:cxn ang="0">
                  <a:pos x="T4" y="T5"/>
                </a:cxn>
                <a:cxn ang="0">
                  <a:pos x="T6" y="T7"/>
                </a:cxn>
              </a:cxnLst>
              <a:rect l="0" t="0" r="r" b="b"/>
              <a:pathLst>
                <a:path w="29" h="16">
                  <a:moveTo>
                    <a:pt x="0" y="9"/>
                  </a:moveTo>
                  <a:cubicBezTo>
                    <a:pt x="0" y="9"/>
                    <a:pt x="19" y="0"/>
                    <a:pt x="27" y="1"/>
                  </a:cubicBezTo>
                  <a:cubicBezTo>
                    <a:pt x="29" y="7"/>
                    <a:pt x="26" y="15"/>
                    <a:pt x="17" y="16"/>
                  </a:cubicBezTo>
                  <a:cubicBezTo>
                    <a:pt x="7" y="16"/>
                    <a:pt x="1" y="14"/>
                    <a:pt x="0" y="9"/>
                  </a:cubicBezTo>
                  <a:close/>
                </a:path>
              </a:pathLst>
            </a:custGeom>
            <a:solidFill>
              <a:srgbClr val="F2C3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8"/>
            <p:cNvSpPr>
              <a:spLocks/>
            </p:cNvSpPr>
            <p:nvPr/>
          </p:nvSpPr>
          <p:spPr bwMode="auto">
            <a:xfrm>
              <a:off x="3414" y="1116"/>
              <a:ext cx="605" cy="584"/>
            </a:xfrm>
            <a:custGeom>
              <a:avLst/>
              <a:gdLst>
                <a:gd name="T0" fmla="*/ 42 w 605"/>
                <a:gd name="T1" fmla="*/ 582 h 584"/>
                <a:gd name="T2" fmla="*/ 66 w 605"/>
                <a:gd name="T3" fmla="*/ 570 h 584"/>
                <a:gd name="T4" fmla="*/ 57 w 605"/>
                <a:gd name="T5" fmla="*/ 485 h 584"/>
                <a:gd name="T6" fmla="*/ 31 w 605"/>
                <a:gd name="T7" fmla="*/ 227 h 584"/>
                <a:gd name="T8" fmla="*/ 298 w 605"/>
                <a:gd name="T9" fmla="*/ 38 h 584"/>
                <a:gd name="T10" fmla="*/ 565 w 605"/>
                <a:gd name="T11" fmla="*/ 215 h 584"/>
                <a:gd name="T12" fmla="*/ 550 w 605"/>
                <a:gd name="T13" fmla="*/ 492 h 584"/>
                <a:gd name="T14" fmla="*/ 546 w 605"/>
                <a:gd name="T15" fmla="*/ 570 h 584"/>
                <a:gd name="T16" fmla="*/ 579 w 605"/>
                <a:gd name="T17" fmla="*/ 584 h 584"/>
                <a:gd name="T18" fmla="*/ 586 w 605"/>
                <a:gd name="T19" fmla="*/ 511 h 584"/>
                <a:gd name="T20" fmla="*/ 605 w 605"/>
                <a:gd name="T21" fmla="*/ 196 h 584"/>
                <a:gd name="T22" fmla="*/ 295 w 605"/>
                <a:gd name="T23" fmla="*/ 0 h 584"/>
                <a:gd name="T24" fmla="*/ 0 w 605"/>
                <a:gd name="T25" fmla="*/ 218 h 584"/>
                <a:gd name="T26" fmla="*/ 33 w 605"/>
                <a:gd name="T27" fmla="*/ 496 h 584"/>
                <a:gd name="T28" fmla="*/ 42 w 605"/>
                <a:gd name="T29" fmla="*/ 582 h 584"/>
                <a:gd name="T30" fmla="*/ 42 w 605"/>
                <a:gd name="T31" fmla="*/ 582 h 584"/>
                <a:gd name="T32" fmla="*/ 42 w 605"/>
                <a:gd name="T33" fmla="*/ 582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 h="584">
                  <a:moveTo>
                    <a:pt x="42" y="582"/>
                  </a:moveTo>
                  <a:lnTo>
                    <a:pt x="66" y="570"/>
                  </a:lnTo>
                  <a:lnTo>
                    <a:pt x="57" y="485"/>
                  </a:lnTo>
                  <a:lnTo>
                    <a:pt x="31" y="227"/>
                  </a:lnTo>
                  <a:lnTo>
                    <a:pt x="298" y="38"/>
                  </a:lnTo>
                  <a:lnTo>
                    <a:pt x="565" y="215"/>
                  </a:lnTo>
                  <a:lnTo>
                    <a:pt x="550" y="492"/>
                  </a:lnTo>
                  <a:lnTo>
                    <a:pt x="546" y="570"/>
                  </a:lnTo>
                  <a:lnTo>
                    <a:pt x="579" y="584"/>
                  </a:lnTo>
                  <a:lnTo>
                    <a:pt x="586" y="511"/>
                  </a:lnTo>
                  <a:lnTo>
                    <a:pt x="605" y="196"/>
                  </a:lnTo>
                  <a:lnTo>
                    <a:pt x="295" y="0"/>
                  </a:lnTo>
                  <a:lnTo>
                    <a:pt x="0" y="218"/>
                  </a:lnTo>
                  <a:lnTo>
                    <a:pt x="33" y="496"/>
                  </a:lnTo>
                  <a:lnTo>
                    <a:pt x="42" y="582"/>
                  </a:lnTo>
                  <a:lnTo>
                    <a:pt x="42" y="582"/>
                  </a:lnTo>
                  <a:lnTo>
                    <a:pt x="42" y="582"/>
                  </a:ln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9"/>
            <p:cNvSpPr>
              <a:spLocks/>
            </p:cNvSpPr>
            <p:nvPr/>
          </p:nvSpPr>
          <p:spPr bwMode="auto">
            <a:xfrm>
              <a:off x="3461" y="2565"/>
              <a:ext cx="503" cy="578"/>
            </a:xfrm>
            <a:custGeom>
              <a:avLst/>
              <a:gdLst>
                <a:gd name="T0" fmla="*/ 0 w 213"/>
                <a:gd name="T1" fmla="*/ 0 h 245"/>
                <a:gd name="T2" fmla="*/ 6 w 213"/>
                <a:gd name="T3" fmla="*/ 245 h 245"/>
                <a:gd name="T4" fmla="*/ 40 w 213"/>
                <a:gd name="T5" fmla="*/ 245 h 245"/>
                <a:gd name="T6" fmla="*/ 210 w 213"/>
                <a:gd name="T7" fmla="*/ 245 h 245"/>
                <a:gd name="T8" fmla="*/ 213 w 213"/>
                <a:gd name="T9" fmla="*/ 245 h 245"/>
                <a:gd name="T10" fmla="*/ 208 w 213"/>
                <a:gd name="T11" fmla="*/ 7 h 245"/>
                <a:gd name="T12" fmla="*/ 0 w 213"/>
                <a:gd name="T13" fmla="*/ 0 h 245"/>
                <a:gd name="T14" fmla="*/ 0 w 213"/>
                <a:gd name="T15" fmla="*/ 0 h 2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245">
                  <a:moveTo>
                    <a:pt x="0" y="0"/>
                  </a:moveTo>
                  <a:cubicBezTo>
                    <a:pt x="6" y="245"/>
                    <a:pt x="6" y="245"/>
                    <a:pt x="6" y="245"/>
                  </a:cubicBezTo>
                  <a:cubicBezTo>
                    <a:pt x="40" y="245"/>
                    <a:pt x="40" y="245"/>
                    <a:pt x="40" y="245"/>
                  </a:cubicBezTo>
                  <a:cubicBezTo>
                    <a:pt x="40" y="245"/>
                    <a:pt x="121" y="245"/>
                    <a:pt x="210" y="245"/>
                  </a:cubicBezTo>
                  <a:cubicBezTo>
                    <a:pt x="212" y="245"/>
                    <a:pt x="213" y="245"/>
                    <a:pt x="213" y="245"/>
                  </a:cubicBezTo>
                  <a:cubicBezTo>
                    <a:pt x="208" y="7"/>
                    <a:pt x="208" y="7"/>
                    <a:pt x="208" y="7"/>
                  </a:cubicBezTo>
                  <a:cubicBezTo>
                    <a:pt x="0" y="0"/>
                    <a:pt x="0" y="0"/>
                    <a:pt x="0" y="0"/>
                  </a:cubicBezTo>
                  <a:cubicBezTo>
                    <a:pt x="0" y="0"/>
                    <a:pt x="0" y="0"/>
                    <a:pt x="0" y="0"/>
                  </a:cubicBez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20"/>
            <p:cNvSpPr>
              <a:spLocks/>
            </p:cNvSpPr>
            <p:nvPr/>
          </p:nvSpPr>
          <p:spPr bwMode="auto">
            <a:xfrm>
              <a:off x="3695" y="2567"/>
              <a:ext cx="33" cy="576"/>
            </a:xfrm>
            <a:custGeom>
              <a:avLst/>
              <a:gdLst>
                <a:gd name="T0" fmla="*/ 0 w 14"/>
                <a:gd name="T1" fmla="*/ 0 h 244"/>
                <a:gd name="T2" fmla="*/ 6 w 14"/>
                <a:gd name="T3" fmla="*/ 244 h 244"/>
                <a:gd name="T4" fmla="*/ 14 w 14"/>
                <a:gd name="T5" fmla="*/ 244 h 244"/>
                <a:gd name="T6" fmla="*/ 11 w 14"/>
                <a:gd name="T7" fmla="*/ 1 h 244"/>
                <a:gd name="T8" fmla="*/ 0 w 14"/>
                <a:gd name="T9" fmla="*/ 0 h 244"/>
              </a:gdLst>
              <a:ahLst/>
              <a:cxnLst>
                <a:cxn ang="0">
                  <a:pos x="T0" y="T1"/>
                </a:cxn>
                <a:cxn ang="0">
                  <a:pos x="T2" y="T3"/>
                </a:cxn>
                <a:cxn ang="0">
                  <a:pos x="T4" y="T5"/>
                </a:cxn>
                <a:cxn ang="0">
                  <a:pos x="T6" y="T7"/>
                </a:cxn>
                <a:cxn ang="0">
                  <a:pos x="T8" y="T9"/>
                </a:cxn>
              </a:cxnLst>
              <a:rect l="0" t="0" r="r" b="b"/>
              <a:pathLst>
                <a:path w="14" h="244">
                  <a:moveTo>
                    <a:pt x="0" y="0"/>
                  </a:moveTo>
                  <a:cubicBezTo>
                    <a:pt x="6" y="244"/>
                    <a:pt x="6" y="244"/>
                    <a:pt x="6" y="244"/>
                  </a:cubicBezTo>
                  <a:cubicBezTo>
                    <a:pt x="8" y="244"/>
                    <a:pt x="11" y="244"/>
                    <a:pt x="14" y="244"/>
                  </a:cubicBezTo>
                  <a:cubicBezTo>
                    <a:pt x="11" y="1"/>
                    <a:pt x="11" y="1"/>
                    <a:pt x="11" y="1"/>
                  </a:cubicBezTo>
                  <a:lnTo>
                    <a:pt x="0" y="0"/>
                  </a:lnTo>
                  <a:close/>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21"/>
            <p:cNvSpPr>
              <a:spLocks/>
            </p:cNvSpPr>
            <p:nvPr/>
          </p:nvSpPr>
          <p:spPr bwMode="auto">
            <a:xfrm>
              <a:off x="3095" y="2076"/>
              <a:ext cx="357" cy="356"/>
            </a:xfrm>
            <a:custGeom>
              <a:avLst/>
              <a:gdLst>
                <a:gd name="T0" fmla="*/ 0 w 357"/>
                <a:gd name="T1" fmla="*/ 0 h 356"/>
                <a:gd name="T2" fmla="*/ 21 w 357"/>
                <a:gd name="T3" fmla="*/ 356 h 356"/>
                <a:gd name="T4" fmla="*/ 357 w 357"/>
                <a:gd name="T5" fmla="*/ 356 h 356"/>
                <a:gd name="T6" fmla="*/ 343 w 357"/>
                <a:gd name="T7" fmla="*/ 11 h 356"/>
                <a:gd name="T8" fmla="*/ 0 w 357"/>
                <a:gd name="T9" fmla="*/ 0 h 356"/>
                <a:gd name="T10" fmla="*/ 0 w 357"/>
                <a:gd name="T11" fmla="*/ 0 h 356"/>
                <a:gd name="T12" fmla="*/ 0 w 357"/>
                <a:gd name="T13" fmla="*/ 0 h 356"/>
                <a:gd name="T14" fmla="*/ 0 w 357"/>
                <a:gd name="T15" fmla="*/ 0 h 356"/>
                <a:gd name="T16" fmla="*/ 0 w 357"/>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7" h="356">
                  <a:moveTo>
                    <a:pt x="0" y="0"/>
                  </a:moveTo>
                  <a:lnTo>
                    <a:pt x="21" y="356"/>
                  </a:lnTo>
                  <a:lnTo>
                    <a:pt x="357" y="356"/>
                  </a:lnTo>
                  <a:lnTo>
                    <a:pt x="343" y="11"/>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22"/>
            <p:cNvSpPr>
              <a:spLocks/>
            </p:cNvSpPr>
            <p:nvPr/>
          </p:nvSpPr>
          <p:spPr bwMode="auto">
            <a:xfrm>
              <a:off x="3969" y="2076"/>
              <a:ext cx="355" cy="356"/>
            </a:xfrm>
            <a:custGeom>
              <a:avLst/>
              <a:gdLst>
                <a:gd name="T0" fmla="*/ 0 w 355"/>
                <a:gd name="T1" fmla="*/ 0 h 356"/>
                <a:gd name="T2" fmla="*/ 12 w 355"/>
                <a:gd name="T3" fmla="*/ 356 h 356"/>
                <a:gd name="T4" fmla="*/ 355 w 355"/>
                <a:gd name="T5" fmla="*/ 356 h 356"/>
                <a:gd name="T6" fmla="*/ 347 w 355"/>
                <a:gd name="T7" fmla="*/ 0 h 356"/>
                <a:gd name="T8" fmla="*/ 0 w 355"/>
                <a:gd name="T9" fmla="*/ 0 h 356"/>
                <a:gd name="T10" fmla="*/ 0 w 355"/>
                <a:gd name="T11" fmla="*/ 0 h 356"/>
                <a:gd name="T12" fmla="*/ 0 w 355"/>
                <a:gd name="T13" fmla="*/ 0 h 356"/>
                <a:gd name="T14" fmla="*/ 0 w 355"/>
                <a:gd name="T15" fmla="*/ 0 h 356"/>
                <a:gd name="T16" fmla="*/ 0 w 355"/>
                <a:gd name="T17" fmla="*/ 0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5" h="356">
                  <a:moveTo>
                    <a:pt x="0" y="0"/>
                  </a:moveTo>
                  <a:lnTo>
                    <a:pt x="12" y="356"/>
                  </a:lnTo>
                  <a:lnTo>
                    <a:pt x="355" y="356"/>
                  </a:lnTo>
                  <a:lnTo>
                    <a:pt x="347" y="0"/>
                  </a:lnTo>
                  <a:lnTo>
                    <a:pt x="0" y="0"/>
                  </a:lnTo>
                  <a:lnTo>
                    <a:pt x="0" y="0"/>
                  </a:lnTo>
                  <a:lnTo>
                    <a:pt x="0" y="0"/>
                  </a:lnTo>
                  <a:lnTo>
                    <a:pt x="0" y="0"/>
                  </a:lnTo>
                  <a:lnTo>
                    <a:pt x="0" y="0"/>
                  </a:lnTo>
                  <a:close/>
                </a:path>
              </a:pathLst>
            </a:custGeom>
            <a:solidFill>
              <a:srgbClr val="8A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23"/>
            <p:cNvSpPr>
              <a:spLocks noEditPoints="1"/>
            </p:cNvSpPr>
            <p:nvPr/>
          </p:nvSpPr>
          <p:spPr bwMode="auto">
            <a:xfrm>
              <a:off x="3000" y="1608"/>
              <a:ext cx="1635" cy="479"/>
            </a:xfrm>
            <a:custGeom>
              <a:avLst/>
              <a:gdLst>
                <a:gd name="T0" fmla="*/ 310 w 692"/>
                <a:gd name="T1" fmla="*/ 0 h 203"/>
                <a:gd name="T2" fmla="*/ 310 w 692"/>
                <a:gd name="T3" fmla="*/ 0 h 203"/>
                <a:gd name="T4" fmla="*/ 310 w 692"/>
                <a:gd name="T5" fmla="*/ 0 h 203"/>
                <a:gd name="T6" fmla="*/ 310 w 692"/>
                <a:gd name="T7" fmla="*/ 0 h 203"/>
                <a:gd name="T8" fmla="*/ 310 w 692"/>
                <a:gd name="T9" fmla="*/ 0 h 203"/>
                <a:gd name="T10" fmla="*/ 251 w 692"/>
                <a:gd name="T11" fmla="*/ 25 h 203"/>
                <a:gd name="T12" fmla="*/ 15 w 692"/>
                <a:gd name="T13" fmla="*/ 131 h 203"/>
                <a:gd name="T14" fmla="*/ 0 w 692"/>
                <a:gd name="T15" fmla="*/ 138 h 203"/>
                <a:gd name="T16" fmla="*/ 0 w 692"/>
                <a:gd name="T17" fmla="*/ 157 h 203"/>
                <a:gd name="T18" fmla="*/ 115 w 692"/>
                <a:gd name="T19" fmla="*/ 105 h 203"/>
                <a:gd name="T20" fmla="*/ 308 w 692"/>
                <a:gd name="T21" fmla="*/ 16 h 203"/>
                <a:gd name="T22" fmla="*/ 309 w 692"/>
                <a:gd name="T23" fmla="*/ 9 h 203"/>
                <a:gd name="T24" fmla="*/ 309 w 692"/>
                <a:gd name="T25" fmla="*/ 7 h 203"/>
                <a:gd name="T26" fmla="*/ 309 w 692"/>
                <a:gd name="T27" fmla="*/ 9 h 203"/>
                <a:gd name="T28" fmla="*/ 309 w 692"/>
                <a:gd name="T29" fmla="*/ 9 h 203"/>
                <a:gd name="T30" fmla="*/ 308 w 692"/>
                <a:gd name="T31" fmla="*/ 16 h 203"/>
                <a:gd name="T32" fmla="*/ 321 w 692"/>
                <a:gd name="T33" fmla="*/ 21 h 203"/>
                <a:gd name="T34" fmla="*/ 538 w 692"/>
                <a:gd name="T35" fmla="*/ 131 h 203"/>
                <a:gd name="T36" fmla="*/ 674 w 692"/>
                <a:gd name="T37" fmla="*/ 194 h 203"/>
                <a:gd name="T38" fmla="*/ 674 w 692"/>
                <a:gd name="T39" fmla="*/ 194 h 203"/>
                <a:gd name="T40" fmla="*/ 692 w 692"/>
                <a:gd name="T41" fmla="*/ 203 h 203"/>
                <a:gd name="T42" fmla="*/ 692 w 692"/>
                <a:gd name="T43" fmla="*/ 184 h 203"/>
                <a:gd name="T44" fmla="*/ 310 w 692"/>
                <a:gd name="T45" fmla="*/ 0 h 203"/>
                <a:gd name="T46" fmla="*/ 193 w 692"/>
                <a:gd name="T47" fmla="*/ 56 h 203"/>
                <a:gd name="T48" fmla="*/ 193 w 692"/>
                <a:gd name="T49" fmla="*/ 57 h 203"/>
                <a:gd name="T50" fmla="*/ 193 w 692"/>
                <a:gd name="T51" fmla="*/ 57 h 203"/>
                <a:gd name="T52" fmla="*/ 193 w 692"/>
                <a:gd name="T53" fmla="*/ 56 h 203"/>
                <a:gd name="T54" fmla="*/ 198 w 692"/>
                <a:gd name="T55" fmla="*/ 54 h 203"/>
                <a:gd name="T56" fmla="*/ 193 w 692"/>
                <a:gd name="T57" fmla="*/ 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2" h="203">
                  <a:moveTo>
                    <a:pt x="310" y="0"/>
                  </a:moveTo>
                  <a:cubicBezTo>
                    <a:pt x="310" y="0"/>
                    <a:pt x="310" y="0"/>
                    <a:pt x="310" y="0"/>
                  </a:cubicBezTo>
                  <a:cubicBezTo>
                    <a:pt x="310" y="0"/>
                    <a:pt x="310" y="0"/>
                    <a:pt x="310" y="0"/>
                  </a:cubicBezTo>
                  <a:cubicBezTo>
                    <a:pt x="310" y="0"/>
                    <a:pt x="310" y="0"/>
                    <a:pt x="310" y="0"/>
                  </a:cubicBezTo>
                  <a:cubicBezTo>
                    <a:pt x="310" y="0"/>
                    <a:pt x="310" y="0"/>
                    <a:pt x="310" y="0"/>
                  </a:cubicBezTo>
                  <a:cubicBezTo>
                    <a:pt x="251" y="25"/>
                    <a:pt x="251" y="25"/>
                    <a:pt x="251" y="25"/>
                  </a:cubicBezTo>
                  <a:cubicBezTo>
                    <a:pt x="15" y="131"/>
                    <a:pt x="15" y="131"/>
                    <a:pt x="15" y="131"/>
                  </a:cubicBezTo>
                  <a:cubicBezTo>
                    <a:pt x="0" y="138"/>
                    <a:pt x="0" y="138"/>
                    <a:pt x="0" y="138"/>
                  </a:cubicBezTo>
                  <a:cubicBezTo>
                    <a:pt x="0" y="157"/>
                    <a:pt x="0" y="157"/>
                    <a:pt x="0" y="157"/>
                  </a:cubicBezTo>
                  <a:cubicBezTo>
                    <a:pt x="48" y="134"/>
                    <a:pt x="98" y="111"/>
                    <a:pt x="115" y="105"/>
                  </a:cubicBezTo>
                  <a:cubicBezTo>
                    <a:pt x="153" y="92"/>
                    <a:pt x="308" y="16"/>
                    <a:pt x="308" y="16"/>
                  </a:cubicBezTo>
                  <a:cubicBezTo>
                    <a:pt x="309" y="11"/>
                    <a:pt x="309" y="9"/>
                    <a:pt x="309" y="9"/>
                  </a:cubicBezTo>
                  <a:cubicBezTo>
                    <a:pt x="309" y="7"/>
                    <a:pt x="309" y="7"/>
                    <a:pt x="309" y="7"/>
                  </a:cubicBezTo>
                  <a:cubicBezTo>
                    <a:pt x="309" y="8"/>
                    <a:pt x="309" y="9"/>
                    <a:pt x="309" y="9"/>
                  </a:cubicBezTo>
                  <a:cubicBezTo>
                    <a:pt x="309" y="9"/>
                    <a:pt x="309" y="9"/>
                    <a:pt x="309" y="9"/>
                  </a:cubicBezTo>
                  <a:cubicBezTo>
                    <a:pt x="308" y="16"/>
                    <a:pt x="308" y="16"/>
                    <a:pt x="308" y="16"/>
                  </a:cubicBezTo>
                  <a:cubicBezTo>
                    <a:pt x="321" y="21"/>
                    <a:pt x="321" y="21"/>
                    <a:pt x="321" y="21"/>
                  </a:cubicBezTo>
                  <a:cubicBezTo>
                    <a:pt x="538" y="131"/>
                    <a:pt x="538" y="131"/>
                    <a:pt x="538" y="131"/>
                  </a:cubicBezTo>
                  <a:cubicBezTo>
                    <a:pt x="674" y="194"/>
                    <a:pt x="674" y="194"/>
                    <a:pt x="674" y="194"/>
                  </a:cubicBezTo>
                  <a:cubicBezTo>
                    <a:pt x="674" y="194"/>
                    <a:pt x="674" y="194"/>
                    <a:pt x="674" y="194"/>
                  </a:cubicBezTo>
                  <a:cubicBezTo>
                    <a:pt x="692" y="203"/>
                    <a:pt x="692" y="203"/>
                    <a:pt x="692" y="203"/>
                  </a:cubicBezTo>
                  <a:cubicBezTo>
                    <a:pt x="692" y="203"/>
                    <a:pt x="692" y="195"/>
                    <a:pt x="692" y="184"/>
                  </a:cubicBezTo>
                  <a:cubicBezTo>
                    <a:pt x="688" y="182"/>
                    <a:pt x="316" y="2"/>
                    <a:pt x="310" y="0"/>
                  </a:cubicBezTo>
                  <a:close/>
                  <a:moveTo>
                    <a:pt x="193" y="56"/>
                  </a:moveTo>
                  <a:cubicBezTo>
                    <a:pt x="193" y="57"/>
                    <a:pt x="193" y="57"/>
                    <a:pt x="193" y="57"/>
                  </a:cubicBezTo>
                  <a:cubicBezTo>
                    <a:pt x="193" y="57"/>
                    <a:pt x="193" y="57"/>
                    <a:pt x="193" y="57"/>
                  </a:cubicBezTo>
                  <a:cubicBezTo>
                    <a:pt x="193" y="56"/>
                    <a:pt x="193" y="56"/>
                    <a:pt x="193" y="56"/>
                  </a:cubicBezTo>
                  <a:cubicBezTo>
                    <a:pt x="198" y="54"/>
                    <a:pt x="198" y="54"/>
                    <a:pt x="198" y="54"/>
                  </a:cubicBezTo>
                  <a:cubicBezTo>
                    <a:pt x="193" y="56"/>
                    <a:pt x="193" y="56"/>
                    <a:pt x="193" y="56"/>
                  </a:cubicBezTo>
                  <a:close/>
                </a:path>
              </a:pathLst>
            </a:custGeom>
            <a:solidFill>
              <a:schemeClr val="accent2">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24"/>
            <p:cNvSpPr>
              <a:spLocks/>
            </p:cNvSpPr>
            <p:nvPr/>
          </p:nvSpPr>
          <p:spPr bwMode="auto">
            <a:xfrm>
              <a:off x="3473" y="3143"/>
              <a:ext cx="491" cy="12"/>
            </a:xfrm>
            <a:custGeom>
              <a:avLst/>
              <a:gdLst>
                <a:gd name="T0" fmla="*/ 34 w 208"/>
                <a:gd name="T1" fmla="*/ 0 h 5"/>
                <a:gd name="T2" fmla="*/ 0 w 208"/>
                <a:gd name="T3" fmla="*/ 0 h 5"/>
                <a:gd name="T4" fmla="*/ 0 w 208"/>
                <a:gd name="T5" fmla="*/ 5 h 5"/>
                <a:gd name="T6" fmla="*/ 36 w 208"/>
                <a:gd name="T7" fmla="*/ 5 h 5"/>
                <a:gd name="T8" fmla="*/ 208 w 208"/>
                <a:gd name="T9" fmla="*/ 4 h 5"/>
                <a:gd name="T10" fmla="*/ 208 w 208"/>
                <a:gd name="T11" fmla="*/ 0 h 5"/>
                <a:gd name="T12" fmla="*/ 205 w 208"/>
                <a:gd name="T13" fmla="*/ 0 h 5"/>
                <a:gd name="T14" fmla="*/ 34 w 208"/>
                <a:gd name="T15" fmla="*/ 0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8" h="5">
                  <a:moveTo>
                    <a:pt x="34" y="0"/>
                  </a:moveTo>
                  <a:cubicBezTo>
                    <a:pt x="0" y="0"/>
                    <a:pt x="0" y="0"/>
                    <a:pt x="0" y="0"/>
                  </a:cubicBezTo>
                  <a:cubicBezTo>
                    <a:pt x="0" y="5"/>
                    <a:pt x="0" y="5"/>
                    <a:pt x="0" y="5"/>
                  </a:cubicBezTo>
                  <a:cubicBezTo>
                    <a:pt x="36" y="5"/>
                    <a:pt x="36" y="5"/>
                    <a:pt x="36" y="5"/>
                  </a:cubicBezTo>
                  <a:cubicBezTo>
                    <a:pt x="208" y="4"/>
                    <a:pt x="208" y="4"/>
                    <a:pt x="208" y="4"/>
                  </a:cubicBezTo>
                  <a:cubicBezTo>
                    <a:pt x="208" y="0"/>
                    <a:pt x="208" y="0"/>
                    <a:pt x="208" y="0"/>
                  </a:cubicBezTo>
                  <a:cubicBezTo>
                    <a:pt x="207" y="0"/>
                    <a:pt x="207" y="0"/>
                    <a:pt x="205" y="0"/>
                  </a:cubicBezTo>
                  <a:cubicBezTo>
                    <a:pt x="115" y="0"/>
                    <a:pt x="34" y="0"/>
                    <a:pt x="34" y="0"/>
                  </a:cubicBezTo>
                  <a:close/>
                </a:path>
              </a:pathLst>
            </a:custGeom>
            <a:solidFill>
              <a:srgbClr val="42A9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1" name="Group 33"/>
          <p:cNvGrpSpPr>
            <a:grpSpLocks noChangeAspect="1"/>
          </p:cNvGrpSpPr>
          <p:nvPr/>
        </p:nvGrpSpPr>
        <p:grpSpPr bwMode="auto">
          <a:xfrm>
            <a:off x="1714988" y="4544219"/>
            <a:ext cx="1873268" cy="2324202"/>
            <a:chOff x="3359" y="1523"/>
            <a:chExt cx="943" cy="1170"/>
          </a:xfrm>
        </p:grpSpPr>
        <p:sp>
          <p:nvSpPr>
            <p:cNvPr id="82" name="Freeform 34"/>
            <p:cNvSpPr>
              <a:spLocks/>
            </p:cNvSpPr>
            <p:nvPr/>
          </p:nvSpPr>
          <p:spPr bwMode="auto">
            <a:xfrm>
              <a:off x="3359" y="1523"/>
              <a:ext cx="943" cy="922"/>
            </a:xfrm>
            <a:custGeom>
              <a:avLst/>
              <a:gdLst>
                <a:gd name="T0" fmla="*/ 213 w 399"/>
                <a:gd name="T1" fmla="*/ 385 h 390"/>
                <a:gd name="T2" fmla="*/ 369 w 399"/>
                <a:gd name="T3" fmla="*/ 198 h 390"/>
                <a:gd name="T4" fmla="*/ 63 w 399"/>
                <a:gd name="T5" fmla="*/ 117 h 390"/>
                <a:gd name="T6" fmla="*/ 213 w 399"/>
                <a:gd name="T7" fmla="*/ 385 h 390"/>
              </a:gdLst>
              <a:ahLst/>
              <a:cxnLst>
                <a:cxn ang="0">
                  <a:pos x="T0" y="T1"/>
                </a:cxn>
                <a:cxn ang="0">
                  <a:pos x="T2" y="T3"/>
                </a:cxn>
                <a:cxn ang="0">
                  <a:pos x="T4" y="T5"/>
                </a:cxn>
                <a:cxn ang="0">
                  <a:pos x="T6" y="T7"/>
                </a:cxn>
              </a:cxnLst>
              <a:rect l="0" t="0" r="r" b="b"/>
              <a:pathLst>
                <a:path w="399" h="390">
                  <a:moveTo>
                    <a:pt x="213" y="385"/>
                  </a:moveTo>
                  <a:cubicBezTo>
                    <a:pt x="276" y="390"/>
                    <a:pt x="399" y="354"/>
                    <a:pt x="369" y="198"/>
                  </a:cubicBezTo>
                  <a:cubicBezTo>
                    <a:pt x="328" y="0"/>
                    <a:pt x="101" y="49"/>
                    <a:pt x="63" y="117"/>
                  </a:cubicBezTo>
                  <a:cubicBezTo>
                    <a:pt x="0" y="229"/>
                    <a:pt x="19" y="370"/>
                    <a:pt x="213" y="385"/>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35"/>
            <p:cNvSpPr>
              <a:spLocks/>
            </p:cNvSpPr>
            <p:nvPr/>
          </p:nvSpPr>
          <p:spPr bwMode="auto">
            <a:xfrm>
              <a:off x="3565" y="1904"/>
              <a:ext cx="562" cy="789"/>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36"/>
            <p:cNvSpPr>
              <a:spLocks/>
            </p:cNvSpPr>
            <p:nvPr/>
          </p:nvSpPr>
          <p:spPr bwMode="auto">
            <a:xfrm>
              <a:off x="3553" y="1620"/>
              <a:ext cx="596" cy="192"/>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37"/>
            <p:cNvSpPr>
              <a:spLocks/>
            </p:cNvSpPr>
            <p:nvPr/>
          </p:nvSpPr>
          <p:spPr bwMode="auto">
            <a:xfrm>
              <a:off x="3407" y="1788"/>
              <a:ext cx="305" cy="661"/>
            </a:xfrm>
            <a:custGeom>
              <a:avLst/>
              <a:gdLst>
                <a:gd name="T0" fmla="*/ 92 w 129"/>
                <a:gd name="T1" fmla="*/ 257 h 280"/>
                <a:gd name="T2" fmla="*/ 89 w 129"/>
                <a:gd name="T3" fmla="*/ 220 h 280"/>
                <a:gd name="T4" fmla="*/ 50 w 129"/>
                <a:gd name="T5" fmla="*/ 234 h 280"/>
                <a:gd name="T6" fmla="*/ 64 w 129"/>
                <a:gd name="T7" fmla="*/ 186 h 280"/>
                <a:gd name="T8" fmla="*/ 30 w 129"/>
                <a:gd name="T9" fmla="*/ 184 h 280"/>
                <a:gd name="T10" fmla="*/ 45 w 129"/>
                <a:gd name="T11" fmla="*/ 146 h 280"/>
                <a:gd name="T12" fmla="*/ 11 w 129"/>
                <a:gd name="T13" fmla="*/ 133 h 280"/>
                <a:gd name="T14" fmla="*/ 48 w 129"/>
                <a:gd name="T15" fmla="*/ 104 h 280"/>
                <a:gd name="T16" fmla="*/ 16 w 129"/>
                <a:gd name="T17" fmla="*/ 82 h 280"/>
                <a:gd name="T18" fmla="*/ 45 w 129"/>
                <a:gd name="T19" fmla="*/ 64 h 280"/>
                <a:gd name="T20" fmla="*/ 28 w 129"/>
                <a:gd name="T21" fmla="*/ 35 h 280"/>
                <a:gd name="T22" fmla="*/ 47 w 129"/>
                <a:gd name="T23" fmla="*/ 15 h 280"/>
                <a:gd name="T24" fmla="*/ 72 w 129"/>
                <a:gd name="T25" fmla="*/ 8 h 280"/>
                <a:gd name="T26" fmla="*/ 23 w 129"/>
                <a:gd name="T27" fmla="*/ 25 h 280"/>
                <a:gd name="T28" fmla="*/ 35 w 129"/>
                <a:gd name="T29" fmla="*/ 62 h 280"/>
                <a:gd name="T30" fmla="*/ 8 w 129"/>
                <a:gd name="T31" fmla="*/ 84 h 280"/>
                <a:gd name="T32" fmla="*/ 34 w 129"/>
                <a:gd name="T33" fmla="*/ 106 h 280"/>
                <a:gd name="T34" fmla="*/ 1 w 129"/>
                <a:gd name="T35" fmla="*/ 140 h 280"/>
                <a:gd name="T36" fmla="*/ 34 w 129"/>
                <a:gd name="T37" fmla="*/ 154 h 280"/>
                <a:gd name="T38" fmla="*/ 22 w 129"/>
                <a:gd name="T39" fmla="*/ 187 h 280"/>
                <a:gd name="T40" fmla="*/ 53 w 129"/>
                <a:gd name="T41" fmla="*/ 190 h 280"/>
                <a:gd name="T42" fmla="*/ 41 w 129"/>
                <a:gd name="T43" fmla="*/ 237 h 280"/>
                <a:gd name="T44" fmla="*/ 80 w 129"/>
                <a:gd name="T45" fmla="*/ 231 h 280"/>
                <a:gd name="T46" fmla="*/ 100 w 129"/>
                <a:gd name="T47" fmla="*/ 273 h 280"/>
                <a:gd name="T48" fmla="*/ 129 w 129"/>
                <a:gd name="T49" fmla="*/ 249 h 280"/>
                <a:gd name="T50" fmla="*/ 92 w 129"/>
                <a:gd name="T51" fmla="*/ 257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 h="280">
                  <a:moveTo>
                    <a:pt x="92" y="257"/>
                  </a:moveTo>
                  <a:cubicBezTo>
                    <a:pt x="84" y="249"/>
                    <a:pt x="89" y="220"/>
                    <a:pt x="89" y="220"/>
                  </a:cubicBezTo>
                  <a:cubicBezTo>
                    <a:pt x="89" y="220"/>
                    <a:pt x="58" y="239"/>
                    <a:pt x="50" y="234"/>
                  </a:cubicBezTo>
                  <a:cubicBezTo>
                    <a:pt x="29" y="220"/>
                    <a:pt x="64" y="186"/>
                    <a:pt x="64" y="186"/>
                  </a:cubicBezTo>
                  <a:cubicBezTo>
                    <a:pt x="64" y="186"/>
                    <a:pt x="35" y="192"/>
                    <a:pt x="30" y="184"/>
                  </a:cubicBezTo>
                  <a:cubicBezTo>
                    <a:pt x="24" y="174"/>
                    <a:pt x="45" y="146"/>
                    <a:pt x="45" y="146"/>
                  </a:cubicBezTo>
                  <a:cubicBezTo>
                    <a:pt x="45" y="146"/>
                    <a:pt x="10" y="158"/>
                    <a:pt x="11" y="133"/>
                  </a:cubicBezTo>
                  <a:cubicBezTo>
                    <a:pt x="11" y="109"/>
                    <a:pt x="48" y="104"/>
                    <a:pt x="48" y="104"/>
                  </a:cubicBezTo>
                  <a:cubicBezTo>
                    <a:pt x="48" y="104"/>
                    <a:pt x="14" y="91"/>
                    <a:pt x="16" y="82"/>
                  </a:cubicBezTo>
                  <a:cubicBezTo>
                    <a:pt x="18" y="67"/>
                    <a:pt x="29" y="66"/>
                    <a:pt x="45" y="64"/>
                  </a:cubicBezTo>
                  <a:cubicBezTo>
                    <a:pt x="41" y="62"/>
                    <a:pt x="28" y="41"/>
                    <a:pt x="28" y="35"/>
                  </a:cubicBezTo>
                  <a:cubicBezTo>
                    <a:pt x="28" y="28"/>
                    <a:pt x="36" y="17"/>
                    <a:pt x="47" y="15"/>
                  </a:cubicBezTo>
                  <a:cubicBezTo>
                    <a:pt x="52" y="13"/>
                    <a:pt x="61" y="11"/>
                    <a:pt x="72" y="8"/>
                  </a:cubicBezTo>
                  <a:cubicBezTo>
                    <a:pt x="54" y="0"/>
                    <a:pt x="30" y="8"/>
                    <a:pt x="23" y="25"/>
                  </a:cubicBezTo>
                  <a:cubicBezTo>
                    <a:pt x="12" y="46"/>
                    <a:pt x="35" y="62"/>
                    <a:pt x="35" y="62"/>
                  </a:cubicBezTo>
                  <a:cubicBezTo>
                    <a:pt x="35" y="62"/>
                    <a:pt x="11" y="53"/>
                    <a:pt x="8" y="84"/>
                  </a:cubicBezTo>
                  <a:cubicBezTo>
                    <a:pt x="6" y="98"/>
                    <a:pt x="16" y="99"/>
                    <a:pt x="34" y="106"/>
                  </a:cubicBezTo>
                  <a:cubicBezTo>
                    <a:pt x="16" y="103"/>
                    <a:pt x="0" y="117"/>
                    <a:pt x="1" y="140"/>
                  </a:cubicBezTo>
                  <a:cubicBezTo>
                    <a:pt x="3" y="163"/>
                    <a:pt x="34" y="154"/>
                    <a:pt x="34" y="154"/>
                  </a:cubicBezTo>
                  <a:cubicBezTo>
                    <a:pt x="34" y="154"/>
                    <a:pt x="14" y="171"/>
                    <a:pt x="22" y="187"/>
                  </a:cubicBezTo>
                  <a:cubicBezTo>
                    <a:pt x="29" y="202"/>
                    <a:pt x="53" y="190"/>
                    <a:pt x="53" y="190"/>
                  </a:cubicBezTo>
                  <a:cubicBezTo>
                    <a:pt x="53" y="190"/>
                    <a:pt x="17" y="222"/>
                    <a:pt x="41" y="237"/>
                  </a:cubicBezTo>
                  <a:cubicBezTo>
                    <a:pt x="62" y="251"/>
                    <a:pt x="69" y="242"/>
                    <a:pt x="80" y="231"/>
                  </a:cubicBezTo>
                  <a:cubicBezTo>
                    <a:pt x="75" y="244"/>
                    <a:pt x="79" y="269"/>
                    <a:pt x="100" y="273"/>
                  </a:cubicBezTo>
                  <a:cubicBezTo>
                    <a:pt x="127" y="280"/>
                    <a:pt x="129" y="249"/>
                    <a:pt x="129" y="249"/>
                  </a:cubicBezTo>
                  <a:cubicBezTo>
                    <a:pt x="129" y="249"/>
                    <a:pt x="111" y="277"/>
                    <a:pt x="92" y="25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38"/>
            <p:cNvSpPr>
              <a:spLocks/>
            </p:cNvSpPr>
            <p:nvPr/>
          </p:nvSpPr>
          <p:spPr bwMode="auto">
            <a:xfrm>
              <a:off x="3884" y="1779"/>
              <a:ext cx="392" cy="666"/>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87" name="Group 43"/>
          <p:cNvGrpSpPr>
            <a:grpSpLocks noChangeAspect="1"/>
          </p:cNvGrpSpPr>
          <p:nvPr/>
        </p:nvGrpSpPr>
        <p:grpSpPr bwMode="auto">
          <a:xfrm>
            <a:off x="1168399" y="5011046"/>
            <a:ext cx="1497013" cy="1857375"/>
            <a:chOff x="3367" y="1523"/>
            <a:chExt cx="943" cy="1170"/>
          </a:xfrm>
        </p:grpSpPr>
        <p:sp>
          <p:nvSpPr>
            <p:cNvPr id="88"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3"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4" name="Group 93"/>
          <p:cNvGrpSpPr/>
          <p:nvPr/>
        </p:nvGrpSpPr>
        <p:grpSpPr>
          <a:xfrm>
            <a:off x="-21971" y="4350236"/>
            <a:ext cx="1696783" cy="2518186"/>
            <a:chOff x="-3496" y="4350236"/>
            <a:chExt cx="1696783" cy="2518186"/>
          </a:xfrm>
        </p:grpSpPr>
        <p:sp>
          <p:nvSpPr>
            <p:cNvPr id="95" name="Freeform 34"/>
            <p:cNvSpPr>
              <a:spLocks/>
            </p:cNvSpPr>
            <p:nvPr/>
          </p:nvSpPr>
          <p:spPr bwMode="auto">
            <a:xfrm>
              <a:off x="-1588" y="4440962"/>
              <a:ext cx="1615212" cy="1820141"/>
            </a:xfrm>
            <a:custGeom>
              <a:avLst/>
              <a:gdLst/>
              <a:ahLst/>
              <a:cxnLst/>
              <a:rect l="l" t="t" r="r" b="b"/>
              <a:pathLst>
                <a:path w="1615212" h="1820141">
                  <a:moveTo>
                    <a:pt x="734626" y="2038"/>
                  </a:moveTo>
                  <a:cubicBezTo>
                    <a:pt x="1104168" y="24231"/>
                    <a:pt x="1475791" y="230903"/>
                    <a:pt x="1589496" y="780177"/>
                  </a:cubicBezTo>
                  <a:cubicBezTo>
                    <a:pt x="1755894" y="1645701"/>
                    <a:pt x="1073662" y="1845437"/>
                    <a:pt x="724226" y="1817696"/>
                  </a:cubicBezTo>
                  <a:cubicBezTo>
                    <a:pt x="398251" y="1792485"/>
                    <a:pt x="161356" y="1703117"/>
                    <a:pt x="0" y="1572499"/>
                  </a:cubicBezTo>
                  <a:lnTo>
                    <a:pt x="0" y="211270"/>
                  </a:lnTo>
                  <a:cubicBezTo>
                    <a:pt x="161774" y="78872"/>
                    <a:pt x="447573" y="-15201"/>
                    <a:pt x="734626" y="2038"/>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35"/>
            <p:cNvSpPr>
              <a:spLocks/>
            </p:cNvSpPr>
            <p:nvPr/>
          </p:nvSpPr>
          <p:spPr bwMode="auto">
            <a:xfrm>
              <a:off x="24666" y="5016746"/>
              <a:ext cx="1318938" cy="1851676"/>
            </a:xfrm>
            <a:custGeom>
              <a:avLst/>
              <a:gdLst>
                <a:gd name="T0" fmla="*/ 137 w 238"/>
                <a:gd name="T1" fmla="*/ 137 h 334"/>
                <a:gd name="T2" fmla="*/ 238 w 238"/>
                <a:gd name="T3" fmla="*/ 121 h 334"/>
                <a:gd name="T4" fmla="*/ 135 w 238"/>
                <a:gd name="T5" fmla="*/ 114 h 334"/>
                <a:gd name="T6" fmla="*/ 238 w 238"/>
                <a:gd name="T7" fmla="*/ 54 h 334"/>
                <a:gd name="T8" fmla="*/ 131 w 238"/>
                <a:gd name="T9" fmla="*/ 84 h 334"/>
                <a:gd name="T10" fmla="*/ 131 w 238"/>
                <a:gd name="T11" fmla="*/ 84 h 334"/>
                <a:gd name="T12" fmla="*/ 178 w 238"/>
                <a:gd name="T13" fmla="*/ 6 h 334"/>
                <a:gd name="T14" fmla="*/ 126 w 238"/>
                <a:gd name="T15" fmla="*/ 62 h 334"/>
                <a:gd name="T16" fmla="*/ 92 w 238"/>
                <a:gd name="T17" fmla="*/ 0 h 334"/>
                <a:gd name="T18" fmla="*/ 118 w 238"/>
                <a:gd name="T19" fmla="*/ 85 h 334"/>
                <a:gd name="T20" fmla="*/ 119 w 238"/>
                <a:gd name="T21" fmla="*/ 89 h 334"/>
                <a:gd name="T22" fmla="*/ 22 w 238"/>
                <a:gd name="T23" fmla="*/ 28 h 334"/>
                <a:gd name="T24" fmla="*/ 109 w 238"/>
                <a:gd name="T25" fmla="*/ 117 h 334"/>
                <a:gd name="T26" fmla="*/ 0 w 238"/>
                <a:gd name="T27" fmla="*/ 101 h 334"/>
                <a:gd name="T28" fmla="*/ 111 w 238"/>
                <a:gd name="T29" fmla="*/ 141 h 334"/>
                <a:gd name="T30" fmla="*/ 107 w 238"/>
                <a:gd name="T31" fmla="*/ 334 h 334"/>
                <a:gd name="T32" fmla="*/ 131 w 238"/>
                <a:gd name="T33" fmla="*/ 334 h 334"/>
                <a:gd name="T34" fmla="*/ 137 w 238"/>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8" h="334">
                  <a:moveTo>
                    <a:pt x="137" y="137"/>
                  </a:moveTo>
                  <a:cubicBezTo>
                    <a:pt x="137" y="137"/>
                    <a:pt x="167" y="117"/>
                    <a:pt x="238" y="121"/>
                  </a:cubicBezTo>
                  <a:cubicBezTo>
                    <a:pt x="208" y="86"/>
                    <a:pt x="145" y="110"/>
                    <a:pt x="135" y="114"/>
                  </a:cubicBezTo>
                  <a:cubicBezTo>
                    <a:pt x="141" y="84"/>
                    <a:pt x="195" y="41"/>
                    <a:pt x="238" y="54"/>
                  </a:cubicBezTo>
                  <a:cubicBezTo>
                    <a:pt x="197" y="18"/>
                    <a:pt x="151" y="59"/>
                    <a:pt x="131" y="84"/>
                  </a:cubicBezTo>
                  <a:cubicBezTo>
                    <a:pt x="131" y="84"/>
                    <a:pt x="131" y="84"/>
                    <a:pt x="131" y="84"/>
                  </a:cubicBezTo>
                  <a:cubicBezTo>
                    <a:pt x="131" y="59"/>
                    <a:pt x="161" y="22"/>
                    <a:pt x="178" y="6"/>
                  </a:cubicBezTo>
                  <a:cubicBezTo>
                    <a:pt x="147" y="5"/>
                    <a:pt x="126" y="62"/>
                    <a:pt x="126" y="62"/>
                  </a:cubicBezTo>
                  <a:cubicBezTo>
                    <a:pt x="126" y="62"/>
                    <a:pt x="111" y="4"/>
                    <a:pt x="92" y="0"/>
                  </a:cubicBezTo>
                  <a:cubicBezTo>
                    <a:pt x="118" y="45"/>
                    <a:pt x="118" y="85"/>
                    <a:pt x="118" y="85"/>
                  </a:cubicBezTo>
                  <a:cubicBezTo>
                    <a:pt x="119" y="89"/>
                    <a:pt x="119" y="89"/>
                    <a:pt x="119" y="89"/>
                  </a:cubicBezTo>
                  <a:cubicBezTo>
                    <a:pt x="98" y="53"/>
                    <a:pt x="65" y="16"/>
                    <a:pt x="22" y="28"/>
                  </a:cubicBezTo>
                  <a:cubicBezTo>
                    <a:pt x="76" y="43"/>
                    <a:pt x="109" y="102"/>
                    <a:pt x="109" y="117"/>
                  </a:cubicBezTo>
                  <a:cubicBezTo>
                    <a:pt x="88" y="100"/>
                    <a:pt x="33" y="75"/>
                    <a:pt x="0" y="101"/>
                  </a:cubicBezTo>
                  <a:cubicBezTo>
                    <a:pt x="53" y="101"/>
                    <a:pt x="99" y="122"/>
                    <a:pt x="111" y="141"/>
                  </a:cubicBezTo>
                  <a:cubicBezTo>
                    <a:pt x="112" y="159"/>
                    <a:pt x="109" y="280"/>
                    <a:pt x="107" y="334"/>
                  </a:cubicBezTo>
                  <a:cubicBezTo>
                    <a:pt x="131" y="334"/>
                    <a:pt x="131" y="334"/>
                    <a:pt x="131" y="334"/>
                  </a:cubicBezTo>
                  <a:cubicBezTo>
                    <a:pt x="137" y="137"/>
                    <a:pt x="137" y="137"/>
                    <a:pt x="137"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36"/>
            <p:cNvSpPr>
              <a:spLocks/>
            </p:cNvSpPr>
            <p:nvPr/>
          </p:nvSpPr>
          <p:spPr bwMode="auto">
            <a:xfrm>
              <a:off x="-3496" y="4350236"/>
              <a:ext cx="1398732" cy="450598"/>
            </a:xfrm>
            <a:custGeom>
              <a:avLst/>
              <a:gdLst>
                <a:gd name="T0" fmla="*/ 147 w 252"/>
                <a:gd name="T1" fmla="*/ 17 h 81"/>
                <a:gd name="T2" fmla="*/ 169 w 252"/>
                <a:gd name="T3" fmla="*/ 75 h 81"/>
                <a:gd name="T4" fmla="*/ 217 w 252"/>
                <a:gd name="T5" fmla="*/ 34 h 81"/>
                <a:gd name="T6" fmla="*/ 230 w 252"/>
                <a:gd name="T7" fmla="*/ 79 h 81"/>
                <a:gd name="T8" fmla="*/ 233 w 252"/>
                <a:gd name="T9" fmla="*/ 31 h 81"/>
                <a:gd name="T10" fmla="*/ 172 w 252"/>
                <a:gd name="T11" fmla="*/ 60 h 81"/>
                <a:gd name="T12" fmla="*/ 141 w 252"/>
                <a:gd name="T13" fmla="*/ 4 h 81"/>
                <a:gd name="T14" fmla="*/ 115 w 252"/>
                <a:gd name="T15" fmla="*/ 32 h 81"/>
                <a:gd name="T16" fmla="*/ 85 w 252"/>
                <a:gd name="T17" fmla="*/ 2 h 81"/>
                <a:gd name="T18" fmla="*/ 49 w 252"/>
                <a:gd name="T19" fmla="*/ 64 h 81"/>
                <a:gd name="T20" fmla="*/ 0 w 252"/>
                <a:gd name="T21" fmla="*/ 50 h 81"/>
                <a:gd name="T22" fmla="*/ 56 w 252"/>
                <a:gd name="T23" fmla="*/ 77 h 81"/>
                <a:gd name="T24" fmla="*/ 82 w 252"/>
                <a:gd name="T25" fmla="*/ 11 h 81"/>
                <a:gd name="T26" fmla="*/ 114 w 252"/>
                <a:gd name="T27" fmla="*/ 46 h 81"/>
                <a:gd name="T28" fmla="*/ 147 w 252"/>
                <a:gd name="T29" fmla="*/ 1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2" h="81">
                  <a:moveTo>
                    <a:pt x="147" y="17"/>
                  </a:moveTo>
                  <a:cubicBezTo>
                    <a:pt x="172" y="23"/>
                    <a:pt x="169" y="75"/>
                    <a:pt x="169" y="75"/>
                  </a:cubicBezTo>
                  <a:cubicBezTo>
                    <a:pt x="169" y="75"/>
                    <a:pt x="192" y="20"/>
                    <a:pt x="217" y="34"/>
                  </a:cubicBezTo>
                  <a:cubicBezTo>
                    <a:pt x="248" y="51"/>
                    <a:pt x="232" y="71"/>
                    <a:pt x="230" y="79"/>
                  </a:cubicBezTo>
                  <a:cubicBezTo>
                    <a:pt x="240" y="81"/>
                    <a:pt x="252" y="48"/>
                    <a:pt x="233" y="31"/>
                  </a:cubicBezTo>
                  <a:cubicBezTo>
                    <a:pt x="215" y="13"/>
                    <a:pt x="175" y="24"/>
                    <a:pt x="172" y="60"/>
                  </a:cubicBezTo>
                  <a:cubicBezTo>
                    <a:pt x="176" y="28"/>
                    <a:pt x="170" y="2"/>
                    <a:pt x="141" y="4"/>
                  </a:cubicBezTo>
                  <a:cubicBezTo>
                    <a:pt x="120" y="7"/>
                    <a:pt x="115" y="32"/>
                    <a:pt x="115" y="32"/>
                  </a:cubicBezTo>
                  <a:cubicBezTo>
                    <a:pt x="115" y="32"/>
                    <a:pt x="107" y="0"/>
                    <a:pt x="85" y="2"/>
                  </a:cubicBezTo>
                  <a:cubicBezTo>
                    <a:pt x="48" y="7"/>
                    <a:pt x="40" y="37"/>
                    <a:pt x="49" y="64"/>
                  </a:cubicBezTo>
                  <a:cubicBezTo>
                    <a:pt x="33" y="49"/>
                    <a:pt x="20" y="40"/>
                    <a:pt x="0" y="50"/>
                  </a:cubicBezTo>
                  <a:cubicBezTo>
                    <a:pt x="26" y="49"/>
                    <a:pt x="56" y="77"/>
                    <a:pt x="56" y="77"/>
                  </a:cubicBezTo>
                  <a:cubicBezTo>
                    <a:pt x="56" y="77"/>
                    <a:pt x="44" y="13"/>
                    <a:pt x="82" y="11"/>
                  </a:cubicBezTo>
                  <a:cubicBezTo>
                    <a:pt x="104" y="10"/>
                    <a:pt x="114" y="46"/>
                    <a:pt x="114" y="46"/>
                  </a:cubicBezTo>
                  <a:cubicBezTo>
                    <a:pt x="114" y="46"/>
                    <a:pt x="128" y="12"/>
                    <a:pt x="147" y="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38"/>
            <p:cNvSpPr>
              <a:spLocks/>
            </p:cNvSpPr>
            <p:nvPr/>
          </p:nvSpPr>
          <p:spPr bwMode="auto">
            <a:xfrm>
              <a:off x="773316" y="4723387"/>
              <a:ext cx="919971" cy="1563012"/>
            </a:xfrm>
            <a:custGeom>
              <a:avLst/>
              <a:gdLst>
                <a:gd name="T0" fmla="*/ 163 w 166"/>
                <a:gd name="T1" fmla="*/ 112 h 282"/>
                <a:gd name="T2" fmla="*/ 138 w 166"/>
                <a:gd name="T3" fmla="*/ 83 h 282"/>
                <a:gd name="T4" fmla="*/ 155 w 166"/>
                <a:gd name="T5" fmla="*/ 56 h 282"/>
                <a:gd name="T6" fmla="*/ 131 w 166"/>
                <a:gd name="T7" fmla="*/ 37 h 282"/>
                <a:gd name="T8" fmla="*/ 136 w 166"/>
                <a:gd name="T9" fmla="*/ 13 h 282"/>
                <a:gd name="T10" fmla="*/ 114 w 166"/>
                <a:gd name="T11" fmla="*/ 11 h 282"/>
                <a:gd name="T12" fmla="*/ 117 w 166"/>
                <a:gd name="T13" fmla="*/ 14 h 282"/>
                <a:gd name="T14" fmla="*/ 131 w 166"/>
                <a:gd name="T15" fmla="*/ 17 h 282"/>
                <a:gd name="T16" fmla="*/ 122 w 166"/>
                <a:gd name="T17" fmla="*/ 42 h 282"/>
                <a:gd name="T18" fmla="*/ 146 w 166"/>
                <a:gd name="T19" fmla="*/ 57 h 282"/>
                <a:gd name="T20" fmla="*/ 121 w 166"/>
                <a:gd name="T21" fmla="*/ 86 h 282"/>
                <a:gd name="T22" fmla="*/ 154 w 166"/>
                <a:gd name="T23" fmla="*/ 109 h 282"/>
                <a:gd name="T24" fmla="*/ 117 w 166"/>
                <a:gd name="T25" fmla="*/ 154 h 282"/>
                <a:gd name="T26" fmla="*/ 139 w 166"/>
                <a:gd name="T27" fmla="*/ 182 h 282"/>
                <a:gd name="T28" fmla="*/ 88 w 166"/>
                <a:gd name="T29" fmla="*/ 196 h 282"/>
                <a:gd name="T30" fmla="*/ 105 w 166"/>
                <a:gd name="T31" fmla="*/ 236 h 282"/>
                <a:gd name="T32" fmla="*/ 79 w 166"/>
                <a:gd name="T33" fmla="*/ 225 h 282"/>
                <a:gd name="T34" fmla="*/ 70 w 166"/>
                <a:gd name="T35" fmla="*/ 254 h 282"/>
                <a:gd name="T36" fmla="*/ 36 w 166"/>
                <a:gd name="T37" fmla="*/ 228 h 282"/>
                <a:gd name="T38" fmla="*/ 25 w 166"/>
                <a:gd name="T39" fmla="*/ 271 h 282"/>
                <a:gd name="T40" fmla="*/ 0 w 166"/>
                <a:gd name="T41" fmla="*/ 249 h 282"/>
                <a:gd name="T42" fmla="*/ 24 w 166"/>
                <a:gd name="T43" fmla="*/ 278 h 282"/>
                <a:gd name="T44" fmla="*/ 42 w 166"/>
                <a:gd name="T45" fmla="*/ 241 h 282"/>
                <a:gd name="T46" fmla="*/ 74 w 166"/>
                <a:gd name="T47" fmla="*/ 265 h 282"/>
                <a:gd name="T48" fmla="*/ 87 w 166"/>
                <a:gd name="T49" fmla="*/ 241 h 282"/>
                <a:gd name="T50" fmla="*/ 115 w 166"/>
                <a:gd name="T51" fmla="*/ 240 h 282"/>
                <a:gd name="T52" fmla="*/ 99 w 166"/>
                <a:gd name="T53" fmla="*/ 204 h 282"/>
                <a:gd name="T54" fmla="*/ 149 w 166"/>
                <a:gd name="T55" fmla="*/ 186 h 282"/>
                <a:gd name="T56" fmla="*/ 131 w 166"/>
                <a:gd name="T57" fmla="*/ 154 h 282"/>
                <a:gd name="T58" fmla="*/ 163 w 166"/>
                <a:gd name="T59" fmla="*/ 112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6" h="282">
                  <a:moveTo>
                    <a:pt x="163" y="112"/>
                  </a:moveTo>
                  <a:cubicBezTo>
                    <a:pt x="161" y="90"/>
                    <a:pt x="138" y="83"/>
                    <a:pt x="138" y="83"/>
                  </a:cubicBezTo>
                  <a:cubicBezTo>
                    <a:pt x="138" y="83"/>
                    <a:pt x="156" y="75"/>
                    <a:pt x="155" y="56"/>
                  </a:cubicBezTo>
                  <a:cubicBezTo>
                    <a:pt x="154" y="35"/>
                    <a:pt x="131" y="37"/>
                    <a:pt x="131" y="37"/>
                  </a:cubicBezTo>
                  <a:cubicBezTo>
                    <a:pt x="131" y="37"/>
                    <a:pt x="141" y="25"/>
                    <a:pt x="136" y="13"/>
                  </a:cubicBezTo>
                  <a:cubicBezTo>
                    <a:pt x="131" y="0"/>
                    <a:pt x="114" y="11"/>
                    <a:pt x="114" y="11"/>
                  </a:cubicBezTo>
                  <a:cubicBezTo>
                    <a:pt x="117" y="14"/>
                    <a:pt x="117" y="14"/>
                    <a:pt x="117" y="14"/>
                  </a:cubicBezTo>
                  <a:cubicBezTo>
                    <a:pt x="117" y="14"/>
                    <a:pt x="129" y="10"/>
                    <a:pt x="131" y="17"/>
                  </a:cubicBezTo>
                  <a:cubicBezTo>
                    <a:pt x="133" y="26"/>
                    <a:pt x="122" y="42"/>
                    <a:pt x="122" y="42"/>
                  </a:cubicBezTo>
                  <a:cubicBezTo>
                    <a:pt x="122" y="42"/>
                    <a:pt x="145" y="42"/>
                    <a:pt x="146" y="57"/>
                  </a:cubicBezTo>
                  <a:cubicBezTo>
                    <a:pt x="149" y="71"/>
                    <a:pt x="121" y="86"/>
                    <a:pt x="121" y="86"/>
                  </a:cubicBezTo>
                  <a:cubicBezTo>
                    <a:pt x="121" y="86"/>
                    <a:pt x="155" y="88"/>
                    <a:pt x="154" y="109"/>
                  </a:cubicBezTo>
                  <a:cubicBezTo>
                    <a:pt x="153" y="129"/>
                    <a:pt x="117" y="154"/>
                    <a:pt x="117" y="154"/>
                  </a:cubicBezTo>
                  <a:cubicBezTo>
                    <a:pt x="117" y="154"/>
                    <a:pt x="141" y="158"/>
                    <a:pt x="139" y="182"/>
                  </a:cubicBezTo>
                  <a:cubicBezTo>
                    <a:pt x="137" y="205"/>
                    <a:pt x="88" y="196"/>
                    <a:pt x="88" y="196"/>
                  </a:cubicBezTo>
                  <a:cubicBezTo>
                    <a:pt x="88" y="196"/>
                    <a:pt x="111" y="231"/>
                    <a:pt x="105" y="236"/>
                  </a:cubicBezTo>
                  <a:cubicBezTo>
                    <a:pt x="93" y="246"/>
                    <a:pt x="79" y="225"/>
                    <a:pt x="79" y="225"/>
                  </a:cubicBezTo>
                  <a:cubicBezTo>
                    <a:pt x="79" y="225"/>
                    <a:pt x="84" y="254"/>
                    <a:pt x="70" y="254"/>
                  </a:cubicBezTo>
                  <a:cubicBezTo>
                    <a:pt x="57" y="254"/>
                    <a:pt x="36" y="228"/>
                    <a:pt x="36" y="228"/>
                  </a:cubicBezTo>
                  <a:cubicBezTo>
                    <a:pt x="36" y="228"/>
                    <a:pt x="36" y="267"/>
                    <a:pt x="25" y="271"/>
                  </a:cubicBezTo>
                  <a:cubicBezTo>
                    <a:pt x="13" y="274"/>
                    <a:pt x="0" y="249"/>
                    <a:pt x="0" y="249"/>
                  </a:cubicBezTo>
                  <a:cubicBezTo>
                    <a:pt x="0" y="249"/>
                    <a:pt x="2" y="282"/>
                    <a:pt x="24" y="278"/>
                  </a:cubicBezTo>
                  <a:cubicBezTo>
                    <a:pt x="45" y="274"/>
                    <a:pt x="42" y="241"/>
                    <a:pt x="42" y="241"/>
                  </a:cubicBezTo>
                  <a:cubicBezTo>
                    <a:pt x="42" y="241"/>
                    <a:pt x="62" y="269"/>
                    <a:pt x="74" y="265"/>
                  </a:cubicBezTo>
                  <a:cubicBezTo>
                    <a:pt x="88" y="262"/>
                    <a:pt x="87" y="241"/>
                    <a:pt x="87" y="241"/>
                  </a:cubicBezTo>
                  <a:cubicBezTo>
                    <a:pt x="87" y="241"/>
                    <a:pt x="103" y="256"/>
                    <a:pt x="115" y="240"/>
                  </a:cubicBezTo>
                  <a:cubicBezTo>
                    <a:pt x="122" y="229"/>
                    <a:pt x="99" y="204"/>
                    <a:pt x="99" y="204"/>
                  </a:cubicBezTo>
                  <a:cubicBezTo>
                    <a:pt x="99" y="204"/>
                    <a:pt x="145" y="212"/>
                    <a:pt x="149" y="186"/>
                  </a:cubicBezTo>
                  <a:cubicBezTo>
                    <a:pt x="151" y="158"/>
                    <a:pt x="131" y="154"/>
                    <a:pt x="131" y="154"/>
                  </a:cubicBezTo>
                  <a:cubicBezTo>
                    <a:pt x="131" y="154"/>
                    <a:pt x="166" y="134"/>
                    <a:pt x="163" y="11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9" name="Group 43"/>
          <p:cNvGrpSpPr>
            <a:grpSpLocks noChangeAspect="1"/>
          </p:cNvGrpSpPr>
          <p:nvPr/>
        </p:nvGrpSpPr>
        <p:grpSpPr bwMode="auto">
          <a:xfrm>
            <a:off x="2911336" y="4572470"/>
            <a:ext cx="1850498" cy="2295951"/>
            <a:chOff x="3367" y="1523"/>
            <a:chExt cx="943" cy="1170"/>
          </a:xfrm>
        </p:grpSpPr>
        <p:sp>
          <p:nvSpPr>
            <p:cNvPr id="100" name="Freeform 44"/>
            <p:cNvSpPr>
              <a:spLocks/>
            </p:cNvSpPr>
            <p:nvPr/>
          </p:nvSpPr>
          <p:spPr bwMode="auto">
            <a:xfrm>
              <a:off x="3757" y="2208"/>
              <a:ext cx="236" cy="88"/>
            </a:xfrm>
            <a:custGeom>
              <a:avLst/>
              <a:gdLst>
                <a:gd name="T0" fmla="*/ 0 w 100"/>
                <a:gd name="T1" fmla="*/ 12 h 37"/>
                <a:gd name="T2" fmla="*/ 98 w 100"/>
                <a:gd name="T3" fmla="*/ 37 h 37"/>
                <a:gd name="T4" fmla="*/ 100 w 100"/>
                <a:gd name="T5" fmla="*/ 25 h 37"/>
                <a:gd name="T6" fmla="*/ 4 w 100"/>
                <a:gd name="T7" fmla="*/ 0 h 37"/>
                <a:gd name="T8" fmla="*/ 0 w 100"/>
                <a:gd name="T9" fmla="*/ 12 h 37"/>
              </a:gdLst>
              <a:ahLst/>
              <a:cxnLst>
                <a:cxn ang="0">
                  <a:pos x="T0" y="T1"/>
                </a:cxn>
                <a:cxn ang="0">
                  <a:pos x="T2" y="T3"/>
                </a:cxn>
                <a:cxn ang="0">
                  <a:pos x="T4" y="T5"/>
                </a:cxn>
                <a:cxn ang="0">
                  <a:pos x="T6" y="T7"/>
                </a:cxn>
                <a:cxn ang="0">
                  <a:pos x="T8" y="T9"/>
                </a:cxn>
              </a:cxnLst>
              <a:rect l="0" t="0" r="r" b="b"/>
              <a:pathLst>
                <a:path w="100" h="37">
                  <a:moveTo>
                    <a:pt x="0" y="12"/>
                  </a:moveTo>
                  <a:cubicBezTo>
                    <a:pt x="31" y="22"/>
                    <a:pt x="64" y="30"/>
                    <a:pt x="98" y="37"/>
                  </a:cubicBezTo>
                  <a:cubicBezTo>
                    <a:pt x="100" y="25"/>
                    <a:pt x="100" y="25"/>
                    <a:pt x="100" y="25"/>
                  </a:cubicBezTo>
                  <a:cubicBezTo>
                    <a:pt x="67" y="18"/>
                    <a:pt x="34" y="9"/>
                    <a:pt x="4" y="0"/>
                  </a:cubicBezTo>
                  <a:cubicBezTo>
                    <a:pt x="4" y="0"/>
                    <a:pt x="4" y="0"/>
                    <a:pt x="0" y="12"/>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45"/>
            <p:cNvSpPr>
              <a:spLocks/>
            </p:cNvSpPr>
            <p:nvPr/>
          </p:nvSpPr>
          <p:spPr bwMode="auto">
            <a:xfrm>
              <a:off x="3367" y="1523"/>
              <a:ext cx="943" cy="922"/>
            </a:xfrm>
            <a:custGeom>
              <a:avLst/>
              <a:gdLst>
                <a:gd name="T0" fmla="*/ 212 w 399"/>
                <a:gd name="T1" fmla="*/ 385 h 390"/>
                <a:gd name="T2" fmla="*/ 368 w 399"/>
                <a:gd name="T3" fmla="*/ 198 h 390"/>
                <a:gd name="T4" fmla="*/ 62 w 399"/>
                <a:gd name="T5" fmla="*/ 117 h 390"/>
                <a:gd name="T6" fmla="*/ 212 w 399"/>
                <a:gd name="T7" fmla="*/ 385 h 390"/>
              </a:gdLst>
              <a:ahLst/>
              <a:cxnLst>
                <a:cxn ang="0">
                  <a:pos x="T0" y="T1"/>
                </a:cxn>
                <a:cxn ang="0">
                  <a:pos x="T2" y="T3"/>
                </a:cxn>
                <a:cxn ang="0">
                  <a:pos x="T4" y="T5"/>
                </a:cxn>
                <a:cxn ang="0">
                  <a:pos x="T6" y="T7"/>
                </a:cxn>
              </a:cxnLst>
              <a:rect l="0" t="0" r="r" b="b"/>
              <a:pathLst>
                <a:path w="399" h="390">
                  <a:moveTo>
                    <a:pt x="212" y="385"/>
                  </a:moveTo>
                  <a:cubicBezTo>
                    <a:pt x="275" y="390"/>
                    <a:pt x="399" y="354"/>
                    <a:pt x="368" y="198"/>
                  </a:cubicBezTo>
                  <a:cubicBezTo>
                    <a:pt x="328" y="0"/>
                    <a:pt x="100" y="49"/>
                    <a:pt x="62" y="117"/>
                  </a:cubicBezTo>
                  <a:cubicBezTo>
                    <a:pt x="0" y="229"/>
                    <a:pt x="18" y="370"/>
                    <a:pt x="212" y="385"/>
                  </a:cubicBezTo>
                  <a:close/>
                </a:path>
              </a:pathLst>
            </a:custGeom>
            <a:solidFill>
              <a:srgbClr val="F7D3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46"/>
            <p:cNvSpPr>
              <a:spLocks/>
            </p:cNvSpPr>
            <p:nvPr/>
          </p:nvSpPr>
          <p:spPr bwMode="auto">
            <a:xfrm>
              <a:off x="3571" y="1904"/>
              <a:ext cx="564" cy="789"/>
            </a:xfrm>
            <a:custGeom>
              <a:avLst/>
              <a:gdLst>
                <a:gd name="T0" fmla="*/ 136 w 239"/>
                <a:gd name="T1" fmla="*/ 137 h 334"/>
                <a:gd name="T2" fmla="*/ 238 w 239"/>
                <a:gd name="T3" fmla="*/ 121 h 334"/>
                <a:gd name="T4" fmla="*/ 136 w 239"/>
                <a:gd name="T5" fmla="*/ 114 h 334"/>
                <a:gd name="T6" fmla="*/ 239 w 239"/>
                <a:gd name="T7" fmla="*/ 54 h 334"/>
                <a:gd name="T8" fmla="*/ 133 w 239"/>
                <a:gd name="T9" fmla="*/ 84 h 334"/>
                <a:gd name="T10" fmla="*/ 133 w 239"/>
                <a:gd name="T11" fmla="*/ 84 h 334"/>
                <a:gd name="T12" fmla="*/ 178 w 239"/>
                <a:gd name="T13" fmla="*/ 6 h 334"/>
                <a:gd name="T14" fmla="*/ 127 w 239"/>
                <a:gd name="T15" fmla="*/ 62 h 334"/>
                <a:gd name="T16" fmla="*/ 92 w 239"/>
                <a:gd name="T17" fmla="*/ 0 h 334"/>
                <a:gd name="T18" fmla="*/ 119 w 239"/>
                <a:gd name="T19" fmla="*/ 85 h 334"/>
                <a:gd name="T20" fmla="*/ 119 w 239"/>
                <a:gd name="T21" fmla="*/ 89 h 334"/>
                <a:gd name="T22" fmla="*/ 21 w 239"/>
                <a:gd name="T23" fmla="*/ 28 h 334"/>
                <a:gd name="T24" fmla="*/ 108 w 239"/>
                <a:gd name="T25" fmla="*/ 117 h 334"/>
                <a:gd name="T26" fmla="*/ 0 w 239"/>
                <a:gd name="T27" fmla="*/ 101 h 334"/>
                <a:gd name="T28" fmla="*/ 110 w 239"/>
                <a:gd name="T29" fmla="*/ 141 h 334"/>
                <a:gd name="T30" fmla="*/ 106 w 239"/>
                <a:gd name="T31" fmla="*/ 334 h 334"/>
                <a:gd name="T32" fmla="*/ 130 w 239"/>
                <a:gd name="T33" fmla="*/ 334 h 334"/>
                <a:gd name="T34" fmla="*/ 136 w 239"/>
                <a:gd name="T35" fmla="*/ 137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9" h="334">
                  <a:moveTo>
                    <a:pt x="136" y="137"/>
                  </a:moveTo>
                  <a:cubicBezTo>
                    <a:pt x="136" y="137"/>
                    <a:pt x="165" y="117"/>
                    <a:pt x="238" y="121"/>
                  </a:cubicBezTo>
                  <a:cubicBezTo>
                    <a:pt x="208" y="86"/>
                    <a:pt x="144" y="110"/>
                    <a:pt x="136" y="114"/>
                  </a:cubicBezTo>
                  <a:cubicBezTo>
                    <a:pt x="141" y="84"/>
                    <a:pt x="196" y="41"/>
                    <a:pt x="239" y="54"/>
                  </a:cubicBezTo>
                  <a:cubicBezTo>
                    <a:pt x="198" y="18"/>
                    <a:pt x="150" y="59"/>
                    <a:pt x="133" y="84"/>
                  </a:cubicBezTo>
                  <a:cubicBezTo>
                    <a:pt x="133" y="84"/>
                    <a:pt x="133" y="84"/>
                    <a:pt x="133" y="84"/>
                  </a:cubicBezTo>
                  <a:cubicBezTo>
                    <a:pt x="133" y="59"/>
                    <a:pt x="162" y="22"/>
                    <a:pt x="178" y="6"/>
                  </a:cubicBezTo>
                  <a:cubicBezTo>
                    <a:pt x="148" y="5"/>
                    <a:pt x="127" y="62"/>
                    <a:pt x="127" y="62"/>
                  </a:cubicBezTo>
                  <a:cubicBezTo>
                    <a:pt x="127" y="62"/>
                    <a:pt x="110" y="4"/>
                    <a:pt x="92" y="0"/>
                  </a:cubicBezTo>
                  <a:cubicBezTo>
                    <a:pt x="118" y="45"/>
                    <a:pt x="119" y="85"/>
                    <a:pt x="119" y="85"/>
                  </a:cubicBezTo>
                  <a:cubicBezTo>
                    <a:pt x="119" y="89"/>
                    <a:pt x="119" y="89"/>
                    <a:pt x="119" y="89"/>
                  </a:cubicBezTo>
                  <a:cubicBezTo>
                    <a:pt x="97" y="53"/>
                    <a:pt x="65" y="16"/>
                    <a:pt x="21" y="28"/>
                  </a:cubicBezTo>
                  <a:cubicBezTo>
                    <a:pt x="75" y="43"/>
                    <a:pt x="108" y="102"/>
                    <a:pt x="108" y="117"/>
                  </a:cubicBezTo>
                  <a:cubicBezTo>
                    <a:pt x="87" y="100"/>
                    <a:pt x="33" y="75"/>
                    <a:pt x="0" y="101"/>
                  </a:cubicBezTo>
                  <a:cubicBezTo>
                    <a:pt x="52" y="101"/>
                    <a:pt x="98" y="122"/>
                    <a:pt x="110" y="141"/>
                  </a:cubicBezTo>
                  <a:cubicBezTo>
                    <a:pt x="112" y="159"/>
                    <a:pt x="107" y="280"/>
                    <a:pt x="106" y="334"/>
                  </a:cubicBezTo>
                  <a:cubicBezTo>
                    <a:pt x="130" y="334"/>
                    <a:pt x="130" y="334"/>
                    <a:pt x="130" y="334"/>
                  </a:cubicBezTo>
                  <a:cubicBezTo>
                    <a:pt x="136" y="137"/>
                    <a:pt x="136" y="137"/>
                    <a:pt x="136" y="137"/>
                  </a:cubicBezTo>
                  <a:close/>
                </a:path>
              </a:pathLst>
            </a:custGeom>
            <a:solidFill>
              <a:srgbClr val="8449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47"/>
            <p:cNvSpPr>
              <a:spLocks/>
            </p:cNvSpPr>
            <p:nvPr/>
          </p:nvSpPr>
          <p:spPr bwMode="auto">
            <a:xfrm>
              <a:off x="3528" y="1620"/>
              <a:ext cx="593" cy="192"/>
            </a:xfrm>
            <a:custGeom>
              <a:avLst/>
              <a:gdLst>
                <a:gd name="T0" fmla="*/ 196 w 251"/>
                <a:gd name="T1" fmla="*/ 77 h 81"/>
                <a:gd name="T2" fmla="*/ 251 w 251"/>
                <a:gd name="T3" fmla="*/ 50 h 81"/>
                <a:gd name="T4" fmla="*/ 203 w 251"/>
                <a:gd name="T5" fmla="*/ 64 h 81"/>
                <a:gd name="T6" fmla="*/ 168 w 251"/>
                <a:gd name="T7" fmla="*/ 2 h 81"/>
                <a:gd name="T8" fmla="*/ 136 w 251"/>
                <a:gd name="T9" fmla="*/ 32 h 81"/>
                <a:gd name="T10" fmla="*/ 111 w 251"/>
                <a:gd name="T11" fmla="*/ 4 h 81"/>
                <a:gd name="T12" fmla="*/ 79 w 251"/>
                <a:gd name="T13" fmla="*/ 60 h 81"/>
                <a:gd name="T14" fmla="*/ 19 w 251"/>
                <a:gd name="T15" fmla="*/ 31 h 81"/>
                <a:gd name="T16" fmla="*/ 22 w 251"/>
                <a:gd name="T17" fmla="*/ 79 h 81"/>
                <a:gd name="T18" fmla="*/ 34 w 251"/>
                <a:gd name="T19" fmla="*/ 34 h 81"/>
                <a:gd name="T20" fmla="*/ 83 w 251"/>
                <a:gd name="T21" fmla="*/ 75 h 81"/>
                <a:gd name="T22" fmla="*/ 106 w 251"/>
                <a:gd name="T23" fmla="*/ 17 h 81"/>
                <a:gd name="T24" fmla="*/ 138 w 251"/>
                <a:gd name="T25" fmla="*/ 46 h 81"/>
                <a:gd name="T26" fmla="*/ 171 w 251"/>
                <a:gd name="T27" fmla="*/ 11 h 81"/>
                <a:gd name="T28" fmla="*/ 196 w 251"/>
                <a:gd name="T29"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1" h="81">
                  <a:moveTo>
                    <a:pt x="196" y="77"/>
                  </a:moveTo>
                  <a:cubicBezTo>
                    <a:pt x="196" y="77"/>
                    <a:pt x="226" y="49"/>
                    <a:pt x="251" y="50"/>
                  </a:cubicBezTo>
                  <a:cubicBezTo>
                    <a:pt x="232" y="40"/>
                    <a:pt x="220" y="49"/>
                    <a:pt x="203" y="64"/>
                  </a:cubicBezTo>
                  <a:cubicBezTo>
                    <a:pt x="213" y="37"/>
                    <a:pt x="205" y="7"/>
                    <a:pt x="168" y="2"/>
                  </a:cubicBezTo>
                  <a:cubicBezTo>
                    <a:pt x="145" y="0"/>
                    <a:pt x="136" y="32"/>
                    <a:pt x="136" y="32"/>
                  </a:cubicBezTo>
                  <a:cubicBezTo>
                    <a:pt x="136" y="32"/>
                    <a:pt x="133" y="7"/>
                    <a:pt x="111" y="4"/>
                  </a:cubicBezTo>
                  <a:cubicBezTo>
                    <a:pt x="83" y="2"/>
                    <a:pt x="76" y="28"/>
                    <a:pt x="79" y="60"/>
                  </a:cubicBezTo>
                  <a:cubicBezTo>
                    <a:pt x="77" y="24"/>
                    <a:pt x="38" y="13"/>
                    <a:pt x="19" y="31"/>
                  </a:cubicBezTo>
                  <a:cubicBezTo>
                    <a:pt x="0" y="48"/>
                    <a:pt x="12" y="81"/>
                    <a:pt x="22" y="79"/>
                  </a:cubicBezTo>
                  <a:cubicBezTo>
                    <a:pt x="19" y="71"/>
                    <a:pt x="5" y="51"/>
                    <a:pt x="34" y="34"/>
                  </a:cubicBezTo>
                  <a:cubicBezTo>
                    <a:pt x="61" y="20"/>
                    <a:pt x="83" y="75"/>
                    <a:pt x="83" y="75"/>
                  </a:cubicBezTo>
                  <a:cubicBezTo>
                    <a:pt x="83" y="75"/>
                    <a:pt x="79" y="23"/>
                    <a:pt x="106" y="17"/>
                  </a:cubicBezTo>
                  <a:cubicBezTo>
                    <a:pt x="125" y="12"/>
                    <a:pt x="138" y="46"/>
                    <a:pt x="138" y="46"/>
                  </a:cubicBezTo>
                  <a:cubicBezTo>
                    <a:pt x="138" y="46"/>
                    <a:pt x="148" y="10"/>
                    <a:pt x="171" y="11"/>
                  </a:cubicBezTo>
                  <a:cubicBezTo>
                    <a:pt x="209" y="13"/>
                    <a:pt x="196" y="77"/>
                    <a:pt x="196" y="7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48"/>
            <p:cNvSpPr>
              <a:spLocks/>
            </p:cNvSpPr>
            <p:nvPr/>
          </p:nvSpPr>
          <p:spPr bwMode="auto">
            <a:xfrm>
              <a:off x="3965" y="1788"/>
              <a:ext cx="307" cy="661"/>
            </a:xfrm>
            <a:custGeom>
              <a:avLst/>
              <a:gdLst>
                <a:gd name="T0" fmla="*/ 95 w 130"/>
                <a:gd name="T1" fmla="*/ 106 h 280"/>
                <a:gd name="T2" fmla="*/ 122 w 130"/>
                <a:gd name="T3" fmla="*/ 84 h 280"/>
                <a:gd name="T4" fmla="*/ 94 w 130"/>
                <a:gd name="T5" fmla="*/ 62 h 280"/>
                <a:gd name="T6" fmla="*/ 107 w 130"/>
                <a:gd name="T7" fmla="*/ 25 h 280"/>
                <a:gd name="T8" fmla="*/ 56 w 130"/>
                <a:gd name="T9" fmla="*/ 8 h 280"/>
                <a:gd name="T10" fmla="*/ 81 w 130"/>
                <a:gd name="T11" fmla="*/ 15 h 280"/>
                <a:gd name="T12" fmla="*/ 101 w 130"/>
                <a:gd name="T13" fmla="*/ 35 h 280"/>
                <a:gd name="T14" fmla="*/ 83 w 130"/>
                <a:gd name="T15" fmla="*/ 64 h 280"/>
                <a:gd name="T16" fmla="*/ 113 w 130"/>
                <a:gd name="T17" fmla="*/ 82 h 280"/>
                <a:gd name="T18" fmla="*/ 80 w 130"/>
                <a:gd name="T19" fmla="*/ 104 h 280"/>
                <a:gd name="T20" fmla="*/ 119 w 130"/>
                <a:gd name="T21" fmla="*/ 133 h 280"/>
                <a:gd name="T22" fmla="*/ 84 w 130"/>
                <a:gd name="T23" fmla="*/ 146 h 280"/>
                <a:gd name="T24" fmla="*/ 99 w 130"/>
                <a:gd name="T25" fmla="*/ 184 h 280"/>
                <a:gd name="T26" fmla="*/ 65 w 130"/>
                <a:gd name="T27" fmla="*/ 186 h 280"/>
                <a:gd name="T28" fmla="*/ 79 w 130"/>
                <a:gd name="T29" fmla="*/ 234 h 280"/>
                <a:gd name="T30" fmla="*/ 41 w 130"/>
                <a:gd name="T31" fmla="*/ 220 h 280"/>
                <a:gd name="T32" fmla="*/ 37 w 130"/>
                <a:gd name="T33" fmla="*/ 257 h 280"/>
                <a:gd name="T34" fmla="*/ 0 w 130"/>
                <a:gd name="T35" fmla="*/ 249 h 280"/>
                <a:gd name="T36" fmla="*/ 29 w 130"/>
                <a:gd name="T37" fmla="*/ 273 h 280"/>
                <a:gd name="T38" fmla="*/ 49 w 130"/>
                <a:gd name="T39" fmla="*/ 231 h 280"/>
                <a:gd name="T40" fmla="*/ 89 w 130"/>
                <a:gd name="T41" fmla="*/ 237 h 280"/>
                <a:gd name="T42" fmla="*/ 76 w 130"/>
                <a:gd name="T43" fmla="*/ 190 h 280"/>
                <a:gd name="T44" fmla="*/ 107 w 130"/>
                <a:gd name="T45" fmla="*/ 187 h 280"/>
                <a:gd name="T46" fmla="*/ 95 w 130"/>
                <a:gd name="T47" fmla="*/ 154 h 280"/>
                <a:gd name="T48" fmla="*/ 128 w 130"/>
                <a:gd name="T49" fmla="*/ 140 h 280"/>
                <a:gd name="T50" fmla="*/ 95 w 130"/>
                <a:gd name="T51" fmla="*/ 106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0" h="280">
                  <a:moveTo>
                    <a:pt x="95" y="106"/>
                  </a:moveTo>
                  <a:cubicBezTo>
                    <a:pt x="113" y="99"/>
                    <a:pt x="124" y="98"/>
                    <a:pt x="122" y="84"/>
                  </a:cubicBezTo>
                  <a:cubicBezTo>
                    <a:pt x="119" y="53"/>
                    <a:pt x="94" y="62"/>
                    <a:pt x="94" y="62"/>
                  </a:cubicBezTo>
                  <a:cubicBezTo>
                    <a:pt x="94" y="62"/>
                    <a:pt x="116" y="46"/>
                    <a:pt x="107" y="25"/>
                  </a:cubicBezTo>
                  <a:cubicBezTo>
                    <a:pt x="98" y="8"/>
                    <a:pt x="75" y="0"/>
                    <a:pt x="56" y="8"/>
                  </a:cubicBezTo>
                  <a:cubicBezTo>
                    <a:pt x="68" y="11"/>
                    <a:pt x="78" y="13"/>
                    <a:pt x="81" y="15"/>
                  </a:cubicBezTo>
                  <a:cubicBezTo>
                    <a:pt x="92" y="17"/>
                    <a:pt x="101" y="28"/>
                    <a:pt x="101" y="35"/>
                  </a:cubicBezTo>
                  <a:cubicBezTo>
                    <a:pt x="101" y="41"/>
                    <a:pt x="89" y="62"/>
                    <a:pt x="83" y="64"/>
                  </a:cubicBezTo>
                  <a:cubicBezTo>
                    <a:pt x="100" y="66"/>
                    <a:pt x="112" y="67"/>
                    <a:pt x="113" y="82"/>
                  </a:cubicBezTo>
                  <a:cubicBezTo>
                    <a:pt x="115" y="91"/>
                    <a:pt x="80" y="104"/>
                    <a:pt x="80" y="104"/>
                  </a:cubicBezTo>
                  <a:cubicBezTo>
                    <a:pt x="80" y="104"/>
                    <a:pt x="117" y="109"/>
                    <a:pt x="119" y="133"/>
                  </a:cubicBezTo>
                  <a:cubicBezTo>
                    <a:pt x="120" y="158"/>
                    <a:pt x="84" y="146"/>
                    <a:pt x="84" y="146"/>
                  </a:cubicBezTo>
                  <a:cubicBezTo>
                    <a:pt x="84" y="146"/>
                    <a:pt x="105" y="174"/>
                    <a:pt x="99" y="184"/>
                  </a:cubicBezTo>
                  <a:cubicBezTo>
                    <a:pt x="94" y="192"/>
                    <a:pt x="65" y="186"/>
                    <a:pt x="65" y="186"/>
                  </a:cubicBezTo>
                  <a:cubicBezTo>
                    <a:pt x="65" y="186"/>
                    <a:pt x="100" y="220"/>
                    <a:pt x="79" y="234"/>
                  </a:cubicBezTo>
                  <a:cubicBezTo>
                    <a:pt x="71" y="239"/>
                    <a:pt x="41" y="220"/>
                    <a:pt x="41" y="220"/>
                  </a:cubicBezTo>
                  <a:cubicBezTo>
                    <a:pt x="41" y="220"/>
                    <a:pt x="45" y="249"/>
                    <a:pt x="37" y="257"/>
                  </a:cubicBezTo>
                  <a:cubicBezTo>
                    <a:pt x="18" y="277"/>
                    <a:pt x="0" y="249"/>
                    <a:pt x="0" y="249"/>
                  </a:cubicBezTo>
                  <a:cubicBezTo>
                    <a:pt x="0" y="249"/>
                    <a:pt x="1" y="280"/>
                    <a:pt x="29" y="273"/>
                  </a:cubicBezTo>
                  <a:cubicBezTo>
                    <a:pt x="51" y="269"/>
                    <a:pt x="55" y="244"/>
                    <a:pt x="49" y="231"/>
                  </a:cubicBezTo>
                  <a:cubicBezTo>
                    <a:pt x="59" y="242"/>
                    <a:pt x="67" y="251"/>
                    <a:pt x="89" y="237"/>
                  </a:cubicBezTo>
                  <a:cubicBezTo>
                    <a:pt x="113" y="222"/>
                    <a:pt x="76" y="190"/>
                    <a:pt x="76" y="190"/>
                  </a:cubicBezTo>
                  <a:cubicBezTo>
                    <a:pt x="76" y="190"/>
                    <a:pt x="100" y="202"/>
                    <a:pt x="107" y="187"/>
                  </a:cubicBezTo>
                  <a:cubicBezTo>
                    <a:pt x="115" y="171"/>
                    <a:pt x="95" y="154"/>
                    <a:pt x="95" y="154"/>
                  </a:cubicBezTo>
                  <a:cubicBezTo>
                    <a:pt x="95" y="154"/>
                    <a:pt x="125" y="163"/>
                    <a:pt x="128" y="140"/>
                  </a:cubicBezTo>
                  <a:cubicBezTo>
                    <a:pt x="130" y="117"/>
                    <a:pt x="113" y="103"/>
                    <a:pt x="95"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49"/>
            <p:cNvSpPr>
              <a:spLocks/>
            </p:cNvSpPr>
            <p:nvPr/>
          </p:nvSpPr>
          <p:spPr bwMode="auto">
            <a:xfrm>
              <a:off x="3403" y="1779"/>
              <a:ext cx="389" cy="666"/>
            </a:xfrm>
            <a:custGeom>
              <a:avLst/>
              <a:gdLst>
                <a:gd name="T0" fmla="*/ 141 w 165"/>
                <a:gd name="T1" fmla="*/ 271 h 282"/>
                <a:gd name="T2" fmla="*/ 130 w 165"/>
                <a:gd name="T3" fmla="*/ 228 h 282"/>
                <a:gd name="T4" fmla="*/ 96 w 165"/>
                <a:gd name="T5" fmla="*/ 254 h 282"/>
                <a:gd name="T6" fmla="*/ 87 w 165"/>
                <a:gd name="T7" fmla="*/ 225 h 282"/>
                <a:gd name="T8" fmla="*/ 60 w 165"/>
                <a:gd name="T9" fmla="*/ 236 h 282"/>
                <a:gd name="T10" fmla="*/ 79 w 165"/>
                <a:gd name="T11" fmla="*/ 196 h 282"/>
                <a:gd name="T12" fmla="*/ 27 w 165"/>
                <a:gd name="T13" fmla="*/ 182 h 282"/>
                <a:gd name="T14" fmla="*/ 49 w 165"/>
                <a:gd name="T15" fmla="*/ 154 h 282"/>
                <a:gd name="T16" fmla="*/ 12 w 165"/>
                <a:gd name="T17" fmla="*/ 109 h 282"/>
                <a:gd name="T18" fmla="*/ 45 w 165"/>
                <a:gd name="T19" fmla="*/ 86 h 282"/>
                <a:gd name="T20" fmla="*/ 19 w 165"/>
                <a:gd name="T21" fmla="*/ 57 h 282"/>
                <a:gd name="T22" fmla="*/ 44 w 165"/>
                <a:gd name="T23" fmla="*/ 42 h 282"/>
                <a:gd name="T24" fmla="*/ 35 w 165"/>
                <a:gd name="T25" fmla="*/ 17 h 282"/>
                <a:gd name="T26" fmla="*/ 49 w 165"/>
                <a:gd name="T27" fmla="*/ 14 h 282"/>
                <a:gd name="T28" fmla="*/ 51 w 165"/>
                <a:gd name="T29" fmla="*/ 11 h 282"/>
                <a:gd name="T30" fmla="*/ 29 w 165"/>
                <a:gd name="T31" fmla="*/ 13 h 282"/>
                <a:gd name="T32" fmla="*/ 35 w 165"/>
                <a:gd name="T33" fmla="*/ 37 h 282"/>
                <a:gd name="T34" fmla="*/ 11 w 165"/>
                <a:gd name="T35" fmla="*/ 56 h 282"/>
                <a:gd name="T36" fmla="*/ 27 w 165"/>
                <a:gd name="T37" fmla="*/ 83 h 282"/>
                <a:gd name="T38" fmla="*/ 3 w 165"/>
                <a:gd name="T39" fmla="*/ 112 h 282"/>
                <a:gd name="T40" fmla="*/ 35 w 165"/>
                <a:gd name="T41" fmla="*/ 154 h 282"/>
                <a:gd name="T42" fmla="*/ 17 w 165"/>
                <a:gd name="T43" fmla="*/ 186 h 282"/>
                <a:gd name="T44" fmla="*/ 67 w 165"/>
                <a:gd name="T45" fmla="*/ 204 h 282"/>
                <a:gd name="T46" fmla="*/ 50 w 165"/>
                <a:gd name="T47" fmla="*/ 240 h 282"/>
                <a:gd name="T48" fmla="*/ 79 w 165"/>
                <a:gd name="T49" fmla="*/ 241 h 282"/>
                <a:gd name="T50" fmla="*/ 92 w 165"/>
                <a:gd name="T51" fmla="*/ 265 h 282"/>
                <a:gd name="T52" fmla="*/ 124 w 165"/>
                <a:gd name="T53" fmla="*/ 241 h 282"/>
                <a:gd name="T54" fmla="*/ 142 w 165"/>
                <a:gd name="T55" fmla="*/ 278 h 282"/>
                <a:gd name="T56" fmla="*/ 165 w 165"/>
                <a:gd name="T57" fmla="*/ 249 h 282"/>
                <a:gd name="T58" fmla="*/ 141 w 165"/>
                <a:gd name="T59" fmla="*/ 27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282">
                  <a:moveTo>
                    <a:pt x="141" y="271"/>
                  </a:moveTo>
                  <a:cubicBezTo>
                    <a:pt x="130" y="267"/>
                    <a:pt x="130" y="228"/>
                    <a:pt x="130" y="228"/>
                  </a:cubicBezTo>
                  <a:cubicBezTo>
                    <a:pt x="130" y="228"/>
                    <a:pt x="108" y="254"/>
                    <a:pt x="96" y="254"/>
                  </a:cubicBezTo>
                  <a:cubicBezTo>
                    <a:pt x="82" y="254"/>
                    <a:pt x="87" y="225"/>
                    <a:pt x="87" y="225"/>
                  </a:cubicBezTo>
                  <a:cubicBezTo>
                    <a:pt x="87" y="225"/>
                    <a:pt x="72" y="246"/>
                    <a:pt x="60" y="236"/>
                  </a:cubicBezTo>
                  <a:cubicBezTo>
                    <a:pt x="54" y="231"/>
                    <a:pt x="79" y="196"/>
                    <a:pt x="79" y="196"/>
                  </a:cubicBezTo>
                  <a:cubicBezTo>
                    <a:pt x="79" y="196"/>
                    <a:pt x="28" y="205"/>
                    <a:pt x="27" y="182"/>
                  </a:cubicBezTo>
                  <a:cubicBezTo>
                    <a:pt x="25" y="158"/>
                    <a:pt x="49" y="154"/>
                    <a:pt x="49" y="154"/>
                  </a:cubicBezTo>
                  <a:cubicBezTo>
                    <a:pt x="49" y="154"/>
                    <a:pt x="13" y="129"/>
                    <a:pt x="12" y="109"/>
                  </a:cubicBezTo>
                  <a:cubicBezTo>
                    <a:pt x="11" y="88"/>
                    <a:pt x="45" y="86"/>
                    <a:pt x="45" y="86"/>
                  </a:cubicBezTo>
                  <a:cubicBezTo>
                    <a:pt x="45" y="86"/>
                    <a:pt x="17" y="71"/>
                    <a:pt x="19" y="57"/>
                  </a:cubicBezTo>
                  <a:cubicBezTo>
                    <a:pt x="21" y="42"/>
                    <a:pt x="44" y="42"/>
                    <a:pt x="44" y="42"/>
                  </a:cubicBezTo>
                  <a:cubicBezTo>
                    <a:pt x="44" y="42"/>
                    <a:pt x="32" y="26"/>
                    <a:pt x="35" y="17"/>
                  </a:cubicBezTo>
                  <a:cubicBezTo>
                    <a:pt x="37" y="10"/>
                    <a:pt x="49" y="14"/>
                    <a:pt x="49" y="14"/>
                  </a:cubicBezTo>
                  <a:cubicBezTo>
                    <a:pt x="51" y="11"/>
                    <a:pt x="51" y="11"/>
                    <a:pt x="51" y="11"/>
                  </a:cubicBezTo>
                  <a:cubicBezTo>
                    <a:pt x="51" y="11"/>
                    <a:pt x="35" y="0"/>
                    <a:pt x="29" y="13"/>
                  </a:cubicBezTo>
                  <a:cubicBezTo>
                    <a:pt x="25" y="25"/>
                    <a:pt x="35" y="37"/>
                    <a:pt x="35" y="37"/>
                  </a:cubicBezTo>
                  <a:cubicBezTo>
                    <a:pt x="35" y="37"/>
                    <a:pt x="12" y="35"/>
                    <a:pt x="11" y="56"/>
                  </a:cubicBezTo>
                  <a:cubicBezTo>
                    <a:pt x="10" y="75"/>
                    <a:pt x="27" y="83"/>
                    <a:pt x="27" y="83"/>
                  </a:cubicBezTo>
                  <a:cubicBezTo>
                    <a:pt x="27" y="83"/>
                    <a:pt x="4" y="90"/>
                    <a:pt x="3" y="112"/>
                  </a:cubicBezTo>
                  <a:cubicBezTo>
                    <a:pt x="0" y="134"/>
                    <a:pt x="35" y="154"/>
                    <a:pt x="35" y="154"/>
                  </a:cubicBezTo>
                  <a:cubicBezTo>
                    <a:pt x="35" y="154"/>
                    <a:pt x="15" y="158"/>
                    <a:pt x="17" y="186"/>
                  </a:cubicBezTo>
                  <a:cubicBezTo>
                    <a:pt x="20" y="212"/>
                    <a:pt x="67" y="204"/>
                    <a:pt x="67" y="204"/>
                  </a:cubicBezTo>
                  <a:cubicBezTo>
                    <a:pt x="67" y="204"/>
                    <a:pt x="43" y="229"/>
                    <a:pt x="50" y="240"/>
                  </a:cubicBezTo>
                  <a:cubicBezTo>
                    <a:pt x="62" y="256"/>
                    <a:pt x="79" y="241"/>
                    <a:pt x="79" y="241"/>
                  </a:cubicBezTo>
                  <a:cubicBezTo>
                    <a:pt x="79" y="241"/>
                    <a:pt x="76" y="262"/>
                    <a:pt x="92" y="265"/>
                  </a:cubicBezTo>
                  <a:cubicBezTo>
                    <a:pt x="104" y="269"/>
                    <a:pt x="124" y="241"/>
                    <a:pt x="124" y="241"/>
                  </a:cubicBezTo>
                  <a:cubicBezTo>
                    <a:pt x="124" y="241"/>
                    <a:pt x="120" y="274"/>
                    <a:pt x="142" y="278"/>
                  </a:cubicBezTo>
                  <a:cubicBezTo>
                    <a:pt x="164" y="282"/>
                    <a:pt x="165" y="249"/>
                    <a:pt x="165" y="249"/>
                  </a:cubicBezTo>
                  <a:cubicBezTo>
                    <a:pt x="165" y="249"/>
                    <a:pt x="153" y="274"/>
                    <a:pt x="141" y="2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06" name="Group 105"/>
          <p:cNvGrpSpPr/>
          <p:nvPr/>
        </p:nvGrpSpPr>
        <p:grpSpPr>
          <a:xfrm rot="1576354">
            <a:off x="11125791" y="2895976"/>
            <a:ext cx="1030189" cy="1170315"/>
            <a:chOff x="11036616" y="1071278"/>
            <a:chExt cx="1030189" cy="1170315"/>
          </a:xfrm>
        </p:grpSpPr>
        <p:sp>
          <p:nvSpPr>
            <p:cNvPr id="107" name="Freeform 28"/>
            <p:cNvSpPr>
              <a:spLocks/>
            </p:cNvSpPr>
            <p:nvPr/>
          </p:nvSpPr>
          <p:spPr bwMode="auto">
            <a:xfrm rot="20399546">
              <a:off x="11036616" y="1071278"/>
              <a:ext cx="1030189" cy="1092089"/>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29"/>
            <p:cNvSpPr>
              <a:spLocks/>
            </p:cNvSpPr>
            <p:nvPr/>
          </p:nvSpPr>
          <p:spPr bwMode="auto">
            <a:xfrm rot="20399546">
              <a:off x="11111902" y="1136486"/>
              <a:ext cx="872786" cy="886051"/>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30"/>
            <p:cNvSpPr>
              <a:spLocks/>
            </p:cNvSpPr>
            <p:nvPr/>
          </p:nvSpPr>
          <p:spPr bwMode="auto">
            <a:xfrm rot="20399546">
              <a:off x="11487828" y="1372986"/>
              <a:ext cx="144138" cy="616345"/>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31"/>
            <p:cNvSpPr>
              <a:spLocks/>
            </p:cNvSpPr>
            <p:nvPr/>
          </p:nvSpPr>
          <p:spPr bwMode="auto">
            <a:xfrm rot="20399546">
              <a:off x="11275423" y="1608421"/>
              <a:ext cx="279433" cy="298887"/>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32"/>
            <p:cNvSpPr>
              <a:spLocks/>
            </p:cNvSpPr>
            <p:nvPr/>
          </p:nvSpPr>
          <p:spPr bwMode="auto">
            <a:xfrm rot="20399546">
              <a:off x="11408949" y="1946124"/>
              <a:ext cx="244062" cy="84007"/>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33"/>
            <p:cNvSpPr>
              <a:spLocks/>
            </p:cNvSpPr>
            <p:nvPr/>
          </p:nvSpPr>
          <p:spPr bwMode="auto">
            <a:xfrm rot="20399546">
              <a:off x="11624124" y="1563797"/>
              <a:ext cx="342217" cy="229913"/>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34"/>
            <p:cNvSpPr>
              <a:spLocks/>
            </p:cNvSpPr>
            <p:nvPr/>
          </p:nvSpPr>
          <p:spPr bwMode="auto">
            <a:xfrm rot="20399546">
              <a:off x="11677994" y="1824726"/>
              <a:ext cx="329837" cy="104345"/>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35"/>
            <p:cNvSpPr>
              <a:spLocks/>
            </p:cNvSpPr>
            <p:nvPr/>
          </p:nvSpPr>
          <p:spPr bwMode="auto">
            <a:xfrm rot="20399546">
              <a:off x="11582576" y="2030249"/>
              <a:ext cx="165361" cy="211344"/>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115" name="Freeform 8"/>
          <p:cNvSpPr>
            <a:spLocks/>
          </p:cNvSpPr>
          <p:nvPr/>
        </p:nvSpPr>
        <p:spPr bwMode="auto">
          <a:xfrm>
            <a:off x="4042661" y="5351893"/>
            <a:ext cx="349250" cy="223837"/>
          </a:xfrm>
          <a:custGeom>
            <a:avLst/>
            <a:gdLst>
              <a:gd name="T0" fmla="*/ 0 w 93"/>
              <a:gd name="T1" fmla="*/ 10 h 60"/>
              <a:gd name="T2" fmla="*/ 87 w 93"/>
              <a:gd name="T3" fmla="*/ 60 h 60"/>
              <a:gd name="T4" fmla="*/ 93 w 93"/>
              <a:gd name="T5" fmla="*/ 49 h 60"/>
              <a:gd name="T6" fmla="*/ 6 w 93"/>
              <a:gd name="T7" fmla="*/ 0 h 60"/>
              <a:gd name="T8" fmla="*/ 0 w 93"/>
              <a:gd name="T9" fmla="*/ 10 h 60"/>
            </a:gdLst>
            <a:ahLst/>
            <a:cxnLst>
              <a:cxn ang="0">
                <a:pos x="T0" y="T1"/>
              </a:cxn>
              <a:cxn ang="0">
                <a:pos x="T2" y="T3"/>
              </a:cxn>
              <a:cxn ang="0">
                <a:pos x="T4" y="T5"/>
              </a:cxn>
              <a:cxn ang="0">
                <a:pos x="T6" y="T7"/>
              </a:cxn>
              <a:cxn ang="0">
                <a:pos x="T8" y="T9"/>
              </a:cxn>
            </a:cxnLst>
            <a:rect l="0" t="0" r="r" b="b"/>
            <a:pathLst>
              <a:path w="93" h="60">
                <a:moveTo>
                  <a:pt x="0" y="10"/>
                </a:moveTo>
                <a:cubicBezTo>
                  <a:pt x="28" y="28"/>
                  <a:pt x="57" y="45"/>
                  <a:pt x="87" y="60"/>
                </a:cubicBezTo>
                <a:cubicBezTo>
                  <a:pt x="93" y="49"/>
                  <a:pt x="93" y="49"/>
                  <a:pt x="93" y="49"/>
                </a:cubicBezTo>
                <a:cubicBezTo>
                  <a:pt x="64" y="34"/>
                  <a:pt x="34" y="18"/>
                  <a:pt x="6" y="0"/>
                </a:cubicBezTo>
                <a:cubicBezTo>
                  <a:pt x="6" y="0"/>
                  <a:pt x="6" y="0"/>
                  <a:pt x="0" y="10"/>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115"/>
          <p:cNvSpPr/>
          <p:nvPr/>
        </p:nvSpPr>
        <p:spPr>
          <a:xfrm>
            <a:off x="-28233" y="3533670"/>
            <a:ext cx="12139450" cy="3029936"/>
          </a:xfrm>
          <a:custGeom>
            <a:avLst/>
            <a:gdLst>
              <a:gd name="connsiteX0" fmla="*/ 0 w 13022318"/>
              <a:gd name="connsiteY0" fmla="*/ 0 h 3162094"/>
              <a:gd name="connsiteX1" fmla="*/ 7662042 w 13022318"/>
              <a:gd name="connsiteY1" fmla="*/ 3137338 h 3162094"/>
              <a:gd name="connsiteX2" fmla="*/ 12328635 w 13022318"/>
              <a:gd name="connsiteY2" fmla="*/ 1450427 h 3162094"/>
              <a:gd name="connsiteX3" fmla="*/ 13022318 w 13022318"/>
              <a:gd name="connsiteY3" fmla="*/ 1166648 h 3162094"/>
              <a:gd name="connsiteX0" fmla="*/ 0 w 12328635"/>
              <a:gd name="connsiteY0" fmla="*/ 0 h 3162094"/>
              <a:gd name="connsiteX1" fmla="*/ 7662042 w 12328635"/>
              <a:gd name="connsiteY1" fmla="*/ 3137338 h 3162094"/>
              <a:gd name="connsiteX2" fmla="*/ 12328635 w 12328635"/>
              <a:gd name="connsiteY2" fmla="*/ 1450427 h 3162094"/>
              <a:gd name="connsiteX0" fmla="*/ 0 w 12155215"/>
              <a:gd name="connsiteY0" fmla="*/ 0 h 3171571"/>
              <a:gd name="connsiteX1" fmla="*/ 7662042 w 12155215"/>
              <a:gd name="connsiteY1" fmla="*/ 3137338 h 3171571"/>
              <a:gd name="connsiteX2" fmla="*/ 12155215 w 12155215"/>
              <a:gd name="connsiteY2" fmla="*/ 1639614 h 3171571"/>
              <a:gd name="connsiteX0" fmla="*/ 0 w 12155215"/>
              <a:gd name="connsiteY0" fmla="*/ 0 h 3169200"/>
              <a:gd name="connsiteX1" fmla="*/ 7662042 w 12155215"/>
              <a:gd name="connsiteY1" fmla="*/ 3137338 h 3169200"/>
              <a:gd name="connsiteX2" fmla="*/ 12155215 w 12155215"/>
              <a:gd name="connsiteY2" fmla="*/ 1639614 h 3169200"/>
              <a:gd name="connsiteX0" fmla="*/ 0 w 12155215"/>
              <a:gd name="connsiteY0" fmla="*/ 0 h 3014668"/>
              <a:gd name="connsiteX1" fmla="*/ 7173311 w 12155215"/>
              <a:gd name="connsiteY1" fmla="*/ 2979683 h 3014668"/>
              <a:gd name="connsiteX2" fmla="*/ 12155215 w 12155215"/>
              <a:gd name="connsiteY2" fmla="*/ 1639614 h 3014668"/>
              <a:gd name="connsiteX0" fmla="*/ 0 w 12155215"/>
              <a:gd name="connsiteY0" fmla="*/ 0 h 3011275"/>
              <a:gd name="connsiteX1" fmla="*/ 7173311 w 12155215"/>
              <a:gd name="connsiteY1" fmla="*/ 2979683 h 3011275"/>
              <a:gd name="connsiteX2" fmla="*/ 12155215 w 12155215"/>
              <a:gd name="connsiteY2" fmla="*/ 1639614 h 3011275"/>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119572"/>
              <a:gd name="connsiteX1" fmla="*/ 7614745 w 12155215"/>
              <a:gd name="connsiteY1" fmla="*/ 3090041 h 3119572"/>
              <a:gd name="connsiteX2" fmla="*/ 12155215 w 12155215"/>
              <a:gd name="connsiteY2" fmla="*/ 1639614 h 3119572"/>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55215"/>
              <a:gd name="connsiteY0" fmla="*/ 0 h 3095317"/>
              <a:gd name="connsiteX1" fmla="*/ 7614745 w 12155215"/>
              <a:gd name="connsiteY1" fmla="*/ 3090041 h 3095317"/>
              <a:gd name="connsiteX2" fmla="*/ 12155215 w 12155215"/>
              <a:gd name="connsiteY2" fmla="*/ 1639614 h 3095317"/>
              <a:gd name="connsiteX0" fmla="*/ 0 w 12139450"/>
              <a:gd name="connsiteY0" fmla="*/ 0 h 3057566"/>
              <a:gd name="connsiteX1" fmla="*/ 7598980 w 12139450"/>
              <a:gd name="connsiteY1" fmla="*/ 3026979 h 3057566"/>
              <a:gd name="connsiteX2" fmla="*/ 12139450 w 12139450"/>
              <a:gd name="connsiteY2" fmla="*/ 1576552 h 3057566"/>
              <a:gd name="connsiteX0" fmla="*/ 0 w 12139450"/>
              <a:gd name="connsiteY0" fmla="*/ 0 h 3028856"/>
              <a:gd name="connsiteX1" fmla="*/ 7598980 w 12139450"/>
              <a:gd name="connsiteY1" fmla="*/ 3026979 h 3028856"/>
              <a:gd name="connsiteX2" fmla="*/ 12139450 w 12139450"/>
              <a:gd name="connsiteY2" fmla="*/ 1576552 h 3028856"/>
              <a:gd name="connsiteX0" fmla="*/ 0 w 12139450"/>
              <a:gd name="connsiteY0" fmla="*/ 0 h 3027100"/>
              <a:gd name="connsiteX1" fmla="*/ 7598980 w 12139450"/>
              <a:gd name="connsiteY1" fmla="*/ 3026979 h 3027100"/>
              <a:gd name="connsiteX2" fmla="*/ 12139450 w 12139450"/>
              <a:gd name="connsiteY2" fmla="*/ 1576552 h 3027100"/>
              <a:gd name="connsiteX0" fmla="*/ 0 w 12139450"/>
              <a:gd name="connsiteY0" fmla="*/ 0 h 3029936"/>
              <a:gd name="connsiteX1" fmla="*/ 7598980 w 12139450"/>
              <a:gd name="connsiteY1" fmla="*/ 3026979 h 3029936"/>
              <a:gd name="connsiteX2" fmla="*/ 12139450 w 12139450"/>
              <a:gd name="connsiteY2" fmla="*/ 1576552 h 3029936"/>
            </a:gdLst>
            <a:ahLst/>
            <a:cxnLst>
              <a:cxn ang="0">
                <a:pos x="connsiteX0" y="connsiteY0"/>
              </a:cxn>
              <a:cxn ang="0">
                <a:pos x="connsiteX1" y="connsiteY1"/>
              </a:cxn>
              <a:cxn ang="0">
                <a:pos x="connsiteX2" y="connsiteY2"/>
              </a:cxn>
            </a:cxnLst>
            <a:rect l="l" t="t" r="r" b="b"/>
            <a:pathLst>
              <a:path w="12139450" h="3029936">
                <a:moveTo>
                  <a:pt x="0" y="0"/>
                </a:moveTo>
                <a:cubicBezTo>
                  <a:pt x="2929759" y="344215"/>
                  <a:pt x="5071240" y="2953407"/>
                  <a:pt x="7598980" y="3026979"/>
                </a:cubicBezTo>
                <a:cubicBezTo>
                  <a:pt x="10126720" y="3100551"/>
                  <a:pt x="11782099" y="1778876"/>
                  <a:pt x="12139450" y="1576552"/>
                </a:cubicBezTo>
              </a:path>
            </a:pathLst>
          </a:custGeom>
          <a:noFill/>
          <a:ln w="38100">
            <a:solidFill>
              <a:srgbClr val="F9D43B"/>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7" name="Group 116"/>
          <p:cNvGrpSpPr/>
          <p:nvPr/>
        </p:nvGrpSpPr>
        <p:grpSpPr>
          <a:xfrm rot="198573">
            <a:off x="1199275" y="2684218"/>
            <a:ext cx="2154692" cy="1686565"/>
            <a:chOff x="1175948" y="2708421"/>
            <a:chExt cx="2159248" cy="1690131"/>
          </a:xfrm>
        </p:grpSpPr>
        <p:sp>
          <p:nvSpPr>
            <p:cNvPr id="118" name="Freeform 324"/>
            <p:cNvSpPr>
              <a:spLocks/>
            </p:cNvSpPr>
            <p:nvPr/>
          </p:nvSpPr>
          <p:spPr bwMode="auto">
            <a:xfrm rot="1365846">
              <a:off x="2670688" y="3669154"/>
              <a:ext cx="638832" cy="573399"/>
            </a:xfrm>
            <a:custGeom>
              <a:avLst/>
              <a:gdLst>
                <a:gd name="T0" fmla="*/ 0 w 157"/>
                <a:gd name="T1" fmla="*/ 16 h 141"/>
                <a:gd name="T2" fmla="*/ 137 w 157"/>
                <a:gd name="T3" fmla="*/ 17 h 141"/>
                <a:gd name="T4" fmla="*/ 157 w 157"/>
                <a:gd name="T5" fmla="*/ 138 h 141"/>
                <a:gd name="T6" fmla="*/ 99 w 157"/>
                <a:gd name="T7" fmla="*/ 141 h 141"/>
                <a:gd name="T8" fmla="*/ 20 w 157"/>
                <a:gd name="T9" fmla="*/ 74 h 141"/>
                <a:gd name="T10" fmla="*/ 0 w 157"/>
                <a:gd name="T11" fmla="*/ 16 h 141"/>
                <a:gd name="T12" fmla="*/ 0 w 157"/>
                <a:gd name="T13" fmla="*/ 16 h 141"/>
              </a:gdLst>
              <a:ahLst/>
              <a:cxnLst>
                <a:cxn ang="0">
                  <a:pos x="T0" y="T1"/>
                </a:cxn>
                <a:cxn ang="0">
                  <a:pos x="T2" y="T3"/>
                </a:cxn>
                <a:cxn ang="0">
                  <a:pos x="T4" y="T5"/>
                </a:cxn>
                <a:cxn ang="0">
                  <a:pos x="T6" y="T7"/>
                </a:cxn>
                <a:cxn ang="0">
                  <a:pos x="T8" y="T9"/>
                </a:cxn>
                <a:cxn ang="0">
                  <a:pos x="T10" y="T11"/>
                </a:cxn>
                <a:cxn ang="0">
                  <a:pos x="T12" y="T13"/>
                </a:cxn>
              </a:cxnLst>
              <a:rect l="0" t="0" r="r" b="b"/>
              <a:pathLst>
                <a:path w="157" h="141">
                  <a:moveTo>
                    <a:pt x="0" y="16"/>
                  </a:moveTo>
                  <a:cubicBezTo>
                    <a:pt x="0" y="16"/>
                    <a:pt x="114" y="0"/>
                    <a:pt x="137" y="17"/>
                  </a:cubicBezTo>
                  <a:cubicBezTo>
                    <a:pt x="156" y="34"/>
                    <a:pt x="157" y="138"/>
                    <a:pt x="157" y="138"/>
                  </a:cubicBezTo>
                  <a:cubicBezTo>
                    <a:pt x="157" y="138"/>
                    <a:pt x="113" y="141"/>
                    <a:pt x="99" y="141"/>
                  </a:cubicBezTo>
                  <a:cubicBezTo>
                    <a:pt x="104" y="72"/>
                    <a:pt x="20" y="74"/>
                    <a:pt x="20" y="74"/>
                  </a:cubicBezTo>
                  <a:cubicBezTo>
                    <a:pt x="0" y="16"/>
                    <a:pt x="0" y="16"/>
                    <a:pt x="0" y="16"/>
                  </a:cubicBezTo>
                  <a:cubicBezTo>
                    <a:pt x="0" y="16"/>
                    <a:pt x="0" y="16"/>
                    <a:pt x="0" y="1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325"/>
            <p:cNvSpPr>
              <a:spLocks/>
            </p:cNvSpPr>
            <p:nvPr/>
          </p:nvSpPr>
          <p:spPr bwMode="auto">
            <a:xfrm rot="1365846">
              <a:off x="1191522" y="2789483"/>
              <a:ext cx="1833843" cy="1150242"/>
            </a:xfrm>
            <a:custGeom>
              <a:avLst/>
              <a:gdLst>
                <a:gd name="T0" fmla="*/ 9 w 451"/>
                <a:gd name="T1" fmla="*/ 66 h 283"/>
                <a:gd name="T2" fmla="*/ 427 w 451"/>
                <a:gd name="T3" fmla="*/ 29 h 283"/>
                <a:gd name="T4" fmla="*/ 451 w 451"/>
                <a:gd name="T5" fmla="*/ 197 h 283"/>
                <a:gd name="T6" fmla="*/ 389 w 451"/>
                <a:gd name="T7" fmla="*/ 219 h 283"/>
                <a:gd name="T8" fmla="*/ 375 w 451"/>
                <a:gd name="T9" fmla="*/ 267 h 283"/>
                <a:gd name="T10" fmla="*/ 209 w 451"/>
                <a:gd name="T11" fmla="*/ 274 h 283"/>
                <a:gd name="T12" fmla="*/ 135 w 451"/>
                <a:gd name="T13" fmla="*/ 213 h 283"/>
                <a:gd name="T14" fmla="*/ 78 w 451"/>
                <a:gd name="T15" fmla="*/ 281 h 283"/>
                <a:gd name="T16" fmla="*/ 18 w 451"/>
                <a:gd name="T17" fmla="*/ 283 h 283"/>
                <a:gd name="T18" fmla="*/ 9 w 451"/>
                <a:gd name="T19" fmla="*/ 66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51" h="283">
                  <a:moveTo>
                    <a:pt x="9" y="66"/>
                  </a:moveTo>
                  <a:cubicBezTo>
                    <a:pt x="25" y="42"/>
                    <a:pt x="403" y="0"/>
                    <a:pt x="427" y="29"/>
                  </a:cubicBezTo>
                  <a:cubicBezTo>
                    <a:pt x="437" y="40"/>
                    <a:pt x="444" y="131"/>
                    <a:pt x="451" y="197"/>
                  </a:cubicBezTo>
                  <a:cubicBezTo>
                    <a:pt x="434" y="189"/>
                    <a:pt x="389" y="219"/>
                    <a:pt x="389" y="219"/>
                  </a:cubicBezTo>
                  <a:cubicBezTo>
                    <a:pt x="371" y="237"/>
                    <a:pt x="375" y="267"/>
                    <a:pt x="375" y="267"/>
                  </a:cubicBezTo>
                  <a:cubicBezTo>
                    <a:pt x="209" y="274"/>
                    <a:pt x="209" y="274"/>
                    <a:pt x="209" y="274"/>
                  </a:cubicBezTo>
                  <a:cubicBezTo>
                    <a:pt x="209" y="274"/>
                    <a:pt x="212" y="210"/>
                    <a:pt x="135" y="213"/>
                  </a:cubicBezTo>
                  <a:cubicBezTo>
                    <a:pt x="114" y="213"/>
                    <a:pt x="71" y="244"/>
                    <a:pt x="78" y="281"/>
                  </a:cubicBezTo>
                  <a:cubicBezTo>
                    <a:pt x="45" y="282"/>
                    <a:pt x="18" y="283"/>
                    <a:pt x="18" y="283"/>
                  </a:cubicBezTo>
                  <a:cubicBezTo>
                    <a:pt x="18" y="283"/>
                    <a:pt x="0" y="85"/>
                    <a:pt x="9" y="66"/>
                  </a:cubicBez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326"/>
            <p:cNvSpPr>
              <a:spLocks/>
            </p:cNvSpPr>
            <p:nvPr/>
          </p:nvSpPr>
          <p:spPr bwMode="auto">
            <a:xfrm rot="1365846">
              <a:off x="2723337" y="3180089"/>
              <a:ext cx="292726" cy="447699"/>
            </a:xfrm>
            <a:custGeom>
              <a:avLst/>
              <a:gdLst>
                <a:gd name="T0" fmla="*/ 72 w 72"/>
                <a:gd name="T1" fmla="*/ 109 h 110"/>
                <a:gd name="T2" fmla="*/ 8 w 72"/>
                <a:gd name="T3" fmla="*/ 110 h 110"/>
                <a:gd name="T4" fmla="*/ 0 w 72"/>
                <a:gd name="T5" fmla="*/ 11 h 110"/>
                <a:gd name="T6" fmla="*/ 55 w 72"/>
                <a:gd name="T7" fmla="*/ 16 h 110"/>
                <a:gd name="T8" fmla="*/ 72 w 72"/>
                <a:gd name="T9" fmla="*/ 109 h 110"/>
              </a:gdLst>
              <a:ahLst/>
              <a:cxnLst>
                <a:cxn ang="0">
                  <a:pos x="T0" y="T1"/>
                </a:cxn>
                <a:cxn ang="0">
                  <a:pos x="T2" y="T3"/>
                </a:cxn>
                <a:cxn ang="0">
                  <a:pos x="T4" y="T5"/>
                </a:cxn>
                <a:cxn ang="0">
                  <a:pos x="T6" y="T7"/>
                </a:cxn>
                <a:cxn ang="0">
                  <a:pos x="T8" y="T9"/>
                </a:cxn>
              </a:cxnLst>
              <a:rect l="0" t="0" r="r" b="b"/>
              <a:pathLst>
                <a:path w="72" h="110">
                  <a:moveTo>
                    <a:pt x="72" y="109"/>
                  </a:moveTo>
                  <a:cubicBezTo>
                    <a:pt x="8" y="110"/>
                    <a:pt x="8" y="110"/>
                    <a:pt x="8" y="110"/>
                  </a:cubicBezTo>
                  <a:cubicBezTo>
                    <a:pt x="0" y="11"/>
                    <a:pt x="0" y="11"/>
                    <a:pt x="0" y="11"/>
                  </a:cubicBezTo>
                  <a:cubicBezTo>
                    <a:pt x="0" y="11"/>
                    <a:pt x="44" y="0"/>
                    <a:pt x="55" y="16"/>
                  </a:cubicBezTo>
                  <a:cubicBezTo>
                    <a:pt x="64" y="27"/>
                    <a:pt x="72" y="109"/>
                    <a:pt x="72" y="109"/>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327"/>
            <p:cNvSpPr>
              <a:spLocks/>
            </p:cNvSpPr>
            <p:nvPr/>
          </p:nvSpPr>
          <p:spPr bwMode="auto">
            <a:xfrm rot="1365846">
              <a:off x="1354793" y="2845601"/>
              <a:ext cx="1105472" cy="495913"/>
            </a:xfrm>
            <a:custGeom>
              <a:avLst/>
              <a:gdLst>
                <a:gd name="T0" fmla="*/ 266 w 272"/>
                <a:gd name="T1" fmla="*/ 0 h 122"/>
                <a:gd name="T2" fmla="*/ 272 w 272"/>
                <a:gd name="T3" fmla="*/ 98 h 122"/>
                <a:gd name="T4" fmla="*/ 8 w 272"/>
                <a:gd name="T5" fmla="*/ 122 h 122"/>
                <a:gd name="T6" fmla="*/ 10 w 272"/>
                <a:gd name="T7" fmla="*/ 31 h 122"/>
                <a:gd name="T8" fmla="*/ 266 w 272"/>
                <a:gd name="T9" fmla="*/ 0 h 122"/>
              </a:gdLst>
              <a:ahLst/>
              <a:cxnLst>
                <a:cxn ang="0">
                  <a:pos x="T0" y="T1"/>
                </a:cxn>
                <a:cxn ang="0">
                  <a:pos x="T2" y="T3"/>
                </a:cxn>
                <a:cxn ang="0">
                  <a:pos x="T4" y="T5"/>
                </a:cxn>
                <a:cxn ang="0">
                  <a:pos x="T6" y="T7"/>
                </a:cxn>
                <a:cxn ang="0">
                  <a:pos x="T8" y="T9"/>
                </a:cxn>
              </a:cxnLst>
              <a:rect l="0" t="0" r="r" b="b"/>
              <a:pathLst>
                <a:path w="272" h="122">
                  <a:moveTo>
                    <a:pt x="266" y="0"/>
                  </a:moveTo>
                  <a:cubicBezTo>
                    <a:pt x="272" y="98"/>
                    <a:pt x="272" y="98"/>
                    <a:pt x="272" y="98"/>
                  </a:cubicBezTo>
                  <a:cubicBezTo>
                    <a:pt x="8" y="122"/>
                    <a:pt x="8" y="122"/>
                    <a:pt x="8" y="122"/>
                  </a:cubicBezTo>
                  <a:cubicBezTo>
                    <a:pt x="8" y="122"/>
                    <a:pt x="0" y="40"/>
                    <a:pt x="10" y="31"/>
                  </a:cubicBezTo>
                  <a:cubicBezTo>
                    <a:pt x="19" y="23"/>
                    <a:pt x="266" y="0"/>
                    <a:pt x="266"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328"/>
            <p:cNvSpPr>
              <a:spLocks/>
            </p:cNvSpPr>
            <p:nvPr/>
          </p:nvSpPr>
          <p:spPr bwMode="auto">
            <a:xfrm rot="1365846">
              <a:off x="1633316" y="2806621"/>
              <a:ext cx="44770" cy="439089"/>
            </a:xfrm>
            <a:custGeom>
              <a:avLst/>
              <a:gdLst>
                <a:gd name="T0" fmla="*/ 0 w 26"/>
                <a:gd name="T1" fmla="*/ 5 h 255"/>
                <a:gd name="T2" fmla="*/ 12 w 26"/>
                <a:gd name="T3" fmla="*/ 246 h 255"/>
                <a:gd name="T4" fmla="*/ 26 w 26"/>
                <a:gd name="T5" fmla="*/ 255 h 255"/>
                <a:gd name="T6" fmla="*/ 16 w 26"/>
                <a:gd name="T7" fmla="*/ 0 h 255"/>
                <a:gd name="T8" fmla="*/ 0 w 26"/>
                <a:gd name="T9" fmla="*/ 5 h 255"/>
                <a:gd name="T10" fmla="*/ 0 w 26"/>
                <a:gd name="T11" fmla="*/ 5 h 255"/>
                <a:gd name="T12" fmla="*/ 0 w 26"/>
                <a:gd name="T13" fmla="*/ 5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5"/>
                  </a:moveTo>
                  <a:lnTo>
                    <a:pt x="12" y="246"/>
                  </a:lnTo>
                  <a:lnTo>
                    <a:pt x="26" y="255"/>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329"/>
            <p:cNvSpPr>
              <a:spLocks/>
            </p:cNvSpPr>
            <p:nvPr/>
          </p:nvSpPr>
          <p:spPr bwMode="auto">
            <a:xfrm rot="1365846">
              <a:off x="1905653" y="2884191"/>
              <a:ext cx="39604" cy="435646"/>
            </a:xfrm>
            <a:custGeom>
              <a:avLst/>
              <a:gdLst>
                <a:gd name="T0" fmla="*/ 0 w 23"/>
                <a:gd name="T1" fmla="*/ 5 h 253"/>
                <a:gd name="T2" fmla="*/ 7 w 23"/>
                <a:gd name="T3" fmla="*/ 246 h 253"/>
                <a:gd name="T4" fmla="*/ 23 w 23"/>
                <a:gd name="T5" fmla="*/ 253 h 253"/>
                <a:gd name="T6" fmla="*/ 16 w 23"/>
                <a:gd name="T7" fmla="*/ 0 h 253"/>
                <a:gd name="T8" fmla="*/ 0 w 23"/>
                <a:gd name="T9" fmla="*/ 5 h 253"/>
                <a:gd name="T10" fmla="*/ 0 w 23"/>
                <a:gd name="T11" fmla="*/ 5 h 253"/>
                <a:gd name="T12" fmla="*/ 0 w 23"/>
                <a:gd name="T13" fmla="*/ 5 h 253"/>
              </a:gdLst>
              <a:ahLst/>
              <a:cxnLst>
                <a:cxn ang="0">
                  <a:pos x="T0" y="T1"/>
                </a:cxn>
                <a:cxn ang="0">
                  <a:pos x="T2" y="T3"/>
                </a:cxn>
                <a:cxn ang="0">
                  <a:pos x="T4" y="T5"/>
                </a:cxn>
                <a:cxn ang="0">
                  <a:pos x="T6" y="T7"/>
                </a:cxn>
                <a:cxn ang="0">
                  <a:pos x="T8" y="T9"/>
                </a:cxn>
                <a:cxn ang="0">
                  <a:pos x="T10" y="T11"/>
                </a:cxn>
                <a:cxn ang="0">
                  <a:pos x="T12" y="T13"/>
                </a:cxn>
              </a:cxnLst>
              <a:rect l="0" t="0" r="r" b="b"/>
              <a:pathLst>
                <a:path w="23" h="253">
                  <a:moveTo>
                    <a:pt x="0" y="5"/>
                  </a:moveTo>
                  <a:lnTo>
                    <a:pt x="7" y="246"/>
                  </a:lnTo>
                  <a:lnTo>
                    <a:pt x="23" y="253"/>
                  </a:lnTo>
                  <a:lnTo>
                    <a:pt x="16" y="0"/>
                  </a:lnTo>
                  <a:lnTo>
                    <a:pt x="0" y="5"/>
                  </a:lnTo>
                  <a:lnTo>
                    <a:pt x="0" y="5"/>
                  </a:lnTo>
                  <a:lnTo>
                    <a:pt x="0" y="5"/>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330"/>
            <p:cNvSpPr>
              <a:spLocks/>
            </p:cNvSpPr>
            <p:nvPr/>
          </p:nvSpPr>
          <p:spPr bwMode="auto">
            <a:xfrm rot="1365846">
              <a:off x="2145420" y="2952419"/>
              <a:ext cx="44770" cy="439089"/>
            </a:xfrm>
            <a:custGeom>
              <a:avLst/>
              <a:gdLst>
                <a:gd name="T0" fmla="*/ 0 w 26"/>
                <a:gd name="T1" fmla="*/ 4 h 255"/>
                <a:gd name="T2" fmla="*/ 9 w 26"/>
                <a:gd name="T3" fmla="*/ 248 h 255"/>
                <a:gd name="T4" fmla="*/ 26 w 26"/>
                <a:gd name="T5" fmla="*/ 255 h 255"/>
                <a:gd name="T6" fmla="*/ 16 w 26"/>
                <a:gd name="T7" fmla="*/ 0 h 255"/>
                <a:gd name="T8" fmla="*/ 0 w 26"/>
                <a:gd name="T9" fmla="*/ 4 h 255"/>
                <a:gd name="T10" fmla="*/ 0 w 26"/>
                <a:gd name="T11" fmla="*/ 4 h 255"/>
                <a:gd name="T12" fmla="*/ 0 w 26"/>
                <a:gd name="T13" fmla="*/ 4 h 255"/>
              </a:gdLst>
              <a:ahLst/>
              <a:cxnLst>
                <a:cxn ang="0">
                  <a:pos x="T0" y="T1"/>
                </a:cxn>
                <a:cxn ang="0">
                  <a:pos x="T2" y="T3"/>
                </a:cxn>
                <a:cxn ang="0">
                  <a:pos x="T4" y="T5"/>
                </a:cxn>
                <a:cxn ang="0">
                  <a:pos x="T6" y="T7"/>
                </a:cxn>
                <a:cxn ang="0">
                  <a:pos x="T8" y="T9"/>
                </a:cxn>
                <a:cxn ang="0">
                  <a:pos x="T10" y="T11"/>
                </a:cxn>
                <a:cxn ang="0">
                  <a:pos x="T12" y="T13"/>
                </a:cxn>
              </a:cxnLst>
              <a:rect l="0" t="0" r="r" b="b"/>
              <a:pathLst>
                <a:path w="26" h="255">
                  <a:moveTo>
                    <a:pt x="0" y="4"/>
                  </a:moveTo>
                  <a:lnTo>
                    <a:pt x="9" y="248"/>
                  </a:lnTo>
                  <a:lnTo>
                    <a:pt x="26" y="255"/>
                  </a:lnTo>
                  <a:lnTo>
                    <a:pt x="16" y="0"/>
                  </a:lnTo>
                  <a:lnTo>
                    <a:pt x="0" y="4"/>
                  </a:lnTo>
                  <a:lnTo>
                    <a:pt x="0" y="4"/>
                  </a:lnTo>
                  <a:lnTo>
                    <a:pt x="0" y="4"/>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331"/>
            <p:cNvSpPr>
              <a:spLocks/>
            </p:cNvSpPr>
            <p:nvPr/>
          </p:nvSpPr>
          <p:spPr bwMode="auto">
            <a:xfrm rot="1365846">
              <a:off x="1340987" y="3491177"/>
              <a:ext cx="490747" cy="490747"/>
            </a:xfrm>
            <a:custGeom>
              <a:avLst/>
              <a:gdLst>
                <a:gd name="T0" fmla="*/ 106 w 121"/>
                <a:gd name="T1" fmla="*/ 33 h 121"/>
                <a:gd name="T2" fmla="*/ 88 w 121"/>
                <a:gd name="T3" fmla="*/ 106 h 121"/>
                <a:gd name="T4" fmla="*/ 15 w 121"/>
                <a:gd name="T5" fmla="*/ 88 h 121"/>
                <a:gd name="T6" fmla="*/ 33 w 121"/>
                <a:gd name="T7" fmla="*/ 15 h 121"/>
                <a:gd name="T8" fmla="*/ 106 w 121"/>
                <a:gd name="T9" fmla="*/ 33 h 121"/>
              </a:gdLst>
              <a:ahLst/>
              <a:cxnLst>
                <a:cxn ang="0">
                  <a:pos x="T0" y="T1"/>
                </a:cxn>
                <a:cxn ang="0">
                  <a:pos x="T2" y="T3"/>
                </a:cxn>
                <a:cxn ang="0">
                  <a:pos x="T4" y="T5"/>
                </a:cxn>
                <a:cxn ang="0">
                  <a:pos x="T6" y="T7"/>
                </a:cxn>
                <a:cxn ang="0">
                  <a:pos x="T8" y="T9"/>
                </a:cxn>
              </a:cxnLst>
              <a:rect l="0" t="0" r="r" b="b"/>
              <a:pathLst>
                <a:path w="121" h="121">
                  <a:moveTo>
                    <a:pt x="106" y="33"/>
                  </a:moveTo>
                  <a:cubicBezTo>
                    <a:pt x="121" y="59"/>
                    <a:pt x="113" y="92"/>
                    <a:pt x="88" y="106"/>
                  </a:cubicBezTo>
                  <a:cubicBezTo>
                    <a:pt x="63" y="121"/>
                    <a:pt x="30" y="113"/>
                    <a:pt x="15" y="88"/>
                  </a:cubicBezTo>
                  <a:cubicBezTo>
                    <a:pt x="0" y="62"/>
                    <a:pt x="8" y="30"/>
                    <a:pt x="33" y="15"/>
                  </a:cubicBezTo>
                  <a:cubicBezTo>
                    <a:pt x="59" y="0"/>
                    <a:pt x="91" y="9"/>
                    <a:pt x="106" y="33"/>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332"/>
            <p:cNvSpPr>
              <a:spLocks/>
            </p:cNvSpPr>
            <p:nvPr/>
          </p:nvSpPr>
          <p:spPr bwMode="auto">
            <a:xfrm rot="1365846">
              <a:off x="2467010" y="3902639"/>
              <a:ext cx="492469" cy="495913"/>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11111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333"/>
            <p:cNvSpPr>
              <a:spLocks/>
            </p:cNvSpPr>
            <p:nvPr/>
          </p:nvSpPr>
          <p:spPr bwMode="auto">
            <a:xfrm rot="1365846">
              <a:off x="1323823" y="3146519"/>
              <a:ext cx="256566" cy="30995"/>
            </a:xfrm>
            <a:custGeom>
              <a:avLst/>
              <a:gdLst>
                <a:gd name="T0" fmla="*/ 3 w 149"/>
                <a:gd name="T1" fmla="*/ 18 h 18"/>
                <a:gd name="T2" fmla="*/ 149 w 149"/>
                <a:gd name="T3" fmla="*/ 9 h 18"/>
                <a:gd name="T4" fmla="*/ 144 w 149"/>
                <a:gd name="T5" fmla="*/ 0 h 18"/>
                <a:gd name="T6" fmla="*/ 0 w 149"/>
                <a:gd name="T7" fmla="*/ 11 h 18"/>
                <a:gd name="T8" fmla="*/ 3 w 149"/>
                <a:gd name="T9" fmla="*/ 18 h 18"/>
                <a:gd name="T10" fmla="*/ 3 w 149"/>
                <a:gd name="T11" fmla="*/ 18 h 18"/>
                <a:gd name="T12" fmla="*/ 3 w 149"/>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149" h="18">
                  <a:moveTo>
                    <a:pt x="3" y="18"/>
                  </a:moveTo>
                  <a:lnTo>
                    <a:pt x="149" y="9"/>
                  </a:lnTo>
                  <a:lnTo>
                    <a:pt x="144" y="0"/>
                  </a:lnTo>
                  <a:lnTo>
                    <a:pt x="0" y="11"/>
                  </a:lnTo>
                  <a:lnTo>
                    <a:pt x="3" y="18"/>
                  </a:lnTo>
                  <a:lnTo>
                    <a:pt x="3" y="18"/>
                  </a:lnTo>
                  <a:lnTo>
                    <a:pt x="3" y="18"/>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334"/>
            <p:cNvSpPr>
              <a:spLocks/>
            </p:cNvSpPr>
            <p:nvPr/>
          </p:nvSpPr>
          <p:spPr bwMode="auto">
            <a:xfrm rot="1365846">
              <a:off x="1593426" y="3229062"/>
              <a:ext cx="261732" cy="32716"/>
            </a:xfrm>
            <a:custGeom>
              <a:avLst/>
              <a:gdLst>
                <a:gd name="T0" fmla="*/ 5 w 152"/>
                <a:gd name="T1" fmla="*/ 19 h 19"/>
                <a:gd name="T2" fmla="*/ 152 w 152"/>
                <a:gd name="T3" fmla="*/ 9 h 19"/>
                <a:gd name="T4" fmla="*/ 149 w 152"/>
                <a:gd name="T5" fmla="*/ 0 h 19"/>
                <a:gd name="T6" fmla="*/ 0 w 152"/>
                <a:gd name="T7" fmla="*/ 12 h 19"/>
                <a:gd name="T8" fmla="*/ 5 w 152"/>
                <a:gd name="T9" fmla="*/ 19 h 19"/>
                <a:gd name="T10" fmla="*/ 5 w 152"/>
                <a:gd name="T11" fmla="*/ 19 h 19"/>
                <a:gd name="T12" fmla="*/ 5 w 15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52" h="19">
                  <a:moveTo>
                    <a:pt x="5" y="19"/>
                  </a:moveTo>
                  <a:lnTo>
                    <a:pt x="152" y="9"/>
                  </a:lnTo>
                  <a:lnTo>
                    <a:pt x="149" y="0"/>
                  </a:lnTo>
                  <a:lnTo>
                    <a:pt x="0" y="12"/>
                  </a:lnTo>
                  <a:lnTo>
                    <a:pt x="5" y="19"/>
                  </a:lnTo>
                  <a:lnTo>
                    <a:pt x="5" y="19"/>
                  </a:lnTo>
                  <a:lnTo>
                    <a:pt x="5" y="1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335"/>
            <p:cNvSpPr>
              <a:spLocks/>
            </p:cNvSpPr>
            <p:nvPr/>
          </p:nvSpPr>
          <p:spPr bwMode="auto">
            <a:xfrm rot="1365846">
              <a:off x="1861591" y="3306798"/>
              <a:ext cx="239347" cy="27551"/>
            </a:xfrm>
            <a:custGeom>
              <a:avLst/>
              <a:gdLst>
                <a:gd name="T0" fmla="*/ 5 w 139"/>
                <a:gd name="T1" fmla="*/ 16 h 16"/>
                <a:gd name="T2" fmla="*/ 139 w 139"/>
                <a:gd name="T3" fmla="*/ 9 h 16"/>
                <a:gd name="T4" fmla="*/ 137 w 139"/>
                <a:gd name="T5" fmla="*/ 0 h 16"/>
                <a:gd name="T6" fmla="*/ 0 w 139"/>
                <a:gd name="T7" fmla="*/ 9 h 16"/>
                <a:gd name="T8" fmla="*/ 5 w 139"/>
                <a:gd name="T9" fmla="*/ 16 h 16"/>
                <a:gd name="T10" fmla="*/ 5 w 139"/>
                <a:gd name="T11" fmla="*/ 16 h 16"/>
                <a:gd name="T12" fmla="*/ 5 w 139"/>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139" h="16">
                  <a:moveTo>
                    <a:pt x="5" y="16"/>
                  </a:moveTo>
                  <a:lnTo>
                    <a:pt x="139" y="9"/>
                  </a:lnTo>
                  <a:lnTo>
                    <a:pt x="137" y="0"/>
                  </a:lnTo>
                  <a:lnTo>
                    <a:pt x="0" y="9"/>
                  </a:lnTo>
                  <a:lnTo>
                    <a:pt x="5" y="16"/>
                  </a:lnTo>
                  <a:lnTo>
                    <a:pt x="5" y="16"/>
                  </a:lnTo>
                  <a:lnTo>
                    <a:pt x="5" y="16"/>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336"/>
            <p:cNvSpPr>
              <a:spLocks/>
            </p:cNvSpPr>
            <p:nvPr/>
          </p:nvSpPr>
          <p:spPr bwMode="auto">
            <a:xfrm rot="1365846">
              <a:off x="2098754" y="3381077"/>
              <a:ext cx="268619" cy="36160"/>
            </a:xfrm>
            <a:custGeom>
              <a:avLst/>
              <a:gdLst>
                <a:gd name="T0" fmla="*/ 5 w 156"/>
                <a:gd name="T1" fmla="*/ 21 h 21"/>
                <a:gd name="T2" fmla="*/ 156 w 156"/>
                <a:gd name="T3" fmla="*/ 12 h 21"/>
                <a:gd name="T4" fmla="*/ 154 w 156"/>
                <a:gd name="T5" fmla="*/ 0 h 21"/>
                <a:gd name="T6" fmla="*/ 0 w 156"/>
                <a:gd name="T7" fmla="*/ 14 h 21"/>
                <a:gd name="T8" fmla="*/ 5 w 156"/>
                <a:gd name="T9" fmla="*/ 21 h 21"/>
                <a:gd name="T10" fmla="*/ 5 w 156"/>
                <a:gd name="T11" fmla="*/ 21 h 21"/>
                <a:gd name="T12" fmla="*/ 5 w 156"/>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56" h="21">
                  <a:moveTo>
                    <a:pt x="5" y="21"/>
                  </a:moveTo>
                  <a:lnTo>
                    <a:pt x="156" y="12"/>
                  </a:lnTo>
                  <a:lnTo>
                    <a:pt x="154" y="0"/>
                  </a:lnTo>
                  <a:lnTo>
                    <a:pt x="0" y="14"/>
                  </a:lnTo>
                  <a:lnTo>
                    <a:pt x="5" y="21"/>
                  </a:lnTo>
                  <a:lnTo>
                    <a:pt x="5" y="21"/>
                  </a:lnTo>
                  <a:lnTo>
                    <a:pt x="5"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337"/>
            <p:cNvSpPr>
              <a:spLocks/>
            </p:cNvSpPr>
            <p:nvPr/>
          </p:nvSpPr>
          <p:spPr bwMode="auto">
            <a:xfrm rot="1365846">
              <a:off x="2402558" y="3059277"/>
              <a:ext cx="29273" cy="402929"/>
            </a:xfrm>
            <a:custGeom>
              <a:avLst/>
              <a:gdLst>
                <a:gd name="T0" fmla="*/ 17 w 17"/>
                <a:gd name="T1" fmla="*/ 229 h 234"/>
                <a:gd name="T2" fmla="*/ 9 w 17"/>
                <a:gd name="T3" fmla="*/ 0 h 234"/>
                <a:gd name="T4" fmla="*/ 0 w 17"/>
                <a:gd name="T5" fmla="*/ 2 h 234"/>
                <a:gd name="T6" fmla="*/ 9 w 17"/>
                <a:gd name="T7" fmla="*/ 234 h 234"/>
                <a:gd name="T8" fmla="*/ 17 w 17"/>
                <a:gd name="T9" fmla="*/ 229 h 234"/>
                <a:gd name="T10" fmla="*/ 17 w 17"/>
                <a:gd name="T11" fmla="*/ 229 h 234"/>
                <a:gd name="T12" fmla="*/ 17 w 17"/>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7" h="234">
                  <a:moveTo>
                    <a:pt x="17" y="229"/>
                  </a:moveTo>
                  <a:lnTo>
                    <a:pt x="9" y="0"/>
                  </a:lnTo>
                  <a:lnTo>
                    <a:pt x="0" y="2"/>
                  </a:lnTo>
                  <a:lnTo>
                    <a:pt x="9" y="234"/>
                  </a:lnTo>
                  <a:lnTo>
                    <a:pt x="17" y="229"/>
                  </a:lnTo>
                  <a:lnTo>
                    <a:pt x="17" y="229"/>
                  </a:lnTo>
                  <a:lnTo>
                    <a:pt x="17"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338"/>
            <p:cNvSpPr>
              <a:spLocks/>
            </p:cNvSpPr>
            <p:nvPr/>
          </p:nvSpPr>
          <p:spPr bwMode="auto">
            <a:xfrm rot="1365846">
              <a:off x="2135619" y="2970393"/>
              <a:ext cx="32716" cy="402929"/>
            </a:xfrm>
            <a:custGeom>
              <a:avLst/>
              <a:gdLst>
                <a:gd name="T0" fmla="*/ 19 w 19"/>
                <a:gd name="T1" fmla="*/ 229 h 234"/>
                <a:gd name="T2" fmla="*/ 12 w 19"/>
                <a:gd name="T3" fmla="*/ 0 h 234"/>
                <a:gd name="T4" fmla="*/ 0 w 19"/>
                <a:gd name="T5" fmla="*/ 2 h 234"/>
                <a:gd name="T6" fmla="*/ 12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2" y="0"/>
                  </a:lnTo>
                  <a:lnTo>
                    <a:pt x="0" y="2"/>
                  </a:lnTo>
                  <a:lnTo>
                    <a:pt x="12"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339"/>
            <p:cNvSpPr>
              <a:spLocks/>
            </p:cNvSpPr>
            <p:nvPr/>
          </p:nvSpPr>
          <p:spPr bwMode="auto">
            <a:xfrm rot="1365846">
              <a:off x="1894474" y="2895346"/>
              <a:ext cx="32716" cy="402929"/>
            </a:xfrm>
            <a:custGeom>
              <a:avLst/>
              <a:gdLst>
                <a:gd name="T0" fmla="*/ 19 w 19"/>
                <a:gd name="T1" fmla="*/ 231 h 234"/>
                <a:gd name="T2" fmla="*/ 9 w 19"/>
                <a:gd name="T3" fmla="*/ 0 h 234"/>
                <a:gd name="T4" fmla="*/ 0 w 19"/>
                <a:gd name="T5" fmla="*/ 5 h 234"/>
                <a:gd name="T6" fmla="*/ 11 w 19"/>
                <a:gd name="T7" fmla="*/ 234 h 234"/>
                <a:gd name="T8" fmla="*/ 19 w 19"/>
                <a:gd name="T9" fmla="*/ 231 h 234"/>
                <a:gd name="T10" fmla="*/ 19 w 19"/>
                <a:gd name="T11" fmla="*/ 231 h 234"/>
                <a:gd name="T12" fmla="*/ 19 w 19"/>
                <a:gd name="T13" fmla="*/ 231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31"/>
                  </a:moveTo>
                  <a:lnTo>
                    <a:pt x="9" y="0"/>
                  </a:lnTo>
                  <a:lnTo>
                    <a:pt x="0" y="5"/>
                  </a:lnTo>
                  <a:lnTo>
                    <a:pt x="11" y="234"/>
                  </a:lnTo>
                  <a:lnTo>
                    <a:pt x="19" y="231"/>
                  </a:lnTo>
                  <a:lnTo>
                    <a:pt x="19" y="231"/>
                  </a:lnTo>
                  <a:lnTo>
                    <a:pt x="19" y="23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340"/>
            <p:cNvSpPr>
              <a:spLocks/>
            </p:cNvSpPr>
            <p:nvPr/>
          </p:nvSpPr>
          <p:spPr bwMode="auto">
            <a:xfrm rot="1365846">
              <a:off x="1623005" y="2816911"/>
              <a:ext cx="32716" cy="402929"/>
            </a:xfrm>
            <a:custGeom>
              <a:avLst/>
              <a:gdLst>
                <a:gd name="T0" fmla="*/ 19 w 19"/>
                <a:gd name="T1" fmla="*/ 229 h 234"/>
                <a:gd name="T2" fmla="*/ 11 w 19"/>
                <a:gd name="T3" fmla="*/ 0 h 234"/>
                <a:gd name="T4" fmla="*/ 0 w 19"/>
                <a:gd name="T5" fmla="*/ 0 h 234"/>
                <a:gd name="T6" fmla="*/ 11 w 19"/>
                <a:gd name="T7" fmla="*/ 234 h 234"/>
                <a:gd name="T8" fmla="*/ 19 w 19"/>
                <a:gd name="T9" fmla="*/ 229 h 234"/>
                <a:gd name="T10" fmla="*/ 19 w 19"/>
                <a:gd name="T11" fmla="*/ 229 h 234"/>
                <a:gd name="T12" fmla="*/ 19 w 19"/>
                <a:gd name="T13" fmla="*/ 229 h 234"/>
              </a:gdLst>
              <a:ahLst/>
              <a:cxnLst>
                <a:cxn ang="0">
                  <a:pos x="T0" y="T1"/>
                </a:cxn>
                <a:cxn ang="0">
                  <a:pos x="T2" y="T3"/>
                </a:cxn>
                <a:cxn ang="0">
                  <a:pos x="T4" y="T5"/>
                </a:cxn>
                <a:cxn ang="0">
                  <a:pos x="T6" y="T7"/>
                </a:cxn>
                <a:cxn ang="0">
                  <a:pos x="T8" y="T9"/>
                </a:cxn>
                <a:cxn ang="0">
                  <a:pos x="T10" y="T11"/>
                </a:cxn>
                <a:cxn ang="0">
                  <a:pos x="T12" y="T13"/>
                </a:cxn>
              </a:cxnLst>
              <a:rect l="0" t="0" r="r" b="b"/>
              <a:pathLst>
                <a:path w="19" h="234">
                  <a:moveTo>
                    <a:pt x="19" y="229"/>
                  </a:moveTo>
                  <a:lnTo>
                    <a:pt x="11" y="0"/>
                  </a:lnTo>
                  <a:lnTo>
                    <a:pt x="0" y="0"/>
                  </a:lnTo>
                  <a:lnTo>
                    <a:pt x="11" y="234"/>
                  </a:lnTo>
                  <a:lnTo>
                    <a:pt x="19" y="229"/>
                  </a:lnTo>
                  <a:lnTo>
                    <a:pt x="19" y="229"/>
                  </a:lnTo>
                  <a:lnTo>
                    <a:pt x="19" y="229"/>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341"/>
            <p:cNvSpPr>
              <a:spLocks/>
            </p:cNvSpPr>
            <p:nvPr/>
          </p:nvSpPr>
          <p:spPr bwMode="auto">
            <a:xfrm rot="1365846">
              <a:off x="2682438" y="3610644"/>
              <a:ext cx="275507" cy="36160"/>
            </a:xfrm>
            <a:custGeom>
              <a:avLst/>
              <a:gdLst>
                <a:gd name="T0" fmla="*/ 4 w 160"/>
                <a:gd name="T1" fmla="*/ 21 h 21"/>
                <a:gd name="T2" fmla="*/ 160 w 160"/>
                <a:gd name="T3" fmla="*/ 9 h 21"/>
                <a:gd name="T4" fmla="*/ 153 w 160"/>
                <a:gd name="T5" fmla="*/ 0 h 21"/>
                <a:gd name="T6" fmla="*/ 0 w 160"/>
                <a:gd name="T7" fmla="*/ 11 h 21"/>
                <a:gd name="T8" fmla="*/ 4 w 160"/>
                <a:gd name="T9" fmla="*/ 21 h 21"/>
                <a:gd name="T10" fmla="*/ 4 w 160"/>
                <a:gd name="T11" fmla="*/ 21 h 21"/>
                <a:gd name="T12" fmla="*/ 4 w 160"/>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160" h="21">
                  <a:moveTo>
                    <a:pt x="4" y="21"/>
                  </a:moveTo>
                  <a:lnTo>
                    <a:pt x="160" y="9"/>
                  </a:lnTo>
                  <a:lnTo>
                    <a:pt x="153" y="0"/>
                  </a:lnTo>
                  <a:lnTo>
                    <a:pt x="0" y="11"/>
                  </a:lnTo>
                  <a:lnTo>
                    <a:pt x="4" y="21"/>
                  </a:lnTo>
                  <a:lnTo>
                    <a:pt x="4" y="21"/>
                  </a:lnTo>
                  <a:lnTo>
                    <a:pt x="4" y="21"/>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342"/>
            <p:cNvSpPr>
              <a:spLocks/>
            </p:cNvSpPr>
            <p:nvPr/>
          </p:nvSpPr>
          <p:spPr bwMode="auto">
            <a:xfrm rot="1365846">
              <a:off x="1175948" y="3368306"/>
              <a:ext cx="1227728" cy="158417"/>
            </a:xfrm>
            <a:custGeom>
              <a:avLst/>
              <a:gdLst>
                <a:gd name="T0" fmla="*/ 0 w 713"/>
                <a:gd name="T1" fmla="*/ 45 h 92"/>
                <a:gd name="T2" fmla="*/ 706 w 713"/>
                <a:gd name="T3" fmla="*/ 0 h 92"/>
                <a:gd name="T4" fmla="*/ 713 w 713"/>
                <a:gd name="T5" fmla="*/ 59 h 92"/>
                <a:gd name="T6" fmla="*/ 0 w 713"/>
                <a:gd name="T7" fmla="*/ 92 h 92"/>
                <a:gd name="T8" fmla="*/ 0 w 713"/>
                <a:gd name="T9" fmla="*/ 45 h 92"/>
                <a:gd name="T10" fmla="*/ 0 w 713"/>
                <a:gd name="T11" fmla="*/ 45 h 92"/>
                <a:gd name="T12" fmla="*/ 0 w 713"/>
                <a:gd name="T13" fmla="*/ 45 h 92"/>
              </a:gdLst>
              <a:ahLst/>
              <a:cxnLst>
                <a:cxn ang="0">
                  <a:pos x="T0" y="T1"/>
                </a:cxn>
                <a:cxn ang="0">
                  <a:pos x="T2" y="T3"/>
                </a:cxn>
                <a:cxn ang="0">
                  <a:pos x="T4" y="T5"/>
                </a:cxn>
                <a:cxn ang="0">
                  <a:pos x="T6" y="T7"/>
                </a:cxn>
                <a:cxn ang="0">
                  <a:pos x="T8" y="T9"/>
                </a:cxn>
                <a:cxn ang="0">
                  <a:pos x="T10" y="T11"/>
                </a:cxn>
                <a:cxn ang="0">
                  <a:pos x="T12" y="T13"/>
                </a:cxn>
              </a:cxnLst>
              <a:rect l="0" t="0" r="r" b="b"/>
              <a:pathLst>
                <a:path w="713" h="92">
                  <a:moveTo>
                    <a:pt x="0" y="45"/>
                  </a:moveTo>
                  <a:lnTo>
                    <a:pt x="706" y="0"/>
                  </a:lnTo>
                  <a:lnTo>
                    <a:pt x="713" y="59"/>
                  </a:lnTo>
                  <a:lnTo>
                    <a:pt x="0" y="92"/>
                  </a:lnTo>
                  <a:lnTo>
                    <a:pt x="0" y="45"/>
                  </a:lnTo>
                  <a:lnTo>
                    <a:pt x="0" y="45"/>
                  </a:lnTo>
                  <a:lnTo>
                    <a:pt x="0" y="45"/>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343"/>
            <p:cNvSpPr>
              <a:spLocks/>
            </p:cNvSpPr>
            <p:nvPr/>
          </p:nvSpPr>
          <p:spPr bwMode="auto">
            <a:xfrm rot="1365846">
              <a:off x="2531492" y="3820190"/>
              <a:ext cx="788639" cy="101593"/>
            </a:xfrm>
            <a:custGeom>
              <a:avLst/>
              <a:gdLst>
                <a:gd name="T0" fmla="*/ 0 w 458"/>
                <a:gd name="T1" fmla="*/ 16 h 59"/>
                <a:gd name="T2" fmla="*/ 446 w 458"/>
                <a:gd name="T3" fmla="*/ 0 h 59"/>
                <a:gd name="T4" fmla="*/ 458 w 458"/>
                <a:gd name="T5" fmla="*/ 50 h 59"/>
                <a:gd name="T6" fmla="*/ 7 w 458"/>
                <a:gd name="T7" fmla="*/ 59 h 59"/>
                <a:gd name="T8" fmla="*/ 0 w 458"/>
                <a:gd name="T9" fmla="*/ 16 h 59"/>
                <a:gd name="T10" fmla="*/ 0 w 458"/>
                <a:gd name="T11" fmla="*/ 16 h 59"/>
                <a:gd name="T12" fmla="*/ 0 w 458"/>
                <a:gd name="T13" fmla="*/ 16 h 59"/>
              </a:gdLst>
              <a:ahLst/>
              <a:cxnLst>
                <a:cxn ang="0">
                  <a:pos x="T0" y="T1"/>
                </a:cxn>
                <a:cxn ang="0">
                  <a:pos x="T2" y="T3"/>
                </a:cxn>
                <a:cxn ang="0">
                  <a:pos x="T4" y="T5"/>
                </a:cxn>
                <a:cxn ang="0">
                  <a:pos x="T6" y="T7"/>
                </a:cxn>
                <a:cxn ang="0">
                  <a:pos x="T8" y="T9"/>
                </a:cxn>
                <a:cxn ang="0">
                  <a:pos x="T10" y="T11"/>
                </a:cxn>
                <a:cxn ang="0">
                  <a:pos x="T12" y="T13"/>
                </a:cxn>
              </a:cxnLst>
              <a:rect l="0" t="0" r="r" b="b"/>
              <a:pathLst>
                <a:path w="458" h="59">
                  <a:moveTo>
                    <a:pt x="0" y="16"/>
                  </a:moveTo>
                  <a:lnTo>
                    <a:pt x="446" y="0"/>
                  </a:lnTo>
                  <a:lnTo>
                    <a:pt x="458" y="50"/>
                  </a:lnTo>
                  <a:lnTo>
                    <a:pt x="7" y="59"/>
                  </a:lnTo>
                  <a:lnTo>
                    <a:pt x="0" y="16"/>
                  </a:lnTo>
                  <a:lnTo>
                    <a:pt x="0" y="16"/>
                  </a:lnTo>
                  <a:lnTo>
                    <a:pt x="0" y="16"/>
                  </a:lnTo>
                  <a:close/>
                </a:path>
              </a:pathLst>
            </a:custGeom>
            <a:solidFill>
              <a:srgbClr val="AA792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344"/>
            <p:cNvSpPr>
              <a:spLocks/>
            </p:cNvSpPr>
            <p:nvPr/>
          </p:nvSpPr>
          <p:spPr bwMode="auto">
            <a:xfrm rot="1365846">
              <a:off x="1180060" y="3406311"/>
              <a:ext cx="1212230" cy="77486"/>
            </a:xfrm>
            <a:custGeom>
              <a:avLst/>
              <a:gdLst>
                <a:gd name="T0" fmla="*/ 0 w 704"/>
                <a:gd name="T1" fmla="*/ 38 h 45"/>
                <a:gd name="T2" fmla="*/ 704 w 704"/>
                <a:gd name="T3" fmla="*/ 0 h 45"/>
                <a:gd name="T4" fmla="*/ 704 w 704"/>
                <a:gd name="T5" fmla="*/ 12 h 45"/>
                <a:gd name="T6" fmla="*/ 0 w 704"/>
                <a:gd name="T7" fmla="*/ 45 h 45"/>
                <a:gd name="T8" fmla="*/ 0 w 704"/>
                <a:gd name="T9" fmla="*/ 38 h 45"/>
                <a:gd name="T10" fmla="*/ 0 w 704"/>
                <a:gd name="T11" fmla="*/ 38 h 45"/>
                <a:gd name="T12" fmla="*/ 0 w 704"/>
                <a:gd name="T13" fmla="*/ 38 h 45"/>
              </a:gdLst>
              <a:ahLst/>
              <a:cxnLst>
                <a:cxn ang="0">
                  <a:pos x="T0" y="T1"/>
                </a:cxn>
                <a:cxn ang="0">
                  <a:pos x="T2" y="T3"/>
                </a:cxn>
                <a:cxn ang="0">
                  <a:pos x="T4" y="T5"/>
                </a:cxn>
                <a:cxn ang="0">
                  <a:pos x="T6" y="T7"/>
                </a:cxn>
                <a:cxn ang="0">
                  <a:pos x="T8" y="T9"/>
                </a:cxn>
                <a:cxn ang="0">
                  <a:pos x="T10" y="T11"/>
                </a:cxn>
                <a:cxn ang="0">
                  <a:pos x="T12" y="T13"/>
                </a:cxn>
              </a:cxnLst>
              <a:rect l="0" t="0" r="r" b="b"/>
              <a:pathLst>
                <a:path w="704" h="45">
                  <a:moveTo>
                    <a:pt x="0" y="38"/>
                  </a:moveTo>
                  <a:lnTo>
                    <a:pt x="704" y="0"/>
                  </a:lnTo>
                  <a:lnTo>
                    <a:pt x="704" y="12"/>
                  </a:lnTo>
                  <a:lnTo>
                    <a:pt x="0" y="45"/>
                  </a:lnTo>
                  <a:lnTo>
                    <a:pt x="0" y="38"/>
                  </a:lnTo>
                  <a:lnTo>
                    <a:pt x="0" y="38"/>
                  </a:lnTo>
                  <a:lnTo>
                    <a:pt x="0" y="38"/>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345"/>
            <p:cNvSpPr>
              <a:spLocks/>
            </p:cNvSpPr>
            <p:nvPr/>
          </p:nvSpPr>
          <p:spPr bwMode="auto">
            <a:xfrm rot="1365846">
              <a:off x="1245915" y="2708421"/>
              <a:ext cx="726650" cy="874735"/>
            </a:xfrm>
            <a:custGeom>
              <a:avLst/>
              <a:gdLst>
                <a:gd name="T0" fmla="*/ 12 w 179"/>
                <a:gd name="T1" fmla="*/ 215 h 215"/>
                <a:gd name="T2" fmla="*/ 2 w 179"/>
                <a:gd name="T3" fmla="*/ 89 h 215"/>
                <a:gd name="T4" fmla="*/ 9 w 179"/>
                <a:gd name="T5" fmla="*/ 29 h 215"/>
                <a:gd name="T6" fmla="*/ 109 w 179"/>
                <a:gd name="T7" fmla="*/ 6 h 215"/>
                <a:gd name="T8" fmla="*/ 179 w 179"/>
                <a:gd name="T9" fmla="*/ 0 h 215"/>
                <a:gd name="T10" fmla="*/ 45 w 179"/>
                <a:gd name="T11" fmla="*/ 25 h 215"/>
                <a:gd name="T12" fmla="*/ 12 w 179"/>
                <a:gd name="T13" fmla="*/ 42 h 215"/>
                <a:gd name="T14" fmla="*/ 12 w 179"/>
                <a:gd name="T15" fmla="*/ 215 h 2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15">
                  <a:moveTo>
                    <a:pt x="12" y="215"/>
                  </a:moveTo>
                  <a:cubicBezTo>
                    <a:pt x="12" y="215"/>
                    <a:pt x="2" y="180"/>
                    <a:pt x="2" y="89"/>
                  </a:cubicBezTo>
                  <a:cubicBezTo>
                    <a:pt x="2" y="73"/>
                    <a:pt x="0" y="36"/>
                    <a:pt x="9" y="29"/>
                  </a:cubicBezTo>
                  <a:cubicBezTo>
                    <a:pt x="18" y="23"/>
                    <a:pt x="97" y="9"/>
                    <a:pt x="109" y="6"/>
                  </a:cubicBezTo>
                  <a:cubicBezTo>
                    <a:pt x="135" y="0"/>
                    <a:pt x="179" y="0"/>
                    <a:pt x="179" y="0"/>
                  </a:cubicBezTo>
                  <a:cubicBezTo>
                    <a:pt x="179" y="0"/>
                    <a:pt x="61" y="21"/>
                    <a:pt x="45" y="25"/>
                  </a:cubicBezTo>
                  <a:cubicBezTo>
                    <a:pt x="30" y="29"/>
                    <a:pt x="18" y="29"/>
                    <a:pt x="12" y="42"/>
                  </a:cubicBezTo>
                  <a:cubicBezTo>
                    <a:pt x="7" y="55"/>
                    <a:pt x="12" y="215"/>
                    <a:pt x="12" y="215"/>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346"/>
            <p:cNvSpPr>
              <a:spLocks/>
            </p:cNvSpPr>
            <p:nvPr/>
          </p:nvSpPr>
          <p:spPr bwMode="auto">
            <a:xfrm rot="1365846">
              <a:off x="2533805" y="3855083"/>
              <a:ext cx="776585" cy="36160"/>
            </a:xfrm>
            <a:custGeom>
              <a:avLst/>
              <a:gdLst>
                <a:gd name="T0" fmla="*/ 10 w 451"/>
                <a:gd name="T1" fmla="*/ 12 h 21"/>
                <a:gd name="T2" fmla="*/ 451 w 451"/>
                <a:gd name="T3" fmla="*/ 0 h 21"/>
                <a:gd name="T4" fmla="*/ 451 w 451"/>
                <a:gd name="T5" fmla="*/ 10 h 21"/>
                <a:gd name="T6" fmla="*/ 0 w 451"/>
                <a:gd name="T7" fmla="*/ 21 h 21"/>
                <a:gd name="T8" fmla="*/ 10 w 451"/>
                <a:gd name="T9" fmla="*/ 12 h 21"/>
                <a:gd name="T10" fmla="*/ 10 w 451"/>
                <a:gd name="T11" fmla="*/ 12 h 21"/>
                <a:gd name="T12" fmla="*/ 10 w 451"/>
                <a:gd name="T13" fmla="*/ 12 h 21"/>
              </a:gdLst>
              <a:ahLst/>
              <a:cxnLst>
                <a:cxn ang="0">
                  <a:pos x="T0" y="T1"/>
                </a:cxn>
                <a:cxn ang="0">
                  <a:pos x="T2" y="T3"/>
                </a:cxn>
                <a:cxn ang="0">
                  <a:pos x="T4" y="T5"/>
                </a:cxn>
                <a:cxn ang="0">
                  <a:pos x="T6" y="T7"/>
                </a:cxn>
                <a:cxn ang="0">
                  <a:pos x="T8" y="T9"/>
                </a:cxn>
                <a:cxn ang="0">
                  <a:pos x="T10" y="T11"/>
                </a:cxn>
                <a:cxn ang="0">
                  <a:pos x="T12" y="T13"/>
                </a:cxn>
              </a:cxnLst>
              <a:rect l="0" t="0" r="r" b="b"/>
              <a:pathLst>
                <a:path w="451" h="21">
                  <a:moveTo>
                    <a:pt x="10" y="12"/>
                  </a:moveTo>
                  <a:lnTo>
                    <a:pt x="451" y="0"/>
                  </a:lnTo>
                  <a:lnTo>
                    <a:pt x="451" y="10"/>
                  </a:lnTo>
                  <a:lnTo>
                    <a:pt x="0" y="21"/>
                  </a:lnTo>
                  <a:lnTo>
                    <a:pt x="10" y="12"/>
                  </a:lnTo>
                  <a:lnTo>
                    <a:pt x="10" y="12"/>
                  </a:lnTo>
                  <a:lnTo>
                    <a:pt x="10" y="12"/>
                  </a:lnTo>
                  <a:close/>
                </a:path>
              </a:pathLst>
            </a:custGeom>
            <a:solidFill>
              <a:srgbClr val="F9D4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347"/>
            <p:cNvSpPr>
              <a:spLocks/>
            </p:cNvSpPr>
            <p:nvPr/>
          </p:nvSpPr>
          <p:spPr bwMode="auto">
            <a:xfrm rot="1365846">
              <a:off x="2354027" y="3084709"/>
              <a:ext cx="284117" cy="972884"/>
            </a:xfrm>
            <a:custGeom>
              <a:avLst/>
              <a:gdLst>
                <a:gd name="T0" fmla="*/ 132 w 165"/>
                <a:gd name="T1" fmla="*/ 0 h 565"/>
                <a:gd name="T2" fmla="*/ 153 w 165"/>
                <a:gd name="T3" fmla="*/ 260 h 565"/>
                <a:gd name="T4" fmla="*/ 165 w 165"/>
                <a:gd name="T5" fmla="*/ 555 h 565"/>
                <a:gd name="T6" fmla="*/ 153 w 165"/>
                <a:gd name="T7" fmla="*/ 560 h 565"/>
                <a:gd name="T8" fmla="*/ 139 w 165"/>
                <a:gd name="T9" fmla="*/ 267 h 565"/>
                <a:gd name="T10" fmla="*/ 118 w 165"/>
                <a:gd name="T11" fmla="*/ 19 h 565"/>
                <a:gd name="T12" fmla="*/ 14 w 165"/>
                <a:gd name="T13" fmla="*/ 26 h 565"/>
                <a:gd name="T14" fmla="*/ 47 w 165"/>
                <a:gd name="T15" fmla="*/ 563 h 565"/>
                <a:gd name="T16" fmla="*/ 33 w 165"/>
                <a:gd name="T17" fmla="*/ 565 h 565"/>
                <a:gd name="T18" fmla="*/ 0 w 165"/>
                <a:gd name="T19" fmla="*/ 12 h 565"/>
                <a:gd name="T20" fmla="*/ 132 w 165"/>
                <a:gd name="T21" fmla="*/ 0 h 565"/>
                <a:gd name="T22" fmla="*/ 132 w 165"/>
                <a:gd name="T23" fmla="*/ 0 h 565"/>
                <a:gd name="T24" fmla="*/ 132 w 165"/>
                <a:gd name="T25" fmla="*/ 0 h 5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565">
                  <a:moveTo>
                    <a:pt x="132" y="0"/>
                  </a:moveTo>
                  <a:lnTo>
                    <a:pt x="153" y="260"/>
                  </a:lnTo>
                  <a:lnTo>
                    <a:pt x="165" y="555"/>
                  </a:lnTo>
                  <a:lnTo>
                    <a:pt x="153" y="560"/>
                  </a:lnTo>
                  <a:lnTo>
                    <a:pt x="139" y="267"/>
                  </a:lnTo>
                  <a:lnTo>
                    <a:pt x="118" y="19"/>
                  </a:lnTo>
                  <a:lnTo>
                    <a:pt x="14" y="26"/>
                  </a:lnTo>
                  <a:lnTo>
                    <a:pt x="47" y="563"/>
                  </a:lnTo>
                  <a:lnTo>
                    <a:pt x="33" y="565"/>
                  </a:lnTo>
                  <a:lnTo>
                    <a:pt x="0" y="12"/>
                  </a:lnTo>
                  <a:lnTo>
                    <a:pt x="132" y="0"/>
                  </a:lnTo>
                  <a:lnTo>
                    <a:pt x="132" y="0"/>
                  </a:lnTo>
                  <a:lnTo>
                    <a:pt x="132" y="0"/>
                  </a:ln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348"/>
            <p:cNvSpPr>
              <a:spLocks/>
            </p:cNvSpPr>
            <p:nvPr/>
          </p:nvSpPr>
          <p:spPr bwMode="auto">
            <a:xfrm rot="1365846">
              <a:off x="2896107" y="3733844"/>
              <a:ext cx="439089" cy="459752"/>
            </a:xfrm>
            <a:custGeom>
              <a:avLst/>
              <a:gdLst>
                <a:gd name="T0" fmla="*/ 0 w 108"/>
                <a:gd name="T1" fmla="*/ 7 h 113"/>
                <a:gd name="T2" fmla="*/ 59 w 108"/>
                <a:gd name="T3" fmla="*/ 4 h 113"/>
                <a:gd name="T4" fmla="*/ 98 w 108"/>
                <a:gd name="T5" fmla="*/ 45 h 113"/>
                <a:gd name="T6" fmla="*/ 103 w 108"/>
                <a:gd name="T7" fmla="*/ 112 h 113"/>
                <a:gd name="T8" fmla="*/ 80 w 108"/>
                <a:gd name="T9" fmla="*/ 18 h 113"/>
                <a:gd name="T10" fmla="*/ 0 w 108"/>
                <a:gd name="T11" fmla="*/ 7 h 113"/>
              </a:gdLst>
              <a:ahLst/>
              <a:cxnLst>
                <a:cxn ang="0">
                  <a:pos x="T0" y="T1"/>
                </a:cxn>
                <a:cxn ang="0">
                  <a:pos x="T2" y="T3"/>
                </a:cxn>
                <a:cxn ang="0">
                  <a:pos x="T4" y="T5"/>
                </a:cxn>
                <a:cxn ang="0">
                  <a:pos x="T6" y="T7"/>
                </a:cxn>
                <a:cxn ang="0">
                  <a:pos x="T8" y="T9"/>
                </a:cxn>
                <a:cxn ang="0">
                  <a:pos x="T10" y="T11"/>
                </a:cxn>
              </a:cxnLst>
              <a:rect l="0" t="0" r="r" b="b"/>
              <a:pathLst>
                <a:path w="108" h="113">
                  <a:moveTo>
                    <a:pt x="0" y="7"/>
                  </a:moveTo>
                  <a:cubicBezTo>
                    <a:pt x="10" y="2"/>
                    <a:pt x="41" y="0"/>
                    <a:pt x="59" y="4"/>
                  </a:cubicBezTo>
                  <a:cubicBezTo>
                    <a:pt x="77" y="7"/>
                    <a:pt x="88" y="5"/>
                    <a:pt x="98" y="45"/>
                  </a:cubicBezTo>
                  <a:cubicBezTo>
                    <a:pt x="107" y="84"/>
                    <a:pt x="108" y="113"/>
                    <a:pt x="103" y="112"/>
                  </a:cubicBezTo>
                  <a:cubicBezTo>
                    <a:pt x="99" y="90"/>
                    <a:pt x="96" y="38"/>
                    <a:pt x="80" y="18"/>
                  </a:cubicBezTo>
                  <a:cubicBezTo>
                    <a:pt x="70" y="6"/>
                    <a:pt x="27" y="6"/>
                    <a:pt x="0" y="7"/>
                  </a:cubicBezTo>
                  <a:close/>
                </a:path>
              </a:pathLst>
            </a:custGeom>
            <a:solidFill>
              <a:srgbClr val="E580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349"/>
            <p:cNvSpPr>
              <a:spLocks/>
            </p:cNvSpPr>
            <p:nvPr/>
          </p:nvSpPr>
          <p:spPr bwMode="auto">
            <a:xfrm rot="1365846">
              <a:off x="3175493" y="3796907"/>
              <a:ext cx="154973" cy="146363"/>
            </a:xfrm>
            <a:custGeom>
              <a:avLst/>
              <a:gdLst>
                <a:gd name="T0" fmla="*/ 3 w 38"/>
                <a:gd name="T1" fmla="*/ 0 h 36"/>
                <a:gd name="T2" fmla="*/ 9 w 38"/>
                <a:gd name="T3" fmla="*/ 25 h 36"/>
                <a:gd name="T4" fmla="*/ 38 w 38"/>
                <a:gd name="T5" fmla="*/ 34 h 36"/>
                <a:gd name="T6" fmla="*/ 28 w 38"/>
                <a:gd name="T7" fmla="*/ 8 h 36"/>
                <a:gd name="T8" fmla="*/ 3 w 38"/>
                <a:gd name="T9" fmla="*/ 0 h 36"/>
              </a:gdLst>
              <a:ahLst/>
              <a:cxnLst>
                <a:cxn ang="0">
                  <a:pos x="T0" y="T1"/>
                </a:cxn>
                <a:cxn ang="0">
                  <a:pos x="T2" y="T3"/>
                </a:cxn>
                <a:cxn ang="0">
                  <a:pos x="T4" y="T5"/>
                </a:cxn>
                <a:cxn ang="0">
                  <a:pos x="T6" y="T7"/>
                </a:cxn>
                <a:cxn ang="0">
                  <a:pos x="T8" y="T9"/>
                </a:cxn>
              </a:cxnLst>
              <a:rect l="0" t="0" r="r" b="b"/>
              <a:pathLst>
                <a:path w="38" h="36">
                  <a:moveTo>
                    <a:pt x="3" y="0"/>
                  </a:moveTo>
                  <a:cubicBezTo>
                    <a:pt x="3" y="0"/>
                    <a:pt x="0" y="15"/>
                    <a:pt x="9" y="25"/>
                  </a:cubicBezTo>
                  <a:cubicBezTo>
                    <a:pt x="16" y="36"/>
                    <a:pt x="38" y="34"/>
                    <a:pt x="38" y="34"/>
                  </a:cubicBezTo>
                  <a:cubicBezTo>
                    <a:pt x="38" y="34"/>
                    <a:pt x="38" y="16"/>
                    <a:pt x="28" y="8"/>
                  </a:cubicBezTo>
                  <a:cubicBezTo>
                    <a:pt x="19" y="0"/>
                    <a:pt x="3" y="0"/>
                    <a:pt x="3" y="0"/>
                  </a:cubicBezTo>
                  <a:close/>
                </a:path>
              </a:pathLst>
            </a:custGeom>
            <a:solidFill>
              <a:srgbClr val="FFF2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332"/>
            <p:cNvSpPr>
              <a:spLocks/>
            </p:cNvSpPr>
            <p:nvPr/>
          </p:nvSpPr>
          <p:spPr bwMode="auto">
            <a:xfrm rot="1365846">
              <a:off x="2587908" y="4022437"/>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sp>
          <p:nvSpPr>
            <p:cNvPr id="145" name="Freeform 332"/>
            <p:cNvSpPr>
              <a:spLocks/>
            </p:cNvSpPr>
            <p:nvPr/>
          </p:nvSpPr>
          <p:spPr bwMode="auto">
            <a:xfrm rot="1365846">
              <a:off x="1455283" y="3612501"/>
              <a:ext cx="251352" cy="253109"/>
            </a:xfrm>
            <a:custGeom>
              <a:avLst/>
              <a:gdLst>
                <a:gd name="T0" fmla="*/ 106 w 121"/>
                <a:gd name="T1" fmla="*/ 34 h 122"/>
                <a:gd name="T2" fmla="*/ 88 w 121"/>
                <a:gd name="T3" fmla="*/ 107 h 122"/>
                <a:gd name="T4" fmla="*/ 15 w 121"/>
                <a:gd name="T5" fmla="*/ 88 h 122"/>
                <a:gd name="T6" fmla="*/ 33 w 121"/>
                <a:gd name="T7" fmla="*/ 15 h 122"/>
                <a:gd name="T8" fmla="*/ 106 w 121"/>
                <a:gd name="T9" fmla="*/ 34 h 122"/>
              </a:gdLst>
              <a:ahLst/>
              <a:cxnLst>
                <a:cxn ang="0">
                  <a:pos x="T0" y="T1"/>
                </a:cxn>
                <a:cxn ang="0">
                  <a:pos x="T2" y="T3"/>
                </a:cxn>
                <a:cxn ang="0">
                  <a:pos x="T4" y="T5"/>
                </a:cxn>
                <a:cxn ang="0">
                  <a:pos x="T6" y="T7"/>
                </a:cxn>
                <a:cxn ang="0">
                  <a:pos x="T8" y="T9"/>
                </a:cxn>
              </a:cxnLst>
              <a:rect l="0" t="0" r="r" b="b"/>
              <a:pathLst>
                <a:path w="121" h="122">
                  <a:moveTo>
                    <a:pt x="106" y="34"/>
                  </a:moveTo>
                  <a:cubicBezTo>
                    <a:pt x="121" y="59"/>
                    <a:pt x="113" y="91"/>
                    <a:pt x="88" y="107"/>
                  </a:cubicBezTo>
                  <a:cubicBezTo>
                    <a:pt x="62" y="122"/>
                    <a:pt x="30" y="113"/>
                    <a:pt x="15" y="88"/>
                  </a:cubicBezTo>
                  <a:cubicBezTo>
                    <a:pt x="0" y="63"/>
                    <a:pt x="8" y="30"/>
                    <a:pt x="33" y="15"/>
                  </a:cubicBezTo>
                  <a:cubicBezTo>
                    <a:pt x="58" y="0"/>
                    <a:pt x="91" y="9"/>
                    <a:pt x="106" y="34"/>
                  </a:cubicBezTo>
                  <a:close/>
                </a:path>
              </a:pathLst>
            </a:custGeom>
            <a:solidFill>
              <a:srgbClr val="343434"/>
            </a:solidFill>
            <a:ln>
              <a:noFill/>
            </a:ln>
          </p:spPr>
          <p:txBody>
            <a:bodyPr vert="horz" wrap="square" lIns="91440" tIns="45720" rIns="91440" bIns="45720" numCol="1" anchor="t" anchorCtr="0" compatLnSpc="1">
              <a:prstTxWarp prst="textNoShape">
                <a:avLst/>
              </a:prstTxWarp>
            </a:bodyPr>
            <a:lstStyle/>
            <a:p>
              <a:endParaRPr/>
            </a:p>
          </p:txBody>
        </p:sp>
      </p:grpSp>
      <p:grpSp>
        <p:nvGrpSpPr>
          <p:cNvPr id="146" name="Group 5"/>
          <p:cNvGrpSpPr>
            <a:grpSpLocks noChangeAspect="1"/>
          </p:cNvGrpSpPr>
          <p:nvPr/>
        </p:nvGrpSpPr>
        <p:grpSpPr bwMode="auto">
          <a:xfrm>
            <a:off x="9167354" y="4138360"/>
            <a:ext cx="3023057" cy="2719639"/>
            <a:chOff x="2887" y="1286"/>
            <a:chExt cx="1903" cy="1712"/>
          </a:xfrm>
        </p:grpSpPr>
        <p:sp>
          <p:nvSpPr>
            <p:cNvPr id="147" name="Freeform 6"/>
            <p:cNvSpPr>
              <a:spLocks/>
            </p:cNvSpPr>
            <p:nvPr/>
          </p:nvSpPr>
          <p:spPr bwMode="auto">
            <a:xfrm>
              <a:off x="4743" y="2342"/>
              <a:ext cx="47" cy="38"/>
            </a:xfrm>
            <a:custGeom>
              <a:avLst/>
              <a:gdLst>
                <a:gd name="T0" fmla="*/ 4 w 20"/>
                <a:gd name="T1" fmla="*/ 16 h 16"/>
                <a:gd name="T2" fmla="*/ 20 w 20"/>
                <a:gd name="T3" fmla="*/ 8 h 16"/>
                <a:gd name="T4" fmla="*/ 20 w 20"/>
                <a:gd name="T5" fmla="*/ 0 h 16"/>
                <a:gd name="T6" fmla="*/ 0 w 20"/>
                <a:gd name="T7" fmla="*/ 10 h 16"/>
                <a:gd name="T8" fmla="*/ 4 w 20"/>
                <a:gd name="T9" fmla="*/ 16 h 16"/>
              </a:gdLst>
              <a:ahLst/>
              <a:cxnLst>
                <a:cxn ang="0">
                  <a:pos x="T0" y="T1"/>
                </a:cxn>
                <a:cxn ang="0">
                  <a:pos x="T2" y="T3"/>
                </a:cxn>
                <a:cxn ang="0">
                  <a:pos x="T4" y="T5"/>
                </a:cxn>
                <a:cxn ang="0">
                  <a:pos x="T6" y="T7"/>
                </a:cxn>
                <a:cxn ang="0">
                  <a:pos x="T8" y="T9"/>
                </a:cxn>
              </a:cxnLst>
              <a:rect l="0" t="0" r="r" b="b"/>
              <a:pathLst>
                <a:path w="20" h="16">
                  <a:moveTo>
                    <a:pt x="4" y="16"/>
                  </a:moveTo>
                  <a:cubicBezTo>
                    <a:pt x="10" y="13"/>
                    <a:pt x="15" y="10"/>
                    <a:pt x="20" y="8"/>
                  </a:cubicBezTo>
                  <a:cubicBezTo>
                    <a:pt x="20" y="0"/>
                    <a:pt x="20" y="0"/>
                    <a:pt x="20" y="0"/>
                  </a:cubicBezTo>
                  <a:cubicBezTo>
                    <a:pt x="15" y="3"/>
                    <a:pt x="8" y="6"/>
                    <a:pt x="0" y="10"/>
                  </a:cubicBezTo>
                  <a:cubicBezTo>
                    <a:pt x="0" y="10"/>
                    <a:pt x="0" y="10"/>
                    <a:pt x="4" y="16"/>
                  </a:cubicBezTo>
                  <a:close/>
                </a:path>
              </a:pathLst>
            </a:custGeom>
            <a:solidFill>
              <a:srgbClr val="F9D4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7"/>
            <p:cNvSpPr>
              <a:spLocks/>
            </p:cNvSpPr>
            <p:nvPr/>
          </p:nvSpPr>
          <p:spPr bwMode="auto">
            <a:xfrm>
              <a:off x="3357" y="1532"/>
              <a:ext cx="668" cy="831"/>
            </a:xfrm>
            <a:custGeom>
              <a:avLst/>
              <a:gdLst>
                <a:gd name="T0" fmla="*/ 218 w 283"/>
                <a:gd name="T1" fmla="*/ 19 h 352"/>
                <a:gd name="T2" fmla="*/ 164 w 283"/>
                <a:gd name="T3" fmla="*/ 53 h 352"/>
                <a:gd name="T4" fmla="*/ 20 w 283"/>
                <a:gd name="T5" fmla="*/ 142 h 352"/>
                <a:gd name="T6" fmla="*/ 20 w 283"/>
                <a:gd name="T7" fmla="*/ 266 h 352"/>
                <a:gd name="T8" fmla="*/ 92 w 283"/>
                <a:gd name="T9" fmla="*/ 321 h 352"/>
                <a:gd name="T10" fmla="*/ 132 w 283"/>
                <a:gd name="T11" fmla="*/ 328 h 352"/>
                <a:gd name="T12" fmla="*/ 174 w 283"/>
                <a:gd name="T13" fmla="*/ 344 h 352"/>
                <a:gd name="T14" fmla="*/ 261 w 283"/>
                <a:gd name="T15" fmla="*/ 340 h 352"/>
                <a:gd name="T16" fmla="*/ 280 w 283"/>
                <a:gd name="T17" fmla="*/ 140 h 352"/>
                <a:gd name="T18" fmla="*/ 218 w 283"/>
                <a:gd name="T19" fmla="*/ 1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3" h="352">
                  <a:moveTo>
                    <a:pt x="218" y="19"/>
                  </a:moveTo>
                  <a:cubicBezTo>
                    <a:pt x="218" y="19"/>
                    <a:pt x="157" y="0"/>
                    <a:pt x="164" y="53"/>
                  </a:cubicBezTo>
                  <a:cubicBezTo>
                    <a:pt x="166" y="68"/>
                    <a:pt x="54" y="66"/>
                    <a:pt x="20" y="142"/>
                  </a:cubicBezTo>
                  <a:cubicBezTo>
                    <a:pt x="20" y="142"/>
                    <a:pt x="0" y="221"/>
                    <a:pt x="20" y="266"/>
                  </a:cubicBezTo>
                  <a:cubicBezTo>
                    <a:pt x="41" y="312"/>
                    <a:pt x="92" y="321"/>
                    <a:pt x="92" y="321"/>
                  </a:cubicBezTo>
                  <a:cubicBezTo>
                    <a:pt x="132" y="328"/>
                    <a:pt x="132" y="328"/>
                    <a:pt x="132" y="328"/>
                  </a:cubicBezTo>
                  <a:cubicBezTo>
                    <a:pt x="132" y="328"/>
                    <a:pt x="132" y="344"/>
                    <a:pt x="174" y="344"/>
                  </a:cubicBezTo>
                  <a:cubicBezTo>
                    <a:pt x="217" y="344"/>
                    <a:pt x="254" y="352"/>
                    <a:pt x="261" y="340"/>
                  </a:cubicBezTo>
                  <a:cubicBezTo>
                    <a:pt x="269" y="329"/>
                    <a:pt x="283" y="158"/>
                    <a:pt x="280" y="140"/>
                  </a:cubicBezTo>
                  <a:cubicBezTo>
                    <a:pt x="273" y="77"/>
                    <a:pt x="218" y="19"/>
                    <a:pt x="218" y="19"/>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8"/>
            <p:cNvSpPr>
              <a:spLocks/>
            </p:cNvSpPr>
            <p:nvPr/>
          </p:nvSpPr>
          <p:spPr bwMode="auto">
            <a:xfrm>
              <a:off x="3673" y="1612"/>
              <a:ext cx="274" cy="199"/>
            </a:xfrm>
            <a:custGeom>
              <a:avLst/>
              <a:gdLst>
                <a:gd name="T0" fmla="*/ 82 w 116"/>
                <a:gd name="T1" fmla="*/ 28 h 84"/>
                <a:gd name="T2" fmla="*/ 73 w 116"/>
                <a:gd name="T3" fmla="*/ 2 h 84"/>
                <a:gd name="T4" fmla="*/ 40 w 116"/>
                <a:gd name="T5" fmla="*/ 0 h 84"/>
                <a:gd name="T6" fmla="*/ 47 w 116"/>
                <a:gd name="T7" fmla="*/ 16 h 84"/>
                <a:gd name="T8" fmla="*/ 29 w 116"/>
                <a:gd name="T9" fmla="*/ 40 h 84"/>
                <a:gd name="T10" fmla="*/ 0 w 116"/>
                <a:gd name="T11" fmla="*/ 64 h 84"/>
                <a:gd name="T12" fmla="*/ 103 w 116"/>
                <a:gd name="T13" fmla="*/ 84 h 84"/>
                <a:gd name="T14" fmla="*/ 107 w 116"/>
                <a:gd name="T15" fmla="*/ 63 h 84"/>
                <a:gd name="T16" fmla="*/ 82 w 116"/>
                <a:gd name="T17" fmla="*/ 2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84">
                  <a:moveTo>
                    <a:pt x="82" y="28"/>
                  </a:moveTo>
                  <a:cubicBezTo>
                    <a:pt x="81" y="16"/>
                    <a:pt x="73" y="2"/>
                    <a:pt x="73" y="2"/>
                  </a:cubicBezTo>
                  <a:cubicBezTo>
                    <a:pt x="73" y="2"/>
                    <a:pt x="73" y="2"/>
                    <a:pt x="40" y="0"/>
                  </a:cubicBezTo>
                  <a:cubicBezTo>
                    <a:pt x="40" y="0"/>
                    <a:pt x="40" y="0"/>
                    <a:pt x="47" y="16"/>
                  </a:cubicBezTo>
                  <a:cubicBezTo>
                    <a:pt x="47" y="16"/>
                    <a:pt x="47" y="34"/>
                    <a:pt x="29" y="40"/>
                  </a:cubicBezTo>
                  <a:cubicBezTo>
                    <a:pt x="10" y="45"/>
                    <a:pt x="0" y="64"/>
                    <a:pt x="0" y="64"/>
                  </a:cubicBezTo>
                  <a:cubicBezTo>
                    <a:pt x="103" y="84"/>
                    <a:pt x="103" y="84"/>
                    <a:pt x="103" y="84"/>
                  </a:cubicBezTo>
                  <a:cubicBezTo>
                    <a:pt x="103" y="84"/>
                    <a:pt x="116" y="81"/>
                    <a:pt x="107" y="63"/>
                  </a:cubicBezTo>
                  <a:cubicBezTo>
                    <a:pt x="97" y="38"/>
                    <a:pt x="90" y="36"/>
                    <a:pt x="82" y="28"/>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9"/>
            <p:cNvSpPr>
              <a:spLocks/>
            </p:cNvSpPr>
            <p:nvPr/>
          </p:nvSpPr>
          <p:spPr bwMode="auto">
            <a:xfrm>
              <a:off x="3435" y="1709"/>
              <a:ext cx="675" cy="590"/>
            </a:xfrm>
            <a:custGeom>
              <a:avLst/>
              <a:gdLst>
                <a:gd name="T0" fmla="*/ 203 w 286"/>
                <a:gd name="T1" fmla="*/ 33 h 250"/>
                <a:gd name="T2" fmla="*/ 113 w 286"/>
                <a:gd name="T3" fmla="*/ 21 h 250"/>
                <a:gd name="T4" fmla="*/ 4 w 286"/>
                <a:gd name="T5" fmla="*/ 110 h 250"/>
                <a:gd name="T6" fmla="*/ 73 w 286"/>
                <a:gd name="T7" fmla="*/ 229 h 250"/>
                <a:gd name="T8" fmla="*/ 181 w 286"/>
                <a:gd name="T9" fmla="*/ 233 h 250"/>
                <a:gd name="T10" fmla="*/ 203 w 286"/>
                <a:gd name="T11" fmla="*/ 33 h 250"/>
              </a:gdLst>
              <a:ahLst/>
              <a:cxnLst>
                <a:cxn ang="0">
                  <a:pos x="T0" y="T1"/>
                </a:cxn>
                <a:cxn ang="0">
                  <a:pos x="T2" y="T3"/>
                </a:cxn>
                <a:cxn ang="0">
                  <a:pos x="T4" y="T5"/>
                </a:cxn>
                <a:cxn ang="0">
                  <a:pos x="T6" y="T7"/>
                </a:cxn>
                <a:cxn ang="0">
                  <a:pos x="T8" y="T9"/>
                </a:cxn>
                <a:cxn ang="0">
                  <a:pos x="T10" y="T11"/>
                </a:cxn>
              </a:cxnLst>
              <a:rect l="0" t="0" r="r" b="b"/>
              <a:pathLst>
                <a:path w="286" h="250">
                  <a:moveTo>
                    <a:pt x="203" y="33"/>
                  </a:moveTo>
                  <a:cubicBezTo>
                    <a:pt x="180" y="3"/>
                    <a:pt x="144" y="8"/>
                    <a:pt x="113" y="21"/>
                  </a:cubicBezTo>
                  <a:cubicBezTo>
                    <a:pt x="81" y="0"/>
                    <a:pt x="9" y="49"/>
                    <a:pt x="4" y="110"/>
                  </a:cubicBezTo>
                  <a:cubicBezTo>
                    <a:pt x="0" y="162"/>
                    <a:pt x="5" y="221"/>
                    <a:pt x="73" y="229"/>
                  </a:cubicBezTo>
                  <a:cubicBezTo>
                    <a:pt x="103" y="250"/>
                    <a:pt x="158" y="250"/>
                    <a:pt x="181" y="233"/>
                  </a:cubicBezTo>
                  <a:cubicBezTo>
                    <a:pt x="286" y="238"/>
                    <a:pt x="283" y="39"/>
                    <a:pt x="203" y="33"/>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0"/>
            <p:cNvSpPr>
              <a:spLocks/>
            </p:cNvSpPr>
            <p:nvPr/>
          </p:nvSpPr>
          <p:spPr bwMode="auto">
            <a:xfrm>
              <a:off x="3425" y="1752"/>
              <a:ext cx="208" cy="491"/>
            </a:xfrm>
            <a:custGeom>
              <a:avLst/>
              <a:gdLst>
                <a:gd name="T0" fmla="*/ 52 w 88"/>
                <a:gd name="T1" fmla="*/ 25 h 208"/>
                <a:gd name="T2" fmla="*/ 88 w 88"/>
                <a:gd name="T3" fmla="*/ 0 h 208"/>
                <a:gd name="T4" fmla="*/ 8 w 88"/>
                <a:gd name="T5" fmla="*/ 71 h 208"/>
                <a:gd name="T6" fmla="*/ 17 w 88"/>
                <a:gd name="T7" fmla="*/ 187 h 208"/>
                <a:gd name="T8" fmla="*/ 57 w 88"/>
                <a:gd name="T9" fmla="*/ 203 h 208"/>
                <a:gd name="T10" fmla="*/ 61 w 88"/>
                <a:gd name="T11" fmla="*/ 191 h 208"/>
                <a:gd name="T12" fmla="*/ 17 w 88"/>
                <a:gd name="T13" fmla="*/ 124 h 208"/>
                <a:gd name="T14" fmla="*/ 52 w 88"/>
                <a:gd name="T15" fmla="*/ 25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08">
                  <a:moveTo>
                    <a:pt x="52" y="25"/>
                  </a:moveTo>
                  <a:cubicBezTo>
                    <a:pt x="72" y="5"/>
                    <a:pt x="88" y="0"/>
                    <a:pt x="88" y="0"/>
                  </a:cubicBezTo>
                  <a:cubicBezTo>
                    <a:pt x="88" y="0"/>
                    <a:pt x="17" y="20"/>
                    <a:pt x="8" y="71"/>
                  </a:cubicBezTo>
                  <a:cubicBezTo>
                    <a:pt x="0" y="122"/>
                    <a:pt x="3" y="166"/>
                    <a:pt x="17" y="187"/>
                  </a:cubicBezTo>
                  <a:cubicBezTo>
                    <a:pt x="32" y="208"/>
                    <a:pt x="57" y="203"/>
                    <a:pt x="57" y="203"/>
                  </a:cubicBezTo>
                  <a:cubicBezTo>
                    <a:pt x="61" y="191"/>
                    <a:pt x="61" y="191"/>
                    <a:pt x="61" y="191"/>
                  </a:cubicBezTo>
                  <a:cubicBezTo>
                    <a:pt x="61" y="191"/>
                    <a:pt x="19" y="194"/>
                    <a:pt x="17" y="124"/>
                  </a:cubicBezTo>
                  <a:cubicBezTo>
                    <a:pt x="16" y="53"/>
                    <a:pt x="33" y="44"/>
                    <a:pt x="52" y="25"/>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1"/>
            <p:cNvSpPr>
              <a:spLocks/>
            </p:cNvSpPr>
            <p:nvPr/>
          </p:nvSpPr>
          <p:spPr bwMode="auto">
            <a:xfrm>
              <a:off x="3626" y="1804"/>
              <a:ext cx="83" cy="415"/>
            </a:xfrm>
            <a:custGeom>
              <a:avLst/>
              <a:gdLst>
                <a:gd name="T0" fmla="*/ 35 w 35"/>
                <a:gd name="T1" fmla="*/ 0 h 176"/>
                <a:gd name="T2" fmla="*/ 1 w 35"/>
                <a:gd name="T3" fmla="*/ 77 h 176"/>
                <a:gd name="T4" fmla="*/ 9 w 35"/>
                <a:gd name="T5" fmla="*/ 176 h 176"/>
                <a:gd name="T6" fmla="*/ 21 w 35"/>
                <a:gd name="T7" fmla="*/ 173 h 176"/>
                <a:gd name="T8" fmla="*/ 17 w 35"/>
                <a:gd name="T9" fmla="*/ 84 h 176"/>
                <a:gd name="T10" fmla="*/ 35 w 35"/>
                <a:gd name="T11" fmla="*/ 0 h 176"/>
              </a:gdLst>
              <a:ahLst/>
              <a:cxnLst>
                <a:cxn ang="0">
                  <a:pos x="T0" y="T1"/>
                </a:cxn>
                <a:cxn ang="0">
                  <a:pos x="T2" y="T3"/>
                </a:cxn>
                <a:cxn ang="0">
                  <a:pos x="T4" y="T5"/>
                </a:cxn>
                <a:cxn ang="0">
                  <a:pos x="T6" y="T7"/>
                </a:cxn>
                <a:cxn ang="0">
                  <a:pos x="T8" y="T9"/>
                </a:cxn>
                <a:cxn ang="0">
                  <a:pos x="T10" y="T11"/>
                </a:cxn>
              </a:cxnLst>
              <a:rect l="0" t="0" r="r" b="b"/>
              <a:pathLst>
                <a:path w="35" h="176">
                  <a:moveTo>
                    <a:pt x="35" y="0"/>
                  </a:moveTo>
                  <a:cubicBezTo>
                    <a:pt x="16" y="13"/>
                    <a:pt x="4" y="41"/>
                    <a:pt x="1" y="77"/>
                  </a:cubicBezTo>
                  <a:cubicBezTo>
                    <a:pt x="0" y="112"/>
                    <a:pt x="9" y="176"/>
                    <a:pt x="9" y="176"/>
                  </a:cubicBezTo>
                  <a:cubicBezTo>
                    <a:pt x="21" y="173"/>
                    <a:pt x="21" y="173"/>
                    <a:pt x="21" y="173"/>
                  </a:cubicBezTo>
                  <a:cubicBezTo>
                    <a:pt x="21" y="173"/>
                    <a:pt x="16" y="114"/>
                    <a:pt x="17" y="84"/>
                  </a:cubicBezTo>
                  <a:cubicBezTo>
                    <a:pt x="19" y="54"/>
                    <a:pt x="21" y="30"/>
                    <a:pt x="35"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
            <p:cNvSpPr>
              <a:spLocks/>
            </p:cNvSpPr>
            <p:nvPr/>
          </p:nvSpPr>
          <p:spPr bwMode="auto">
            <a:xfrm>
              <a:off x="3846" y="1286"/>
              <a:ext cx="942" cy="1174"/>
            </a:xfrm>
            <a:custGeom>
              <a:avLst/>
              <a:gdLst>
                <a:gd name="T0" fmla="*/ 342 w 399"/>
                <a:gd name="T1" fmla="*/ 106 h 497"/>
                <a:gd name="T2" fmla="*/ 270 w 399"/>
                <a:gd name="T3" fmla="*/ 23 h 497"/>
                <a:gd name="T4" fmla="*/ 185 w 399"/>
                <a:gd name="T5" fmla="*/ 56 h 497"/>
                <a:gd name="T6" fmla="*/ 102 w 399"/>
                <a:gd name="T7" fmla="*/ 97 h 497"/>
                <a:gd name="T8" fmla="*/ 0 w 399"/>
                <a:gd name="T9" fmla="*/ 303 h 497"/>
                <a:gd name="T10" fmla="*/ 38 w 399"/>
                <a:gd name="T11" fmla="*/ 421 h 497"/>
                <a:gd name="T12" fmla="*/ 120 w 399"/>
                <a:gd name="T13" fmla="*/ 459 h 497"/>
                <a:gd name="T14" fmla="*/ 210 w 399"/>
                <a:gd name="T15" fmla="*/ 492 h 497"/>
                <a:gd name="T16" fmla="*/ 307 w 399"/>
                <a:gd name="T17" fmla="*/ 473 h 497"/>
                <a:gd name="T18" fmla="*/ 360 w 399"/>
                <a:gd name="T19" fmla="*/ 477 h 497"/>
                <a:gd name="T20" fmla="*/ 399 w 399"/>
                <a:gd name="T21" fmla="*/ 418 h 497"/>
                <a:gd name="T22" fmla="*/ 399 w 399"/>
                <a:gd name="T23" fmla="*/ 136 h 497"/>
                <a:gd name="T24" fmla="*/ 342 w 399"/>
                <a:gd name="T25" fmla="*/ 10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9" h="497">
                  <a:moveTo>
                    <a:pt x="342" y="106"/>
                  </a:moveTo>
                  <a:cubicBezTo>
                    <a:pt x="297" y="40"/>
                    <a:pt x="270" y="23"/>
                    <a:pt x="270" y="23"/>
                  </a:cubicBezTo>
                  <a:cubicBezTo>
                    <a:pt x="213" y="0"/>
                    <a:pt x="185" y="56"/>
                    <a:pt x="185" y="56"/>
                  </a:cubicBezTo>
                  <a:cubicBezTo>
                    <a:pt x="185" y="56"/>
                    <a:pt x="131" y="93"/>
                    <a:pt x="102" y="97"/>
                  </a:cubicBezTo>
                  <a:cubicBezTo>
                    <a:pt x="43" y="106"/>
                    <a:pt x="0" y="258"/>
                    <a:pt x="0" y="303"/>
                  </a:cubicBezTo>
                  <a:cubicBezTo>
                    <a:pt x="0" y="348"/>
                    <a:pt x="19" y="396"/>
                    <a:pt x="38" y="421"/>
                  </a:cubicBezTo>
                  <a:cubicBezTo>
                    <a:pt x="56" y="445"/>
                    <a:pt x="97" y="456"/>
                    <a:pt x="120" y="459"/>
                  </a:cubicBezTo>
                  <a:cubicBezTo>
                    <a:pt x="142" y="479"/>
                    <a:pt x="155" y="487"/>
                    <a:pt x="210" y="492"/>
                  </a:cubicBezTo>
                  <a:cubicBezTo>
                    <a:pt x="264" y="497"/>
                    <a:pt x="307" y="473"/>
                    <a:pt x="307" y="473"/>
                  </a:cubicBezTo>
                  <a:cubicBezTo>
                    <a:pt x="307" y="473"/>
                    <a:pt x="333" y="483"/>
                    <a:pt x="360" y="477"/>
                  </a:cubicBezTo>
                  <a:cubicBezTo>
                    <a:pt x="374" y="474"/>
                    <a:pt x="389" y="445"/>
                    <a:pt x="399" y="418"/>
                  </a:cubicBezTo>
                  <a:cubicBezTo>
                    <a:pt x="399" y="136"/>
                    <a:pt x="399" y="136"/>
                    <a:pt x="399" y="136"/>
                  </a:cubicBezTo>
                  <a:cubicBezTo>
                    <a:pt x="361" y="100"/>
                    <a:pt x="342" y="106"/>
                    <a:pt x="342" y="10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
            <p:cNvSpPr>
              <a:spLocks/>
            </p:cNvSpPr>
            <p:nvPr/>
          </p:nvSpPr>
          <p:spPr bwMode="auto">
            <a:xfrm>
              <a:off x="3890" y="1492"/>
              <a:ext cx="898" cy="978"/>
            </a:xfrm>
            <a:custGeom>
              <a:avLst/>
              <a:gdLst>
                <a:gd name="T0" fmla="*/ 272 w 380"/>
                <a:gd name="T1" fmla="*/ 35 h 414"/>
                <a:gd name="T2" fmla="*/ 141 w 380"/>
                <a:gd name="T3" fmla="*/ 32 h 414"/>
                <a:gd name="T4" fmla="*/ 8 w 380"/>
                <a:gd name="T5" fmla="*/ 204 h 414"/>
                <a:gd name="T6" fmla="*/ 106 w 380"/>
                <a:gd name="T7" fmla="*/ 355 h 414"/>
                <a:gd name="T8" fmla="*/ 287 w 380"/>
                <a:gd name="T9" fmla="*/ 362 h 414"/>
                <a:gd name="T10" fmla="*/ 380 w 380"/>
                <a:gd name="T11" fmla="*/ 287 h 414"/>
                <a:gd name="T12" fmla="*/ 380 w 380"/>
                <a:gd name="T13" fmla="*/ 99 h 414"/>
                <a:gd name="T14" fmla="*/ 272 w 380"/>
                <a:gd name="T15" fmla="*/ 35 h 4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14">
                  <a:moveTo>
                    <a:pt x="272" y="35"/>
                  </a:moveTo>
                  <a:cubicBezTo>
                    <a:pt x="243" y="3"/>
                    <a:pt x="170" y="0"/>
                    <a:pt x="141" y="32"/>
                  </a:cubicBezTo>
                  <a:cubicBezTo>
                    <a:pt x="77" y="10"/>
                    <a:pt x="16" y="99"/>
                    <a:pt x="8" y="204"/>
                  </a:cubicBezTo>
                  <a:cubicBezTo>
                    <a:pt x="0" y="290"/>
                    <a:pt x="32" y="352"/>
                    <a:pt x="106" y="355"/>
                  </a:cubicBezTo>
                  <a:cubicBezTo>
                    <a:pt x="131" y="390"/>
                    <a:pt x="255" y="414"/>
                    <a:pt x="287" y="362"/>
                  </a:cubicBezTo>
                  <a:cubicBezTo>
                    <a:pt x="328" y="375"/>
                    <a:pt x="376" y="352"/>
                    <a:pt x="380" y="287"/>
                  </a:cubicBezTo>
                  <a:cubicBezTo>
                    <a:pt x="380" y="99"/>
                    <a:pt x="380" y="99"/>
                    <a:pt x="380" y="99"/>
                  </a:cubicBezTo>
                  <a:cubicBezTo>
                    <a:pt x="362" y="56"/>
                    <a:pt x="327" y="27"/>
                    <a:pt x="272"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4"/>
            <p:cNvSpPr>
              <a:spLocks/>
            </p:cNvSpPr>
            <p:nvPr/>
          </p:nvSpPr>
          <p:spPr bwMode="auto">
            <a:xfrm>
              <a:off x="3902" y="1567"/>
              <a:ext cx="324" cy="754"/>
            </a:xfrm>
            <a:custGeom>
              <a:avLst/>
              <a:gdLst>
                <a:gd name="T0" fmla="*/ 60 w 137"/>
                <a:gd name="T1" fmla="*/ 36 h 319"/>
                <a:gd name="T2" fmla="*/ 11 w 137"/>
                <a:gd name="T3" fmla="*/ 229 h 319"/>
                <a:gd name="T4" fmla="*/ 76 w 137"/>
                <a:gd name="T5" fmla="*/ 318 h 319"/>
                <a:gd name="T6" fmla="*/ 96 w 137"/>
                <a:gd name="T7" fmla="*/ 317 h 319"/>
                <a:gd name="T8" fmla="*/ 22 w 137"/>
                <a:gd name="T9" fmla="*/ 171 h 319"/>
                <a:gd name="T10" fmla="*/ 96 w 137"/>
                <a:gd name="T11" fmla="*/ 20 h 319"/>
                <a:gd name="T12" fmla="*/ 137 w 137"/>
                <a:gd name="T13" fmla="*/ 0 h 319"/>
                <a:gd name="T14" fmla="*/ 60 w 137"/>
                <a:gd name="T15" fmla="*/ 36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319">
                  <a:moveTo>
                    <a:pt x="60" y="36"/>
                  </a:moveTo>
                  <a:cubicBezTo>
                    <a:pt x="27" y="80"/>
                    <a:pt x="0" y="151"/>
                    <a:pt x="11" y="229"/>
                  </a:cubicBezTo>
                  <a:cubicBezTo>
                    <a:pt x="19" y="281"/>
                    <a:pt x="48" y="316"/>
                    <a:pt x="76" y="318"/>
                  </a:cubicBezTo>
                  <a:cubicBezTo>
                    <a:pt x="81" y="319"/>
                    <a:pt x="96" y="317"/>
                    <a:pt x="96" y="317"/>
                  </a:cubicBezTo>
                  <a:cubicBezTo>
                    <a:pt x="96" y="317"/>
                    <a:pt x="8" y="294"/>
                    <a:pt x="22" y="171"/>
                  </a:cubicBezTo>
                  <a:cubicBezTo>
                    <a:pt x="34" y="69"/>
                    <a:pt x="76" y="30"/>
                    <a:pt x="96" y="20"/>
                  </a:cubicBezTo>
                  <a:cubicBezTo>
                    <a:pt x="117" y="10"/>
                    <a:pt x="137" y="0"/>
                    <a:pt x="137" y="0"/>
                  </a:cubicBezTo>
                  <a:cubicBezTo>
                    <a:pt x="137" y="0"/>
                    <a:pt x="85" y="3"/>
                    <a:pt x="60" y="3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5"/>
            <p:cNvSpPr>
              <a:spLocks/>
            </p:cNvSpPr>
            <p:nvPr/>
          </p:nvSpPr>
          <p:spPr bwMode="auto">
            <a:xfrm>
              <a:off x="4070" y="1645"/>
              <a:ext cx="203" cy="657"/>
            </a:xfrm>
            <a:custGeom>
              <a:avLst/>
              <a:gdLst>
                <a:gd name="T0" fmla="*/ 14 w 86"/>
                <a:gd name="T1" fmla="*/ 96 h 278"/>
                <a:gd name="T2" fmla="*/ 20 w 86"/>
                <a:gd name="T3" fmla="*/ 254 h 278"/>
                <a:gd name="T4" fmla="*/ 42 w 86"/>
                <a:gd name="T5" fmla="*/ 278 h 278"/>
                <a:gd name="T6" fmla="*/ 23 w 86"/>
                <a:gd name="T7" fmla="*/ 109 h 278"/>
                <a:gd name="T8" fmla="*/ 86 w 86"/>
                <a:gd name="T9" fmla="*/ 0 h 278"/>
                <a:gd name="T10" fmla="*/ 14 w 86"/>
                <a:gd name="T11" fmla="*/ 96 h 278"/>
              </a:gdLst>
              <a:ahLst/>
              <a:cxnLst>
                <a:cxn ang="0">
                  <a:pos x="T0" y="T1"/>
                </a:cxn>
                <a:cxn ang="0">
                  <a:pos x="T2" y="T3"/>
                </a:cxn>
                <a:cxn ang="0">
                  <a:pos x="T4" y="T5"/>
                </a:cxn>
                <a:cxn ang="0">
                  <a:pos x="T6" y="T7"/>
                </a:cxn>
                <a:cxn ang="0">
                  <a:pos x="T8" y="T9"/>
                </a:cxn>
                <a:cxn ang="0">
                  <a:pos x="T10" y="T11"/>
                </a:cxn>
              </a:cxnLst>
              <a:rect l="0" t="0" r="r" b="b"/>
              <a:pathLst>
                <a:path w="86" h="278">
                  <a:moveTo>
                    <a:pt x="14" y="96"/>
                  </a:moveTo>
                  <a:cubicBezTo>
                    <a:pt x="0" y="166"/>
                    <a:pt x="6" y="222"/>
                    <a:pt x="20" y="254"/>
                  </a:cubicBezTo>
                  <a:cubicBezTo>
                    <a:pt x="29" y="276"/>
                    <a:pt x="42" y="278"/>
                    <a:pt x="42" y="278"/>
                  </a:cubicBezTo>
                  <a:cubicBezTo>
                    <a:pt x="42" y="278"/>
                    <a:pt x="15" y="228"/>
                    <a:pt x="23" y="109"/>
                  </a:cubicBezTo>
                  <a:cubicBezTo>
                    <a:pt x="28" y="36"/>
                    <a:pt x="86" y="0"/>
                    <a:pt x="86" y="0"/>
                  </a:cubicBezTo>
                  <a:cubicBezTo>
                    <a:pt x="86" y="0"/>
                    <a:pt x="31" y="3"/>
                    <a:pt x="14" y="96"/>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6"/>
            <p:cNvSpPr>
              <a:spLocks/>
            </p:cNvSpPr>
            <p:nvPr/>
          </p:nvSpPr>
          <p:spPr bwMode="auto">
            <a:xfrm>
              <a:off x="4533" y="1650"/>
              <a:ext cx="132" cy="692"/>
            </a:xfrm>
            <a:custGeom>
              <a:avLst/>
              <a:gdLst>
                <a:gd name="T0" fmla="*/ 13 w 56"/>
                <a:gd name="T1" fmla="*/ 0 h 293"/>
                <a:gd name="T2" fmla="*/ 42 w 56"/>
                <a:gd name="T3" fmla="*/ 93 h 293"/>
                <a:gd name="T4" fmla="*/ 0 w 56"/>
                <a:gd name="T5" fmla="*/ 293 h 293"/>
                <a:gd name="T6" fmla="*/ 14 w 56"/>
                <a:gd name="T7" fmla="*/ 287 h 293"/>
                <a:gd name="T8" fmla="*/ 56 w 56"/>
                <a:gd name="T9" fmla="*/ 90 h 293"/>
                <a:gd name="T10" fmla="*/ 13 w 56"/>
                <a:gd name="T11" fmla="*/ 0 h 293"/>
              </a:gdLst>
              <a:ahLst/>
              <a:cxnLst>
                <a:cxn ang="0">
                  <a:pos x="T0" y="T1"/>
                </a:cxn>
                <a:cxn ang="0">
                  <a:pos x="T2" y="T3"/>
                </a:cxn>
                <a:cxn ang="0">
                  <a:pos x="T4" y="T5"/>
                </a:cxn>
                <a:cxn ang="0">
                  <a:pos x="T6" y="T7"/>
                </a:cxn>
                <a:cxn ang="0">
                  <a:pos x="T8" y="T9"/>
                </a:cxn>
                <a:cxn ang="0">
                  <a:pos x="T10" y="T11"/>
                </a:cxn>
              </a:cxnLst>
              <a:rect l="0" t="0" r="r" b="b"/>
              <a:pathLst>
                <a:path w="56" h="293">
                  <a:moveTo>
                    <a:pt x="13" y="0"/>
                  </a:moveTo>
                  <a:cubicBezTo>
                    <a:pt x="13" y="0"/>
                    <a:pt x="40" y="29"/>
                    <a:pt x="42" y="93"/>
                  </a:cubicBezTo>
                  <a:cubicBezTo>
                    <a:pt x="47" y="174"/>
                    <a:pt x="0" y="293"/>
                    <a:pt x="0" y="293"/>
                  </a:cubicBezTo>
                  <a:cubicBezTo>
                    <a:pt x="0" y="293"/>
                    <a:pt x="9" y="287"/>
                    <a:pt x="14" y="287"/>
                  </a:cubicBezTo>
                  <a:cubicBezTo>
                    <a:pt x="41" y="250"/>
                    <a:pt x="56" y="167"/>
                    <a:pt x="56" y="90"/>
                  </a:cubicBezTo>
                  <a:cubicBezTo>
                    <a:pt x="56" y="13"/>
                    <a:pt x="13" y="0"/>
                    <a:pt x="13"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7"/>
            <p:cNvSpPr>
              <a:spLocks/>
            </p:cNvSpPr>
            <p:nvPr/>
          </p:nvSpPr>
          <p:spPr bwMode="auto">
            <a:xfrm>
              <a:off x="4228" y="1388"/>
              <a:ext cx="359" cy="229"/>
            </a:xfrm>
            <a:custGeom>
              <a:avLst/>
              <a:gdLst>
                <a:gd name="T0" fmla="*/ 89 w 152"/>
                <a:gd name="T1" fmla="*/ 0 h 97"/>
                <a:gd name="T2" fmla="*/ 64 w 152"/>
                <a:gd name="T3" fmla="*/ 0 h 97"/>
                <a:gd name="T4" fmla="*/ 66 w 152"/>
                <a:gd name="T5" fmla="*/ 25 h 97"/>
                <a:gd name="T6" fmla="*/ 29 w 152"/>
                <a:gd name="T7" fmla="*/ 42 h 97"/>
                <a:gd name="T8" fmla="*/ 0 w 152"/>
                <a:gd name="T9" fmla="*/ 78 h 97"/>
                <a:gd name="T10" fmla="*/ 149 w 152"/>
                <a:gd name="T11" fmla="*/ 75 h 97"/>
                <a:gd name="T12" fmla="*/ 89 w 152"/>
                <a:gd name="T13" fmla="*/ 0 h 97"/>
              </a:gdLst>
              <a:ahLst/>
              <a:cxnLst>
                <a:cxn ang="0">
                  <a:pos x="T0" y="T1"/>
                </a:cxn>
                <a:cxn ang="0">
                  <a:pos x="T2" y="T3"/>
                </a:cxn>
                <a:cxn ang="0">
                  <a:pos x="T4" y="T5"/>
                </a:cxn>
                <a:cxn ang="0">
                  <a:pos x="T6" y="T7"/>
                </a:cxn>
                <a:cxn ang="0">
                  <a:pos x="T8" y="T9"/>
                </a:cxn>
                <a:cxn ang="0">
                  <a:pos x="T10" y="T11"/>
                </a:cxn>
                <a:cxn ang="0">
                  <a:pos x="T12" y="T13"/>
                </a:cxn>
              </a:cxnLst>
              <a:rect l="0" t="0" r="r" b="b"/>
              <a:pathLst>
                <a:path w="152" h="97">
                  <a:moveTo>
                    <a:pt x="89" y="0"/>
                  </a:moveTo>
                  <a:cubicBezTo>
                    <a:pt x="89" y="0"/>
                    <a:pt x="89" y="0"/>
                    <a:pt x="64" y="0"/>
                  </a:cubicBezTo>
                  <a:cubicBezTo>
                    <a:pt x="64" y="0"/>
                    <a:pt x="64" y="0"/>
                    <a:pt x="66" y="25"/>
                  </a:cubicBezTo>
                  <a:cubicBezTo>
                    <a:pt x="66" y="25"/>
                    <a:pt x="56" y="32"/>
                    <a:pt x="29" y="42"/>
                  </a:cubicBezTo>
                  <a:cubicBezTo>
                    <a:pt x="2" y="52"/>
                    <a:pt x="0" y="78"/>
                    <a:pt x="0" y="78"/>
                  </a:cubicBezTo>
                  <a:cubicBezTo>
                    <a:pt x="53" y="96"/>
                    <a:pt x="148" y="97"/>
                    <a:pt x="149" y="75"/>
                  </a:cubicBezTo>
                  <a:cubicBezTo>
                    <a:pt x="152" y="54"/>
                    <a:pt x="89" y="0"/>
                    <a:pt x="89"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8"/>
            <p:cNvSpPr>
              <a:spLocks/>
            </p:cNvSpPr>
            <p:nvPr/>
          </p:nvSpPr>
          <p:spPr bwMode="auto">
            <a:xfrm>
              <a:off x="4309" y="1388"/>
              <a:ext cx="304" cy="255"/>
            </a:xfrm>
            <a:custGeom>
              <a:avLst/>
              <a:gdLst>
                <a:gd name="T0" fmla="*/ 55 w 129"/>
                <a:gd name="T1" fmla="*/ 0 h 108"/>
                <a:gd name="T2" fmla="*/ 87 w 129"/>
                <a:gd name="T3" fmla="*/ 46 h 108"/>
                <a:gd name="T4" fmla="*/ 83 w 129"/>
                <a:gd name="T5" fmla="*/ 83 h 108"/>
                <a:gd name="T6" fmla="*/ 0 w 129"/>
                <a:gd name="T7" fmla="*/ 86 h 108"/>
                <a:gd name="T8" fmla="*/ 101 w 129"/>
                <a:gd name="T9" fmla="*/ 96 h 108"/>
                <a:gd name="T10" fmla="*/ 105 w 129"/>
                <a:gd name="T11" fmla="*/ 45 h 108"/>
                <a:gd name="T12" fmla="*/ 55 w 129"/>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29" h="108">
                  <a:moveTo>
                    <a:pt x="55" y="0"/>
                  </a:moveTo>
                  <a:cubicBezTo>
                    <a:pt x="55" y="0"/>
                    <a:pt x="86" y="35"/>
                    <a:pt x="87" y="46"/>
                  </a:cubicBezTo>
                  <a:cubicBezTo>
                    <a:pt x="89" y="58"/>
                    <a:pt x="89" y="79"/>
                    <a:pt x="83" y="83"/>
                  </a:cubicBezTo>
                  <a:cubicBezTo>
                    <a:pt x="58" y="99"/>
                    <a:pt x="11" y="86"/>
                    <a:pt x="0" y="86"/>
                  </a:cubicBezTo>
                  <a:cubicBezTo>
                    <a:pt x="23" y="100"/>
                    <a:pt x="63" y="108"/>
                    <a:pt x="101" y="96"/>
                  </a:cubicBezTo>
                  <a:cubicBezTo>
                    <a:pt x="129" y="86"/>
                    <a:pt x="116" y="65"/>
                    <a:pt x="105" y="45"/>
                  </a:cubicBezTo>
                  <a:cubicBezTo>
                    <a:pt x="92" y="19"/>
                    <a:pt x="55" y="0"/>
                    <a:pt x="55"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9"/>
            <p:cNvSpPr>
              <a:spLocks/>
            </p:cNvSpPr>
            <p:nvPr/>
          </p:nvSpPr>
          <p:spPr bwMode="auto">
            <a:xfrm>
              <a:off x="2887" y="1740"/>
              <a:ext cx="1901" cy="1258"/>
            </a:xfrm>
            <a:custGeom>
              <a:avLst/>
              <a:gdLst>
                <a:gd name="T0" fmla="*/ 805 w 805"/>
                <a:gd name="T1" fmla="*/ 216 h 533"/>
                <a:gd name="T2" fmla="*/ 761 w 805"/>
                <a:gd name="T3" fmla="*/ 213 h 533"/>
                <a:gd name="T4" fmla="*/ 591 w 805"/>
                <a:gd name="T5" fmla="*/ 130 h 533"/>
                <a:gd name="T6" fmla="*/ 550 w 805"/>
                <a:gd name="T7" fmla="*/ 9 h 533"/>
                <a:gd name="T8" fmla="*/ 445 w 805"/>
                <a:gd name="T9" fmla="*/ 41 h 533"/>
                <a:gd name="T10" fmla="*/ 460 w 805"/>
                <a:gd name="T11" fmla="*/ 118 h 533"/>
                <a:gd name="T12" fmla="*/ 340 w 805"/>
                <a:gd name="T13" fmla="*/ 132 h 533"/>
                <a:gd name="T14" fmla="*/ 280 w 805"/>
                <a:gd name="T15" fmla="*/ 169 h 533"/>
                <a:gd name="T16" fmla="*/ 159 w 805"/>
                <a:gd name="T17" fmla="*/ 200 h 533"/>
                <a:gd name="T18" fmla="*/ 3 w 805"/>
                <a:gd name="T19" fmla="*/ 446 h 533"/>
                <a:gd name="T20" fmla="*/ 0 w 805"/>
                <a:gd name="T21" fmla="*/ 533 h 533"/>
                <a:gd name="T22" fmla="*/ 805 w 805"/>
                <a:gd name="T23" fmla="*/ 533 h 533"/>
                <a:gd name="T24" fmla="*/ 805 w 805"/>
                <a:gd name="T25" fmla="*/ 216 h 533"/>
                <a:gd name="T26" fmla="*/ 805 w 805"/>
                <a:gd name="T27" fmla="*/ 21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05" h="533">
                  <a:moveTo>
                    <a:pt x="805" y="216"/>
                  </a:moveTo>
                  <a:cubicBezTo>
                    <a:pt x="790" y="213"/>
                    <a:pt x="775" y="212"/>
                    <a:pt x="761" y="213"/>
                  </a:cubicBezTo>
                  <a:cubicBezTo>
                    <a:pt x="736" y="168"/>
                    <a:pt x="661" y="120"/>
                    <a:pt x="591" y="130"/>
                  </a:cubicBezTo>
                  <a:cubicBezTo>
                    <a:pt x="591" y="74"/>
                    <a:pt x="572" y="31"/>
                    <a:pt x="550" y="9"/>
                  </a:cubicBezTo>
                  <a:cubicBezTo>
                    <a:pt x="522" y="0"/>
                    <a:pt x="465" y="25"/>
                    <a:pt x="445" y="41"/>
                  </a:cubicBezTo>
                  <a:cubicBezTo>
                    <a:pt x="460" y="66"/>
                    <a:pt x="464" y="99"/>
                    <a:pt x="460" y="118"/>
                  </a:cubicBezTo>
                  <a:cubicBezTo>
                    <a:pt x="460" y="118"/>
                    <a:pt x="387" y="112"/>
                    <a:pt x="340" y="132"/>
                  </a:cubicBezTo>
                  <a:cubicBezTo>
                    <a:pt x="296" y="150"/>
                    <a:pt x="280" y="169"/>
                    <a:pt x="280" y="169"/>
                  </a:cubicBezTo>
                  <a:cubicBezTo>
                    <a:pt x="280" y="169"/>
                    <a:pt x="194" y="180"/>
                    <a:pt x="159" y="200"/>
                  </a:cubicBezTo>
                  <a:cubicBezTo>
                    <a:pt x="112" y="226"/>
                    <a:pt x="15" y="309"/>
                    <a:pt x="3" y="446"/>
                  </a:cubicBezTo>
                  <a:cubicBezTo>
                    <a:pt x="1" y="478"/>
                    <a:pt x="0" y="507"/>
                    <a:pt x="0" y="533"/>
                  </a:cubicBezTo>
                  <a:cubicBezTo>
                    <a:pt x="805" y="533"/>
                    <a:pt x="805" y="533"/>
                    <a:pt x="805" y="533"/>
                  </a:cubicBezTo>
                  <a:cubicBezTo>
                    <a:pt x="805" y="216"/>
                    <a:pt x="805" y="216"/>
                    <a:pt x="805" y="216"/>
                  </a:cubicBezTo>
                  <a:cubicBezTo>
                    <a:pt x="805" y="216"/>
                    <a:pt x="805" y="216"/>
                    <a:pt x="805" y="216"/>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20"/>
            <p:cNvSpPr>
              <a:spLocks/>
            </p:cNvSpPr>
            <p:nvPr/>
          </p:nvSpPr>
          <p:spPr bwMode="auto">
            <a:xfrm>
              <a:off x="2894" y="2070"/>
              <a:ext cx="1894" cy="928"/>
            </a:xfrm>
            <a:custGeom>
              <a:avLst/>
              <a:gdLst>
                <a:gd name="T0" fmla="*/ 802 w 802"/>
                <a:gd name="T1" fmla="*/ 114 h 393"/>
                <a:gd name="T2" fmla="*/ 736 w 802"/>
                <a:gd name="T3" fmla="*/ 101 h 393"/>
                <a:gd name="T4" fmla="*/ 388 w 802"/>
                <a:gd name="T5" fmla="*/ 31 h 393"/>
                <a:gd name="T6" fmla="*/ 253 w 802"/>
                <a:gd name="T7" fmla="*/ 55 h 393"/>
                <a:gd name="T8" fmla="*/ 23 w 802"/>
                <a:gd name="T9" fmla="*/ 393 h 393"/>
                <a:gd name="T10" fmla="*/ 802 w 802"/>
                <a:gd name="T11" fmla="*/ 393 h 393"/>
                <a:gd name="T12" fmla="*/ 802 w 802"/>
                <a:gd name="T13" fmla="*/ 114 h 393"/>
                <a:gd name="T14" fmla="*/ 802 w 802"/>
                <a:gd name="T15" fmla="*/ 114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2" h="393">
                  <a:moveTo>
                    <a:pt x="802" y="114"/>
                  </a:moveTo>
                  <a:cubicBezTo>
                    <a:pt x="782" y="106"/>
                    <a:pt x="759" y="101"/>
                    <a:pt x="736" y="101"/>
                  </a:cubicBezTo>
                  <a:cubicBezTo>
                    <a:pt x="658" y="0"/>
                    <a:pt x="494" y="8"/>
                    <a:pt x="388" y="31"/>
                  </a:cubicBezTo>
                  <a:cubicBezTo>
                    <a:pt x="287" y="55"/>
                    <a:pt x="253" y="55"/>
                    <a:pt x="253" y="55"/>
                  </a:cubicBezTo>
                  <a:cubicBezTo>
                    <a:pt x="151" y="52"/>
                    <a:pt x="0" y="179"/>
                    <a:pt x="23" y="393"/>
                  </a:cubicBezTo>
                  <a:cubicBezTo>
                    <a:pt x="802" y="393"/>
                    <a:pt x="802" y="393"/>
                    <a:pt x="802" y="393"/>
                  </a:cubicBezTo>
                  <a:cubicBezTo>
                    <a:pt x="802" y="114"/>
                    <a:pt x="802" y="114"/>
                    <a:pt x="802" y="114"/>
                  </a:cubicBezTo>
                  <a:cubicBezTo>
                    <a:pt x="802" y="114"/>
                    <a:pt x="802" y="114"/>
                    <a:pt x="802" y="114"/>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21"/>
            <p:cNvSpPr>
              <a:spLocks/>
            </p:cNvSpPr>
            <p:nvPr/>
          </p:nvSpPr>
          <p:spPr bwMode="auto">
            <a:xfrm>
              <a:off x="3586" y="1792"/>
              <a:ext cx="1060" cy="588"/>
            </a:xfrm>
            <a:custGeom>
              <a:avLst/>
              <a:gdLst>
                <a:gd name="T0" fmla="*/ 364 w 449"/>
                <a:gd name="T1" fmla="*/ 146 h 249"/>
                <a:gd name="T2" fmla="*/ 272 w 449"/>
                <a:gd name="T3" fmla="*/ 130 h 249"/>
                <a:gd name="T4" fmla="*/ 245 w 449"/>
                <a:gd name="T5" fmla="*/ 6 h 249"/>
                <a:gd name="T6" fmla="*/ 177 w 449"/>
                <a:gd name="T7" fmla="*/ 27 h 249"/>
                <a:gd name="T8" fmla="*/ 189 w 449"/>
                <a:gd name="T9" fmla="*/ 128 h 249"/>
                <a:gd name="T10" fmla="*/ 0 w 449"/>
                <a:gd name="T11" fmla="*/ 186 h 249"/>
                <a:gd name="T12" fmla="*/ 101 w 449"/>
                <a:gd name="T13" fmla="*/ 165 h 249"/>
                <a:gd name="T14" fmla="*/ 60 w 449"/>
                <a:gd name="T15" fmla="*/ 222 h 249"/>
                <a:gd name="T16" fmla="*/ 195 w 449"/>
                <a:gd name="T17" fmla="*/ 189 h 249"/>
                <a:gd name="T18" fmla="*/ 327 w 449"/>
                <a:gd name="T19" fmla="*/ 249 h 249"/>
                <a:gd name="T20" fmla="*/ 331 w 449"/>
                <a:gd name="T21" fmla="*/ 178 h 249"/>
                <a:gd name="T22" fmla="*/ 449 w 449"/>
                <a:gd name="T23" fmla="*/ 221 h 249"/>
                <a:gd name="T24" fmla="*/ 364 w 449"/>
                <a:gd name="T25" fmla="*/ 1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9" h="249">
                  <a:moveTo>
                    <a:pt x="364" y="146"/>
                  </a:moveTo>
                  <a:cubicBezTo>
                    <a:pt x="316" y="125"/>
                    <a:pt x="272" y="130"/>
                    <a:pt x="272" y="130"/>
                  </a:cubicBezTo>
                  <a:cubicBezTo>
                    <a:pt x="272" y="130"/>
                    <a:pt x="281" y="56"/>
                    <a:pt x="245" y="6"/>
                  </a:cubicBezTo>
                  <a:cubicBezTo>
                    <a:pt x="202" y="0"/>
                    <a:pt x="177" y="27"/>
                    <a:pt x="177" y="27"/>
                  </a:cubicBezTo>
                  <a:cubicBezTo>
                    <a:pt x="177" y="27"/>
                    <a:pt x="204" y="111"/>
                    <a:pt x="189" y="128"/>
                  </a:cubicBezTo>
                  <a:cubicBezTo>
                    <a:pt x="153" y="128"/>
                    <a:pt x="75" y="104"/>
                    <a:pt x="0" y="186"/>
                  </a:cubicBezTo>
                  <a:cubicBezTo>
                    <a:pt x="0" y="186"/>
                    <a:pt x="69" y="160"/>
                    <a:pt x="101" y="165"/>
                  </a:cubicBezTo>
                  <a:cubicBezTo>
                    <a:pt x="60" y="189"/>
                    <a:pt x="60" y="222"/>
                    <a:pt x="60" y="222"/>
                  </a:cubicBezTo>
                  <a:cubicBezTo>
                    <a:pt x="60" y="222"/>
                    <a:pt x="136" y="191"/>
                    <a:pt x="195" y="189"/>
                  </a:cubicBezTo>
                  <a:cubicBezTo>
                    <a:pt x="247" y="198"/>
                    <a:pt x="327" y="249"/>
                    <a:pt x="327" y="249"/>
                  </a:cubicBezTo>
                  <a:cubicBezTo>
                    <a:pt x="327" y="249"/>
                    <a:pt x="340" y="221"/>
                    <a:pt x="331" y="178"/>
                  </a:cubicBezTo>
                  <a:cubicBezTo>
                    <a:pt x="371" y="186"/>
                    <a:pt x="449" y="221"/>
                    <a:pt x="449" y="221"/>
                  </a:cubicBezTo>
                  <a:cubicBezTo>
                    <a:pt x="449" y="221"/>
                    <a:pt x="428" y="174"/>
                    <a:pt x="364" y="14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22"/>
            <p:cNvSpPr>
              <a:spLocks/>
            </p:cNvSpPr>
            <p:nvPr/>
          </p:nvSpPr>
          <p:spPr bwMode="auto">
            <a:xfrm>
              <a:off x="2981" y="2238"/>
              <a:ext cx="506" cy="760"/>
            </a:xfrm>
            <a:custGeom>
              <a:avLst/>
              <a:gdLst>
                <a:gd name="T0" fmla="*/ 45 w 214"/>
                <a:gd name="T1" fmla="*/ 161 h 322"/>
                <a:gd name="T2" fmla="*/ 214 w 214"/>
                <a:gd name="T3" fmla="*/ 17 h 322"/>
                <a:gd name="T4" fmla="*/ 72 w 214"/>
                <a:gd name="T5" fmla="*/ 75 h 322"/>
                <a:gd name="T6" fmla="*/ 0 w 214"/>
                <a:gd name="T7" fmla="*/ 291 h 322"/>
                <a:gd name="T8" fmla="*/ 0 w 214"/>
                <a:gd name="T9" fmla="*/ 322 h 322"/>
                <a:gd name="T10" fmla="*/ 21 w 214"/>
                <a:gd name="T11" fmla="*/ 322 h 322"/>
                <a:gd name="T12" fmla="*/ 45 w 214"/>
                <a:gd name="T13" fmla="*/ 161 h 322"/>
              </a:gdLst>
              <a:ahLst/>
              <a:cxnLst>
                <a:cxn ang="0">
                  <a:pos x="T0" y="T1"/>
                </a:cxn>
                <a:cxn ang="0">
                  <a:pos x="T2" y="T3"/>
                </a:cxn>
                <a:cxn ang="0">
                  <a:pos x="T4" y="T5"/>
                </a:cxn>
                <a:cxn ang="0">
                  <a:pos x="T6" y="T7"/>
                </a:cxn>
                <a:cxn ang="0">
                  <a:pos x="T8" y="T9"/>
                </a:cxn>
                <a:cxn ang="0">
                  <a:pos x="T10" y="T11"/>
                </a:cxn>
                <a:cxn ang="0">
                  <a:pos x="T12" y="T13"/>
                </a:cxn>
              </a:cxnLst>
              <a:rect l="0" t="0" r="r" b="b"/>
              <a:pathLst>
                <a:path w="214" h="322">
                  <a:moveTo>
                    <a:pt x="45" y="161"/>
                  </a:moveTo>
                  <a:cubicBezTo>
                    <a:pt x="98" y="14"/>
                    <a:pt x="166" y="30"/>
                    <a:pt x="214" y="17"/>
                  </a:cubicBezTo>
                  <a:cubicBezTo>
                    <a:pt x="174" y="0"/>
                    <a:pt x="110" y="25"/>
                    <a:pt x="72" y="75"/>
                  </a:cubicBezTo>
                  <a:cubicBezTo>
                    <a:pt x="34" y="126"/>
                    <a:pt x="0" y="219"/>
                    <a:pt x="0" y="291"/>
                  </a:cubicBezTo>
                  <a:cubicBezTo>
                    <a:pt x="0" y="303"/>
                    <a:pt x="0" y="313"/>
                    <a:pt x="0" y="322"/>
                  </a:cubicBezTo>
                  <a:cubicBezTo>
                    <a:pt x="21" y="322"/>
                    <a:pt x="21" y="322"/>
                    <a:pt x="21" y="322"/>
                  </a:cubicBezTo>
                  <a:cubicBezTo>
                    <a:pt x="19" y="278"/>
                    <a:pt x="24" y="222"/>
                    <a:pt x="45" y="161"/>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23"/>
            <p:cNvSpPr>
              <a:spLocks/>
            </p:cNvSpPr>
            <p:nvPr/>
          </p:nvSpPr>
          <p:spPr bwMode="auto">
            <a:xfrm>
              <a:off x="4167" y="1808"/>
              <a:ext cx="92" cy="331"/>
            </a:xfrm>
            <a:custGeom>
              <a:avLst/>
              <a:gdLst>
                <a:gd name="T0" fmla="*/ 0 w 39"/>
                <a:gd name="T1" fmla="*/ 0 h 140"/>
                <a:gd name="T2" fmla="*/ 24 w 39"/>
                <a:gd name="T3" fmla="*/ 75 h 140"/>
                <a:gd name="T4" fmla="*/ 25 w 39"/>
                <a:gd name="T5" fmla="*/ 140 h 140"/>
                <a:gd name="T6" fmla="*/ 32 w 39"/>
                <a:gd name="T7" fmla="*/ 73 h 140"/>
                <a:gd name="T8" fmla="*/ 0 w 39"/>
                <a:gd name="T9" fmla="*/ 0 h 140"/>
              </a:gdLst>
              <a:ahLst/>
              <a:cxnLst>
                <a:cxn ang="0">
                  <a:pos x="T0" y="T1"/>
                </a:cxn>
                <a:cxn ang="0">
                  <a:pos x="T2" y="T3"/>
                </a:cxn>
                <a:cxn ang="0">
                  <a:pos x="T4" y="T5"/>
                </a:cxn>
                <a:cxn ang="0">
                  <a:pos x="T6" y="T7"/>
                </a:cxn>
                <a:cxn ang="0">
                  <a:pos x="T8" y="T9"/>
                </a:cxn>
              </a:cxnLst>
              <a:rect l="0" t="0" r="r" b="b"/>
              <a:pathLst>
                <a:path w="39" h="140">
                  <a:moveTo>
                    <a:pt x="0" y="0"/>
                  </a:moveTo>
                  <a:cubicBezTo>
                    <a:pt x="0" y="0"/>
                    <a:pt x="21" y="43"/>
                    <a:pt x="24" y="75"/>
                  </a:cubicBezTo>
                  <a:cubicBezTo>
                    <a:pt x="26" y="94"/>
                    <a:pt x="25" y="140"/>
                    <a:pt x="25" y="140"/>
                  </a:cubicBezTo>
                  <a:cubicBezTo>
                    <a:pt x="25" y="140"/>
                    <a:pt x="39" y="123"/>
                    <a:pt x="32" y="73"/>
                  </a:cubicBezTo>
                  <a:cubicBezTo>
                    <a:pt x="22" y="12"/>
                    <a:pt x="0" y="0"/>
                    <a:pt x="0"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24"/>
            <p:cNvSpPr>
              <a:spLocks/>
            </p:cNvSpPr>
            <p:nvPr/>
          </p:nvSpPr>
          <p:spPr bwMode="auto">
            <a:xfrm>
              <a:off x="3586" y="2068"/>
              <a:ext cx="453" cy="149"/>
            </a:xfrm>
            <a:custGeom>
              <a:avLst/>
              <a:gdLst>
                <a:gd name="T0" fmla="*/ 119 w 192"/>
                <a:gd name="T1" fmla="*/ 1 h 63"/>
                <a:gd name="T2" fmla="*/ 0 w 192"/>
                <a:gd name="T3" fmla="*/ 63 h 63"/>
                <a:gd name="T4" fmla="*/ 105 w 192"/>
                <a:gd name="T5" fmla="*/ 11 h 63"/>
                <a:gd name="T6" fmla="*/ 192 w 192"/>
                <a:gd name="T7" fmla="*/ 12 h 63"/>
                <a:gd name="T8" fmla="*/ 119 w 192"/>
                <a:gd name="T9" fmla="*/ 1 h 63"/>
              </a:gdLst>
              <a:ahLst/>
              <a:cxnLst>
                <a:cxn ang="0">
                  <a:pos x="T0" y="T1"/>
                </a:cxn>
                <a:cxn ang="0">
                  <a:pos x="T2" y="T3"/>
                </a:cxn>
                <a:cxn ang="0">
                  <a:pos x="T4" y="T5"/>
                </a:cxn>
                <a:cxn ang="0">
                  <a:pos x="T6" y="T7"/>
                </a:cxn>
                <a:cxn ang="0">
                  <a:pos x="T8" y="T9"/>
                </a:cxn>
              </a:cxnLst>
              <a:rect l="0" t="0" r="r" b="b"/>
              <a:pathLst>
                <a:path w="192" h="63">
                  <a:moveTo>
                    <a:pt x="119" y="1"/>
                  </a:moveTo>
                  <a:cubicBezTo>
                    <a:pt x="89" y="3"/>
                    <a:pt x="22" y="26"/>
                    <a:pt x="0" y="63"/>
                  </a:cubicBezTo>
                  <a:cubicBezTo>
                    <a:pt x="48" y="31"/>
                    <a:pt x="81" y="15"/>
                    <a:pt x="105" y="11"/>
                  </a:cubicBezTo>
                  <a:cubicBezTo>
                    <a:pt x="124" y="8"/>
                    <a:pt x="124" y="11"/>
                    <a:pt x="192" y="12"/>
                  </a:cubicBezTo>
                  <a:cubicBezTo>
                    <a:pt x="192" y="12"/>
                    <a:pt x="168" y="0"/>
                    <a:pt x="119" y="1"/>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25"/>
            <p:cNvSpPr>
              <a:spLocks/>
            </p:cNvSpPr>
            <p:nvPr/>
          </p:nvSpPr>
          <p:spPr bwMode="auto">
            <a:xfrm>
              <a:off x="3640" y="2408"/>
              <a:ext cx="258" cy="590"/>
            </a:xfrm>
            <a:custGeom>
              <a:avLst/>
              <a:gdLst>
                <a:gd name="T0" fmla="*/ 46 w 109"/>
                <a:gd name="T1" fmla="*/ 117 h 250"/>
                <a:gd name="T2" fmla="*/ 109 w 109"/>
                <a:gd name="T3" fmla="*/ 0 h 250"/>
                <a:gd name="T4" fmla="*/ 25 w 109"/>
                <a:gd name="T5" fmla="*/ 64 h 250"/>
                <a:gd name="T6" fmla="*/ 0 w 109"/>
                <a:gd name="T7" fmla="*/ 219 h 250"/>
                <a:gd name="T8" fmla="*/ 1 w 109"/>
                <a:gd name="T9" fmla="*/ 250 h 250"/>
                <a:gd name="T10" fmla="*/ 40 w 109"/>
                <a:gd name="T11" fmla="*/ 250 h 250"/>
                <a:gd name="T12" fmla="*/ 46 w 109"/>
                <a:gd name="T13" fmla="*/ 117 h 250"/>
              </a:gdLst>
              <a:ahLst/>
              <a:cxnLst>
                <a:cxn ang="0">
                  <a:pos x="T0" y="T1"/>
                </a:cxn>
                <a:cxn ang="0">
                  <a:pos x="T2" y="T3"/>
                </a:cxn>
                <a:cxn ang="0">
                  <a:pos x="T4" y="T5"/>
                </a:cxn>
                <a:cxn ang="0">
                  <a:pos x="T6" y="T7"/>
                </a:cxn>
                <a:cxn ang="0">
                  <a:pos x="T8" y="T9"/>
                </a:cxn>
                <a:cxn ang="0">
                  <a:pos x="T10" y="T11"/>
                </a:cxn>
                <a:cxn ang="0">
                  <a:pos x="T12" y="T13"/>
                </a:cxn>
              </a:cxnLst>
              <a:rect l="0" t="0" r="r" b="b"/>
              <a:pathLst>
                <a:path w="109" h="250">
                  <a:moveTo>
                    <a:pt x="46" y="117"/>
                  </a:moveTo>
                  <a:cubicBezTo>
                    <a:pt x="56" y="75"/>
                    <a:pt x="109" y="0"/>
                    <a:pt x="109" y="0"/>
                  </a:cubicBezTo>
                  <a:cubicBezTo>
                    <a:pt x="109" y="0"/>
                    <a:pt x="43" y="32"/>
                    <a:pt x="25" y="64"/>
                  </a:cubicBezTo>
                  <a:cubicBezTo>
                    <a:pt x="9" y="97"/>
                    <a:pt x="0" y="214"/>
                    <a:pt x="0" y="219"/>
                  </a:cubicBezTo>
                  <a:cubicBezTo>
                    <a:pt x="0" y="222"/>
                    <a:pt x="0" y="235"/>
                    <a:pt x="1" y="250"/>
                  </a:cubicBezTo>
                  <a:cubicBezTo>
                    <a:pt x="40" y="250"/>
                    <a:pt x="40" y="250"/>
                    <a:pt x="40" y="250"/>
                  </a:cubicBezTo>
                  <a:cubicBezTo>
                    <a:pt x="37" y="212"/>
                    <a:pt x="37" y="161"/>
                    <a:pt x="46" y="11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26"/>
            <p:cNvSpPr>
              <a:spLocks/>
            </p:cNvSpPr>
            <p:nvPr/>
          </p:nvSpPr>
          <p:spPr bwMode="auto">
            <a:xfrm>
              <a:off x="3605" y="2392"/>
              <a:ext cx="323" cy="606"/>
            </a:xfrm>
            <a:custGeom>
              <a:avLst/>
              <a:gdLst>
                <a:gd name="T0" fmla="*/ 31 w 137"/>
                <a:gd name="T1" fmla="*/ 128 h 257"/>
                <a:gd name="T2" fmla="*/ 137 w 137"/>
                <a:gd name="T3" fmla="*/ 0 h 257"/>
                <a:gd name="T4" fmla="*/ 11 w 137"/>
                <a:gd name="T5" fmla="*/ 131 h 257"/>
                <a:gd name="T6" fmla="*/ 5 w 137"/>
                <a:gd name="T7" fmla="*/ 257 h 257"/>
                <a:gd name="T8" fmla="*/ 23 w 137"/>
                <a:gd name="T9" fmla="*/ 257 h 257"/>
                <a:gd name="T10" fmla="*/ 31 w 137"/>
                <a:gd name="T11" fmla="*/ 128 h 257"/>
              </a:gdLst>
              <a:ahLst/>
              <a:cxnLst>
                <a:cxn ang="0">
                  <a:pos x="T0" y="T1"/>
                </a:cxn>
                <a:cxn ang="0">
                  <a:pos x="T2" y="T3"/>
                </a:cxn>
                <a:cxn ang="0">
                  <a:pos x="T4" y="T5"/>
                </a:cxn>
                <a:cxn ang="0">
                  <a:pos x="T6" y="T7"/>
                </a:cxn>
                <a:cxn ang="0">
                  <a:pos x="T8" y="T9"/>
                </a:cxn>
                <a:cxn ang="0">
                  <a:pos x="T10" y="T11"/>
                </a:cxn>
              </a:cxnLst>
              <a:rect l="0" t="0" r="r" b="b"/>
              <a:pathLst>
                <a:path w="137" h="257">
                  <a:moveTo>
                    <a:pt x="31" y="128"/>
                  </a:moveTo>
                  <a:cubicBezTo>
                    <a:pt x="50" y="44"/>
                    <a:pt x="137" y="0"/>
                    <a:pt x="137" y="0"/>
                  </a:cubicBezTo>
                  <a:cubicBezTo>
                    <a:pt x="137" y="0"/>
                    <a:pt x="39" y="13"/>
                    <a:pt x="11" y="131"/>
                  </a:cubicBezTo>
                  <a:cubicBezTo>
                    <a:pt x="0" y="178"/>
                    <a:pt x="1" y="221"/>
                    <a:pt x="5" y="257"/>
                  </a:cubicBezTo>
                  <a:cubicBezTo>
                    <a:pt x="23" y="257"/>
                    <a:pt x="23" y="257"/>
                    <a:pt x="23" y="257"/>
                  </a:cubicBezTo>
                  <a:cubicBezTo>
                    <a:pt x="22" y="214"/>
                    <a:pt x="23" y="165"/>
                    <a:pt x="31" y="12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27"/>
            <p:cNvSpPr>
              <a:spLocks/>
            </p:cNvSpPr>
            <p:nvPr/>
          </p:nvSpPr>
          <p:spPr bwMode="auto">
            <a:xfrm>
              <a:off x="4540" y="2444"/>
              <a:ext cx="248" cy="554"/>
            </a:xfrm>
            <a:custGeom>
              <a:avLst/>
              <a:gdLst>
                <a:gd name="T0" fmla="*/ 105 w 105"/>
                <a:gd name="T1" fmla="*/ 173 h 235"/>
                <a:gd name="T2" fmla="*/ 83 w 105"/>
                <a:gd name="T3" fmla="*/ 64 h 235"/>
                <a:gd name="T4" fmla="*/ 0 w 105"/>
                <a:gd name="T5" fmla="*/ 0 h 235"/>
                <a:gd name="T6" fmla="*/ 62 w 105"/>
                <a:gd name="T7" fmla="*/ 117 h 235"/>
                <a:gd name="T8" fmla="*/ 69 w 105"/>
                <a:gd name="T9" fmla="*/ 235 h 235"/>
                <a:gd name="T10" fmla="*/ 105 w 105"/>
                <a:gd name="T11" fmla="*/ 235 h 235"/>
                <a:gd name="T12" fmla="*/ 105 w 105"/>
                <a:gd name="T13" fmla="*/ 173 h 235"/>
                <a:gd name="T14" fmla="*/ 105 w 105"/>
                <a:gd name="T15" fmla="*/ 173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235">
                  <a:moveTo>
                    <a:pt x="105" y="173"/>
                  </a:moveTo>
                  <a:cubicBezTo>
                    <a:pt x="101" y="135"/>
                    <a:pt x="93" y="84"/>
                    <a:pt x="83" y="64"/>
                  </a:cubicBezTo>
                  <a:cubicBezTo>
                    <a:pt x="66" y="32"/>
                    <a:pt x="0" y="0"/>
                    <a:pt x="0" y="0"/>
                  </a:cubicBezTo>
                  <a:cubicBezTo>
                    <a:pt x="0" y="0"/>
                    <a:pt x="53" y="75"/>
                    <a:pt x="62" y="117"/>
                  </a:cubicBezTo>
                  <a:cubicBezTo>
                    <a:pt x="71" y="156"/>
                    <a:pt x="72" y="200"/>
                    <a:pt x="69" y="235"/>
                  </a:cubicBezTo>
                  <a:cubicBezTo>
                    <a:pt x="105" y="235"/>
                    <a:pt x="105" y="235"/>
                    <a:pt x="105" y="235"/>
                  </a:cubicBezTo>
                  <a:cubicBezTo>
                    <a:pt x="105" y="173"/>
                    <a:pt x="105" y="173"/>
                    <a:pt x="105" y="173"/>
                  </a:cubicBezTo>
                  <a:cubicBezTo>
                    <a:pt x="105" y="173"/>
                    <a:pt x="105" y="173"/>
                    <a:pt x="105" y="173"/>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28"/>
            <p:cNvSpPr>
              <a:spLocks/>
            </p:cNvSpPr>
            <p:nvPr/>
          </p:nvSpPr>
          <p:spPr bwMode="auto">
            <a:xfrm>
              <a:off x="4507" y="2427"/>
              <a:ext cx="281" cy="571"/>
            </a:xfrm>
            <a:custGeom>
              <a:avLst/>
              <a:gdLst>
                <a:gd name="T0" fmla="*/ 119 w 119"/>
                <a:gd name="T1" fmla="*/ 105 h 242"/>
                <a:gd name="T2" fmla="*/ 0 w 119"/>
                <a:gd name="T3" fmla="*/ 0 h 242"/>
                <a:gd name="T4" fmla="*/ 107 w 119"/>
                <a:gd name="T5" fmla="*/ 129 h 242"/>
                <a:gd name="T6" fmla="*/ 115 w 119"/>
                <a:gd name="T7" fmla="*/ 242 h 242"/>
                <a:gd name="T8" fmla="*/ 119 w 119"/>
                <a:gd name="T9" fmla="*/ 242 h 242"/>
                <a:gd name="T10" fmla="*/ 119 w 119"/>
                <a:gd name="T11" fmla="*/ 105 h 242"/>
                <a:gd name="T12" fmla="*/ 119 w 119"/>
                <a:gd name="T13" fmla="*/ 105 h 242"/>
              </a:gdLst>
              <a:ahLst/>
              <a:cxnLst>
                <a:cxn ang="0">
                  <a:pos x="T0" y="T1"/>
                </a:cxn>
                <a:cxn ang="0">
                  <a:pos x="T2" y="T3"/>
                </a:cxn>
                <a:cxn ang="0">
                  <a:pos x="T4" y="T5"/>
                </a:cxn>
                <a:cxn ang="0">
                  <a:pos x="T6" y="T7"/>
                </a:cxn>
                <a:cxn ang="0">
                  <a:pos x="T8" y="T9"/>
                </a:cxn>
                <a:cxn ang="0">
                  <a:pos x="T10" y="T11"/>
                </a:cxn>
                <a:cxn ang="0">
                  <a:pos x="T12" y="T13"/>
                </a:cxn>
              </a:cxnLst>
              <a:rect l="0" t="0" r="r" b="b"/>
              <a:pathLst>
                <a:path w="119" h="242">
                  <a:moveTo>
                    <a:pt x="119" y="105"/>
                  </a:moveTo>
                  <a:cubicBezTo>
                    <a:pt x="85" y="12"/>
                    <a:pt x="0" y="0"/>
                    <a:pt x="0" y="0"/>
                  </a:cubicBezTo>
                  <a:cubicBezTo>
                    <a:pt x="0" y="0"/>
                    <a:pt x="88" y="45"/>
                    <a:pt x="107" y="129"/>
                  </a:cubicBezTo>
                  <a:cubicBezTo>
                    <a:pt x="115" y="161"/>
                    <a:pt x="116" y="203"/>
                    <a:pt x="115" y="242"/>
                  </a:cubicBezTo>
                  <a:cubicBezTo>
                    <a:pt x="119" y="242"/>
                    <a:pt x="119" y="242"/>
                    <a:pt x="119" y="242"/>
                  </a:cubicBezTo>
                  <a:cubicBezTo>
                    <a:pt x="119" y="105"/>
                    <a:pt x="119" y="105"/>
                    <a:pt x="119" y="105"/>
                  </a:cubicBezTo>
                  <a:cubicBezTo>
                    <a:pt x="119" y="105"/>
                    <a:pt x="119" y="105"/>
                    <a:pt x="119" y="10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29"/>
            <p:cNvSpPr>
              <a:spLocks/>
            </p:cNvSpPr>
            <p:nvPr/>
          </p:nvSpPr>
          <p:spPr bwMode="auto">
            <a:xfrm>
              <a:off x="3999" y="1848"/>
              <a:ext cx="50" cy="251"/>
            </a:xfrm>
            <a:custGeom>
              <a:avLst/>
              <a:gdLst>
                <a:gd name="T0" fmla="*/ 0 w 21"/>
                <a:gd name="T1" fmla="*/ 8 h 106"/>
                <a:gd name="T2" fmla="*/ 11 w 21"/>
                <a:gd name="T3" fmla="*/ 55 h 106"/>
                <a:gd name="T4" fmla="*/ 10 w 21"/>
                <a:gd name="T5" fmla="*/ 104 h 106"/>
                <a:gd name="T6" fmla="*/ 18 w 21"/>
                <a:gd name="T7" fmla="*/ 106 h 106"/>
                <a:gd name="T8" fmla="*/ 21 w 21"/>
                <a:gd name="T9" fmla="*/ 53 h 106"/>
                <a:gd name="T10" fmla="*/ 6 w 21"/>
                <a:gd name="T11" fmla="*/ 0 h 106"/>
                <a:gd name="T12" fmla="*/ 0 w 21"/>
                <a:gd name="T13" fmla="*/ 8 h 106"/>
                <a:gd name="T14" fmla="*/ 0 w 21"/>
                <a:gd name="T15" fmla="*/ 8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106">
                  <a:moveTo>
                    <a:pt x="0" y="8"/>
                  </a:moveTo>
                  <a:cubicBezTo>
                    <a:pt x="0" y="8"/>
                    <a:pt x="10" y="40"/>
                    <a:pt x="11" y="55"/>
                  </a:cubicBezTo>
                  <a:cubicBezTo>
                    <a:pt x="13" y="70"/>
                    <a:pt x="10" y="104"/>
                    <a:pt x="10" y="104"/>
                  </a:cubicBezTo>
                  <a:cubicBezTo>
                    <a:pt x="18" y="106"/>
                    <a:pt x="18" y="106"/>
                    <a:pt x="18" y="106"/>
                  </a:cubicBezTo>
                  <a:cubicBezTo>
                    <a:pt x="18" y="106"/>
                    <a:pt x="21" y="70"/>
                    <a:pt x="21" y="53"/>
                  </a:cubicBezTo>
                  <a:cubicBezTo>
                    <a:pt x="21" y="37"/>
                    <a:pt x="6" y="0"/>
                    <a:pt x="6" y="0"/>
                  </a:cubicBezTo>
                  <a:cubicBezTo>
                    <a:pt x="0" y="8"/>
                    <a:pt x="0" y="8"/>
                    <a:pt x="0" y="8"/>
                  </a:cubicBezTo>
                  <a:cubicBezTo>
                    <a:pt x="0" y="8"/>
                    <a:pt x="0" y="8"/>
                    <a:pt x="0" y="8"/>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1" name="Group 64"/>
          <p:cNvGrpSpPr>
            <a:grpSpLocks noChangeAspect="1"/>
          </p:cNvGrpSpPr>
          <p:nvPr/>
        </p:nvGrpSpPr>
        <p:grpSpPr bwMode="auto">
          <a:xfrm rot="12827499" flipH="1">
            <a:off x="11360417" y="2338535"/>
            <a:ext cx="483752" cy="536662"/>
            <a:chOff x="2052" y="995"/>
            <a:chExt cx="768" cy="852"/>
          </a:xfrm>
        </p:grpSpPr>
        <p:sp>
          <p:nvSpPr>
            <p:cNvPr id="17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2681288" y="165020"/>
            <a:ext cx="9360418" cy="2263258"/>
          </a:xfrm>
        </p:spPr>
        <p:txBody>
          <a:bodyPr anchor="b">
            <a:normAutofit/>
          </a:bodyPr>
          <a:lstStyle>
            <a:lvl1pPr algn="ctr">
              <a:defRPr sz="6600"/>
            </a:lvl1pPr>
          </a:lstStyle>
          <a:p>
            <a:r>
              <a:rPr lang="en-US"/>
              <a:t>Click to edit Master title style</a:t>
            </a:r>
            <a:endParaRPr/>
          </a:p>
        </p:txBody>
      </p:sp>
      <p:sp>
        <p:nvSpPr>
          <p:cNvPr id="3" name="Subtitle 2"/>
          <p:cNvSpPr>
            <a:spLocks noGrp="1"/>
          </p:cNvSpPr>
          <p:nvPr>
            <p:ph type="subTitle" idx="1"/>
          </p:nvPr>
        </p:nvSpPr>
        <p:spPr>
          <a:xfrm>
            <a:off x="3903329" y="2476917"/>
            <a:ext cx="6916336" cy="1771600"/>
          </a:xfrm>
        </p:spPr>
        <p:txBody>
          <a:bodyPr>
            <a:normAutofit/>
          </a:bodyPr>
          <a:lstStyle>
            <a:lvl1pPr marL="0" indent="0" algn="ctr">
              <a:spcBef>
                <a:spcPts val="0"/>
              </a:spcBef>
              <a:buNone/>
              <a:defRPr sz="4800" cap="none" baseline="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1/23/2024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92666"/>
            <a:ext cx="2628900" cy="557953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592666"/>
            <a:ext cx="7734300" cy="55795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1/23/2024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6"/>
          <p:cNvPicPr>
            <a:picLocks noChangeAspect="1" noChangeArrowheads="1"/>
          </p:cNvPicPr>
          <p:nvPr userDrawn="1"/>
        </p:nvPicPr>
        <p:blipFill>
          <a:blip r:embed="rId2"/>
          <a:srcRect/>
          <a:stretch>
            <a:fillRect/>
          </a:stretch>
        </p:blipFill>
        <p:spPr bwMode="auto">
          <a:xfrm>
            <a:off x="10712451" y="-6350"/>
            <a:ext cx="1479549" cy="36671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1/23/2024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1485900"/>
            <a:ext cx="9144001" cy="2933700"/>
          </a:xfrm>
        </p:spPr>
        <p:txBody>
          <a:bodyPr anchor="b">
            <a:normAutofit/>
          </a:bodyPr>
          <a:lstStyle>
            <a:lvl1pPr algn="l">
              <a:defRPr sz="5200" b="0"/>
            </a:lvl1pPr>
          </a:lstStyle>
          <a:p>
            <a:r>
              <a:rPr lang="en-US"/>
              <a:t>Click to edit Master title style</a:t>
            </a:r>
            <a:endParaRPr/>
          </a:p>
        </p:txBody>
      </p:sp>
      <p:sp>
        <p:nvSpPr>
          <p:cNvPr id="3" name="Text Placeholder 2"/>
          <p:cNvSpPr>
            <a:spLocks noGrp="1"/>
          </p:cNvSpPr>
          <p:nvPr>
            <p:ph type="body" idx="1"/>
          </p:nvPr>
        </p:nvSpPr>
        <p:spPr>
          <a:xfrm>
            <a:off x="1522413" y="4454034"/>
            <a:ext cx="9144000" cy="1184766"/>
          </a:xfrm>
        </p:spPr>
        <p:txBody>
          <a:bodyPr anchor="t">
            <a:normAutofit/>
          </a:bodyPr>
          <a:lstStyle>
            <a:lvl1pPr marL="0" indent="0" algn="l">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9E583DDF-CA54-461A-A486-592D2374C532}" type="datetimeFigureOut">
              <a:rPr lang="en-US"/>
              <a:pPr/>
              <a:t>1/23/2024</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28572"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7169" y="1485900"/>
            <a:ext cx="4480560" cy="4123944"/>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F12952B5-7A2F-4CC8-B7CE-9234E21C2837}" type="datetime1">
              <a:rPr lang="en-US" smtClean="0"/>
              <a:pPr/>
              <a:t>1/23/2024</a:t>
            </a:fld>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1392521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528572"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528572"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7169" y="1376018"/>
            <a:ext cx="4480560" cy="768096"/>
          </a:xfrm>
        </p:spPr>
        <p:txBody>
          <a:bodyPr anchor="ctr">
            <a:norm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7169" y="2144114"/>
            <a:ext cx="4480560" cy="349468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CE1DA07A-9201-4B4B-BAF2-015AFA30F520}" type="datetime1">
              <a:rPr lang="en-US" smtClean="0"/>
              <a:pPr/>
              <a:t>1/23/2024</a:t>
            </a:fld>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a:p>
        </p:txBody>
      </p:sp>
    </p:spTree>
    <p:extLst>
      <p:ext uri="{BB962C8B-B14F-4D97-AF65-F5344CB8AC3E}">
        <p14:creationId xmlns:p14="http://schemas.microsoft.com/office/powerpoint/2010/main" val="4003700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6" name="Freeform 92"/>
          <p:cNvSpPr>
            <a:spLocks/>
          </p:cNvSpPr>
          <p:nvPr/>
        </p:nvSpPr>
        <p:spPr bwMode="auto">
          <a:xfrm>
            <a:off x="8643511" y="3888584"/>
            <a:ext cx="213014" cy="1001327"/>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C7CC62"/>
          </a:solidFill>
          <a:ln>
            <a:noFill/>
          </a:ln>
        </p:spPr>
        <p:txBody>
          <a:bodyPr vert="horz" wrap="square" lIns="91440" tIns="45720" rIns="91440" bIns="45720" numCol="1" anchor="t" anchorCtr="0" compatLnSpc="1">
            <a:prstTxWarp prst="textNoShape">
              <a:avLst/>
            </a:prstTxWarp>
          </a:bodyPr>
          <a:lstStyle/>
          <a:p>
            <a:endParaRPr/>
          </a:p>
        </p:txBody>
      </p:sp>
      <p:sp>
        <p:nvSpPr>
          <p:cNvPr id="7" name="Freeform 50"/>
          <p:cNvSpPr>
            <a:spLocks/>
          </p:cNvSpPr>
          <p:nvPr/>
        </p:nvSpPr>
        <p:spPr bwMode="auto">
          <a:xfrm>
            <a:off x="6780212" y="4191000"/>
            <a:ext cx="5409960" cy="2667000"/>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125" y="4572000"/>
            <a:ext cx="11415276" cy="2286001"/>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nvGrpSpPr>
          <p:cNvPr id="9" name="Group 69"/>
          <p:cNvGrpSpPr>
            <a:grpSpLocks noChangeAspect="1"/>
          </p:cNvGrpSpPr>
          <p:nvPr/>
        </p:nvGrpSpPr>
        <p:grpSpPr bwMode="auto">
          <a:xfrm flipH="1">
            <a:off x="9732236" y="958654"/>
            <a:ext cx="1400819" cy="4001744"/>
            <a:chOff x="3220" y="236"/>
            <a:chExt cx="1347" cy="3848"/>
          </a:xfrm>
        </p:grpSpPr>
        <p:sp>
          <p:nvSpPr>
            <p:cNvPr id="10"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 name="Freeform 79"/>
            <p:cNvSpPr>
              <a:spLocks/>
            </p:cNvSpPr>
            <p:nvPr/>
          </p:nvSpPr>
          <p:spPr bwMode="auto">
            <a:xfrm>
              <a:off x="3835" y="332"/>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92"/>
            <p:cNvSpPr>
              <a:spLocks/>
            </p:cNvSpPr>
            <p:nvPr/>
          </p:nvSpPr>
          <p:spPr bwMode="auto">
            <a:xfrm>
              <a:off x="3283" y="1760"/>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93"/>
            <p:cNvSpPr>
              <a:spLocks/>
            </p:cNvSpPr>
            <p:nvPr/>
          </p:nvSpPr>
          <p:spPr bwMode="auto">
            <a:xfrm>
              <a:off x="3805" y="1379"/>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2"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3"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1"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2"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0"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1"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2"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3"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4"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5"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6"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7"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8"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79"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0"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1"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2"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3"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4"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5"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6"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7"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8"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89"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0"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1"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2"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93" name="Group 69"/>
          <p:cNvGrpSpPr>
            <a:grpSpLocks noChangeAspect="1"/>
          </p:cNvGrpSpPr>
          <p:nvPr/>
        </p:nvGrpSpPr>
        <p:grpSpPr bwMode="auto">
          <a:xfrm>
            <a:off x="10895012" y="1248597"/>
            <a:ext cx="1254796" cy="3346122"/>
            <a:chOff x="3124" y="236"/>
            <a:chExt cx="1443" cy="3848"/>
          </a:xfrm>
        </p:grpSpPr>
        <p:sp>
          <p:nvSpPr>
            <p:cNvPr id="94" name="Freeform 70"/>
            <p:cNvSpPr>
              <a:spLocks/>
            </p:cNvSpPr>
            <p:nvPr/>
          </p:nvSpPr>
          <p:spPr bwMode="auto">
            <a:xfrm>
              <a:off x="3858" y="1801"/>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5" name="Freeform 71"/>
            <p:cNvSpPr>
              <a:spLocks/>
            </p:cNvSpPr>
            <p:nvPr/>
          </p:nvSpPr>
          <p:spPr bwMode="auto">
            <a:xfrm>
              <a:off x="3679" y="2551"/>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6" name="Freeform 72"/>
            <p:cNvSpPr>
              <a:spLocks/>
            </p:cNvSpPr>
            <p:nvPr/>
          </p:nvSpPr>
          <p:spPr bwMode="auto">
            <a:xfrm>
              <a:off x="3889" y="234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7" name="Freeform 73"/>
            <p:cNvSpPr>
              <a:spLocks/>
            </p:cNvSpPr>
            <p:nvPr/>
          </p:nvSpPr>
          <p:spPr bwMode="auto">
            <a:xfrm>
              <a:off x="3679" y="2844"/>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8"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99" name="Freeform 75"/>
            <p:cNvSpPr>
              <a:spLocks/>
            </p:cNvSpPr>
            <p:nvPr/>
          </p:nvSpPr>
          <p:spPr bwMode="auto">
            <a:xfrm>
              <a:off x="3889" y="2967"/>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0" name="Freeform 76"/>
            <p:cNvSpPr>
              <a:spLocks/>
            </p:cNvSpPr>
            <p:nvPr/>
          </p:nvSpPr>
          <p:spPr bwMode="auto">
            <a:xfrm>
              <a:off x="3679" y="2220"/>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1" name="Freeform 77"/>
            <p:cNvSpPr>
              <a:spLocks/>
            </p:cNvSpPr>
            <p:nvPr/>
          </p:nvSpPr>
          <p:spPr bwMode="auto">
            <a:xfrm>
              <a:off x="3889" y="2012"/>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2" name="Freeform 78"/>
            <p:cNvSpPr>
              <a:spLocks/>
            </p:cNvSpPr>
            <p:nvPr/>
          </p:nvSpPr>
          <p:spPr bwMode="auto">
            <a:xfrm>
              <a:off x="3679" y="1904"/>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3" name="Freeform 79"/>
            <p:cNvSpPr>
              <a:spLocks/>
            </p:cNvSpPr>
            <p:nvPr/>
          </p:nvSpPr>
          <p:spPr bwMode="auto">
            <a:xfrm>
              <a:off x="3679" y="1608"/>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4" name="Freeform 80"/>
            <p:cNvSpPr>
              <a:spLocks/>
            </p:cNvSpPr>
            <p:nvPr/>
          </p:nvSpPr>
          <p:spPr bwMode="auto">
            <a:xfrm>
              <a:off x="3889" y="169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5"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6"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7"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8"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09"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0"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1"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2"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3"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4"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5"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6"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7" name="Freeform 93"/>
            <p:cNvSpPr>
              <a:spLocks/>
            </p:cNvSpPr>
            <p:nvPr/>
          </p:nvSpPr>
          <p:spPr bwMode="auto">
            <a:xfrm>
              <a:off x="3737" y="1710"/>
              <a:ext cx="378" cy="1786"/>
            </a:xfrm>
            <a:custGeom>
              <a:avLst/>
              <a:gdLst>
                <a:gd name="T0" fmla="*/ 86 w 160"/>
                <a:gd name="T1" fmla="*/ 701 h 756"/>
                <a:gd name="T2" fmla="*/ 86 w 160"/>
                <a:gd name="T3" fmla="*/ 617 h 756"/>
                <a:gd name="T4" fmla="*/ 155 w 160"/>
                <a:gd name="T5" fmla="*/ 493 h 756"/>
                <a:gd name="T6" fmla="*/ 86 w 160"/>
                <a:gd name="T7" fmla="*/ 589 h 756"/>
                <a:gd name="T8" fmla="*/ 86 w 160"/>
                <a:gd name="T9" fmla="*/ 481 h 756"/>
                <a:gd name="T10" fmla="*/ 155 w 160"/>
                <a:gd name="T11" fmla="*/ 358 h 756"/>
                <a:gd name="T12" fmla="*/ 88 w 160"/>
                <a:gd name="T13" fmla="*/ 452 h 756"/>
                <a:gd name="T14" fmla="*/ 88 w 160"/>
                <a:gd name="T15" fmla="*/ 309 h 756"/>
                <a:gd name="T16" fmla="*/ 150 w 160"/>
                <a:gd name="T17" fmla="*/ 189 h 756"/>
                <a:gd name="T18" fmla="*/ 88 w 160"/>
                <a:gd name="T19" fmla="*/ 263 h 756"/>
                <a:gd name="T20" fmla="*/ 88 w 160"/>
                <a:gd name="T21" fmla="*/ 169 h 756"/>
                <a:gd name="T22" fmla="*/ 152 w 160"/>
                <a:gd name="T23" fmla="*/ 47 h 756"/>
                <a:gd name="T24" fmla="*/ 88 w 160"/>
                <a:gd name="T25" fmla="*/ 127 h 756"/>
                <a:gd name="T26" fmla="*/ 76 w 160"/>
                <a:gd name="T27" fmla="*/ 81 h 756"/>
                <a:gd name="T28" fmla="*/ 13 w 160"/>
                <a:gd name="T29" fmla="*/ 0 h 756"/>
                <a:gd name="T30" fmla="*/ 75 w 160"/>
                <a:gd name="T31" fmla="*/ 121 h 756"/>
                <a:gd name="T32" fmla="*/ 75 w 160"/>
                <a:gd name="T33" fmla="*/ 234 h 756"/>
                <a:gd name="T34" fmla="*/ 7 w 160"/>
                <a:gd name="T35" fmla="*/ 133 h 756"/>
                <a:gd name="T36" fmla="*/ 75 w 160"/>
                <a:gd name="T37" fmla="*/ 258 h 756"/>
                <a:gd name="T38" fmla="*/ 75 w 160"/>
                <a:gd name="T39" fmla="*/ 380 h 756"/>
                <a:gd name="T40" fmla="*/ 10 w 160"/>
                <a:gd name="T41" fmla="*/ 293 h 756"/>
                <a:gd name="T42" fmla="*/ 75 w 160"/>
                <a:gd name="T43" fmla="*/ 417 h 756"/>
                <a:gd name="T44" fmla="*/ 75 w 160"/>
                <a:gd name="T45" fmla="*/ 533 h 756"/>
                <a:gd name="T46" fmla="*/ 10 w 160"/>
                <a:gd name="T47" fmla="*/ 450 h 756"/>
                <a:gd name="T48" fmla="*/ 75 w 160"/>
                <a:gd name="T49" fmla="*/ 572 h 756"/>
                <a:gd name="T50" fmla="*/ 74 w 160"/>
                <a:gd name="T51" fmla="*/ 707 h 756"/>
                <a:gd name="T52" fmla="*/ 5 w 160"/>
                <a:gd name="T53" fmla="*/ 597 h 756"/>
                <a:gd name="T54" fmla="*/ 74 w 160"/>
                <a:gd name="T55" fmla="*/ 721 h 756"/>
                <a:gd name="T56" fmla="*/ 74 w 160"/>
                <a:gd name="T57" fmla="*/ 756 h 756"/>
                <a:gd name="T58" fmla="*/ 86 w 160"/>
                <a:gd name="T59" fmla="*/ 756 h 756"/>
                <a:gd name="T60" fmla="*/ 86 w 160"/>
                <a:gd name="T61" fmla="*/ 746 h 756"/>
                <a:gd name="T62" fmla="*/ 150 w 160"/>
                <a:gd name="T63" fmla="*/ 625 h 756"/>
                <a:gd name="T64" fmla="*/ 86 w 160"/>
                <a:gd name="T65" fmla="*/ 701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0" h="756">
                  <a:moveTo>
                    <a:pt x="86" y="701"/>
                  </a:moveTo>
                  <a:cubicBezTo>
                    <a:pt x="86" y="617"/>
                    <a:pt x="86" y="617"/>
                    <a:pt x="86" y="617"/>
                  </a:cubicBezTo>
                  <a:cubicBezTo>
                    <a:pt x="99" y="610"/>
                    <a:pt x="160" y="568"/>
                    <a:pt x="155" y="493"/>
                  </a:cubicBezTo>
                  <a:cubicBezTo>
                    <a:pt x="107" y="517"/>
                    <a:pt x="91" y="560"/>
                    <a:pt x="86" y="589"/>
                  </a:cubicBezTo>
                  <a:cubicBezTo>
                    <a:pt x="86" y="481"/>
                    <a:pt x="86" y="481"/>
                    <a:pt x="86" y="481"/>
                  </a:cubicBezTo>
                  <a:cubicBezTo>
                    <a:pt x="100" y="474"/>
                    <a:pt x="160" y="433"/>
                    <a:pt x="155" y="358"/>
                  </a:cubicBezTo>
                  <a:cubicBezTo>
                    <a:pt x="108" y="381"/>
                    <a:pt x="93" y="423"/>
                    <a:pt x="88" y="452"/>
                  </a:cubicBezTo>
                  <a:cubicBezTo>
                    <a:pt x="88" y="309"/>
                    <a:pt x="88" y="309"/>
                    <a:pt x="88" y="309"/>
                  </a:cubicBezTo>
                  <a:cubicBezTo>
                    <a:pt x="107" y="296"/>
                    <a:pt x="154" y="256"/>
                    <a:pt x="150" y="189"/>
                  </a:cubicBezTo>
                  <a:cubicBezTo>
                    <a:pt x="113" y="207"/>
                    <a:pt x="97" y="236"/>
                    <a:pt x="88" y="263"/>
                  </a:cubicBezTo>
                  <a:cubicBezTo>
                    <a:pt x="88" y="169"/>
                    <a:pt x="88" y="169"/>
                    <a:pt x="88" y="169"/>
                  </a:cubicBezTo>
                  <a:cubicBezTo>
                    <a:pt x="105" y="157"/>
                    <a:pt x="156" y="117"/>
                    <a:pt x="152" y="47"/>
                  </a:cubicBezTo>
                  <a:cubicBezTo>
                    <a:pt x="113" y="66"/>
                    <a:pt x="95" y="100"/>
                    <a:pt x="88" y="127"/>
                  </a:cubicBezTo>
                  <a:cubicBezTo>
                    <a:pt x="76" y="81"/>
                    <a:pt x="76" y="81"/>
                    <a:pt x="76" y="81"/>
                  </a:cubicBezTo>
                  <a:cubicBezTo>
                    <a:pt x="69" y="53"/>
                    <a:pt x="51" y="19"/>
                    <a:pt x="13" y="0"/>
                  </a:cubicBezTo>
                  <a:cubicBezTo>
                    <a:pt x="7" y="67"/>
                    <a:pt x="57" y="108"/>
                    <a:pt x="75" y="121"/>
                  </a:cubicBezTo>
                  <a:cubicBezTo>
                    <a:pt x="75" y="234"/>
                    <a:pt x="75" y="234"/>
                    <a:pt x="75" y="234"/>
                  </a:cubicBezTo>
                  <a:cubicBezTo>
                    <a:pt x="70" y="204"/>
                    <a:pt x="56" y="157"/>
                    <a:pt x="7" y="133"/>
                  </a:cubicBezTo>
                  <a:cubicBezTo>
                    <a:pt x="2" y="209"/>
                    <a:pt x="62" y="250"/>
                    <a:pt x="75" y="258"/>
                  </a:cubicBezTo>
                  <a:cubicBezTo>
                    <a:pt x="75" y="380"/>
                    <a:pt x="75" y="380"/>
                    <a:pt x="75" y="380"/>
                  </a:cubicBezTo>
                  <a:cubicBezTo>
                    <a:pt x="67" y="352"/>
                    <a:pt x="51" y="314"/>
                    <a:pt x="10" y="293"/>
                  </a:cubicBezTo>
                  <a:cubicBezTo>
                    <a:pt x="5" y="364"/>
                    <a:pt x="58" y="405"/>
                    <a:pt x="75" y="417"/>
                  </a:cubicBezTo>
                  <a:cubicBezTo>
                    <a:pt x="75" y="533"/>
                    <a:pt x="75" y="533"/>
                    <a:pt x="75" y="533"/>
                  </a:cubicBezTo>
                  <a:cubicBezTo>
                    <a:pt x="67" y="505"/>
                    <a:pt x="49" y="470"/>
                    <a:pt x="10" y="450"/>
                  </a:cubicBezTo>
                  <a:cubicBezTo>
                    <a:pt x="5" y="519"/>
                    <a:pt x="57" y="560"/>
                    <a:pt x="75" y="572"/>
                  </a:cubicBezTo>
                  <a:cubicBezTo>
                    <a:pt x="74" y="707"/>
                    <a:pt x="74" y="707"/>
                    <a:pt x="74" y="707"/>
                  </a:cubicBezTo>
                  <a:cubicBezTo>
                    <a:pt x="71" y="682"/>
                    <a:pt x="60" y="625"/>
                    <a:pt x="5" y="597"/>
                  </a:cubicBezTo>
                  <a:cubicBezTo>
                    <a:pt x="0" y="677"/>
                    <a:pt x="66" y="718"/>
                    <a:pt x="74" y="721"/>
                  </a:cubicBezTo>
                  <a:cubicBezTo>
                    <a:pt x="74" y="756"/>
                    <a:pt x="74" y="756"/>
                    <a:pt x="74" y="756"/>
                  </a:cubicBezTo>
                  <a:cubicBezTo>
                    <a:pt x="86" y="756"/>
                    <a:pt x="86" y="756"/>
                    <a:pt x="86" y="756"/>
                  </a:cubicBezTo>
                  <a:cubicBezTo>
                    <a:pt x="86" y="746"/>
                    <a:pt x="86" y="746"/>
                    <a:pt x="86" y="746"/>
                  </a:cubicBezTo>
                  <a:cubicBezTo>
                    <a:pt x="105" y="733"/>
                    <a:pt x="154" y="693"/>
                    <a:pt x="150" y="625"/>
                  </a:cubicBezTo>
                  <a:cubicBezTo>
                    <a:pt x="112" y="643"/>
                    <a:pt x="95" y="674"/>
                    <a:pt x="86" y="70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8"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19"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0"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1"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2"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3"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4"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5"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6"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7"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8"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9"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0"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1"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2"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3"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4"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5"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6"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7"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8"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9"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0"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1"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2"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3"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4"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5"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6"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7"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8"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9"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0"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1"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2"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3"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4"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5"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6"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7"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8"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9"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0"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1"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2"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3"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4"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5"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6"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7"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8"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9"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0"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1"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2"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3"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4"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5"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6"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77" name="Group 69"/>
          <p:cNvGrpSpPr>
            <a:grpSpLocks noChangeAspect="1"/>
          </p:cNvGrpSpPr>
          <p:nvPr/>
        </p:nvGrpSpPr>
        <p:grpSpPr bwMode="auto">
          <a:xfrm>
            <a:off x="9087454" y="2736976"/>
            <a:ext cx="906206" cy="2416549"/>
            <a:chOff x="3124" y="236"/>
            <a:chExt cx="1443" cy="3848"/>
          </a:xfrm>
        </p:grpSpPr>
        <p:sp>
          <p:nvSpPr>
            <p:cNvPr id="178" name="Freeform 70"/>
            <p:cNvSpPr>
              <a:spLocks/>
            </p:cNvSpPr>
            <p:nvPr/>
          </p:nvSpPr>
          <p:spPr bwMode="auto">
            <a:xfrm>
              <a:off x="3990" y="493"/>
              <a:ext cx="29" cy="1347"/>
            </a:xfrm>
            <a:custGeom>
              <a:avLst/>
              <a:gdLst>
                <a:gd name="T0" fmla="*/ 3 w 29"/>
                <a:gd name="T1" fmla="*/ 0 h 1347"/>
                <a:gd name="T2" fmla="*/ 0 w 29"/>
                <a:gd name="T3" fmla="*/ 1347 h 1347"/>
                <a:gd name="T4" fmla="*/ 24 w 29"/>
                <a:gd name="T5" fmla="*/ 1347 h 1347"/>
                <a:gd name="T6" fmla="*/ 29 w 29"/>
                <a:gd name="T7" fmla="*/ 0 h 1347"/>
                <a:gd name="T8" fmla="*/ 3 w 29"/>
                <a:gd name="T9" fmla="*/ 0 h 1347"/>
                <a:gd name="T10" fmla="*/ 3 w 29"/>
                <a:gd name="T11" fmla="*/ 0 h 1347"/>
                <a:gd name="T12" fmla="*/ 3 w 29"/>
                <a:gd name="T13" fmla="*/ 0 h 1347"/>
                <a:gd name="T14" fmla="*/ 3 w 29"/>
                <a:gd name="T15" fmla="*/ 0 h 1347"/>
                <a:gd name="T16" fmla="*/ 3 w 29"/>
                <a:gd name="T17"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347">
                  <a:moveTo>
                    <a:pt x="3" y="0"/>
                  </a:moveTo>
                  <a:lnTo>
                    <a:pt x="0" y="1347"/>
                  </a:lnTo>
                  <a:lnTo>
                    <a:pt x="24" y="1347"/>
                  </a:lnTo>
                  <a:lnTo>
                    <a:pt x="29" y="0"/>
                  </a:lnTo>
                  <a:lnTo>
                    <a:pt x="3" y="0"/>
                  </a:lnTo>
                  <a:lnTo>
                    <a:pt x="3" y="0"/>
                  </a:lnTo>
                  <a:lnTo>
                    <a:pt x="3" y="0"/>
                  </a:lnTo>
                  <a:lnTo>
                    <a:pt x="3" y="0"/>
                  </a:lnTo>
                  <a:lnTo>
                    <a:pt x="3"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9" name="Freeform 71"/>
            <p:cNvSpPr>
              <a:spLocks/>
            </p:cNvSpPr>
            <p:nvPr/>
          </p:nvSpPr>
          <p:spPr bwMode="auto">
            <a:xfrm>
              <a:off x="3811" y="1216"/>
              <a:ext cx="161" cy="248"/>
            </a:xfrm>
            <a:custGeom>
              <a:avLst/>
              <a:gdLst>
                <a:gd name="T0" fmla="*/ 65 w 68"/>
                <a:gd name="T1" fmla="*/ 105 h 105"/>
                <a:gd name="T2" fmla="*/ 5 w 68"/>
                <a:gd name="T3" fmla="*/ 0 h 105"/>
                <a:gd name="T4" fmla="*/ 65 w 68"/>
                <a:gd name="T5" fmla="*/ 105 h 105"/>
              </a:gdLst>
              <a:ahLst/>
              <a:cxnLst>
                <a:cxn ang="0">
                  <a:pos x="T0" y="T1"/>
                </a:cxn>
                <a:cxn ang="0">
                  <a:pos x="T2" y="T3"/>
                </a:cxn>
                <a:cxn ang="0">
                  <a:pos x="T4" y="T5"/>
                </a:cxn>
              </a:cxnLst>
              <a:rect l="0" t="0" r="r" b="b"/>
              <a:pathLst>
                <a:path w="68" h="105">
                  <a:moveTo>
                    <a:pt x="65" y="105"/>
                  </a:moveTo>
                  <a:cubicBezTo>
                    <a:pt x="65" y="105"/>
                    <a:pt x="0" y="71"/>
                    <a:pt x="5" y="0"/>
                  </a:cubicBezTo>
                  <a:cubicBezTo>
                    <a:pt x="68" y="30"/>
                    <a:pt x="65" y="105"/>
                    <a:pt x="65" y="105"/>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0" name="Freeform 72"/>
            <p:cNvSpPr>
              <a:spLocks/>
            </p:cNvSpPr>
            <p:nvPr/>
          </p:nvSpPr>
          <p:spPr bwMode="auto">
            <a:xfrm>
              <a:off x="4021" y="1006"/>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1" name="Freeform 73"/>
            <p:cNvSpPr>
              <a:spLocks/>
            </p:cNvSpPr>
            <p:nvPr/>
          </p:nvSpPr>
          <p:spPr bwMode="auto">
            <a:xfrm>
              <a:off x="3811" y="1509"/>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1"/>
                    <a:pt x="5" y="0"/>
                  </a:cubicBezTo>
                  <a:cubicBezTo>
                    <a:pt x="68" y="31"/>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2" name="Freeform 74"/>
            <p:cNvSpPr>
              <a:spLocks/>
            </p:cNvSpPr>
            <p:nvPr/>
          </p:nvSpPr>
          <p:spPr bwMode="auto">
            <a:xfrm>
              <a:off x="4021" y="130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0"/>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3" name="Freeform 75"/>
            <p:cNvSpPr>
              <a:spLocks/>
            </p:cNvSpPr>
            <p:nvPr/>
          </p:nvSpPr>
          <p:spPr bwMode="auto">
            <a:xfrm>
              <a:off x="4021" y="1632"/>
              <a:ext cx="161" cy="252"/>
            </a:xfrm>
            <a:custGeom>
              <a:avLst/>
              <a:gdLst>
                <a:gd name="T0" fmla="*/ 4 w 68"/>
                <a:gd name="T1" fmla="*/ 107 h 107"/>
                <a:gd name="T2" fmla="*/ 64 w 68"/>
                <a:gd name="T3" fmla="*/ 0 h 107"/>
                <a:gd name="T4" fmla="*/ 4 w 68"/>
                <a:gd name="T5" fmla="*/ 107 h 107"/>
              </a:gdLst>
              <a:ahLst/>
              <a:cxnLst>
                <a:cxn ang="0">
                  <a:pos x="T0" y="T1"/>
                </a:cxn>
                <a:cxn ang="0">
                  <a:pos x="T2" y="T3"/>
                </a:cxn>
                <a:cxn ang="0">
                  <a:pos x="T4" y="T5"/>
                </a:cxn>
              </a:cxnLst>
              <a:rect l="0" t="0" r="r" b="b"/>
              <a:pathLst>
                <a:path w="68" h="107">
                  <a:moveTo>
                    <a:pt x="4" y="107"/>
                  </a:moveTo>
                  <a:cubicBezTo>
                    <a:pt x="4" y="107"/>
                    <a:pt x="68" y="71"/>
                    <a:pt x="64" y="0"/>
                  </a:cubicBezTo>
                  <a:cubicBezTo>
                    <a:pt x="0" y="31"/>
                    <a:pt x="4" y="107"/>
                    <a:pt x="4"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4" name="Freeform 76"/>
            <p:cNvSpPr>
              <a:spLocks/>
            </p:cNvSpPr>
            <p:nvPr/>
          </p:nvSpPr>
          <p:spPr bwMode="auto">
            <a:xfrm>
              <a:off x="3811" y="885"/>
              <a:ext cx="161" cy="253"/>
            </a:xfrm>
            <a:custGeom>
              <a:avLst/>
              <a:gdLst>
                <a:gd name="T0" fmla="*/ 65 w 68"/>
                <a:gd name="T1" fmla="*/ 107 h 107"/>
                <a:gd name="T2" fmla="*/ 5 w 68"/>
                <a:gd name="T3" fmla="*/ 0 h 107"/>
                <a:gd name="T4" fmla="*/ 65 w 68"/>
                <a:gd name="T5" fmla="*/ 107 h 107"/>
              </a:gdLst>
              <a:ahLst/>
              <a:cxnLst>
                <a:cxn ang="0">
                  <a:pos x="T0" y="T1"/>
                </a:cxn>
                <a:cxn ang="0">
                  <a:pos x="T2" y="T3"/>
                </a:cxn>
                <a:cxn ang="0">
                  <a:pos x="T4" y="T5"/>
                </a:cxn>
              </a:cxnLst>
              <a:rect l="0" t="0" r="r" b="b"/>
              <a:pathLst>
                <a:path w="68" h="107">
                  <a:moveTo>
                    <a:pt x="65" y="107"/>
                  </a:moveTo>
                  <a:cubicBezTo>
                    <a:pt x="65" y="107"/>
                    <a:pt x="0" y="72"/>
                    <a:pt x="5" y="0"/>
                  </a:cubicBezTo>
                  <a:cubicBezTo>
                    <a:pt x="68" y="32"/>
                    <a:pt x="65" y="107"/>
                    <a:pt x="65" y="107"/>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5" name="Freeform 77"/>
            <p:cNvSpPr>
              <a:spLocks/>
            </p:cNvSpPr>
            <p:nvPr/>
          </p:nvSpPr>
          <p:spPr bwMode="auto">
            <a:xfrm>
              <a:off x="4021" y="677"/>
              <a:ext cx="161" cy="251"/>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6" name="Freeform 78"/>
            <p:cNvSpPr>
              <a:spLocks/>
            </p:cNvSpPr>
            <p:nvPr/>
          </p:nvSpPr>
          <p:spPr bwMode="auto">
            <a:xfrm>
              <a:off x="3811" y="569"/>
              <a:ext cx="161" cy="250"/>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7" name="Freeform 79"/>
            <p:cNvSpPr>
              <a:spLocks/>
            </p:cNvSpPr>
            <p:nvPr/>
          </p:nvSpPr>
          <p:spPr bwMode="auto">
            <a:xfrm>
              <a:off x="3811" y="273"/>
              <a:ext cx="161" cy="251"/>
            </a:xfrm>
            <a:custGeom>
              <a:avLst/>
              <a:gdLst>
                <a:gd name="T0" fmla="*/ 65 w 68"/>
                <a:gd name="T1" fmla="*/ 106 h 106"/>
                <a:gd name="T2" fmla="*/ 5 w 68"/>
                <a:gd name="T3" fmla="*/ 0 h 106"/>
                <a:gd name="T4" fmla="*/ 65 w 68"/>
                <a:gd name="T5" fmla="*/ 106 h 106"/>
              </a:gdLst>
              <a:ahLst/>
              <a:cxnLst>
                <a:cxn ang="0">
                  <a:pos x="T0" y="T1"/>
                </a:cxn>
                <a:cxn ang="0">
                  <a:pos x="T2" y="T3"/>
                </a:cxn>
                <a:cxn ang="0">
                  <a:pos x="T4" y="T5"/>
                </a:cxn>
              </a:cxnLst>
              <a:rect l="0" t="0" r="r" b="b"/>
              <a:pathLst>
                <a:path w="68" h="106">
                  <a:moveTo>
                    <a:pt x="65" y="106"/>
                  </a:moveTo>
                  <a:cubicBezTo>
                    <a:pt x="65" y="106"/>
                    <a:pt x="0" y="71"/>
                    <a:pt x="5" y="0"/>
                  </a:cubicBezTo>
                  <a:cubicBezTo>
                    <a:pt x="68" y="31"/>
                    <a:pt x="65" y="106"/>
                    <a:pt x="65"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8" name="Freeform 80"/>
            <p:cNvSpPr>
              <a:spLocks/>
            </p:cNvSpPr>
            <p:nvPr/>
          </p:nvSpPr>
          <p:spPr bwMode="auto">
            <a:xfrm>
              <a:off x="4021" y="361"/>
              <a:ext cx="161" cy="250"/>
            </a:xfrm>
            <a:custGeom>
              <a:avLst/>
              <a:gdLst>
                <a:gd name="T0" fmla="*/ 4 w 68"/>
                <a:gd name="T1" fmla="*/ 106 h 106"/>
                <a:gd name="T2" fmla="*/ 64 w 68"/>
                <a:gd name="T3" fmla="*/ 0 h 106"/>
                <a:gd name="T4" fmla="*/ 4 w 68"/>
                <a:gd name="T5" fmla="*/ 106 h 106"/>
              </a:gdLst>
              <a:ahLst/>
              <a:cxnLst>
                <a:cxn ang="0">
                  <a:pos x="T0" y="T1"/>
                </a:cxn>
                <a:cxn ang="0">
                  <a:pos x="T2" y="T3"/>
                </a:cxn>
                <a:cxn ang="0">
                  <a:pos x="T4" y="T5"/>
                </a:cxn>
              </a:cxnLst>
              <a:rect l="0" t="0" r="r" b="b"/>
              <a:pathLst>
                <a:path w="68" h="106">
                  <a:moveTo>
                    <a:pt x="4" y="106"/>
                  </a:moveTo>
                  <a:cubicBezTo>
                    <a:pt x="4" y="106"/>
                    <a:pt x="68" y="71"/>
                    <a:pt x="64" y="0"/>
                  </a:cubicBezTo>
                  <a:cubicBezTo>
                    <a:pt x="0" y="31"/>
                    <a:pt x="4" y="106"/>
                    <a:pt x="4" y="106"/>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9" name="Freeform 81"/>
            <p:cNvSpPr>
              <a:spLocks/>
            </p:cNvSpPr>
            <p:nvPr/>
          </p:nvSpPr>
          <p:spPr bwMode="auto">
            <a:xfrm>
              <a:off x="3360" y="486"/>
              <a:ext cx="21" cy="1049"/>
            </a:xfrm>
            <a:custGeom>
              <a:avLst/>
              <a:gdLst>
                <a:gd name="T0" fmla="*/ 2 w 21"/>
                <a:gd name="T1" fmla="*/ 0 h 1049"/>
                <a:gd name="T2" fmla="*/ 0 w 21"/>
                <a:gd name="T3" fmla="*/ 1049 h 1049"/>
                <a:gd name="T4" fmla="*/ 19 w 21"/>
                <a:gd name="T5" fmla="*/ 1049 h 1049"/>
                <a:gd name="T6" fmla="*/ 21 w 21"/>
                <a:gd name="T7" fmla="*/ 0 h 1049"/>
                <a:gd name="T8" fmla="*/ 2 w 21"/>
                <a:gd name="T9" fmla="*/ 0 h 1049"/>
                <a:gd name="T10" fmla="*/ 2 w 21"/>
                <a:gd name="T11" fmla="*/ 0 h 1049"/>
                <a:gd name="T12" fmla="*/ 2 w 21"/>
                <a:gd name="T13" fmla="*/ 0 h 1049"/>
                <a:gd name="T14" fmla="*/ 2 w 21"/>
                <a:gd name="T15" fmla="*/ 0 h 1049"/>
                <a:gd name="T16" fmla="*/ 2 w 21"/>
                <a:gd name="T17" fmla="*/ 0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049">
                  <a:moveTo>
                    <a:pt x="2" y="0"/>
                  </a:moveTo>
                  <a:lnTo>
                    <a:pt x="0" y="1049"/>
                  </a:lnTo>
                  <a:lnTo>
                    <a:pt x="19" y="1049"/>
                  </a:lnTo>
                  <a:lnTo>
                    <a:pt x="21" y="0"/>
                  </a:lnTo>
                  <a:lnTo>
                    <a:pt x="2" y="0"/>
                  </a:lnTo>
                  <a:lnTo>
                    <a:pt x="2" y="0"/>
                  </a:lnTo>
                  <a:lnTo>
                    <a:pt x="2" y="0"/>
                  </a:lnTo>
                  <a:lnTo>
                    <a:pt x="2" y="0"/>
                  </a:lnTo>
                  <a:lnTo>
                    <a:pt x="2" y="0"/>
                  </a:ln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0" name="Freeform 82"/>
            <p:cNvSpPr>
              <a:spLocks/>
            </p:cNvSpPr>
            <p:nvPr/>
          </p:nvSpPr>
          <p:spPr bwMode="auto">
            <a:xfrm>
              <a:off x="3220" y="1048"/>
              <a:ext cx="126" cy="194"/>
            </a:xfrm>
            <a:custGeom>
              <a:avLst/>
              <a:gdLst>
                <a:gd name="T0" fmla="*/ 51 w 53"/>
                <a:gd name="T1" fmla="*/ 82 h 82"/>
                <a:gd name="T2" fmla="*/ 4 w 53"/>
                <a:gd name="T3" fmla="*/ 0 h 82"/>
                <a:gd name="T4" fmla="*/ 51 w 53"/>
                <a:gd name="T5" fmla="*/ 82 h 82"/>
              </a:gdLst>
              <a:ahLst/>
              <a:cxnLst>
                <a:cxn ang="0">
                  <a:pos x="T0" y="T1"/>
                </a:cxn>
                <a:cxn ang="0">
                  <a:pos x="T2" y="T3"/>
                </a:cxn>
                <a:cxn ang="0">
                  <a:pos x="T4" y="T5"/>
                </a:cxn>
              </a:cxnLst>
              <a:rect l="0" t="0" r="r" b="b"/>
              <a:pathLst>
                <a:path w="53" h="82">
                  <a:moveTo>
                    <a:pt x="51" y="82"/>
                  </a:moveTo>
                  <a:cubicBezTo>
                    <a:pt x="51" y="82"/>
                    <a:pt x="0" y="55"/>
                    <a:pt x="4" y="0"/>
                  </a:cubicBezTo>
                  <a:cubicBezTo>
                    <a:pt x="53" y="24"/>
                    <a:pt x="51" y="82"/>
                    <a:pt x="51"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1" name="Freeform 83"/>
            <p:cNvSpPr>
              <a:spLocks/>
            </p:cNvSpPr>
            <p:nvPr/>
          </p:nvSpPr>
          <p:spPr bwMode="auto">
            <a:xfrm>
              <a:off x="3386" y="885"/>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5"/>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2" name="Freeform 84"/>
            <p:cNvSpPr>
              <a:spLocks/>
            </p:cNvSpPr>
            <p:nvPr/>
          </p:nvSpPr>
          <p:spPr bwMode="auto">
            <a:xfrm>
              <a:off x="3220" y="1277"/>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4"/>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3" name="Freeform 85"/>
            <p:cNvSpPr>
              <a:spLocks/>
            </p:cNvSpPr>
            <p:nvPr/>
          </p:nvSpPr>
          <p:spPr bwMode="auto">
            <a:xfrm>
              <a:off x="3386" y="1114"/>
              <a:ext cx="123" cy="194"/>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4" name="Freeform 86"/>
            <p:cNvSpPr>
              <a:spLocks/>
            </p:cNvSpPr>
            <p:nvPr/>
          </p:nvSpPr>
          <p:spPr bwMode="auto">
            <a:xfrm>
              <a:off x="3386" y="1372"/>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5"/>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5" name="Freeform 87"/>
            <p:cNvSpPr>
              <a:spLocks/>
            </p:cNvSpPr>
            <p:nvPr/>
          </p:nvSpPr>
          <p:spPr bwMode="auto">
            <a:xfrm>
              <a:off x="3220" y="793"/>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6" name="Freeform 88"/>
            <p:cNvSpPr>
              <a:spLocks/>
            </p:cNvSpPr>
            <p:nvPr/>
          </p:nvSpPr>
          <p:spPr bwMode="auto">
            <a:xfrm>
              <a:off x="3386" y="630"/>
              <a:ext cx="123" cy="196"/>
            </a:xfrm>
            <a:custGeom>
              <a:avLst/>
              <a:gdLst>
                <a:gd name="T0" fmla="*/ 3 w 52"/>
                <a:gd name="T1" fmla="*/ 83 h 83"/>
                <a:gd name="T2" fmla="*/ 49 w 52"/>
                <a:gd name="T3" fmla="*/ 0 h 83"/>
                <a:gd name="T4" fmla="*/ 3 w 52"/>
                <a:gd name="T5" fmla="*/ 83 h 83"/>
              </a:gdLst>
              <a:ahLst/>
              <a:cxnLst>
                <a:cxn ang="0">
                  <a:pos x="T0" y="T1"/>
                </a:cxn>
                <a:cxn ang="0">
                  <a:pos x="T2" y="T3"/>
                </a:cxn>
                <a:cxn ang="0">
                  <a:pos x="T4" y="T5"/>
                </a:cxn>
              </a:cxnLst>
              <a:rect l="0" t="0" r="r" b="b"/>
              <a:pathLst>
                <a:path w="52" h="83">
                  <a:moveTo>
                    <a:pt x="3" y="83"/>
                  </a:moveTo>
                  <a:cubicBezTo>
                    <a:pt x="3" y="83"/>
                    <a:pt x="52" y="56"/>
                    <a:pt x="49" y="0"/>
                  </a:cubicBezTo>
                  <a:cubicBezTo>
                    <a:pt x="0" y="24"/>
                    <a:pt x="3" y="83"/>
                    <a:pt x="3"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7" name="Freeform 89"/>
            <p:cNvSpPr>
              <a:spLocks/>
            </p:cNvSpPr>
            <p:nvPr/>
          </p:nvSpPr>
          <p:spPr bwMode="auto">
            <a:xfrm>
              <a:off x="3220" y="545"/>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5"/>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8" name="Freeform 90"/>
            <p:cNvSpPr>
              <a:spLocks/>
            </p:cNvSpPr>
            <p:nvPr/>
          </p:nvSpPr>
          <p:spPr bwMode="auto">
            <a:xfrm>
              <a:off x="3220" y="316"/>
              <a:ext cx="126" cy="196"/>
            </a:xfrm>
            <a:custGeom>
              <a:avLst/>
              <a:gdLst>
                <a:gd name="T0" fmla="*/ 51 w 53"/>
                <a:gd name="T1" fmla="*/ 83 h 83"/>
                <a:gd name="T2" fmla="*/ 4 w 53"/>
                <a:gd name="T3" fmla="*/ 0 h 83"/>
                <a:gd name="T4" fmla="*/ 51 w 53"/>
                <a:gd name="T5" fmla="*/ 83 h 83"/>
              </a:gdLst>
              <a:ahLst/>
              <a:cxnLst>
                <a:cxn ang="0">
                  <a:pos x="T0" y="T1"/>
                </a:cxn>
                <a:cxn ang="0">
                  <a:pos x="T2" y="T3"/>
                </a:cxn>
                <a:cxn ang="0">
                  <a:pos x="T4" y="T5"/>
                </a:cxn>
              </a:cxnLst>
              <a:rect l="0" t="0" r="r" b="b"/>
              <a:pathLst>
                <a:path w="53" h="83">
                  <a:moveTo>
                    <a:pt x="51" y="83"/>
                  </a:moveTo>
                  <a:cubicBezTo>
                    <a:pt x="51" y="83"/>
                    <a:pt x="0" y="56"/>
                    <a:pt x="4" y="0"/>
                  </a:cubicBezTo>
                  <a:cubicBezTo>
                    <a:pt x="53" y="25"/>
                    <a:pt x="51" y="83"/>
                    <a:pt x="51" y="83"/>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99" name="Freeform 91"/>
            <p:cNvSpPr>
              <a:spLocks/>
            </p:cNvSpPr>
            <p:nvPr/>
          </p:nvSpPr>
          <p:spPr bwMode="auto">
            <a:xfrm>
              <a:off x="3386" y="385"/>
              <a:ext cx="123" cy="193"/>
            </a:xfrm>
            <a:custGeom>
              <a:avLst/>
              <a:gdLst>
                <a:gd name="T0" fmla="*/ 3 w 52"/>
                <a:gd name="T1" fmla="*/ 82 h 82"/>
                <a:gd name="T2" fmla="*/ 49 w 52"/>
                <a:gd name="T3" fmla="*/ 0 h 82"/>
                <a:gd name="T4" fmla="*/ 3 w 52"/>
                <a:gd name="T5" fmla="*/ 82 h 82"/>
              </a:gdLst>
              <a:ahLst/>
              <a:cxnLst>
                <a:cxn ang="0">
                  <a:pos x="T0" y="T1"/>
                </a:cxn>
                <a:cxn ang="0">
                  <a:pos x="T2" y="T3"/>
                </a:cxn>
                <a:cxn ang="0">
                  <a:pos x="T4" y="T5"/>
                </a:cxn>
              </a:cxnLst>
              <a:rect l="0" t="0" r="r" b="b"/>
              <a:pathLst>
                <a:path w="52" h="82">
                  <a:moveTo>
                    <a:pt x="3" y="82"/>
                  </a:moveTo>
                  <a:cubicBezTo>
                    <a:pt x="3" y="82"/>
                    <a:pt x="52" y="55"/>
                    <a:pt x="49" y="0"/>
                  </a:cubicBezTo>
                  <a:cubicBezTo>
                    <a:pt x="0" y="24"/>
                    <a:pt x="3" y="82"/>
                    <a:pt x="3" y="82"/>
                  </a:cubicBezTo>
                  <a:close/>
                </a:path>
              </a:pathLst>
            </a:custGeom>
            <a:solidFill>
              <a:srgbClr val="C7CC6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0" name="Freeform 92"/>
            <p:cNvSpPr>
              <a:spLocks/>
            </p:cNvSpPr>
            <p:nvPr/>
          </p:nvSpPr>
          <p:spPr bwMode="auto">
            <a:xfrm>
              <a:off x="3124" y="1062"/>
              <a:ext cx="264" cy="1241"/>
            </a:xfrm>
            <a:custGeom>
              <a:avLst/>
              <a:gdLst>
                <a:gd name="T0" fmla="*/ 51 w 112"/>
                <a:gd name="T1" fmla="*/ 487 h 525"/>
                <a:gd name="T2" fmla="*/ 51 w 112"/>
                <a:gd name="T3" fmla="*/ 429 h 525"/>
                <a:gd name="T4" fmla="*/ 3 w 112"/>
                <a:gd name="T5" fmla="*/ 343 h 525"/>
                <a:gd name="T6" fmla="*/ 51 w 112"/>
                <a:gd name="T7" fmla="*/ 410 h 525"/>
                <a:gd name="T8" fmla="*/ 51 w 112"/>
                <a:gd name="T9" fmla="*/ 335 h 525"/>
                <a:gd name="T10" fmla="*/ 3 w 112"/>
                <a:gd name="T11" fmla="*/ 249 h 525"/>
                <a:gd name="T12" fmla="*/ 50 w 112"/>
                <a:gd name="T13" fmla="*/ 314 h 525"/>
                <a:gd name="T14" fmla="*/ 50 w 112"/>
                <a:gd name="T15" fmla="*/ 214 h 525"/>
                <a:gd name="T16" fmla="*/ 7 w 112"/>
                <a:gd name="T17" fmla="*/ 131 h 525"/>
                <a:gd name="T18" fmla="*/ 50 w 112"/>
                <a:gd name="T19" fmla="*/ 183 h 525"/>
                <a:gd name="T20" fmla="*/ 50 w 112"/>
                <a:gd name="T21" fmla="*/ 117 h 525"/>
                <a:gd name="T22" fmla="*/ 5 w 112"/>
                <a:gd name="T23" fmla="*/ 33 h 525"/>
                <a:gd name="T24" fmla="*/ 50 w 112"/>
                <a:gd name="T25" fmla="*/ 88 h 525"/>
                <a:gd name="T26" fmla="*/ 50 w 112"/>
                <a:gd name="T27" fmla="*/ 56 h 525"/>
                <a:gd name="T28" fmla="*/ 58 w 112"/>
                <a:gd name="T29" fmla="*/ 56 h 525"/>
                <a:gd name="T30" fmla="*/ 103 w 112"/>
                <a:gd name="T31" fmla="*/ 0 h 525"/>
                <a:gd name="T32" fmla="*/ 59 w 112"/>
                <a:gd name="T33" fmla="*/ 84 h 525"/>
                <a:gd name="T34" fmla="*/ 59 w 112"/>
                <a:gd name="T35" fmla="*/ 162 h 525"/>
                <a:gd name="T36" fmla="*/ 106 w 112"/>
                <a:gd name="T37" fmla="*/ 93 h 525"/>
                <a:gd name="T38" fmla="*/ 59 w 112"/>
                <a:gd name="T39" fmla="*/ 179 h 525"/>
                <a:gd name="T40" fmla="*/ 59 w 112"/>
                <a:gd name="T41" fmla="*/ 264 h 525"/>
                <a:gd name="T42" fmla="*/ 105 w 112"/>
                <a:gd name="T43" fmla="*/ 204 h 525"/>
                <a:gd name="T44" fmla="*/ 59 w 112"/>
                <a:gd name="T45" fmla="*/ 290 h 525"/>
                <a:gd name="T46" fmla="*/ 59 w 112"/>
                <a:gd name="T47" fmla="*/ 371 h 525"/>
                <a:gd name="T48" fmla="*/ 105 w 112"/>
                <a:gd name="T49" fmla="*/ 313 h 525"/>
                <a:gd name="T50" fmla="*/ 59 w 112"/>
                <a:gd name="T51" fmla="*/ 397 h 525"/>
                <a:gd name="T52" fmla="*/ 60 w 112"/>
                <a:gd name="T53" fmla="*/ 492 h 525"/>
                <a:gd name="T54" fmla="*/ 108 w 112"/>
                <a:gd name="T55" fmla="*/ 415 h 525"/>
                <a:gd name="T56" fmla="*/ 60 w 112"/>
                <a:gd name="T57" fmla="*/ 502 h 525"/>
                <a:gd name="T58" fmla="*/ 60 w 112"/>
                <a:gd name="T59" fmla="*/ 525 h 525"/>
                <a:gd name="T60" fmla="*/ 51 w 112"/>
                <a:gd name="T61" fmla="*/ 525 h 525"/>
                <a:gd name="T62" fmla="*/ 51 w 112"/>
                <a:gd name="T63" fmla="*/ 518 h 525"/>
                <a:gd name="T64" fmla="*/ 7 w 112"/>
                <a:gd name="T65" fmla="*/ 434 h 525"/>
                <a:gd name="T66" fmla="*/ 51 w 112"/>
                <a:gd name="T67" fmla="*/ 487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2" h="525">
                  <a:moveTo>
                    <a:pt x="51" y="487"/>
                  </a:moveTo>
                  <a:cubicBezTo>
                    <a:pt x="51" y="429"/>
                    <a:pt x="51" y="429"/>
                    <a:pt x="51" y="429"/>
                  </a:cubicBezTo>
                  <a:cubicBezTo>
                    <a:pt x="42" y="424"/>
                    <a:pt x="0" y="395"/>
                    <a:pt x="3" y="343"/>
                  </a:cubicBezTo>
                  <a:cubicBezTo>
                    <a:pt x="37" y="359"/>
                    <a:pt x="48" y="389"/>
                    <a:pt x="51" y="410"/>
                  </a:cubicBezTo>
                  <a:cubicBezTo>
                    <a:pt x="51" y="335"/>
                    <a:pt x="51" y="335"/>
                    <a:pt x="51" y="335"/>
                  </a:cubicBezTo>
                  <a:cubicBezTo>
                    <a:pt x="42" y="329"/>
                    <a:pt x="0" y="301"/>
                    <a:pt x="3" y="249"/>
                  </a:cubicBezTo>
                  <a:cubicBezTo>
                    <a:pt x="36" y="265"/>
                    <a:pt x="47" y="294"/>
                    <a:pt x="50" y="314"/>
                  </a:cubicBezTo>
                  <a:cubicBezTo>
                    <a:pt x="50" y="214"/>
                    <a:pt x="50" y="214"/>
                    <a:pt x="50" y="214"/>
                  </a:cubicBezTo>
                  <a:cubicBezTo>
                    <a:pt x="37" y="206"/>
                    <a:pt x="4" y="178"/>
                    <a:pt x="7" y="131"/>
                  </a:cubicBezTo>
                  <a:cubicBezTo>
                    <a:pt x="33" y="144"/>
                    <a:pt x="44" y="164"/>
                    <a:pt x="50" y="183"/>
                  </a:cubicBezTo>
                  <a:cubicBezTo>
                    <a:pt x="50" y="117"/>
                    <a:pt x="50" y="117"/>
                    <a:pt x="50" y="117"/>
                  </a:cubicBezTo>
                  <a:cubicBezTo>
                    <a:pt x="38" y="109"/>
                    <a:pt x="2" y="81"/>
                    <a:pt x="5" y="33"/>
                  </a:cubicBezTo>
                  <a:cubicBezTo>
                    <a:pt x="33" y="46"/>
                    <a:pt x="45" y="70"/>
                    <a:pt x="50" y="88"/>
                  </a:cubicBezTo>
                  <a:cubicBezTo>
                    <a:pt x="50" y="56"/>
                    <a:pt x="50" y="56"/>
                    <a:pt x="50" y="56"/>
                  </a:cubicBezTo>
                  <a:cubicBezTo>
                    <a:pt x="58" y="56"/>
                    <a:pt x="58" y="56"/>
                    <a:pt x="58" y="56"/>
                  </a:cubicBezTo>
                  <a:cubicBezTo>
                    <a:pt x="64" y="37"/>
                    <a:pt x="76" y="13"/>
                    <a:pt x="103" y="0"/>
                  </a:cubicBezTo>
                  <a:cubicBezTo>
                    <a:pt x="106" y="47"/>
                    <a:pt x="72" y="75"/>
                    <a:pt x="59" y="84"/>
                  </a:cubicBezTo>
                  <a:cubicBezTo>
                    <a:pt x="59" y="162"/>
                    <a:pt x="59" y="162"/>
                    <a:pt x="59" y="162"/>
                  </a:cubicBezTo>
                  <a:cubicBezTo>
                    <a:pt x="63" y="142"/>
                    <a:pt x="73" y="109"/>
                    <a:pt x="106" y="93"/>
                  </a:cubicBezTo>
                  <a:cubicBezTo>
                    <a:pt x="110" y="146"/>
                    <a:pt x="68" y="174"/>
                    <a:pt x="59" y="179"/>
                  </a:cubicBezTo>
                  <a:cubicBezTo>
                    <a:pt x="59" y="264"/>
                    <a:pt x="59" y="264"/>
                    <a:pt x="59" y="264"/>
                  </a:cubicBezTo>
                  <a:cubicBezTo>
                    <a:pt x="65" y="245"/>
                    <a:pt x="76" y="218"/>
                    <a:pt x="105" y="204"/>
                  </a:cubicBezTo>
                  <a:cubicBezTo>
                    <a:pt x="108" y="253"/>
                    <a:pt x="71" y="282"/>
                    <a:pt x="59" y="290"/>
                  </a:cubicBezTo>
                  <a:cubicBezTo>
                    <a:pt x="59" y="371"/>
                    <a:pt x="59" y="371"/>
                    <a:pt x="59" y="371"/>
                  </a:cubicBezTo>
                  <a:cubicBezTo>
                    <a:pt x="65" y="351"/>
                    <a:pt x="77" y="327"/>
                    <a:pt x="105" y="313"/>
                  </a:cubicBezTo>
                  <a:cubicBezTo>
                    <a:pt x="108" y="361"/>
                    <a:pt x="72" y="389"/>
                    <a:pt x="59" y="397"/>
                  </a:cubicBezTo>
                  <a:cubicBezTo>
                    <a:pt x="60" y="492"/>
                    <a:pt x="60" y="492"/>
                    <a:pt x="60" y="492"/>
                  </a:cubicBezTo>
                  <a:cubicBezTo>
                    <a:pt x="62" y="474"/>
                    <a:pt x="70" y="434"/>
                    <a:pt x="108" y="415"/>
                  </a:cubicBezTo>
                  <a:cubicBezTo>
                    <a:pt x="112" y="471"/>
                    <a:pt x="65" y="499"/>
                    <a:pt x="60" y="502"/>
                  </a:cubicBezTo>
                  <a:cubicBezTo>
                    <a:pt x="60" y="525"/>
                    <a:pt x="60" y="525"/>
                    <a:pt x="60" y="525"/>
                  </a:cubicBezTo>
                  <a:cubicBezTo>
                    <a:pt x="51" y="525"/>
                    <a:pt x="51" y="525"/>
                    <a:pt x="51" y="525"/>
                  </a:cubicBezTo>
                  <a:cubicBezTo>
                    <a:pt x="51" y="518"/>
                    <a:pt x="51" y="518"/>
                    <a:pt x="51" y="518"/>
                  </a:cubicBezTo>
                  <a:cubicBezTo>
                    <a:pt x="38" y="510"/>
                    <a:pt x="4" y="482"/>
                    <a:pt x="7" y="434"/>
                  </a:cubicBezTo>
                  <a:cubicBezTo>
                    <a:pt x="34" y="447"/>
                    <a:pt x="45" y="469"/>
                    <a:pt x="51" y="487"/>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1" name="Freeform 94"/>
            <p:cNvSpPr>
              <a:spLocks/>
            </p:cNvSpPr>
            <p:nvPr/>
          </p:nvSpPr>
          <p:spPr bwMode="auto">
            <a:xfrm>
              <a:off x="3249" y="2924"/>
              <a:ext cx="359" cy="560"/>
            </a:xfrm>
            <a:custGeom>
              <a:avLst/>
              <a:gdLst>
                <a:gd name="T0" fmla="*/ 144 w 152"/>
                <a:gd name="T1" fmla="*/ 237 h 237"/>
                <a:gd name="T2" fmla="*/ 11 w 152"/>
                <a:gd name="T3" fmla="*/ 0 h 237"/>
                <a:gd name="T4" fmla="*/ 144 w 152"/>
                <a:gd name="T5" fmla="*/ 237 h 237"/>
              </a:gdLst>
              <a:ahLst/>
              <a:cxnLst>
                <a:cxn ang="0">
                  <a:pos x="T0" y="T1"/>
                </a:cxn>
                <a:cxn ang="0">
                  <a:pos x="T2" y="T3"/>
                </a:cxn>
                <a:cxn ang="0">
                  <a:pos x="T4" y="T5"/>
                </a:cxn>
              </a:cxnLst>
              <a:rect l="0" t="0" r="r" b="b"/>
              <a:pathLst>
                <a:path w="152" h="237">
                  <a:moveTo>
                    <a:pt x="144" y="237"/>
                  </a:moveTo>
                  <a:cubicBezTo>
                    <a:pt x="144" y="237"/>
                    <a:pt x="0" y="159"/>
                    <a:pt x="11" y="0"/>
                  </a:cubicBezTo>
                  <a:cubicBezTo>
                    <a:pt x="152" y="69"/>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2" name="Freeform 95"/>
            <p:cNvSpPr>
              <a:spLocks/>
            </p:cNvSpPr>
            <p:nvPr/>
          </p:nvSpPr>
          <p:spPr bwMode="auto">
            <a:xfrm>
              <a:off x="3324" y="2992"/>
              <a:ext cx="305" cy="520"/>
            </a:xfrm>
            <a:custGeom>
              <a:avLst/>
              <a:gdLst>
                <a:gd name="T0" fmla="*/ 112 w 129"/>
                <a:gd name="T1" fmla="*/ 197 h 220"/>
                <a:gd name="T2" fmla="*/ 108 w 129"/>
                <a:gd name="T3" fmla="*/ 190 h 220"/>
                <a:gd name="T4" fmla="*/ 100 w 129"/>
                <a:gd name="T5" fmla="*/ 178 h 220"/>
                <a:gd name="T6" fmla="*/ 96 w 129"/>
                <a:gd name="T7" fmla="*/ 173 h 220"/>
                <a:gd name="T8" fmla="*/ 88 w 129"/>
                <a:gd name="T9" fmla="*/ 158 h 220"/>
                <a:gd name="T10" fmla="*/ 87 w 129"/>
                <a:gd name="T11" fmla="*/ 154 h 220"/>
                <a:gd name="T12" fmla="*/ 82 w 129"/>
                <a:gd name="T13" fmla="*/ 146 h 220"/>
                <a:gd name="T14" fmla="*/ 78 w 129"/>
                <a:gd name="T15" fmla="*/ 139 h 220"/>
                <a:gd name="T16" fmla="*/ 76 w 129"/>
                <a:gd name="T17" fmla="*/ 135 h 220"/>
                <a:gd name="T18" fmla="*/ 74 w 129"/>
                <a:gd name="T19" fmla="*/ 132 h 220"/>
                <a:gd name="T20" fmla="*/ 68 w 129"/>
                <a:gd name="T21" fmla="*/ 124 h 220"/>
                <a:gd name="T22" fmla="*/ 66 w 129"/>
                <a:gd name="T23" fmla="*/ 121 h 220"/>
                <a:gd name="T24" fmla="*/ 63 w 129"/>
                <a:gd name="T25" fmla="*/ 115 h 220"/>
                <a:gd name="T26" fmla="*/ 60 w 129"/>
                <a:gd name="T27" fmla="*/ 110 h 220"/>
                <a:gd name="T28" fmla="*/ 55 w 129"/>
                <a:gd name="T29" fmla="*/ 103 h 220"/>
                <a:gd name="T30" fmla="*/ 51 w 129"/>
                <a:gd name="T31" fmla="*/ 95 h 220"/>
                <a:gd name="T32" fmla="*/ 49 w 129"/>
                <a:gd name="T33" fmla="*/ 92 h 220"/>
                <a:gd name="T34" fmla="*/ 48 w 129"/>
                <a:gd name="T35" fmla="*/ 88 h 220"/>
                <a:gd name="T36" fmla="*/ 46 w 129"/>
                <a:gd name="T37" fmla="*/ 86 h 220"/>
                <a:gd name="T38" fmla="*/ 45 w 129"/>
                <a:gd name="T39" fmla="*/ 85 h 220"/>
                <a:gd name="T40" fmla="*/ 43 w 129"/>
                <a:gd name="T41" fmla="*/ 81 h 220"/>
                <a:gd name="T42" fmla="*/ 36 w 129"/>
                <a:gd name="T43" fmla="*/ 70 h 220"/>
                <a:gd name="T44" fmla="*/ 34 w 129"/>
                <a:gd name="T45" fmla="*/ 66 h 220"/>
                <a:gd name="T46" fmla="*/ 31 w 129"/>
                <a:gd name="T47" fmla="*/ 61 h 220"/>
                <a:gd name="T48" fmla="*/ 27 w 129"/>
                <a:gd name="T49" fmla="*/ 53 h 220"/>
                <a:gd name="T50" fmla="*/ 27 w 129"/>
                <a:gd name="T51" fmla="*/ 49 h 220"/>
                <a:gd name="T52" fmla="*/ 23 w 129"/>
                <a:gd name="T53" fmla="*/ 47 h 220"/>
                <a:gd name="T54" fmla="*/ 20 w 129"/>
                <a:gd name="T55" fmla="*/ 45 h 220"/>
                <a:gd name="T56" fmla="*/ 18 w 129"/>
                <a:gd name="T57" fmla="*/ 40 h 220"/>
                <a:gd name="T58" fmla="*/ 17 w 129"/>
                <a:gd name="T59" fmla="*/ 40 h 220"/>
                <a:gd name="T60" fmla="*/ 16 w 129"/>
                <a:gd name="T61" fmla="*/ 38 h 220"/>
                <a:gd name="T62" fmla="*/ 16 w 129"/>
                <a:gd name="T63" fmla="*/ 33 h 220"/>
                <a:gd name="T64" fmla="*/ 12 w 129"/>
                <a:gd name="T65" fmla="*/ 31 h 220"/>
                <a:gd name="T66" fmla="*/ 12 w 129"/>
                <a:gd name="T67" fmla="*/ 29 h 220"/>
                <a:gd name="T68" fmla="*/ 9 w 129"/>
                <a:gd name="T69" fmla="*/ 26 h 220"/>
                <a:gd name="T70" fmla="*/ 8 w 129"/>
                <a:gd name="T71" fmla="*/ 23 h 220"/>
                <a:gd name="T72" fmla="*/ 10 w 129"/>
                <a:gd name="T73" fmla="*/ 23 h 220"/>
                <a:gd name="T74" fmla="*/ 6 w 129"/>
                <a:gd name="T75" fmla="*/ 18 h 220"/>
                <a:gd name="T76" fmla="*/ 3 w 129"/>
                <a:gd name="T77" fmla="*/ 8 h 220"/>
                <a:gd name="T78" fmla="*/ 2 w 129"/>
                <a:gd name="T79" fmla="*/ 6 h 220"/>
                <a:gd name="T80" fmla="*/ 0 w 129"/>
                <a:gd name="T81" fmla="*/ 0 h 220"/>
                <a:gd name="T82" fmla="*/ 2 w 129"/>
                <a:gd name="T83" fmla="*/ 3 h 220"/>
                <a:gd name="T84" fmla="*/ 3 w 129"/>
                <a:gd name="T85" fmla="*/ 7 h 220"/>
                <a:gd name="T86" fmla="*/ 11 w 129"/>
                <a:gd name="T87" fmla="*/ 16 h 220"/>
                <a:gd name="T88" fmla="*/ 21 w 129"/>
                <a:gd name="T89" fmla="*/ 32 h 220"/>
                <a:gd name="T90" fmla="*/ 31 w 129"/>
                <a:gd name="T91" fmla="*/ 48 h 220"/>
                <a:gd name="T92" fmla="*/ 39 w 129"/>
                <a:gd name="T93" fmla="*/ 61 h 220"/>
                <a:gd name="T94" fmla="*/ 46 w 129"/>
                <a:gd name="T95" fmla="*/ 73 h 220"/>
                <a:gd name="T96" fmla="*/ 57 w 129"/>
                <a:gd name="T97" fmla="*/ 94 h 220"/>
                <a:gd name="T98" fmla="*/ 63 w 129"/>
                <a:gd name="T99" fmla="*/ 105 h 220"/>
                <a:gd name="T100" fmla="*/ 70 w 129"/>
                <a:gd name="T101" fmla="*/ 120 h 220"/>
                <a:gd name="T102" fmla="*/ 101 w 129"/>
                <a:gd name="T103" fmla="*/ 167 h 220"/>
                <a:gd name="T104" fmla="*/ 107 w 129"/>
                <a:gd name="T105" fmla="*/ 180 h 220"/>
                <a:gd name="T106" fmla="*/ 125 w 129"/>
                <a:gd name="T107" fmla="*/ 2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20">
                  <a:moveTo>
                    <a:pt x="125" y="218"/>
                  </a:moveTo>
                  <a:cubicBezTo>
                    <a:pt x="122" y="217"/>
                    <a:pt x="122" y="213"/>
                    <a:pt x="120" y="210"/>
                  </a:cubicBezTo>
                  <a:cubicBezTo>
                    <a:pt x="119" y="210"/>
                    <a:pt x="120" y="210"/>
                    <a:pt x="120" y="209"/>
                  </a:cubicBezTo>
                  <a:cubicBezTo>
                    <a:pt x="116" y="207"/>
                    <a:pt x="115" y="202"/>
                    <a:pt x="114" y="198"/>
                  </a:cubicBezTo>
                  <a:cubicBezTo>
                    <a:pt x="114" y="198"/>
                    <a:pt x="114" y="198"/>
                    <a:pt x="114" y="198"/>
                  </a:cubicBezTo>
                  <a:cubicBezTo>
                    <a:pt x="114" y="197"/>
                    <a:pt x="113" y="197"/>
                    <a:pt x="112" y="197"/>
                  </a:cubicBezTo>
                  <a:cubicBezTo>
                    <a:pt x="113" y="197"/>
                    <a:pt x="113" y="197"/>
                    <a:pt x="113" y="197"/>
                  </a:cubicBezTo>
                  <a:cubicBezTo>
                    <a:pt x="112" y="197"/>
                    <a:pt x="112" y="196"/>
                    <a:pt x="111" y="196"/>
                  </a:cubicBezTo>
                  <a:cubicBezTo>
                    <a:pt x="111" y="194"/>
                    <a:pt x="112" y="194"/>
                    <a:pt x="112" y="194"/>
                  </a:cubicBezTo>
                  <a:cubicBezTo>
                    <a:pt x="111" y="193"/>
                    <a:pt x="111" y="193"/>
                    <a:pt x="111" y="193"/>
                  </a:cubicBezTo>
                  <a:cubicBezTo>
                    <a:pt x="109" y="193"/>
                    <a:pt x="110" y="191"/>
                    <a:pt x="108" y="190"/>
                  </a:cubicBezTo>
                  <a:cubicBezTo>
                    <a:pt x="108" y="190"/>
                    <a:pt x="108" y="190"/>
                    <a:pt x="108" y="190"/>
                  </a:cubicBezTo>
                  <a:cubicBezTo>
                    <a:pt x="106" y="188"/>
                    <a:pt x="105" y="184"/>
                    <a:pt x="103" y="183"/>
                  </a:cubicBezTo>
                  <a:cubicBezTo>
                    <a:pt x="103" y="182"/>
                    <a:pt x="103" y="182"/>
                    <a:pt x="103" y="182"/>
                  </a:cubicBezTo>
                  <a:cubicBezTo>
                    <a:pt x="103" y="182"/>
                    <a:pt x="102" y="182"/>
                    <a:pt x="102" y="181"/>
                  </a:cubicBezTo>
                  <a:cubicBezTo>
                    <a:pt x="102" y="180"/>
                    <a:pt x="101" y="180"/>
                    <a:pt x="101" y="179"/>
                  </a:cubicBezTo>
                  <a:cubicBezTo>
                    <a:pt x="101" y="179"/>
                    <a:pt x="101" y="179"/>
                    <a:pt x="101" y="179"/>
                  </a:cubicBezTo>
                  <a:cubicBezTo>
                    <a:pt x="100" y="179"/>
                    <a:pt x="101" y="178"/>
                    <a:pt x="100" y="178"/>
                  </a:cubicBezTo>
                  <a:cubicBezTo>
                    <a:pt x="100" y="176"/>
                    <a:pt x="100" y="176"/>
                    <a:pt x="100" y="176"/>
                  </a:cubicBezTo>
                  <a:cubicBezTo>
                    <a:pt x="98" y="176"/>
                    <a:pt x="100" y="176"/>
                    <a:pt x="100" y="175"/>
                  </a:cubicBezTo>
                  <a:cubicBezTo>
                    <a:pt x="98" y="176"/>
                    <a:pt x="98" y="176"/>
                    <a:pt x="98" y="176"/>
                  </a:cubicBezTo>
                  <a:cubicBezTo>
                    <a:pt x="98" y="175"/>
                    <a:pt x="98" y="175"/>
                    <a:pt x="98" y="174"/>
                  </a:cubicBezTo>
                  <a:cubicBezTo>
                    <a:pt x="98" y="174"/>
                    <a:pt x="98" y="174"/>
                    <a:pt x="98" y="174"/>
                  </a:cubicBezTo>
                  <a:cubicBezTo>
                    <a:pt x="97" y="173"/>
                    <a:pt x="97" y="172"/>
                    <a:pt x="96" y="173"/>
                  </a:cubicBezTo>
                  <a:cubicBezTo>
                    <a:pt x="97" y="172"/>
                    <a:pt x="97" y="174"/>
                    <a:pt x="98" y="173"/>
                  </a:cubicBezTo>
                  <a:cubicBezTo>
                    <a:pt x="95" y="170"/>
                    <a:pt x="94" y="166"/>
                    <a:pt x="92" y="163"/>
                  </a:cubicBezTo>
                  <a:cubicBezTo>
                    <a:pt x="92" y="162"/>
                    <a:pt x="92" y="162"/>
                    <a:pt x="92" y="162"/>
                  </a:cubicBezTo>
                  <a:cubicBezTo>
                    <a:pt x="91" y="161"/>
                    <a:pt x="91" y="161"/>
                    <a:pt x="91" y="161"/>
                  </a:cubicBezTo>
                  <a:cubicBezTo>
                    <a:pt x="91" y="159"/>
                    <a:pt x="91" y="159"/>
                    <a:pt x="91" y="159"/>
                  </a:cubicBezTo>
                  <a:cubicBezTo>
                    <a:pt x="91" y="158"/>
                    <a:pt x="90" y="159"/>
                    <a:pt x="88" y="158"/>
                  </a:cubicBezTo>
                  <a:cubicBezTo>
                    <a:pt x="90" y="158"/>
                    <a:pt x="90" y="158"/>
                    <a:pt x="90" y="158"/>
                  </a:cubicBezTo>
                  <a:cubicBezTo>
                    <a:pt x="88" y="157"/>
                    <a:pt x="88" y="156"/>
                    <a:pt x="88" y="156"/>
                  </a:cubicBezTo>
                  <a:cubicBezTo>
                    <a:pt x="88" y="156"/>
                    <a:pt x="88" y="156"/>
                    <a:pt x="88" y="156"/>
                  </a:cubicBezTo>
                  <a:cubicBezTo>
                    <a:pt x="88" y="156"/>
                    <a:pt x="88" y="155"/>
                    <a:pt x="87" y="155"/>
                  </a:cubicBezTo>
                  <a:cubicBezTo>
                    <a:pt x="88" y="155"/>
                    <a:pt x="88" y="155"/>
                    <a:pt x="88" y="155"/>
                  </a:cubicBezTo>
                  <a:cubicBezTo>
                    <a:pt x="88" y="154"/>
                    <a:pt x="87" y="155"/>
                    <a:pt x="87" y="154"/>
                  </a:cubicBezTo>
                  <a:cubicBezTo>
                    <a:pt x="87" y="154"/>
                    <a:pt x="87" y="154"/>
                    <a:pt x="87" y="154"/>
                  </a:cubicBezTo>
                  <a:cubicBezTo>
                    <a:pt x="86" y="153"/>
                    <a:pt x="85" y="152"/>
                    <a:pt x="85" y="150"/>
                  </a:cubicBezTo>
                  <a:cubicBezTo>
                    <a:pt x="85" y="150"/>
                    <a:pt x="85" y="150"/>
                    <a:pt x="85" y="150"/>
                  </a:cubicBezTo>
                  <a:cubicBezTo>
                    <a:pt x="84" y="149"/>
                    <a:pt x="84" y="149"/>
                    <a:pt x="83" y="148"/>
                  </a:cubicBezTo>
                  <a:cubicBezTo>
                    <a:pt x="83" y="147"/>
                    <a:pt x="84" y="148"/>
                    <a:pt x="83" y="147"/>
                  </a:cubicBezTo>
                  <a:cubicBezTo>
                    <a:pt x="82" y="147"/>
                    <a:pt x="82" y="145"/>
                    <a:pt x="82" y="146"/>
                  </a:cubicBezTo>
                  <a:cubicBezTo>
                    <a:pt x="82" y="145"/>
                    <a:pt x="81" y="144"/>
                    <a:pt x="81" y="143"/>
                  </a:cubicBezTo>
                  <a:cubicBezTo>
                    <a:pt x="81" y="143"/>
                    <a:pt x="81" y="142"/>
                    <a:pt x="82" y="143"/>
                  </a:cubicBezTo>
                  <a:cubicBezTo>
                    <a:pt x="82" y="142"/>
                    <a:pt x="82" y="142"/>
                    <a:pt x="82" y="142"/>
                  </a:cubicBezTo>
                  <a:cubicBezTo>
                    <a:pt x="82" y="142"/>
                    <a:pt x="82" y="143"/>
                    <a:pt x="82" y="142"/>
                  </a:cubicBezTo>
                  <a:cubicBezTo>
                    <a:pt x="82" y="142"/>
                    <a:pt x="81" y="141"/>
                    <a:pt x="81" y="141"/>
                  </a:cubicBezTo>
                  <a:cubicBezTo>
                    <a:pt x="79" y="140"/>
                    <a:pt x="78" y="140"/>
                    <a:pt x="78" y="139"/>
                  </a:cubicBezTo>
                  <a:cubicBezTo>
                    <a:pt x="78" y="139"/>
                    <a:pt x="78" y="138"/>
                    <a:pt x="79" y="138"/>
                  </a:cubicBezTo>
                  <a:cubicBezTo>
                    <a:pt x="76" y="138"/>
                    <a:pt x="76" y="138"/>
                    <a:pt x="76" y="138"/>
                  </a:cubicBezTo>
                  <a:cubicBezTo>
                    <a:pt x="76" y="137"/>
                    <a:pt x="77" y="137"/>
                    <a:pt x="76" y="137"/>
                  </a:cubicBezTo>
                  <a:cubicBezTo>
                    <a:pt x="76" y="137"/>
                    <a:pt x="76" y="137"/>
                    <a:pt x="75" y="137"/>
                  </a:cubicBezTo>
                  <a:cubicBezTo>
                    <a:pt x="76" y="137"/>
                    <a:pt x="75" y="135"/>
                    <a:pt x="75" y="135"/>
                  </a:cubicBezTo>
                  <a:cubicBezTo>
                    <a:pt x="76" y="135"/>
                    <a:pt x="76" y="135"/>
                    <a:pt x="76" y="135"/>
                  </a:cubicBezTo>
                  <a:cubicBezTo>
                    <a:pt x="75" y="135"/>
                    <a:pt x="75" y="135"/>
                    <a:pt x="75" y="135"/>
                  </a:cubicBezTo>
                  <a:cubicBezTo>
                    <a:pt x="75" y="133"/>
                    <a:pt x="75" y="133"/>
                    <a:pt x="75" y="133"/>
                  </a:cubicBezTo>
                  <a:cubicBezTo>
                    <a:pt x="75" y="133"/>
                    <a:pt x="75" y="132"/>
                    <a:pt x="74" y="133"/>
                  </a:cubicBezTo>
                  <a:cubicBezTo>
                    <a:pt x="75" y="133"/>
                    <a:pt x="75" y="133"/>
                    <a:pt x="75" y="133"/>
                  </a:cubicBezTo>
                  <a:cubicBezTo>
                    <a:pt x="74" y="133"/>
                    <a:pt x="74" y="132"/>
                    <a:pt x="73" y="132"/>
                  </a:cubicBezTo>
                  <a:cubicBezTo>
                    <a:pt x="74" y="132"/>
                    <a:pt x="74" y="132"/>
                    <a:pt x="74" y="132"/>
                  </a:cubicBezTo>
                  <a:cubicBezTo>
                    <a:pt x="73" y="131"/>
                    <a:pt x="72" y="130"/>
                    <a:pt x="70" y="129"/>
                  </a:cubicBezTo>
                  <a:cubicBezTo>
                    <a:pt x="70" y="130"/>
                    <a:pt x="72" y="129"/>
                    <a:pt x="72" y="130"/>
                  </a:cubicBezTo>
                  <a:cubicBezTo>
                    <a:pt x="72" y="129"/>
                    <a:pt x="69" y="128"/>
                    <a:pt x="69" y="127"/>
                  </a:cubicBezTo>
                  <a:cubicBezTo>
                    <a:pt x="68" y="127"/>
                    <a:pt x="68" y="127"/>
                    <a:pt x="68" y="127"/>
                  </a:cubicBezTo>
                  <a:cubicBezTo>
                    <a:pt x="68" y="127"/>
                    <a:pt x="69" y="126"/>
                    <a:pt x="68" y="126"/>
                  </a:cubicBezTo>
                  <a:cubicBezTo>
                    <a:pt x="69" y="126"/>
                    <a:pt x="68" y="126"/>
                    <a:pt x="68" y="124"/>
                  </a:cubicBezTo>
                  <a:cubicBezTo>
                    <a:pt x="68" y="124"/>
                    <a:pt x="68" y="124"/>
                    <a:pt x="68" y="124"/>
                  </a:cubicBezTo>
                  <a:cubicBezTo>
                    <a:pt x="68" y="124"/>
                    <a:pt x="66" y="122"/>
                    <a:pt x="66" y="121"/>
                  </a:cubicBezTo>
                  <a:cubicBezTo>
                    <a:pt x="66" y="121"/>
                    <a:pt x="65" y="121"/>
                    <a:pt x="65" y="120"/>
                  </a:cubicBezTo>
                  <a:cubicBezTo>
                    <a:pt x="65" y="120"/>
                    <a:pt x="65" y="120"/>
                    <a:pt x="65" y="120"/>
                  </a:cubicBezTo>
                  <a:cubicBezTo>
                    <a:pt x="65" y="119"/>
                    <a:pt x="65" y="119"/>
                    <a:pt x="65" y="119"/>
                  </a:cubicBezTo>
                  <a:cubicBezTo>
                    <a:pt x="64" y="119"/>
                    <a:pt x="67" y="121"/>
                    <a:pt x="66" y="121"/>
                  </a:cubicBezTo>
                  <a:cubicBezTo>
                    <a:pt x="66" y="120"/>
                    <a:pt x="64" y="120"/>
                    <a:pt x="65" y="120"/>
                  </a:cubicBezTo>
                  <a:cubicBezTo>
                    <a:pt x="65" y="119"/>
                    <a:pt x="64" y="119"/>
                    <a:pt x="64" y="118"/>
                  </a:cubicBezTo>
                  <a:cubicBezTo>
                    <a:pt x="64" y="118"/>
                    <a:pt x="65" y="118"/>
                    <a:pt x="65" y="117"/>
                  </a:cubicBezTo>
                  <a:cubicBezTo>
                    <a:pt x="64" y="117"/>
                    <a:pt x="64" y="117"/>
                    <a:pt x="64" y="117"/>
                  </a:cubicBezTo>
                  <a:cubicBezTo>
                    <a:pt x="63" y="115"/>
                    <a:pt x="63" y="115"/>
                    <a:pt x="63" y="115"/>
                  </a:cubicBezTo>
                  <a:cubicBezTo>
                    <a:pt x="63" y="117"/>
                    <a:pt x="63" y="115"/>
                    <a:pt x="63" y="115"/>
                  </a:cubicBezTo>
                  <a:cubicBezTo>
                    <a:pt x="62" y="115"/>
                    <a:pt x="62" y="115"/>
                    <a:pt x="62" y="115"/>
                  </a:cubicBezTo>
                  <a:cubicBezTo>
                    <a:pt x="63" y="114"/>
                    <a:pt x="63" y="114"/>
                    <a:pt x="63" y="114"/>
                  </a:cubicBezTo>
                  <a:cubicBezTo>
                    <a:pt x="62" y="114"/>
                    <a:pt x="62" y="114"/>
                    <a:pt x="62" y="114"/>
                  </a:cubicBezTo>
                  <a:cubicBezTo>
                    <a:pt x="62" y="114"/>
                    <a:pt x="62" y="114"/>
                    <a:pt x="62" y="114"/>
                  </a:cubicBezTo>
                  <a:cubicBezTo>
                    <a:pt x="61" y="114"/>
                    <a:pt x="61" y="113"/>
                    <a:pt x="60" y="113"/>
                  </a:cubicBezTo>
                  <a:cubicBezTo>
                    <a:pt x="60" y="112"/>
                    <a:pt x="59" y="111"/>
                    <a:pt x="60" y="110"/>
                  </a:cubicBezTo>
                  <a:cubicBezTo>
                    <a:pt x="59" y="109"/>
                    <a:pt x="58" y="109"/>
                    <a:pt x="58" y="108"/>
                  </a:cubicBezTo>
                  <a:cubicBezTo>
                    <a:pt x="58" y="108"/>
                    <a:pt x="58" y="109"/>
                    <a:pt x="59" y="108"/>
                  </a:cubicBezTo>
                  <a:cubicBezTo>
                    <a:pt x="58" y="108"/>
                    <a:pt x="58" y="108"/>
                    <a:pt x="58" y="108"/>
                  </a:cubicBezTo>
                  <a:cubicBezTo>
                    <a:pt x="58" y="106"/>
                    <a:pt x="58" y="106"/>
                    <a:pt x="58" y="106"/>
                  </a:cubicBezTo>
                  <a:cubicBezTo>
                    <a:pt x="57" y="105"/>
                    <a:pt x="57" y="106"/>
                    <a:pt x="57" y="106"/>
                  </a:cubicBezTo>
                  <a:cubicBezTo>
                    <a:pt x="57" y="105"/>
                    <a:pt x="55" y="104"/>
                    <a:pt x="55" y="103"/>
                  </a:cubicBezTo>
                  <a:cubicBezTo>
                    <a:pt x="56" y="103"/>
                    <a:pt x="56" y="104"/>
                    <a:pt x="56" y="103"/>
                  </a:cubicBezTo>
                  <a:cubicBezTo>
                    <a:pt x="57" y="102"/>
                    <a:pt x="55" y="102"/>
                    <a:pt x="55" y="101"/>
                  </a:cubicBezTo>
                  <a:cubicBezTo>
                    <a:pt x="55" y="102"/>
                    <a:pt x="55" y="102"/>
                    <a:pt x="55" y="102"/>
                  </a:cubicBezTo>
                  <a:cubicBezTo>
                    <a:pt x="55" y="101"/>
                    <a:pt x="54" y="101"/>
                    <a:pt x="55" y="101"/>
                  </a:cubicBezTo>
                  <a:cubicBezTo>
                    <a:pt x="54" y="101"/>
                    <a:pt x="55" y="100"/>
                    <a:pt x="54" y="101"/>
                  </a:cubicBezTo>
                  <a:cubicBezTo>
                    <a:pt x="54" y="99"/>
                    <a:pt x="50" y="96"/>
                    <a:pt x="51" y="95"/>
                  </a:cubicBezTo>
                  <a:cubicBezTo>
                    <a:pt x="51" y="95"/>
                    <a:pt x="51" y="94"/>
                    <a:pt x="50" y="94"/>
                  </a:cubicBezTo>
                  <a:cubicBezTo>
                    <a:pt x="50" y="95"/>
                    <a:pt x="51" y="95"/>
                    <a:pt x="51" y="95"/>
                  </a:cubicBezTo>
                  <a:cubicBezTo>
                    <a:pt x="50" y="95"/>
                    <a:pt x="50" y="95"/>
                    <a:pt x="50" y="95"/>
                  </a:cubicBezTo>
                  <a:cubicBezTo>
                    <a:pt x="50" y="94"/>
                    <a:pt x="50" y="94"/>
                    <a:pt x="51" y="94"/>
                  </a:cubicBezTo>
                  <a:cubicBezTo>
                    <a:pt x="51" y="94"/>
                    <a:pt x="49" y="94"/>
                    <a:pt x="49" y="93"/>
                  </a:cubicBezTo>
                  <a:cubicBezTo>
                    <a:pt x="49" y="93"/>
                    <a:pt x="49" y="93"/>
                    <a:pt x="49" y="92"/>
                  </a:cubicBezTo>
                  <a:cubicBezTo>
                    <a:pt x="48" y="92"/>
                    <a:pt x="48" y="92"/>
                    <a:pt x="48" y="92"/>
                  </a:cubicBezTo>
                  <a:cubicBezTo>
                    <a:pt x="48" y="91"/>
                    <a:pt x="48" y="91"/>
                    <a:pt x="49" y="91"/>
                  </a:cubicBezTo>
                  <a:cubicBezTo>
                    <a:pt x="48" y="90"/>
                    <a:pt x="48" y="90"/>
                    <a:pt x="48" y="90"/>
                  </a:cubicBezTo>
                  <a:cubicBezTo>
                    <a:pt x="48" y="88"/>
                    <a:pt x="48" y="88"/>
                    <a:pt x="48" y="88"/>
                  </a:cubicBezTo>
                  <a:cubicBezTo>
                    <a:pt x="48" y="90"/>
                    <a:pt x="48" y="88"/>
                    <a:pt x="48" y="88"/>
                  </a:cubicBezTo>
                  <a:cubicBezTo>
                    <a:pt x="48" y="88"/>
                    <a:pt x="48" y="88"/>
                    <a:pt x="48" y="88"/>
                  </a:cubicBezTo>
                  <a:cubicBezTo>
                    <a:pt x="48" y="88"/>
                    <a:pt x="48" y="88"/>
                    <a:pt x="48" y="88"/>
                  </a:cubicBezTo>
                  <a:cubicBezTo>
                    <a:pt x="48" y="88"/>
                    <a:pt x="48" y="88"/>
                    <a:pt x="48" y="88"/>
                  </a:cubicBezTo>
                  <a:cubicBezTo>
                    <a:pt x="47" y="88"/>
                    <a:pt x="47" y="88"/>
                    <a:pt x="47" y="88"/>
                  </a:cubicBezTo>
                  <a:cubicBezTo>
                    <a:pt x="47" y="87"/>
                    <a:pt x="47" y="87"/>
                    <a:pt x="47" y="87"/>
                  </a:cubicBezTo>
                  <a:cubicBezTo>
                    <a:pt x="46" y="87"/>
                    <a:pt x="46" y="87"/>
                    <a:pt x="46" y="87"/>
                  </a:cubicBezTo>
                  <a:cubicBezTo>
                    <a:pt x="46" y="87"/>
                    <a:pt x="45" y="86"/>
                    <a:pt x="46" y="86"/>
                  </a:cubicBezTo>
                  <a:cubicBezTo>
                    <a:pt x="46" y="87"/>
                    <a:pt x="46" y="87"/>
                    <a:pt x="46" y="87"/>
                  </a:cubicBezTo>
                  <a:cubicBezTo>
                    <a:pt x="46" y="86"/>
                    <a:pt x="47" y="86"/>
                    <a:pt x="46" y="86"/>
                  </a:cubicBezTo>
                  <a:cubicBezTo>
                    <a:pt x="46" y="85"/>
                    <a:pt x="45" y="86"/>
                    <a:pt x="45" y="85"/>
                  </a:cubicBezTo>
                  <a:cubicBezTo>
                    <a:pt x="46" y="85"/>
                    <a:pt x="46" y="85"/>
                    <a:pt x="46" y="85"/>
                  </a:cubicBezTo>
                  <a:cubicBezTo>
                    <a:pt x="46" y="85"/>
                    <a:pt x="46" y="85"/>
                    <a:pt x="46" y="85"/>
                  </a:cubicBezTo>
                  <a:cubicBezTo>
                    <a:pt x="45" y="85"/>
                    <a:pt x="45" y="85"/>
                    <a:pt x="45" y="85"/>
                  </a:cubicBezTo>
                  <a:cubicBezTo>
                    <a:pt x="45" y="85"/>
                    <a:pt x="45" y="85"/>
                    <a:pt x="45" y="85"/>
                  </a:cubicBezTo>
                  <a:cubicBezTo>
                    <a:pt x="45" y="85"/>
                    <a:pt x="45" y="84"/>
                    <a:pt x="44" y="84"/>
                  </a:cubicBezTo>
                  <a:cubicBezTo>
                    <a:pt x="44" y="83"/>
                    <a:pt x="44" y="83"/>
                    <a:pt x="44" y="82"/>
                  </a:cubicBezTo>
                  <a:cubicBezTo>
                    <a:pt x="44" y="82"/>
                    <a:pt x="44" y="82"/>
                    <a:pt x="44" y="82"/>
                  </a:cubicBezTo>
                  <a:cubicBezTo>
                    <a:pt x="43" y="81"/>
                    <a:pt x="43" y="81"/>
                    <a:pt x="43" y="81"/>
                  </a:cubicBezTo>
                  <a:cubicBezTo>
                    <a:pt x="43" y="81"/>
                    <a:pt x="43" y="81"/>
                    <a:pt x="43" y="81"/>
                  </a:cubicBezTo>
                  <a:cubicBezTo>
                    <a:pt x="42" y="80"/>
                    <a:pt x="42" y="80"/>
                    <a:pt x="42" y="80"/>
                  </a:cubicBezTo>
                  <a:cubicBezTo>
                    <a:pt x="42" y="79"/>
                    <a:pt x="43" y="79"/>
                    <a:pt x="42" y="78"/>
                  </a:cubicBezTo>
                  <a:cubicBezTo>
                    <a:pt x="41" y="78"/>
                    <a:pt x="41" y="78"/>
                    <a:pt x="41" y="78"/>
                  </a:cubicBezTo>
                  <a:cubicBezTo>
                    <a:pt x="41" y="77"/>
                    <a:pt x="39" y="76"/>
                    <a:pt x="39" y="75"/>
                  </a:cubicBezTo>
                  <a:cubicBezTo>
                    <a:pt x="39" y="75"/>
                    <a:pt x="39" y="75"/>
                    <a:pt x="39" y="75"/>
                  </a:cubicBezTo>
                  <a:cubicBezTo>
                    <a:pt x="38" y="74"/>
                    <a:pt x="36" y="71"/>
                    <a:pt x="36" y="70"/>
                  </a:cubicBezTo>
                  <a:cubicBezTo>
                    <a:pt x="37" y="70"/>
                    <a:pt x="37" y="69"/>
                    <a:pt x="37" y="69"/>
                  </a:cubicBezTo>
                  <a:cubicBezTo>
                    <a:pt x="36" y="69"/>
                    <a:pt x="37" y="68"/>
                    <a:pt x="36" y="69"/>
                  </a:cubicBezTo>
                  <a:cubicBezTo>
                    <a:pt x="36" y="69"/>
                    <a:pt x="36" y="69"/>
                    <a:pt x="36" y="70"/>
                  </a:cubicBezTo>
                  <a:cubicBezTo>
                    <a:pt x="35" y="69"/>
                    <a:pt x="35" y="67"/>
                    <a:pt x="35" y="67"/>
                  </a:cubicBezTo>
                  <a:cubicBezTo>
                    <a:pt x="35" y="67"/>
                    <a:pt x="35" y="67"/>
                    <a:pt x="35" y="67"/>
                  </a:cubicBezTo>
                  <a:cubicBezTo>
                    <a:pt x="35" y="67"/>
                    <a:pt x="35" y="66"/>
                    <a:pt x="34" y="66"/>
                  </a:cubicBezTo>
                  <a:cubicBezTo>
                    <a:pt x="34" y="66"/>
                    <a:pt x="34" y="66"/>
                    <a:pt x="34" y="66"/>
                  </a:cubicBezTo>
                  <a:cubicBezTo>
                    <a:pt x="34" y="66"/>
                    <a:pt x="34" y="66"/>
                    <a:pt x="34" y="66"/>
                  </a:cubicBezTo>
                  <a:cubicBezTo>
                    <a:pt x="34" y="65"/>
                    <a:pt x="32" y="66"/>
                    <a:pt x="32" y="65"/>
                  </a:cubicBezTo>
                  <a:cubicBezTo>
                    <a:pt x="34" y="65"/>
                    <a:pt x="34" y="65"/>
                    <a:pt x="34" y="65"/>
                  </a:cubicBezTo>
                  <a:cubicBezTo>
                    <a:pt x="32" y="64"/>
                    <a:pt x="31" y="64"/>
                    <a:pt x="31" y="62"/>
                  </a:cubicBezTo>
                  <a:cubicBezTo>
                    <a:pt x="31" y="61"/>
                    <a:pt x="31" y="61"/>
                    <a:pt x="31" y="61"/>
                  </a:cubicBezTo>
                  <a:cubicBezTo>
                    <a:pt x="30" y="61"/>
                    <a:pt x="30" y="61"/>
                    <a:pt x="30" y="61"/>
                  </a:cubicBezTo>
                  <a:cubicBezTo>
                    <a:pt x="30" y="60"/>
                    <a:pt x="30" y="60"/>
                    <a:pt x="30" y="60"/>
                  </a:cubicBezTo>
                  <a:cubicBezTo>
                    <a:pt x="28" y="59"/>
                    <a:pt x="27" y="56"/>
                    <a:pt x="26" y="53"/>
                  </a:cubicBezTo>
                  <a:cubicBezTo>
                    <a:pt x="26" y="53"/>
                    <a:pt x="26" y="53"/>
                    <a:pt x="26" y="53"/>
                  </a:cubicBezTo>
                  <a:cubicBezTo>
                    <a:pt x="26" y="53"/>
                    <a:pt x="26" y="53"/>
                    <a:pt x="26" y="53"/>
                  </a:cubicBezTo>
                  <a:cubicBezTo>
                    <a:pt x="26" y="53"/>
                    <a:pt x="26" y="52"/>
                    <a:pt x="27" y="53"/>
                  </a:cubicBezTo>
                  <a:cubicBezTo>
                    <a:pt x="27" y="52"/>
                    <a:pt x="26" y="52"/>
                    <a:pt x="25" y="51"/>
                  </a:cubicBezTo>
                  <a:cubicBezTo>
                    <a:pt x="25" y="52"/>
                    <a:pt x="26" y="52"/>
                    <a:pt x="25" y="52"/>
                  </a:cubicBezTo>
                  <a:cubicBezTo>
                    <a:pt x="25" y="52"/>
                    <a:pt x="25" y="51"/>
                    <a:pt x="23" y="51"/>
                  </a:cubicBezTo>
                  <a:cubicBezTo>
                    <a:pt x="23" y="50"/>
                    <a:pt x="25" y="50"/>
                    <a:pt x="25" y="50"/>
                  </a:cubicBezTo>
                  <a:cubicBezTo>
                    <a:pt x="23" y="50"/>
                    <a:pt x="23" y="50"/>
                    <a:pt x="23" y="50"/>
                  </a:cubicBezTo>
                  <a:cubicBezTo>
                    <a:pt x="25" y="49"/>
                    <a:pt x="27" y="51"/>
                    <a:pt x="27" y="49"/>
                  </a:cubicBezTo>
                  <a:cubicBezTo>
                    <a:pt x="27" y="49"/>
                    <a:pt x="27" y="49"/>
                    <a:pt x="27" y="49"/>
                  </a:cubicBezTo>
                  <a:cubicBezTo>
                    <a:pt x="27" y="48"/>
                    <a:pt x="28" y="50"/>
                    <a:pt x="28" y="49"/>
                  </a:cubicBezTo>
                  <a:cubicBezTo>
                    <a:pt x="27" y="48"/>
                    <a:pt x="26" y="48"/>
                    <a:pt x="26" y="49"/>
                  </a:cubicBezTo>
                  <a:cubicBezTo>
                    <a:pt x="25" y="48"/>
                    <a:pt x="23" y="49"/>
                    <a:pt x="23" y="48"/>
                  </a:cubicBezTo>
                  <a:cubicBezTo>
                    <a:pt x="23" y="48"/>
                    <a:pt x="23" y="49"/>
                    <a:pt x="25" y="49"/>
                  </a:cubicBezTo>
                  <a:cubicBezTo>
                    <a:pt x="25" y="48"/>
                    <a:pt x="23" y="48"/>
                    <a:pt x="23" y="47"/>
                  </a:cubicBezTo>
                  <a:cubicBezTo>
                    <a:pt x="23" y="48"/>
                    <a:pt x="22" y="48"/>
                    <a:pt x="22" y="47"/>
                  </a:cubicBezTo>
                  <a:cubicBezTo>
                    <a:pt x="22" y="47"/>
                    <a:pt x="22" y="47"/>
                    <a:pt x="22" y="47"/>
                  </a:cubicBezTo>
                  <a:cubicBezTo>
                    <a:pt x="22" y="47"/>
                    <a:pt x="22" y="47"/>
                    <a:pt x="22" y="47"/>
                  </a:cubicBezTo>
                  <a:cubicBezTo>
                    <a:pt x="21" y="47"/>
                    <a:pt x="22" y="47"/>
                    <a:pt x="21" y="47"/>
                  </a:cubicBezTo>
                  <a:cubicBezTo>
                    <a:pt x="21" y="45"/>
                    <a:pt x="22" y="47"/>
                    <a:pt x="22" y="45"/>
                  </a:cubicBezTo>
                  <a:cubicBezTo>
                    <a:pt x="22" y="45"/>
                    <a:pt x="21" y="44"/>
                    <a:pt x="20" y="45"/>
                  </a:cubicBezTo>
                  <a:cubicBezTo>
                    <a:pt x="21" y="44"/>
                    <a:pt x="21" y="44"/>
                    <a:pt x="21" y="44"/>
                  </a:cubicBezTo>
                  <a:cubicBezTo>
                    <a:pt x="21" y="44"/>
                    <a:pt x="20" y="44"/>
                    <a:pt x="21" y="43"/>
                  </a:cubicBezTo>
                  <a:cubicBezTo>
                    <a:pt x="20" y="43"/>
                    <a:pt x="20" y="43"/>
                    <a:pt x="20" y="43"/>
                  </a:cubicBezTo>
                  <a:cubicBezTo>
                    <a:pt x="20" y="43"/>
                    <a:pt x="20" y="43"/>
                    <a:pt x="20" y="42"/>
                  </a:cubicBezTo>
                  <a:cubicBezTo>
                    <a:pt x="19" y="41"/>
                    <a:pt x="19" y="41"/>
                    <a:pt x="19" y="41"/>
                  </a:cubicBezTo>
                  <a:cubicBezTo>
                    <a:pt x="19" y="41"/>
                    <a:pt x="19" y="40"/>
                    <a:pt x="18" y="40"/>
                  </a:cubicBezTo>
                  <a:cubicBezTo>
                    <a:pt x="18" y="41"/>
                    <a:pt x="19" y="41"/>
                    <a:pt x="19" y="42"/>
                  </a:cubicBezTo>
                  <a:cubicBezTo>
                    <a:pt x="19" y="41"/>
                    <a:pt x="18" y="41"/>
                    <a:pt x="18" y="40"/>
                  </a:cubicBezTo>
                  <a:cubicBezTo>
                    <a:pt x="18" y="40"/>
                    <a:pt x="18" y="40"/>
                    <a:pt x="18" y="40"/>
                  </a:cubicBezTo>
                  <a:cubicBezTo>
                    <a:pt x="17" y="40"/>
                    <a:pt x="17" y="40"/>
                    <a:pt x="17" y="40"/>
                  </a:cubicBezTo>
                  <a:cubicBezTo>
                    <a:pt x="17" y="40"/>
                    <a:pt x="17" y="40"/>
                    <a:pt x="17" y="40"/>
                  </a:cubicBezTo>
                  <a:cubicBezTo>
                    <a:pt x="17" y="40"/>
                    <a:pt x="17" y="40"/>
                    <a:pt x="17" y="40"/>
                  </a:cubicBezTo>
                  <a:cubicBezTo>
                    <a:pt x="16" y="40"/>
                    <a:pt x="18" y="40"/>
                    <a:pt x="17" y="39"/>
                  </a:cubicBezTo>
                  <a:cubicBezTo>
                    <a:pt x="18" y="39"/>
                    <a:pt x="18" y="39"/>
                    <a:pt x="18" y="39"/>
                  </a:cubicBezTo>
                  <a:cubicBezTo>
                    <a:pt x="18" y="39"/>
                    <a:pt x="18" y="39"/>
                    <a:pt x="17" y="38"/>
                  </a:cubicBezTo>
                  <a:cubicBezTo>
                    <a:pt x="17" y="38"/>
                    <a:pt x="16" y="38"/>
                    <a:pt x="16" y="39"/>
                  </a:cubicBezTo>
                  <a:cubicBezTo>
                    <a:pt x="15" y="38"/>
                    <a:pt x="16" y="38"/>
                    <a:pt x="15" y="38"/>
                  </a:cubicBezTo>
                  <a:cubicBezTo>
                    <a:pt x="16" y="38"/>
                    <a:pt x="16" y="38"/>
                    <a:pt x="16" y="38"/>
                  </a:cubicBezTo>
                  <a:cubicBezTo>
                    <a:pt x="17" y="38"/>
                    <a:pt x="17" y="36"/>
                    <a:pt x="16" y="36"/>
                  </a:cubicBezTo>
                  <a:cubicBezTo>
                    <a:pt x="16" y="35"/>
                    <a:pt x="15" y="35"/>
                    <a:pt x="15" y="36"/>
                  </a:cubicBezTo>
                  <a:cubicBezTo>
                    <a:pt x="15" y="35"/>
                    <a:pt x="15" y="35"/>
                    <a:pt x="15" y="35"/>
                  </a:cubicBezTo>
                  <a:cubicBezTo>
                    <a:pt x="15" y="34"/>
                    <a:pt x="15" y="35"/>
                    <a:pt x="14" y="35"/>
                  </a:cubicBezTo>
                  <a:cubicBezTo>
                    <a:pt x="15" y="34"/>
                    <a:pt x="15" y="33"/>
                    <a:pt x="15" y="33"/>
                  </a:cubicBezTo>
                  <a:cubicBezTo>
                    <a:pt x="16" y="33"/>
                    <a:pt x="16" y="33"/>
                    <a:pt x="16" y="33"/>
                  </a:cubicBezTo>
                  <a:cubicBezTo>
                    <a:pt x="16" y="33"/>
                    <a:pt x="16" y="33"/>
                    <a:pt x="16" y="33"/>
                  </a:cubicBezTo>
                  <a:cubicBezTo>
                    <a:pt x="16" y="33"/>
                    <a:pt x="16" y="33"/>
                    <a:pt x="17" y="33"/>
                  </a:cubicBezTo>
                  <a:cubicBezTo>
                    <a:pt x="16" y="32"/>
                    <a:pt x="16" y="32"/>
                    <a:pt x="16" y="32"/>
                  </a:cubicBezTo>
                  <a:cubicBezTo>
                    <a:pt x="15" y="33"/>
                    <a:pt x="14" y="32"/>
                    <a:pt x="13" y="33"/>
                  </a:cubicBezTo>
                  <a:cubicBezTo>
                    <a:pt x="12" y="32"/>
                    <a:pt x="15" y="31"/>
                    <a:pt x="13" y="30"/>
                  </a:cubicBezTo>
                  <a:cubicBezTo>
                    <a:pt x="13" y="31"/>
                    <a:pt x="12" y="30"/>
                    <a:pt x="12" y="31"/>
                  </a:cubicBezTo>
                  <a:cubicBezTo>
                    <a:pt x="12" y="30"/>
                    <a:pt x="11" y="31"/>
                    <a:pt x="11" y="30"/>
                  </a:cubicBezTo>
                  <a:cubicBezTo>
                    <a:pt x="12" y="30"/>
                    <a:pt x="12" y="29"/>
                    <a:pt x="13" y="29"/>
                  </a:cubicBezTo>
                  <a:cubicBezTo>
                    <a:pt x="12" y="29"/>
                    <a:pt x="13" y="30"/>
                    <a:pt x="13" y="30"/>
                  </a:cubicBezTo>
                  <a:cubicBezTo>
                    <a:pt x="13" y="30"/>
                    <a:pt x="14" y="30"/>
                    <a:pt x="13" y="29"/>
                  </a:cubicBezTo>
                  <a:cubicBezTo>
                    <a:pt x="13" y="27"/>
                    <a:pt x="13" y="27"/>
                    <a:pt x="12" y="27"/>
                  </a:cubicBezTo>
                  <a:cubicBezTo>
                    <a:pt x="12" y="29"/>
                    <a:pt x="13" y="29"/>
                    <a:pt x="12" y="29"/>
                  </a:cubicBezTo>
                  <a:cubicBezTo>
                    <a:pt x="11" y="27"/>
                    <a:pt x="12" y="26"/>
                    <a:pt x="11" y="27"/>
                  </a:cubicBezTo>
                  <a:cubicBezTo>
                    <a:pt x="11" y="27"/>
                    <a:pt x="11" y="29"/>
                    <a:pt x="10" y="29"/>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10" y="26"/>
                  </a:cubicBezTo>
                  <a:cubicBezTo>
                    <a:pt x="10" y="26"/>
                    <a:pt x="10" y="26"/>
                    <a:pt x="10" y="26"/>
                  </a:cubicBezTo>
                  <a:cubicBezTo>
                    <a:pt x="10" y="26"/>
                    <a:pt x="11" y="25"/>
                    <a:pt x="10" y="24"/>
                  </a:cubicBezTo>
                  <a:cubicBezTo>
                    <a:pt x="9" y="24"/>
                    <a:pt x="9" y="24"/>
                    <a:pt x="9" y="25"/>
                  </a:cubicBezTo>
                  <a:cubicBezTo>
                    <a:pt x="8" y="24"/>
                    <a:pt x="8" y="23"/>
                    <a:pt x="8" y="23"/>
                  </a:cubicBezTo>
                  <a:cubicBezTo>
                    <a:pt x="8" y="23"/>
                    <a:pt x="8" y="22"/>
                    <a:pt x="8" y="22"/>
                  </a:cubicBezTo>
                  <a:cubicBezTo>
                    <a:pt x="9" y="24"/>
                    <a:pt x="9" y="24"/>
                    <a:pt x="9" y="24"/>
                  </a:cubicBezTo>
                  <a:cubicBezTo>
                    <a:pt x="10" y="23"/>
                    <a:pt x="10" y="25"/>
                    <a:pt x="11" y="25"/>
                  </a:cubicBezTo>
                  <a:cubicBezTo>
                    <a:pt x="10" y="24"/>
                    <a:pt x="11" y="23"/>
                    <a:pt x="12" y="23"/>
                  </a:cubicBezTo>
                  <a:cubicBezTo>
                    <a:pt x="12" y="23"/>
                    <a:pt x="11" y="23"/>
                    <a:pt x="11" y="22"/>
                  </a:cubicBezTo>
                  <a:cubicBezTo>
                    <a:pt x="10" y="23"/>
                    <a:pt x="11" y="23"/>
                    <a:pt x="10" y="23"/>
                  </a:cubicBezTo>
                  <a:cubicBezTo>
                    <a:pt x="10" y="22"/>
                    <a:pt x="9" y="21"/>
                    <a:pt x="8" y="21"/>
                  </a:cubicBezTo>
                  <a:cubicBezTo>
                    <a:pt x="9" y="21"/>
                    <a:pt x="9" y="21"/>
                    <a:pt x="9" y="21"/>
                  </a:cubicBezTo>
                  <a:cubicBezTo>
                    <a:pt x="8" y="20"/>
                    <a:pt x="8" y="19"/>
                    <a:pt x="8" y="17"/>
                  </a:cubicBezTo>
                  <a:cubicBezTo>
                    <a:pt x="8" y="19"/>
                    <a:pt x="7" y="16"/>
                    <a:pt x="7" y="17"/>
                  </a:cubicBezTo>
                  <a:cubicBezTo>
                    <a:pt x="7" y="18"/>
                    <a:pt x="7" y="19"/>
                    <a:pt x="6" y="19"/>
                  </a:cubicBezTo>
                  <a:cubicBezTo>
                    <a:pt x="6" y="18"/>
                    <a:pt x="6" y="18"/>
                    <a:pt x="6" y="18"/>
                  </a:cubicBezTo>
                  <a:cubicBezTo>
                    <a:pt x="6" y="18"/>
                    <a:pt x="7" y="17"/>
                    <a:pt x="6" y="17"/>
                  </a:cubicBezTo>
                  <a:cubicBezTo>
                    <a:pt x="7" y="18"/>
                    <a:pt x="7" y="17"/>
                    <a:pt x="8" y="16"/>
                  </a:cubicBezTo>
                  <a:cubicBezTo>
                    <a:pt x="7" y="16"/>
                    <a:pt x="8" y="16"/>
                    <a:pt x="8" y="15"/>
                  </a:cubicBezTo>
                  <a:cubicBezTo>
                    <a:pt x="7" y="15"/>
                    <a:pt x="6" y="14"/>
                    <a:pt x="4" y="13"/>
                  </a:cubicBezTo>
                  <a:cubicBezTo>
                    <a:pt x="4" y="12"/>
                    <a:pt x="3" y="12"/>
                    <a:pt x="2" y="10"/>
                  </a:cubicBezTo>
                  <a:cubicBezTo>
                    <a:pt x="2" y="9"/>
                    <a:pt x="3" y="9"/>
                    <a:pt x="3" y="8"/>
                  </a:cubicBezTo>
                  <a:cubicBezTo>
                    <a:pt x="3" y="8"/>
                    <a:pt x="3" y="9"/>
                    <a:pt x="2" y="8"/>
                  </a:cubicBezTo>
                  <a:cubicBezTo>
                    <a:pt x="3" y="8"/>
                    <a:pt x="3" y="8"/>
                    <a:pt x="3" y="8"/>
                  </a:cubicBezTo>
                  <a:cubicBezTo>
                    <a:pt x="2" y="8"/>
                    <a:pt x="2" y="6"/>
                    <a:pt x="2" y="6"/>
                  </a:cubicBezTo>
                  <a:cubicBezTo>
                    <a:pt x="2" y="6"/>
                    <a:pt x="2" y="6"/>
                    <a:pt x="2" y="6"/>
                  </a:cubicBezTo>
                  <a:cubicBezTo>
                    <a:pt x="2" y="6"/>
                    <a:pt x="2" y="6"/>
                    <a:pt x="2" y="6"/>
                  </a:cubicBezTo>
                  <a:cubicBezTo>
                    <a:pt x="2" y="6"/>
                    <a:pt x="2" y="5"/>
                    <a:pt x="2" y="6"/>
                  </a:cubicBezTo>
                  <a:cubicBezTo>
                    <a:pt x="2" y="5"/>
                    <a:pt x="2" y="5"/>
                    <a:pt x="2" y="5"/>
                  </a:cubicBezTo>
                  <a:cubicBezTo>
                    <a:pt x="2" y="5"/>
                    <a:pt x="2" y="5"/>
                    <a:pt x="2" y="5"/>
                  </a:cubicBezTo>
                  <a:cubicBezTo>
                    <a:pt x="1" y="5"/>
                    <a:pt x="1" y="4"/>
                    <a:pt x="0" y="3"/>
                  </a:cubicBezTo>
                  <a:cubicBezTo>
                    <a:pt x="0" y="1"/>
                    <a:pt x="0" y="1"/>
                    <a:pt x="0" y="1"/>
                  </a:cubicBezTo>
                  <a:cubicBezTo>
                    <a:pt x="0" y="1"/>
                    <a:pt x="0" y="1"/>
                    <a:pt x="0" y="1"/>
                  </a:cubicBezTo>
                  <a:cubicBezTo>
                    <a:pt x="0" y="0"/>
                    <a:pt x="0" y="0"/>
                    <a:pt x="0" y="0"/>
                  </a:cubicBezTo>
                  <a:cubicBezTo>
                    <a:pt x="2" y="1"/>
                    <a:pt x="2" y="1"/>
                    <a:pt x="2" y="1"/>
                  </a:cubicBezTo>
                  <a:cubicBezTo>
                    <a:pt x="2" y="3"/>
                    <a:pt x="1" y="1"/>
                    <a:pt x="1" y="1"/>
                  </a:cubicBezTo>
                  <a:cubicBezTo>
                    <a:pt x="0" y="3"/>
                    <a:pt x="1" y="4"/>
                    <a:pt x="2" y="4"/>
                  </a:cubicBezTo>
                  <a:cubicBezTo>
                    <a:pt x="1" y="3"/>
                    <a:pt x="1" y="3"/>
                    <a:pt x="1" y="3"/>
                  </a:cubicBezTo>
                  <a:cubicBezTo>
                    <a:pt x="2" y="3"/>
                    <a:pt x="2" y="3"/>
                    <a:pt x="2" y="3"/>
                  </a:cubicBezTo>
                  <a:cubicBezTo>
                    <a:pt x="2" y="3"/>
                    <a:pt x="2" y="3"/>
                    <a:pt x="2" y="3"/>
                  </a:cubicBezTo>
                  <a:cubicBezTo>
                    <a:pt x="2" y="3"/>
                    <a:pt x="2" y="3"/>
                    <a:pt x="2" y="4"/>
                  </a:cubicBezTo>
                  <a:cubicBezTo>
                    <a:pt x="2" y="4"/>
                    <a:pt x="2" y="4"/>
                    <a:pt x="2" y="4"/>
                  </a:cubicBezTo>
                  <a:cubicBezTo>
                    <a:pt x="2" y="4"/>
                    <a:pt x="3" y="4"/>
                    <a:pt x="3" y="5"/>
                  </a:cubicBezTo>
                  <a:cubicBezTo>
                    <a:pt x="3" y="5"/>
                    <a:pt x="4" y="6"/>
                    <a:pt x="6" y="7"/>
                  </a:cubicBezTo>
                  <a:cubicBezTo>
                    <a:pt x="4" y="7"/>
                    <a:pt x="3" y="6"/>
                    <a:pt x="3" y="6"/>
                  </a:cubicBezTo>
                  <a:cubicBezTo>
                    <a:pt x="3" y="7"/>
                    <a:pt x="3" y="7"/>
                    <a:pt x="3" y="7"/>
                  </a:cubicBezTo>
                  <a:cubicBezTo>
                    <a:pt x="4" y="7"/>
                    <a:pt x="6" y="7"/>
                    <a:pt x="6" y="8"/>
                  </a:cubicBezTo>
                  <a:cubicBezTo>
                    <a:pt x="6" y="8"/>
                    <a:pt x="6" y="8"/>
                    <a:pt x="6" y="8"/>
                  </a:cubicBezTo>
                  <a:cubicBezTo>
                    <a:pt x="6" y="9"/>
                    <a:pt x="7" y="8"/>
                    <a:pt x="7" y="9"/>
                  </a:cubicBezTo>
                  <a:cubicBezTo>
                    <a:pt x="8" y="12"/>
                    <a:pt x="8" y="12"/>
                    <a:pt x="9" y="13"/>
                  </a:cubicBezTo>
                  <a:cubicBezTo>
                    <a:pt x="8" y="14"/>
                    <a:pt x="8" y="14"/>
                    <a:pt x="8" y="14"/>
                  </a:cubicBezTo>
                  <a:cubicBezTo>
                    <a:pt x="9" y="14"/>
                    <a:pt x="10" y="16"/>
                    <a:pt x="11" y="16"/>
                  </a:cubicBezTo>
                  <a:cubicBezTo>
                    <a:pt x="11" y="18"/>
                    <a:pt x="13" y="19"/>
                    <a:pt x="12" y="20"/>
                  </a:cubicBezTo>
                  <a:cubicBezTo>
                    <a:pt x="14" y="22"/>
                    <a:pt x="16" y="24"/>
                    <a:pt x="17" y="26"/>
                  </a:cubicBezTo>
                  <a:cubicBezTo>
                    <a:pt x="16" y="26"/>
                    <a:pt x="16" y="26"/>
                    <a:pt x="16" y="26"/>
                  </a:cubicBezTo>
                  <a:cubicBezTo>
                    <a:pt x="17" y="26"/>
                    <a:pt x="16" y="27"/>
                    <a:pt x="16" y="27"/>
                  </a:cubicBezTo>
                  <a:cubicBezTo>
                    <a:pt x="17" y="26"/>
                    <a:pt x="17" y="27"/>
                    <a:pt x="18" y="27"/>
                  </a:cubicBezTo>
                  <a:cubicBezTo>
                    <a:pt x="18" y="30"/>
                    <a:pt x="20" y="31"/>
                    <a:pt x="21" y="32"/>
                  </a:cubicBezTo>
                  <a:cubicBezTo>
                    <a:pt x="20" y="32"/>
                    <a:pt x="20" y="32"/>
                    <a:pt x="20" y="32"/>
                  </a:cubicBezTo>
                  <a:cubicBezTo>
                    <a:pt x="22" y="33"/>
                    <a:pt x="22" y="33"/>
                    <a:pt x="22" y="35"/>
                  </a:cubicBezTo>
                  <a:cubicBezTo>
                    <a:pt x="22" y="35"/>
                    <a:pt x="22" y="35"/>
                    <a:pt x="22" y="36"/>
                  </a:cubicBezTo>
                  <a:cubicBezTo>
                    <a:pt x="22" y="36"/>
                    <a:pt x="22" y="36"/>
                    <a:pt x="23" y="38"/>
                  </a:cubicBezTo>
                  <a:cubicBezTo>
                    <a:pt x="25" y="39"/>
                    <a:pt x="25" y="40"/>
                    <a:pt x="26" y="40"/>
                  </a:cubicBezTo>
                  <a:cubicBezTo>
                    <a:pt x="28" y="43"/>
                    <a:pt x="28" y="47"/>
                    <a:pt x="31" y="48"/>
                  </a:cubicBezTo>
                  <a:cubicBezTo>
                    <a:pt x="30" y="49"/>
                    <a:pt x="30" y="49"/>
                    <a:pt x="30" y="49"/>
                  </a:cubicBezTo>
                  <a:cubicBezTo>
                    <a:pt x="34" y="51"/>
                    <a:pt x="35" y="55"/>
                    <a:pt x="36" y="57"/>
                  </a:cubicBezTo>
                  <a:cubicBezTo>
                    <a:pt x="35" y="58"/>
                    <a:pt x="35" y="58"/>
                    <a:pt x="35" y="58"/>
                  </a:cubicBezTo>
                  <a:cubicBezTo>
                    <a:pt x="35" y="58"/>
                    <a:pt x="36" y="59"/>
                    <a:pt x="37" y="59"/>
                  </a:cubicBezTo>
                  <a:cubicBezTo>
                    <a:pt x="37" y="60"/>
                    <a:pt x="38" y="60"/>
                    <a:pt x="38" y="60"/>
                  </a:cubicBezTo>
                  <a:cubicBezTo>
                    <a:pt x="38" y="61"/>
                    <a:pt x="39" y="61"/>
                    <a:pt x="39" y="61"/>
                  </a:cubicBezTo>
                  <a:cubicBezTo>
                    <a:pt x="40" y="64"/>
                    <a:pt x="40" y="65"/>
                    <a:pt x="41" y="66"/>
                  </a:cubicBezTo>
                  <a:cubicBezTo>
                    <a:pt x="41" y="66"/>
                    <a:pt x="41" y="66"/>
                    <a:pt x="41" y="66"/>
                  </a:cubicBezTo>
                  <a:cubicBezTo>
                    <a:pt x="40" y="66"/>
                    <a:pt x="40" y="66"/>
                    <a:pt x="40" y="66"/>
                  </a:cubicBezTo>
                  <a:cubicBezTo>
                    <a:pt x="41" y="67"/>
                    <a:pt x="41" y="67"/>
                    <a:pt x="42" y="67"/>
                  </a:cubicBezTo>
                  <a:cubicBezTo>
                    <a:pt x="42" y="68"/>
                    <a:pt x="45" y="70"/>
                    <a:pt x="45" y="73"/>
                  </a:cubicBezTo>
                  <a:cubicBezTo>
                    <a:pt x="45" y="71"/>
                    <a:pt x="45" y="73"/>
                    <a:pt x="46" y="73"/>
                  </a:cubicBezTo>
                  <a:cubicBezTo>
                    <a:pt x="46" y="74"/>
                    <a:pt x="47" y="75"/>
                    <a:pt x="48" y="76"/>
                  </a:cubicBezTo>
                  <a:cubicBezTo>
                    <a:pt x="47" y="76"/>
                    <a:pt x="47" y="76"/>
                    <a:pt x="47" y="76"/>
                  </a:cubicBezTo>
                  <a:cubicBezTo>
                    <a:pt x="48" y="77"/>
                    <a:pt x="48" y="76"/>
                    <a:pt x="48" y="76"/>
                  </a:cubicBezTo>
                  <a:cubicBezTo>
                    <a:pt x="49" y="78"/>
                    <a:pt x="49" y="81"/>
                    <a:pt x="51" y="83"/>
                  </a:cubicBezTo>
                  <a:cubicBezTo>
                    <a:pt x="54" y="87"/>
                    <a:pt x="55" y="91"/>
                    <a:pt x="57" y="94"/>
                  </a:cubicBezTo>
                  <a:cubicBezTo>
                    <a:pt x="57" y="94"/>
                    <a:pt x="57" y="94"/>
                    <a:pt x="57" y="94"/>
                  </a:cubicBezTo>
                  <a:cubicBezTo>
                    <a:pt x="58" y="94"/>
                    <a:pt x="58" y="96"/>
                    <a:pt x="59" y="96"/>
                  </a:cubicBezTo>
                  <a:cubicBezTo>
                    <a:pt x="59" y="97"/>
                    <a:pt x="60" y="99"/>
                    <a:pt x="59" y="99"/>
                  </a:cubicBezTo>
                  <a:cubicBezTo>
                    <a:pt x="60" y="99"/>
                    <a:pt x="60" y="101"/>
                    <a:pt x="62" y="101"/>
                  </a:cubicBezTo>
                  <a:cubicBezTo>
                    <a:pt x="62" y="101"/>
                    <a:pt x="62" y="101"/>
                    <a:pt x="62" y="101"/>
                  </a:cubicBezTo>
                  <a:cubicBezTo>
                    <a:pt x="62" y="103"/>
                    <a:pt x="63" y="104"/>
                    <a:pt x="64" y="105"/>
                  </a:cubicBezTo>
                  <a:cubicBezTo>
                    <a:pt x="63" y="105"/>
                    <a:pt x="63" y="105"/>
                    <a:pt x="63" y="105"/>
                  </a:cubicBezTo>
                  <a:cubicBezTo>
                    <a:pt x="63" y="106"/>
                    <a:pt x="65" y="106"/>
                    <a:pt x="64" y="108"/>
                  </a:cubicBezTo>
                  <a:cubicBezTo>
                    <a:pt x="64" y="108"/>
                    <a:pt x="64" y="108"/>
                    <a:pt x="64" y="106"/>
                  </a:cubicBezTo>
                  <a:cubicBezTo>
                    <a:pt x="66" y="110"/>
                    <a:pt x="68" y="113"/>
                    <a:pt x="69" y="115"/>
                  </a:cubicBezTo>
                  <a:cubicBezTo>
                    <a:pt x="70" y="119"/>
                    <a:pt x="68" y="117"/>
                    <a:pt x="70" y="118"/>
                  </a:cubicBezTo>
                  <a:cubicBezTo>
                    <a:pt x="69" y="119"/>
                    <a:pt x="70" y="118"/>
                    <a:pt x="70" y="118"/>
                  </a:cubicBezTo>
                  <a:cubicBezTo>
                    <a:pt x="72" y="119"/>
                    <a:pt x="69" y="120"/>
                    <a:pt x="70" y="120"/>
                  </a:cubicBezTo>
                  <a:cubicBezTo>
                    <a:pt x="72" y="120"/>
                    <a:pt x="72" y="121"/>
                    <a:pt x="72" y="120"/>
                  </a:cubicBezTo>
                  <a:cubicBezTo>
                    <a:pt x="72" y="122"/>
                    <a:pt x="72" y="122"/>
                    <a:pt x="73" y="122"/>
                  </a:cubicBezTo>
                  <a:cubicBezTo>
                    <a:pt x="73" y="123"/>
                    <a:pt x="73" y="123"/>
                    <a:pt x="73" y="123"/>
                  </a:cubicBezTo>
                  <a:cubicBezTo>
                    <a:pt x="75" y="123"/>
                    <a:pt x="75" y="126"/>
                    <a:pt x="76" y="127"/>
                  </a:cubicBezTo>
                  <a:cubicBezTo>
                    <a:pt x="81" y="133"/>
                    <a:pt x="85" y="139"/>
                    <a:pt x="88" y="146"/>
                  </a:cubicBezTo>
                  <a:cubicBezTo>
                    <a:pt x="93" y="154"/>
                    <a:pt x="96" y="159"/>
                    <a:pt x="101" y="167"/>
                  </a:cubicBezTo>
                  <a:cubicBezTo>
                    <a:pt x="101" y="170"/>
                    <a:pt x="101" y="170"/>
                    <a:pt x="102" y="171"/>
                  </a:cubicBezTo>
                  <a:cubicBezTo>
                    <a:pt x="102" y="171"/>
                    <a:pt x="102" y="170"/>
                    <a:pt x="102" y="171"/>
                  </a:cubicBezTo>
                  <a:cubicBezTo>
                    <a:pt x="102" y="170"/>
                    <a:pt x="102" y="172"/>
                    <a:pt x="102" y="172"/>
                  </a:cubicBezTo>
                  <a:cubicBezTo>
                    <a:pt x="104" y="174"/>
                    <a:pt x="105" y="176"/>
                    <a:pt x="107" y="179"/>
                  </a:cubicBezTo>
                  <a:cubicBezTo>
                    <a:pt x="107" y="179"/>
                    <a:pt x="106" y="179"/>
                    <a:pt x="106" y="180"/>
                  </a:cubicBezTo>
                  <a:cubicBezTo>
                    <a:pt x="107" y="180"/>
                    <a:pt x="107" y="180"/>
                    <a:pt x="107" y="180"/>
                  </a:cubicBezTo>
                  <a:cubicBezTo>
                    <a:pt x="107" y="180"/>
                    <a:pt x="107" y="180"/>
                    <a:pt x="107" y="180"/>
                  </a:cubicBezTo>
                  <a:cubicBezTo>
                    <a:pt x="107" y="180"/>
                    <a:pt x="108" y="181"/>
                    <a:pt x="108" y="180"/>
                  </a:cubicBezTo>
                  <a:cubicBezTo>
                    <a:pt x="112" y="187"/>
                    <a:pt x="115" y="193"/>
                    <a:pt x="119" y="200"/>
                  </a:cubicBezTo>
                  <a:cubicBezTo>
                    <a:pt x="119" y="201"/>
                    <a:pt x="121" y="203"/>
                    <a:pt x="122" y="205"/>
                  </a:cubicBezTo>
                  <a:cubicBezTo>
                    <a:pt x="123" y="211"/>
                    <a:pt x="125" y="216"/>
                    <a:pt x="129" y="219"/>
                  </a:cubicBezTo>
                  <a:cubicBezTo>
                    <a:pt x="129" y="219"/>
                    <a:pt x="128" y="220"/>
                    <a:pt x="125" y="21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3" name="Freeform 96"/>
            <p:cNvSpPr>
              <a:spLocks/>
            </p:cNvSpPr>
            <p:nvPr/>
          </p:nvSpPr>
          <p:spPr bwMode="auto">
            <a:xfrm>
              <a:off x="3610" y="375"/>
              <a:ext cx="232" cy="444"/>
            </a:xfrm>
            <a:custGeom>
              <a:avLst/>
              <a:gdLst>
                <a:gd name="T0" fmla="*/ 61 w 98"/>
                <a:gd name="T1" fmla="*/ 4 h 188"/>
                <a:gd name="T2" fmla="*/ 14 w 98"/>
                <a:gd name="T3" fmla="*/ 188 h 188"/>
                <a:gd name="T4" fmla="*/ 79 w 98"/>
                <a:gd name="T5" fmla="*/ 116 h 188"/>
                <a:gd name="T6" fmla="*/ 61 w 98"/>
                <a:gd name="T7" fmla="*/ 4 h 188"/>
              </a:gdLst>
              <a:ahLst/>
              <a:cxnLst>
                <a:cxn ang="0">
                  <a:pos x="T0" y="T1"/>
                </a:cxn>
                <a:cxn ang="0">
                  <a:pos x="T2" y="T3"/>
                </a:cxn>
                <a:cxn ang="0">
                  <a:pos x="T4" y="T5"/>
                </a:cxn>
                <a:cxn ang="0">
                  <a:pos x="T6" y="T7"/>
                </a:cxn>
              </a:cxnLst>
              <a:rect l="0" t="0" r="r" b="b"/>
              <a:pathLst>
                <a:path w="98" h="188">
                  <a:moveTo>
                    <a:pt x="61" y="4"/>
                  </a:moveTo>
                  <a:cubicBezTo>
                    <a:pt x="51" y="0"/>
                    <a:pt x="0" y="79"/>
                    <a:pt x="14" y="188"/>
                  </a:cubicBezTo>
                  <a:cubicBezTo>
                    <a:pt x="32" y="183"/>
                    <a:pt x="79" y="116"/>
                    <a:pt x="79" y="116"/>
                  </a:cubicBezTo>
                  <a:cubicBezTo>
                    <a:pt x="79" y="116"/>
                    <a:pt x="98" y="18"/>
                    <a:pt x="61"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4" name="Freeform 97"/>
            <p:cNvSpPr>
              <a:spLocks/>
            </p:cNvSpPr>
            <p:nvPr/>
          </p:nvSpPr>
          <p:spPr bwMode="auto">
            <a:xfrm>
              <a:off x="3712" y="387"/>
              <a:ext cx="118" cy="371"/>
            </a:xfrm>
            <a:custGeom>
              <a:avLst/>
              <a:gdLst>
                <a:gd name="T0" fmla="*/ 18 w 50"/>
                <a:gd name="T1" fmla="*/ 0 h 157"/>
                <a:gd name="T2" fmla="*/ 0 w 50"/>
                <a:gd name="T3" fmla="*/ 157 h 157"/>
                <a:gd name="T4" fmla="*/ 36 w 50"/>
                <a:gd name="T5" fmla="*/ 111 h 157"/>
                <a:gd name="T6" fmla="*/ 18 w 50"/>
                <a:gd name="T7" fmla="*/ 0 h 157"/>
              </a:gdLst>
              <a:ahLst/>
              <a:cxnLst>
                <a:cxn ang="0">
                  <a:pos x="T0" y="T1"/>
                </a:cxn>
                <a:cxn ang="0">
                  <a:pos x="T2" y="T3"/>
                </a:cxn>
                <a:cxn ang="0">
                  <a:pos x="T4" y="T5"/>
                </a:cxn>
                <a:cxn ang="0">
                  <a:pos x="T6" y="T7"/>
                </a:cxn>
              </a:cxnLst>
              <a:rect l="0" t="0" r="r" b="b"/>
              <a:pathLst>
                <a:path w="50" h="157">
                  <a:moveTo>
                    <a:pt x="18" y="0"/>
                  </a:moveTo>
                  <a:cubicBezTo>
                    <a:pt x="0" y="157"/>
                    <a:pt x="0" y="157"/>
                    <a:pt x="0" y="157"/>
                  </a:cubicBezTo>
                  <a:cubicBezTo>
                    <a:pt x="0" y="157"/>
                    <a:pt x="28" y="132"/>
                    <a:pt x="36" y="111"/>
                  </a:cubicBezTo>
                  <a:cubicBezTo>
                    <a:pt x="43" y="88"/>
                    <a:pt x="50" y="12"/>
                    <a:pt x="1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5" name="Freeform 98"/>
            <p:cNvSpPr>
              <a:spLocks/>
            </p:cNvSpPr>
            <p:nvPr/>
          </p:nvSpPr>
          <p:spPr bwMode="auto">
            <a:xfrm>
              <a:off x="3627" y="1757"/>
              <a:ext cx="252" cy="498"/>
            </a:xfrm>
            <a:custGeom>
              <a:avLst/>
              <a:gdLst>
                <a:gd name="T0" fmla="*/ 67 w 107"/>
                <a:gd name="T1" fmla="*/ 4 h 211"/>
                <a:gd name="T2" fmla="*/ 16 w 107"/>
                <a:gd name="T3" fmla="*/ 211 h 211"/>
                <a:gd name="T4" fmla="*/ 87 w 107"/>
                <a:gd name="T5" fmla="*/ 130 h 211"/>
                <a:gd name="T6" fmla="*/ 67 w 107"/>
                <a:gd name="T7" fmla="*/ 4 h 211"/>
              </a:gdLst>
              <a:ahLst/>
              <a:cxnLst>
                <a:cxn ang="0">
                  <a:pos x="T0" y="T1"/>
                </a:cxn>
                <a:cxn ang="0">
                  <a:pos x="T2" y="T3"/>
                </a:cxn>
                <a:cxn ang="0">
                  <a:pos x="T4" y="T5"/>
                </a:cxn>
                <a:cxn ang="0">
                  <a:pos x="T6" y="T7"/>
                </a:cxn>
              </a:cxnLst>
              <a:rect l="0" t="0" r="r" b="b"/>
              <a:pathLst>
                <a:path w="107" h="211">
                  <a:moveTo>
                    <a:pt x="67" y="4"/>
                  </a:moveTo>
                  <a:cubicBezTo>
                    <a:pt x="57" y="0"/>
                    <a:pt x="0" y="88"/>
                    <a:pt x="16" y="211"/>
                  </a:cubicBezTo>
                  <a:cubicBezTo>
                    <a:pt x="34" y="205"/>
                    <a:pt x="87" y="130"/>
                    <a:pt x="87" y="130"/>
                  </a:cubicBezTo>
                  <a:cubicBezTo>
                    <a:pt x="87" y="130"/>
                    <a:pt x="107" y="20"/>
                    <a:pt x="67"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6" name="Freeform 99"/>
            <p:cNvSpPr>
              <a:spLocks/>
            </p:cNvSpPr>
            <p:nvPr/>
          </p:nvSpPr>
          <p:spPr bwMode="auto">
            <a:xfrm>
              <a:off x="3740" y="1766"/>
              <a:ext cx="128" cy="416"/>
            </a:xfrm>
            <a:custGeom>
              <a:avLst/>
              <a:gdLst>
                <a:gd name="T0" fmla="*/ 19 w 54"/>
                <a:gd name="T1" fmla="*/ 0 h 176"/>
                <a:gd name="T2" fmla="*/ 0 w 54"/>
                <a:gd name="T3" fmla="*/ 176 h 176"/>
                <a:gd name="T4" fmla="*/ 38 w 54"/>
                <a:gd name="T5" fmla="*/ 125 h 176"/>
                <a:gd name="T6" fmla="*/ 19 w 54"/>
                <a:gd name="T7" fmla="*/ 0 h 176"/>
              </a:gdLst>
              <a:ahLst/>
              <a:cxnLst>
                <a:cxn ang="0">
                  <a:pos x="T0" y="T1"/>
                </a:cxn>
                <a:cxn ang="0">
                  <a:pos x="T2" y="T3"/>
                </a:cxn>
                <a:cxn ang="0">
                  <a:pos x="T4" y="T5"/>
                </a:cxn>
                <a:cxn ang="0">
                  <a:pos x="T6" y="T7"/>
                </a:cxn>
              </a:cxnLst>
              <a:rect l="0" t="0" r="r" b="b"/>
              <a:pathLst>
                <a:path w="54" h="176">
                  <a:moveTo>
                    <a:pt x="19" y="0"/>
                  </a:moveTo>
                  <a:cubicBezTo>
                    <a:pt x="0" y="176"/>
                    <a:pt x="0" y="176"/>
                    <a:pt x="0" y="176"/>
                  </a:cubicBezTo>
                  <a:cubicBezTo>
                    <a:pt x="0" y="176"/>
                    <a:pt x="30" y="149"/>
                    <a:pt x="38" y="125"/>
                  </a:cubicBezTo>
                  <a:cubicBezTo>
                    <a:pt x="46" y="100"/>
                    <a:pt x="54" y="13"/>
                    <a:pt x="19"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7" name="Freeform 100"/>
            <p:cNvSpPr>
              <a:spLocks/>
            </p:cNvSpPr>
            <p:nvPr/>
          </p:nvSpPr>
          <p:spPr bwMode="auto">
            <a:xfrm>
              <a:off x="3608" y="3016"/>
              <a:ext cx="255" cy="498"/>
            </a:xfrm>
            <a:custGeom>
              <a:avLst/>
              <a:gdLst>
                <a:gd name="T0" fmla="*/ 68 w 108"/>
                <a:gd name="T1" fmla="*/ 3 h 211"/>
                <a:gd name="T2" fmla="*/ 15 w 108"/>
                <a:gd name="T3" fmla="*/ 211 h 211"/>
                <a:gd name="T4" fmla="*/ 87 w 108"/>
                <a:gd name="T5" fmla="*/ 130 h 211"/>
                <a:gd name="T6" fmla="*/ 68 w 108"/>
                <a:gd name="T7" fmla="*/ 3 h 211"/>
              </a:gdLst>
              <a:ahLst/>
              <a:cxnLst>
                <a:cxn ang="0">
                  <a:pos x="T0" y="T1"/>
                </a:cxn>
                <a:cxn ang="0">
                  <a:pos x="T2" y="T3"/>
                </a:cxn>
                <a:cxn ang="0">
                  <a:pos x="T4" y="T5"/>
                </a:cxn>
                <a:cxn ang="0">
                  <a:pos x="T6" y="T7"/>
                </a:cxn>
              </a:cxnLst>
              <a:rect l="0" t="0" r="r" b="b"/>
              <a:pathLst>
                <a:path w="108" h="211">
                  <a:moveTo>
                    <a:pt x="68" y="3"/>
                  </a:moveTo>
                  <a:cubicBezTo>
                    <a:pt x="56" y="0"/>
                    <a:pt x="0" y="88"/>
                    <a:pt x="15" y="211"/>
                  </a:cubicBezTo>
                  <a:cubicBezTo>
                    <a:pt x="35" y="204"/>
                    <a:pt x="87" y="130"/>
                    <a:pt x="87" y="130"/>
                  </a:cubicBezTo>
                  <a:cubicBezTo>
                    <a:pt x="87" y="130"/>
                    <a:pt x="108" y="20"/>
                    <a:pt x="68"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8" name="Freeform 101"/>
            <p:cNvSpPr>
              <a:spLocks/>
            </p:cNvSpPr>
            <p:nvPr/>
          </p:nvSpPr>
          <p:spPr bwMode="auto">
            <a:xfrm>
              <a:off x="3721" y="3025"/>
              <a:ext cx="128" cy="416"/>
            </a:xfrm>
            <a:custGeom>
              <a:avLst/>
              <a:gdLst>
                <a:gd name="T0" fmla="*/ 20 w 54"/>
                <a:gd name="T1" fmla="*/ 0 h 176"/>
                <a:gd name="T2" fmla="*/ 0 w 54"/>
                <a:gd name="T3" fmla="*/ 176 h 176"/>
                <a:gd name="T4" fmla="*/ 39 w 54"/>
                <a:gd name="T5" fmla="*/ 126 h 176"/>
                <a:gd name="T6" fmla="*/ 20 w 54"/>
                <a:gd name="T7" fmla="*/ 0 h 176"/>
              </a:gdLst>
              <a:ahLst/>
              <a:cxnLst>
                <a:cxn ang="0">
                  <a:pos x="T0" y="T1"/>
                </a:cxn>
                <a:cxn ang="0">
                  <a:pos x="T2" y="T3"/>
                </a:cxn>
                <a:cxn ang="0">
                  <a:pos x="T4" y="T5"/>
                </a:cxn>
                <a:cxn ang="0">
                  <a:pos x="T6" y="T7"/>
                </a:cxn>
              </a:cxnLst>
              <a:rect l="0" t="0" r="r" b="b"/>
              <a:pathLst>
                <a:path w="54" h="176">
                  <a:moveTo>
                    <a:pt x="20" y="0"/>
                  </a:moveTo>
                  <a:cubicBezTo>
                    <a:pt x="0" y="176"/>
                    <a:pt x="0" y="176"/>
                    <a:pt x="0" y="176"/>
                  </a:cubicBezTo>
                  <a:cubicBezTo>
                    <a:pt x="0" y="176"/>
                    <a:pt x="30" y="149"/>
                    <a:pt x="39" y="126"/>
                  </a:cubicBezTo>
                  <a:cubicBezTo>
                    <a:pt x="47" y="101"/>
                    <a:pt x="54" y="14"/>
                    <a:pt x="20"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09" name="Freeform 102"/>
            <p:cNvSpPr>
              <a:spLocks/>
            </p:cNvSpPr>
            <p:nvPr/>
          </p:nvSpPr>
          <p:spPr bwMode="auto">
            <a:xfrm>
              <a:off x="3329" y="1528"/>
              <a:ext cx="255" cy="496"/>
            </a:xfrm>
            <a:custGeom>
              <a:avLst/>
              <a:gdLst>
                <a:gd name="T0" fmla="*/ 40 w 108"/>
                <a:gd name="T1" fmla="*/ 3 h 210"/>
                <a:gd name="T2" fmla="*/ 92 w 108"/>
                <a:gd name="T3" fmla="*/ 210 h 210"/>
                <a:gd name="T4" fmla="*/ 22 w 108"/>
                <a:gd name="T5" fmla="*/ 128 h 210"/>
                <a:gd name="T6" fmla="*/ 40 w 108"/>
                <a:gd name="T7" fmla="*/ 3 h 210"/>
              </a:gdLst>
              <a:ahLst/>
              <a:cxnLst>
                <a:cxn ang="0">
                  <a:pos x="T0" y="T1"/>
                </a:cxn>
                <a:cxn ang="0">
                  <a:pos x="T2" y="T3"/>
                </a:cxn>
                <a:cxn ang="0">
                  <a:pos x="T4" y="T5"/>
                </a:cxn>
                <a:cxn ang="0">
                  <a:pos x="T6" y="T7"/>
                </a:cxn>
              </a:cxnLst>
              <a:rect l="0" t="0" r="r" b="b"/>
              <a:pathLst>
                <a:path w="108" h="210">
                  <a:moveTo>
                    <a:pt x="40" y="3"/>
                  </a:moveTo>
                  <a:cubicBezTo>
                    <a:pt x="51" y="0"/>
                    <a:pt x="108" y="88"/>
                    <a:pt x="92" y="210"/>
                  </a:cubicBezTo>
                  <a:cubicBezTo>
                    <a:pt x="73" y="204"/>
                    <a:pt x="22" y="128"/>
                    <a:pt x="22" y="128"/>
                  </a:cubicBezTo>
                  <a:cubicBezTo>
                    <a:pt x="22" y="128"/>
                    <a:pt x="0" y="20"/>
                    <a:pt x="40" y="3"/>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0" name="Freeform 103"/>
            <p:cNvSpPr>
              <a:spLocks/>
            </p:cNvSpPr>
            <p:nvPr/>
          </p:nvSpPr>
          <p:spPr bwMode="auto">
            <a:xfrm>
              <a:off x="3341" y="1537"/>
              <a:ext cx="127" cy="418"/>
            </a:xfrm>
            <a:custGeom>
              <a:avLst/>
              <a:gdLst>
                <a:gd name="T0" fmla="*/ 35 w 54"/>
                <a:gd name="T1" fmla="*/ 0 h 177"/>
                <a:gd name="T2" fmla="*/ 54 w 54"/>
                <a:gd name="T3" fmla="*/ 177 h 177"/>
                <a:gd name="T4" fmla="*/ 17 w 54"/>
                <a:gd name="T5" fmla="*/ 124 h 177"/>
                <a:gd name="T6" fmla="*/ 35 w 54"/>
                <a:gd name="T7" fmla="*/ 0 h 177"/>
              </a:gdLst>
              <a:ahLst/>
              <a:cxnLst>
                <a:cxn ang="0">
                  <a:pos x="T0" y="T1"/>
                </a:cxn>
                <a:cxn ang="0">
                  <a:pos x="T2" y="T3"/>
                </a:cxn>
                <a:cxn ang="0">
                  <a:pos x="T4" y="T5"/>
                </a:cxn>
                <a:cxn ang="0">
                  <a:pos x="T6" y="T7"/>
                </a:cxn>
              </a:cxnLst>
              <a:rect l="0" t="0" r="r" b="b"/>
              <a:pathLst>
                <a:path w="54" h="177">
                  <a:moveTo>
                    <a:pt x="35" y="0"/>
                  </a:moveTo>
                  <a:cubicBezTo>
                    <a:pt x="54" y="177"/>
                    <a:pt x="54" y="177"/>
                    <a:pt x="54" y="177"/>
                  </a:cubicBezTo>
                  <a:cubicBezTo>
                    <a:pt x="54" y="177"/>
                    <a:pt x="25" y="150"/>
                    <a:pt x="17" y="124"/>
                  </a:cubicBezTo>
                  <a:cubicBezTo>
                    <a:pt x="8" y="100"/>
                    <a:pt x="0" y="14"/>
                    <a:pt x="35"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1" name="Freeform 104"/>
            <p:cNvSpPr>
              <a:spLocks/>
            </p:cNvSpPr>
            <p:nvPr/>
          </p:nvSpPr>
          <p:spPr bwMode="auto">
            <a:xfrm>
              <a:off x="3261" y="2272"/>
              <a:ext cx="356" cy="560"/>
            </a:xfrm>
            <a:custGeom>
              <a:avLst/>
              <a:gdLst>
                <a:gd name="T0" fmla="*/ 143 w 151"/>
                <a:gd name="T1" fmla="*/ 237 h 237"/>
                <a:gd name="T2" fmla="*/ 10 w 151"/>
                <a:gd name="T3" fmla="*/ 0 h 237"/>
                <a:gd name="T4" fmla="*/ 143 w 151"/>
                <a:gd name="T5" fmla="*/ 237 h 237"/>
              </a:gdLst>
              <a:ahLst/>
              <a:cxnLst>
                <a:cxn ang="0">
                  <a:pos x="T0" y="T1"/>
                </a:cxn>
                <a:cxn ang="0">
                  <a:pos x="T2" y="T3"/>
                </a:cxn>
                <a:cxn ang="0">
                  <a:pos x="T4" y="T5"/>
                </a:cxn>
              </a:cxnLst>
              <a:rect l="0" t="0" r="r" b="b"/>
              <a:pathLst>
                <a:path w="151" h="237">
                  <a:moveTo>
                    <a:pt x="143" y="237"/>
                  </a:moveTo>
                  <a:cubicBezTo>
                    <a:pt x="143" y="237"/>
                    <a:pt x="0" y="158"/>
                    <a:pt x="10" y="0"/>
                  </a:cubicBezTo>
                  <a:cubicBezTo>
                    <a:pt x="151" y="69"/>
                    <a:pt x="143" y="237"/>
                    <a:pt x="143"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2" name="Freeform 105"/>
            <p:cNvSpPr>
              <a:spLocks/>
            </p:cNvSpPr>
            <p:nvPr/>
          </p:nvSpPr>
          <p:spPr bwMode="auto">
            <a:xfrm>
              <a:off x="3615" y="1863"/>
              <a:ext cx="357" cy="560"/>
            </a:xfrm>
            <a:custGeom>
              <a:avLst/>
              <a:gdLst>
                <a:gd name="T0" fmla="*/ 7 w 151"/>
                <a:gd name="T1" fmla="*/ 237 h 237"/>
                <a:gd name="T2" fmla="*/ 140 w 151"/>
                <a:gd name="T3" fmla="*/ 0 h 237"/>
                <a:gd name="T4" fmla="*/ 7 w 151"/>
                <a:gd name="T5" fmla="*/ 237 h 237"/>
              </a:gdLst>
              <a:ahLst/>
              <a:cxnLst>
                <a:cxn ang="0">
                  <a:pos x="T0" y="T1"/>
                </a:cxn>
                <a:cxn ang="0">
                  <a:pos x="T2" y="T3"/>
                </a:cxn>
                <a:cxn ang="0">
                  <a:pos x="T4" y="T5"/>
                </a:cxn>
              </a:cxnLst>
              <a:rect l="0" t="0" r="r" b="b"/>
              <a:pathLst>
                <a:path w="151" h="237">
                  <a:moveTo>
                    <a:pt x="7" y="237"/>
                  </a:moveTo>
                  <a:cubicBezTo>
                    <a:pt x="7" y="237"/>
                    <a:pt x="151" y="159"/>
                    <a:pt x="140" y="0"/>
                  </a:cubicBezTo>
                  <a:cubicBezTo>
                    <a:pt x="0" y="69"/>
                    <a:pt x="7" y="237"/>
                    <a:pt x="7"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3" name="Freeform 106"/>
            <p:cNvSpPr>
              <a:spLocks/>
            </p:cNvSpPr>
            <p:nvPr/>
          </p:nvSpPr>
          <p:spPr bwMode="auto">
            <a:xfrm>
              <a:off x="3587" y="2463"/>
              <a:ext cx="356" cy="562"/>
            </a:xfrm>
            <a:custGeom>
              <a:avLst/>
              <a:gdLst>
                <a:gd name="T0" fmla="*/ 8 w 151"/>
                <a:gd name="T1" fmla="*/ 238 h 238"/>
                <a:gd name="T2" fmla="*/ 140 w 151"/>
                <a:gd name="T3" fmla="*/ 0 h 238"/>
                <a:gd name="T4" fmla="*/ 8 w 151"/>
                <a:gd name="T5" fmla="*/ 238 h 238"/>
              </a:gdLst>
              <a:ahLst/>
              <a:cxnLst>
                <a:cxn ang="0">
                  <a:pos x="T0" y="T1"/>
                </a:cxn>
                <a:cxn ang="0">
                  <a:pos x="T2" y="T3"/>
                </a:cxn>
                <a:cxn ang="0">
                  <a:pos x="T4" y="T5"/>
                </a:cxn>
              </a:cxnLst>
              <a:rect l="0" t="0" r="r" b="b"/>
              <a:pathLst>
                <a:path w="151" h="238">
                  <a:moveTo>
                    <a:pt x="8" y="238"/>
                  </a:moveTo>
                  <a:cubicBezTo>
                    <a:pt x="8" y="238"/>
                    <a:pt x="151" y="159"/>
                    <a:pt x="140" y="0"/>
                  </a:cubicBezTo>
                  <a:cubicBezTo>
                    <a:pt x="0" y="70"/>
                    <a:pt x="8" y="238"/>
                    <a:pt x="8"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4" name="Freeform 107"/>
            <p:cNvSpPr>
              <a:spLocks/>
            </p:cNvSpPr>
            <p:nvPr/>
          </p:nvSpPr>
          <p:spPr bwMode="auto">
            <a:xfrm>
              <a:off x="3591" y="3096"/>
              <a:ext cx="352" cy="562"/>
            </a:xfrm>
            <a:custGeom>
              <a:avLst/>
              <a:gdLst>
                <a:gd name="T0" fmla="*/ 7 w 149"/>
                <a:gd name="T1" fmla="*/ 238 h 238"/>
                <a:gd name="T2" fmla="*/ 140 w 149"/>
                <a:gd name="T3" fmla="*/ 0 h 238"/>
                <a:gd name="T4" fmla="*/ 7 w 149"/>
                <a:gd name="T5" fmla="*/ 238 h 238"/>
              </a:gdLst>
              <a:ahLst/>
              <a:cxnLst>
                <a:cxn ang="0">
                  <a:pos x="T0" y="T1"/>
                </a:cxn>
                <a:cxn ang="0">
                  <a:pos x="T2" y="T3"/>
                </a:cxn>
                <a:cxn ang="0">
                  <a:pos x="T4" y="T5"/>
                </a:cxn>
              </a:cxnLst>
              <a:rect l="0" t="0" r="r" b="b"/>
              <a:pathLst>
                <a:path w="149" h="238">
                  <a:moveTo>
                    <a:pt x="7" y="238"/>
                  </a:moveTo>
                  <a:cubicBezTo>
                    <a:pt x="7" y="238"/>
                    <a:pt x="149" y="159"/>
                    <a:pt x="140" y="0"/>
                  </a:cubicBezTo>
                  <a:cubicBezTo>
                    <a:pt x="0" y="70"/>
                    <a:pt x="7" y="238"/>
                    <a:pt x="7"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5" name="Freeform 108"/>
            <p:cNvSpPr>
              <a:spLocks/>
            </p:cNvSpPr>
            <p:nvPr/>
          </p:nvSpPr>
          <p:spPr bwMode="auto">
            <a:xfrm>
              <a:off x="3244" y="1603"/>
              <a:ext cx="357" cy="555"/>
            </a:xfrm>
            <a:custGeom>
              <a:avLst/>
              <a:gdLst>
                <a:gd name="T0" fmla="*/ 144 w 151"/>
                <a:gd name="T1" fmla="*/ 235 h 235"/>
                <a:gd name="T2" fmla="*/ 11 w 151"/>
                <a:gd name="T3" fmla="*/ 0 h 235"/>
                <a:gd name="T4" fmla="*/ 144 w 151"/>
                <a:gd name="T5" fmla="*/ 235 h 235"/>
              </a:gdLst>
              <a:ahLst/>
              <a:cxnLst>
                <a:cxn ang="0">
                  <a:pos x="T0" y="T1"/>
                </a:cxn>
                <a:cxn ang="0">
                  <a:pos x="T2" y="T3"/>
                </a:cxn>
                <a:cxn ang="0">
                  <a:pos x="T4" y="T5"/>
                </a:cxn>
              </a:cxnLst>
              <a:rect l="0" t="0" r="r" b="b"/>
              <a:pathLst>
                <a:path w="151" h="235">
                  <a:moveTo>
                    <a:pt x="144" y="235"/>
                  </a:moveTo>
                  <a:cubicBezTo>
                    <a:pt x="144" y="235"/>
                    <a:pt x="0" y="157"/>
                    <a:pt x="11" y="0"/>
                  </a:cubicBezTo>
                  <a:cubicBezTo>
                    <a:pt x="151" y="68"/>
                    <a:pt x="144" y="235"/>
                    <a:pt x="144" y="23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6" name="Freeform 109"/>
            <p:cNvSpPr>
              <a:spLocks/>
            </p:cNvSpPr>
            <p:nvPr/>
          </p:nvSpPr>
          <p:spPr bwMode="auto">
            <a:xfrm>
              <a:off x="3631" y="1138"/>
              <a:ext cx="355" cy="558"/>
            </a:xfrm>
            <a:custGeom>
              <a:avLst/>
              <a:gdLst>
                <a:gd name="T0" fmla="*/ 6 w 150"/>
                <a:gd name="T1" fmla="*/ 236 h 236"/>
                <a:gd name="T2" fmla="*/ 140 w 150"/>
                <a:gd name="T3" fmla="*/ 0 h 236"/>
                <a:gd name="T4" fmla="*/ 6 w 150"/>
                <a:gd name="T5" fmla="*/ 236 h 236"/>
              </a:gdLst>
              <a:ahLst/>
              <a:cxnLst>
                <a:cxn ang="0">
                  <a:pos x="T0" y="T1"/>
                </a:cxn>
                <a:cxn ang="0">
                  <a:pos x="T2" y="T3"/>
                </a:cxn>
                <a:cxn ang="0">
                  <a:pos x="T4" y="T5"/>
                </a:cxn>
              </a:cxnLst>
              <a:rect l="0" t="0" r="r" b="b"/>
              <a:pathLst>
                <a:path w="150" h="236">
                  <a:moveTo>
                    <a:pt x="6" y="236"/>
                  </a:moveTo>
                  <a:cubicBezTo>
                    <a:pt x="6" y="236"/>
                    <a:pt x="150" y="158"/>
                    <a:pt x="140" y="0"/>
                  </a:cubicBezTo>
                  <a:cubicBezTo>
                    <a:pt x="0" y="69"/>
                    <a:pt x="6" y="236"/>
                    <a:pt x="6" y="236"/>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7" name="Freeform 110"/>
            <p:cNvSpPr>
              <a:spLocks/>
            </p:cNvSpPr>
            <p:nvPr/>
          </p:nvSpPr>
          <p:spPr bwMode="auto">
            <a:xfrm>
              <a:off x="3244" y="895"/>
              <a:ext cx="357" cy="560"/>
            </a:xfrm>
            <a:custGeom>
              <a:avLst/>
              <a:gdLst>
                <a:gd name="T0" fmla="*/ 144 w 151"/>
                <a:gd name="T1" fmla="*/ 237 h 237"/>
                <a:gd name="T2" fmla="*/ 11 w 151"/>
                <a:gd name="T3" fmla="*/ 0 h 237"/>
                <a:gd name="T4" fmla="*/ 144 w 151"/>
                <a:gd name="T5" fmla="*/ 237 h 237"/>
              </a:gdLst>
              <a:ahLst/>
              <a:cxnLst>
                <a:cxn ang="0">
                  <a:pos x="T0" y="T1"/>
                </a:cxn>
                <a:cxn ang="0">
                  <a:pos x="T2" y="T3"/>
                </a:cxn>
                <a:cxn ang="0">
                  <a:pos x="T4" y="T5"/>
                </a:cxn>
              </a:cxnLst>
              <a:rect l="0" t="0" r="r" b="b"/>
              <a:pathLst>
                <a:path w="151" h="237">
                  <a:moveTo>
                    <a:pt x="144" y="237"/>
                  </a:moveTo>
                  <a:cubicBezTo>
                    <a:pt x="144" y="237"/>
                    <a:pt x="0" y="159"/>
                    <a:pt x="11" y="0"/>
                  </a:cubicBezTo>
                  <a:cubicBezTo>
                    <a:pt x="151" y="70"/>
                    <a:pt x="144" y="237"/>
                    <a:pt x="144" y="237"/>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8" name="Freeform 111"/>
            <p:cNvSpPr>
              <a:spLocks/>
            </p:cNvSpPr>
            <p:nvPr/>
          </p:nvSpPr>
          <p:spPr bwMode="auto">
            <a:xfrm>
              <a:off x="3228" y="236"/>
              <a:ext cx="359" cy="562"/>
            </a:xfrm>
            <a:custGeom>
              <a:avLst/>
              <a:gdLst>
                <a:gd name="T0" fmla="*/ 144 w 152"/>
                <a:gd name="T1" fmla="*/ 238 h 238"/>
                <a:gd name="T2" fmla="*/ 11 w 152"/>
                <a:gd name="T3" fmla="*/ 0 h 238"/>
                <a:gd name="T4" fmla="*/ 144 w 152"/>
                <a:gd name="T5" fmla="*/ 238 h 238"/>
              </a:gdLst>
              <a:ahLst/>
              <a:cxnLst>
                <a:cxn ang="0">
                  <a:pos x="T0" y="T1"/>
                </a:cxn>
                <a:cxn ang="0">
                  <a:pos x="T2" y="T3"/>
                </a:cxn>
                <a:cxn ang="0">
                  <a:pos x="T4" y="T5"/>
                </a:cxn>
              </a:cxnLst>
              <a:rect l="0" t="0" r="r" b="b"/>
              <a:pathLst>
                <a:path w="152" h="238">
                  <a:moveTo>
                    <a:pt x="144" y="238"/>
                  </a:moveTo>
                  <a:cubicBezTo>
                    <a:pt x="144" y="238"/>
                    <a:pt x="0" y="160"/>
                    <a:pt x="11" y="0"/>
                  </a:cubicBezTo>
                  <a:cubicBezTo>
                    <a:pt x="152" y="70"/>
                    <a:pt x="144" y="238"/>
                    <a:pt x="144" y="23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9" name="Freeform 112"/>
            <p:cNvSpPr>
              <a:spLocks/>
            </p:cNvSpPr>
            <p:nvPr/>
          </p:nvSpPr>
          <p:spPr bwMode="auto">
            <a:xfrm>
              <a:off x="3601" y="488"/>
              <a:ext cx="321" cy="501"/>
            </a:xfrm>
            <a:custGeom>
              <a:avLst/>
              <a:gdLst>
                <a:gd name="T0" fmla="*/ 6 w 136"/>
                <a:gd name="T1" fmla="*/ 212 h 212"/>
                <a:gd name="T2" fmla="*/ 126 w 136"/>
                <a:gd name="T3" fmla="*/ 0 h 212"/>
                <a:gd name="T4" fmla="*/ 6 w 136"/>
                <a:gd name="T5" fmla="*/ 212 h 212"/>
              </a:gdLst>
              <a:ahLst/>
              <a:cxnLst>
                <a:cxn ang="0">
                  <a:pos x="T0" y="T1"/>
                </a:cxn>
                <a:cxn ang="0">
                  <a:pos x="T2" y="T3"/>
                </a:cxn>
                <a:cxn ang="0">
                  <a:pos x="T4" y="T5"/>
                </a:cxn>
              </a:cxnLst>
              <a:rect l="0" t="0" r="r" b="b"/>
              <a:pathLst>
                <a:path w="136" h="212">
                  <a:moveTo>
                    <a:pt x="6" y="212"/>
                  </a:moveTo>
                  <a:cubicBezTo>
                    <a:pt x="6" y="212"/>
                    <a:pt x="136" y="143"/>
                    <a:pt x="126" y="0"/>
                  </a:cubicBezTo>
                  <a:cubicBezTo>
                    <a:pt x="0" y="63"/>
                    <a:pt x="6" y="212"/>
                    <a:pt x="6" y="21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0" name="Freeform 113"/>
            <p:cNvSpPr>
              <a:spLocks/>
            </p:cNvSpPr>
            <p:nvPr/>
          </p:nvSpPr>
          <p:spPr bwMode="auto">
            <a:xfrm>
              <a:off x="3636" y="1863"/>
              <a:ext cx="300" cy="551"/>
            </a:xfrm>
            <a:custGeom>
              <a:avLst/>
              <a:gdLst>
                <a:gd name="T0" fmla="*/ 13 w 127"/>
                <a:gd name="T1" fmla="*/ 206 h 233"/>
                <a:gd name="T2" fmla="*/ 17 w 127"/>
                <a:gd name="T3" fmla="*/ 199 h 233"/>
                <a:gd name="T4" fmla="*/ 23 w 127"/>
                <a:gd name="T5" fmla="*/ 185 h 233"/>
                <a:gd name="T6" fmla="*/ 26 w 127"/>
                <a:gd name="T7" fmla="*/ 179 h 233"/>
                <a:gd name="T8" fmla="*/ 35 w 127"/>
                <a:gd name="T9" fmla="*/ 166 h 233"/>
                <a:gd name="T10" fmla="*/ 37 w 127"/>
                <a:gd name="T11" fmla="*/ 160 h 233"/>
                <a:gd name="T12" fmla="*/ 42 w 127"/>
                <a:gd name="T13" fmla="*/ 152 h 233"/>
                <a:gd name="T14" fmla="*/ 46 w 127"/>
                <a:gd name="T15" fmla="*/ 145 h 233"/>
                <a:gd name="T16" fmla="*/ 49 w 127"/>
                <a:gd name="T17" fmla="*/ 141 h 233"/>
                <a:gd name="T18" fmla="*/ 49 w 127"/>
                <a:gd name="T19" fmla="*/ 137 h 233"/>
                <a:gd name="T20" fmla="*/ 54 w 127"/>
                <a:gd name="T21" fmla="*/ 128 h 233"/>
                <a:gd name="T22" fmla="*/ 56 w 127"/>
                <a:gd name="T23" fmla="*/ 124 h 233"/>
                <a:gd name="T24" fmla="*/ 58 w 127"/>
                <a:gd name="T25" fmla="*/ 119 h 233"/>
                <a:gd name="T26" fmla="*/ 63 w 127"/>
                <a:gd name="T27" fmla="*/ 113 h 233"/>
                <a:gd name="T28" fmla="*/ 66 w 127"/>
                <a:gd name="T29" fmla="*/ 106 h 233"/>
                <a:gd name="T30" fmla="*/ 71 w 127"/>
                <a:gd name="T31" fmla="*/ 98 h 233"/>
                <a:gd name="T32" fmla="*/ 72 w 127"/>
                <a:gd name="T33" fmla="*/ 94 h 233"/>
                <a:gd name="T34" fmla="*/ 75 w 127"/>
                <a:gd name="T35" fmla="*/ 91 h 233"/>
                <a:gd name="T36" fmla="*/ 76 w 127"/>
                <a:gd name="T37" fmla="*/ 87 h 233"/>
                <a:gd name="T38" fmla="*/ 76 w 127"/>
                <a:gd name="T39" fmla="*/ 86 h 233"/>
                <a:gd name="T40" fmla="*/ 79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1 h 233"/>
                <a:gd name="T52" fmla="*/ 99 w 127"/>
                <a:gd name="T53" fmla="*/ 46 h 233"/>
                <a:gd name="T54" fmla="*/ 99 w 127"/>
                <a:gd name="T55" fmla="*/ 43 h 233"/>
                <a:gd name="T56" fmla="*/ 102 w 127"/>
                <a:gd name="T57" fmla="*/ 38 h 233"/>
                <a:gd name="T58" fmla="*/ 102 w 127"/>
                <a:gd name="T59" fmla="*/ 37 h 233"/>
                <a:gd name="T60" fmla="*/ 103 w 127"/>
                <a:gd name="T61" fmla="*/ 35 h 233"/>
                <a:gd name="T62" fmla="*/ 107 w 127"/>
                <a:gd name="T63" fmla="*/ 32 h 233"/>
                <a:gd name="T64" fmla="*/ 108 w 127"/>
                <a:gd name="T65" fmla="*/ 28 h 233"/>
                <a:gd name="T66" fmla="*/ 109 w 127"/>
                <a:gd name="T67" fmla="*/ 26 h 233"/>
                <a:gd name="T68" fmla="*/ 110 w 127"/>
                <a:gd name="T69" fmla="*/ 23 h 233"/>
                <a:gd name="T70" fmla="*/ 111 w 127"/>
                <a:gd name="T71" fmla="*/ 19 h 233"/>
                <a:gd name="T72" fmla="*/ 112 w 127"/>
                <a:gd name="T73" fmla="*/ 23 h 233"/>
                <a:gd name="T74" fmla="*/ 116 w 127"/>
                <a:gd name="T75" fmla="*/ 16 h 233"/>
                <a:gd name="T76" fmla="*/ 122 w 127"/>
                <a:gd name="T77" fmla="*/ 8 h 233"/>
                <a:gd name="T78" fmla="*/ 124 w 127"/>
                <a:gd name="T79" fmla="*/ 6 h 233"/>
                <a:gd name="T80" fmla="*/ 127 w 127"/>
                <a:gd name="T81" fmla="*/ 0 h 233"/>
                <a:gd name="T82" fmla="*/ 127 w 127"/>
                <a:gd name="T83" fmla="*/ 3 h 233"/>
                <a:gd name="T84" fmla="*/ 123 w 127"/>
                <a:gd name="T85" fmla="*/ 8 h 233"/>
                <a:gd name="T86" fmla="*/ 119 w 127"/>
                <a:gd name="T87" fmla="*/ 18 h 233"/>
                <a:gd name="T88" fmla="*/ 110 w 127"/>
                <a:gd name="T89" fmla="*/ 35 h 233"/>
                <a:gd name="T90" fmla="*/ 101 w 127"/>
                <a:gd name="T91" fmla="*/ 54 h 233"/>
                <a:gd name="T92" fmla="*/ 93 w 127"/>
                <a:gd name="T93" fmla="*/ 69 h 233"/>
                <a:gd name="T94" fmla="*/ 88 w 127"/>
                <a:gd name="T95" fmla="*/ 79 h 233"/>
                <a:gd name="T96" fmla="*/ 75 w 127"/>
                <a:gd name="T97" fmla="*/ 101 h 233"/>
                <a:gd name="T98" fmla="*/ 68 w 127"/>
                <a:gd name="T99" fmla="*/ 113 h 233"/>
                <a:gd name="T100" fmla="*/ 58 w 127"/>
                <a:gd name="T101" fmla="*/ 127 h 233"/>
                <a:gd name="T102" fmla="*/ 33 w 127"/>
                <a:gd name="T103" fmla="*/ 179 h 233"/>
                <a:gd name="T104" fmla="*/ 26 w 127"/>
                <a:gd name="T105" fmla="*/ 193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3"/>
                    <a:pt x="5" y="220"/>
                  </a:cubicBezTo>
                  <a:cubicBezTo>
                    <a:pt x="5" y="220"/>
                    <a:pt x="6" y="220"/>
                    <a:pt x="6" y="220"/>
                  </a:cubicBezTo>
                  <a:cubicBezTo>
                    <a:pt x="7" y="215"/>
                    <a:pt x="9" y="212"/>
                    <a:pt x="12" y="209"/>
                  </a:cubicBezTo>
                  <a:cubicBezTo>
                    <a:pt x="12" y="209"/>
                    <a:pt x="12" y="209"/>
                    <a:pt x="12" y="209"/>
                  </a:cubicBezTo>
                  <a:cubicBezTo>
                    <a:pt x="13" y="207"/>
                    <a:pt x="13" y="206"/>
                    <a:pt x="13" y="206"/>
                  </a:cubicBezTo>
                  <a:cubicBezTo>
                    <a:pt x="13" y="206"/>
                    <a:pt x="13" y="206"/>
                    <a:pt x="15" y="206"/>
                  </a:cubicBezTo>
                  <a:cubicBezTo>
                    <a:pt x="13" y="206"/>
                    <a:pt x="15" y="205"/>
                    <a:pt x="15" y="205"/>
                  </a:cubicBezTo>
                  <a:cubicBezTo>
                    <a:pt x="15" y="204"/>
                    <a:pt x="15" y="205"/>
                    <a:pt x="15" y="204"/>
                  </a:cubicBezTo>
                  <a:cubicBezTo>
                    <a:pt x="15" y="204"/>
                    <a:pt x="15" y="204"/>
                    <a:pt x="15" y="204"/>
                  </a:cubicBezTo>
                  <a:cubicBezTo>
                    <a:pt x="15" y="202"/>
                    <a:pt x="17" y="201"/>
                    <a:pt x="17" y="199"/>
                  </a:cubicBezTo>
                  <a:cubicBezTo>
                    <a:pt x="17" y="199"/>
                    <a:pt x="17" y="199"/>
                    <a:pt x="17" y="199"/>
                  </a:cubicBezTo>
                  <a:cubicBezTo>
                    <a:pt x="18" y="196"/>
                    <a:pt x="20" y="193"/>
                    <a:pt x="21" y="190"/>
                  </a:cubicBezTo>
                  <a:cubicBezTo>
                    <a:pt x="21" y="190"/>
                    <a:pt x="21" y="190"/>
                    <a:pt x="22" y="190"/>
                  </a:cubicBezTo>
                  <a:cubicBezTo>
                    <a:pt x="21" y="190"/>
                    <a:pt x="22" y="189"/>
                    <a:pt x="22" y="188"/>
                  </a:cubicBezTo>
                  <a:cubicBezTo>
                    <a:pt x="23" y="188"/>
                    <a:pt x="22" y="186"/>
                    <a:pt x="23" y="186"/>
                  </a:cubicBezTo>
                  <a:cubicBezTo>
                    <a:pt x="23" y="186"/>
                    <a:pt x="23" y="186"/>
                    <a:pt x="23" y="186"/>
                  </a:cubicBezTo>
                  <a:cubicBezTo>
                    <a:pt x="23" y="186"/>
                    <a:pt x="24" y="186"/>
                    <a:pt x="23" y="185"/>
                  </a:cubicBezTo>
                  <a:cubicBezTo>
                    <a:pt x="24" y="185"/>
                    <a:pt x="24" y="185"/>
                    <a:pt x="24" y="185"/>
                  </a:cubicBezTo>
                  <a:cubicBezTo>
                    <a:pt x="24" y="184"/>
                    <a:pt x="25" y="184"/>
                    <a:pt x="25" y="183"/>
                  </a:cubicBezTo>
                  <a:cubicBezTo>
                    <a:pt x="25" y="183"/>
                    <a:pt x="25" y="183"/>
                    <a:pt x="25" y="183"/>
                  </a:cubicBezTo>
                  <a:cubicBezTo>
                    <a:pt x="25" y="183"/>
                    <a:pt x="26" y="183"/>
                    <a:pt x="26" y="181"/>
                  </a:cubicBezTo>
                  <a:cubicBezTo>
                    <a:pt x="26" y="181"/>
                    <a:pt x="26" y="181"/>
                    <a:pt x="26" y="181"/>
                  </a:cubicBezTo>
                  <a:cubicBezTo>
                    <a:pt x="26" y="180"/>
                    <a:pt x="27" y="179"/>
                    <a:pt x="26" y="179"/>
                  </a:cubicBezTo>
                  <a:cubicBezTo>
                    <a:pt x="27" y="179"/>
                    <a:pt x="26" y="180"/>
                    <a:pt x="27" y="180"/>
                  </a:cubicBezTo>
                  <a:cubicBezTo>
                    <a:pt x="29" y="177"/>
                    <a:pt x="30" y="173"/>
                    <a:pt x="33" y="169"/>
                  </a:cubicBezTo>
                  <a:cubicBezTo>
                    <a:pt x="34" y="169"/>
                    <a:pt x="34" y="169"/>
                    <a:pt x="34" y="169"/>
                  </a:cubicBezTo>
                  <a:cubicBezTo>
                    <a:pt x="34" y="168"/>
                    <a:pt x="35" y="167"/>
                    <a:pt x="35" y="167"/>
                  </a:cubicBezTo>
                  <a:cubicBezTo>
                    <a:pt x="34" y="167"/>
                    <a:pt x="35" y="167"/>
                    <a:pt x="35" y="167"/>
                  </a:cubicBezTo>
                  <a:cubicBezTo>
                    <a:pt x="35" y="166"/>
                    <a:pt x="35" y="166"/>
                    <a:pt x="35" y="166"/>
                  </a:cubicBezTo>
                  <a:cubicBezTo>
                    <a:pt x="35" y="166"/>
                    <a:pt x="35" y="166"/>
                    <a:pt x="35" y="166"/>
                  </a:cubicBezTo>
                  <a:cubicBezTo>
                    <a:pt x="35" y="165"/>
                    <a:pt x="35" y="165"/>
                    <a:pt x="36" y="163"/>
                  </a:cubicBezTo>
                  <a:cubicBezTo>
                    <a:pt x="36" y="163"/>
                    <a:pt x="36" y="163"/>
                    <a:pt x="36" y="163"/>
                  </a:cubicBezTo>
                  <a:cubicBezTo>
                    <a:pt x="36" y="162"/>
                    <a:pt x="37" y="162"/>
                    <a:pt x="37" y="161"/>
                  </a:cubicBezTo>
                  <a:cubicBezTo>
                    <a:pt x="37" y="161"/>
                    <a:pt x="37" y="161"/>
                    <a:pt x="37" y="161"/>
                  </a:cubicBezTo>
                  <a:cubicBezTo>
                    <a:pt x="38" y="160"/>
                    <a:pt x="37" y="161"/>
                    <a:pt x="37" y="160"/>
                  </a:cubicBezTo>
                  <a:cubicBezTo>
                    <a:pt x="38" y="160"/>
                    <a:pt x="38" y="160"/>
                    <a:pt x="38" y="160"/>
                  </a:cubicBezTo>
                  <a:cubicBezTo>
                    <a:pt x="38" y="159"/>
                    <a:pt x="39" y="158"/>
                    <a:pt x="39" y="157"/>
                  </a:cubicBezTo>
                  <a:cubicBezTo>
                    <a:pt x="39" y="157"/>
                    <a:pt x="39" y="157"/>
                    <a:pt x="39" y="157"/>
                  </a:cubicBezTo>
                  <a:cubicBezTo>
                    <a:pt x="40" y="156"/>
                    <a:pt x="40" y="154"/>
                    <a:pt x="42" y="153"/>
                  </a:cubicBezTo>
                  <a:cubicBezTo>
                    <a:pt x="42" y="153"/>
                    <a:pt x="42" y="154"/>
                    <a:pt x="42" y="153"/>
                  </a:cubicBezTo>
                  <a:cubicBezTo>
                    <a:pt x="42" y="153"/>
                    <a:pt x="43" y="152"/>
                    <a:pt x="42" y="152"/>
                  </a:cubicBezTo>
                  <a:cubicBezTo>
                    <a:pt x="42" y="151"/>
                    <a:pt x="43" y="150"/>
                    <a:pt x="43" y="149"/>
                  </a:cubicBezTo>
                  <a:cubicBezTo>
                    <a:pt x="43" y="149"/>
                    <a:pt x="45" y="149"/>
                    <a:pt x="44" y="150"/>
                  </a:cubicBezTo>
                  <a:cubicBezTo>
                    <a:pt x="45" y="149"/>
                    <a:pt x="45" y="149"/>
                    <a:pt x="45" y="149"/>
                  </a:cubicBezTo>
                  <a:cubicBezTo>
                    <a:pt x="45" y="150"/>
                    <a:pt x="45" y="150"/>
                    <a:pt x="45" y="150"/>
                  </a:cubicBezTo>
                  <a:cubicBezTo>
                    <a:pt x="46" y="148"/>
                    <a:pt x="46" y="148"/>
                    <a:pt x="46" y="148"/>
                  </a:cubicBezTo>
                  <a:cubicBezTo>
                    <a:pt x="46" y="147"/>
                    <a:pt x="45" y="146"/>
                    <a:pt x="46" y="145"/>
                  </a:cubicBezTo>
                  <a:cubicBezTo>
                    <a:pt x="47" y="145"/>
                    <a:pt x="47" y="145"/>
                    <a:pt x="47" y="145"/>
                  </a:cubicBezTo>
                  <a:cubicBezTo>
                    <a:pt x="46" y="143"/>
                    <a:pt x="46" y="143"/>
                    <a:pt x="46" y="143"/>
                  </a:cubicBezTo>
                  <a:cubicBezTo>
                    <a:pt x="46" y="142"/>
                    <a:pt x="47" y="143"/>
                    <a:pt x="47" y="142"/>
                  </a:cubicBezTo>
                  <a:cubicBezTo>
                    <a:pt x="47" y="142"/>
                    <a:pt x="47" y="142"/>
                    <a:pt x="47" y="142"/>
                  </a:cubicBezTo>
                  <a:cubicBezTo>
                    <a:pt x="47" y="142"/>
                    <a:pt x="47" y="140"/>
                    <a:pt x="48" y="140"/>
                  </a:cubicBezTo>
                  <a:cubicBezTo>
                    <a:pt x="49" y="140"/>
                    <a:pt x="48" y="141"/>
                    <a:pt x="49" y="141"/>
                  </a:cubicBezTo>
                  <a:cubicBezTo>
                    <a:pt x="49" y="140"/>
                    <a:pt x="49" y="140"/>
                    <a:pt x="49" y="139"/>
                  </a:cubicBezTo>
                  <a:cubicBezTo>
                    <a:pt x="49" y="139"/>
                    <a:pt x="49" y="139"/>
                    <a:pt x="49" y="139"/>
                  </a:cubicBezTo>
                  <a:cubicBezTo>
                    <a:pt x="49" y="139"/>
                    <a:pt x="49" y="137"/>
                    <a:pt x="49" y="139"/>
                  </a:cubicBezTo>
                  <a:cubicBezTo>
                    <a:pt x="49" y="139"/>
                    <a:pt x="49" y="139"/>
                    <a:pt x="49" y="139"/>
                  </a:cubicBezTo>
                  <a:cubicBezTo>
                    <a:pt x="49" y="139"/>
                    <a:pt x="49" y="137"/>
                    <a:pt x="49" y="136"/>
                  </a:cubicBezTo>
                  <a:cubicBezTo>
                    <a:pt x="49" y="136"/>
                    <a:pt x="49" y="136"/>
                    <a:pt x="49" y="137"/>
                  </a:cubicBezTo>
                  <a:cubicBezTo>
                    <a:pt x="49" y="135"/>
                    <a:pt x="49" y="134"/>
                    <a:pt x="51" y="133"/>
                  </a:cubicBezTo>
                  <a:cubicBezTo>
                    <a:pt x="49" y="133"/>
                    <a:pt x="51" y="134"/>
                    <a:pt x="51" y="134"/>
                  </a:cubicBezTo>
                  <a:cubicBezTo>
                    <a:pt x="52" y="133"/>
                    <a:pt x="52" y="132"/>
                    <a:pt x="53" y="131"/>
                  </a:cubicBezTo>
                  <a:cubicBezTo>
                    <a:pt x="53" y="131"/>
                    <a:pt x="52" y="131"/>
                    <a:pt x="53" y="131"/>
                  </a:cubicBezTo>
                  <a:cubicBezTo>
                    <a:pt x="53" y="130"/>
                    <a:pt x="53" y="130"/>
                    <a:pt x="53" y="130"/>
                  </a:cubicBezTo>
                  <a:cubicBezTo>
                    <a:pt x="54" y="130"/>
                    <a:pt x="54" y="128"/>
                    <a:pt x="54" y="128"/>
                  </a:cubicBezTo>
                  <a:cubicBezTo>
                    <a:pt x="54" y="127"/>
                    <a:pt x="54" y="128"/>
                    <a:pt x="54" y="128"/>
                  </a:cubicBezTo>
                  <a:cubicBezTo>
                    <a:pt x="54" y="127"/>
                    <a:pt x="55" y="126"/>
                    <a:pt x="56" y="124"/>
                  </a:cubicBezTo>
                  <a:cubicBezTo>
                    <a:pt x="56" y="123"/>
                    <a:pt x="56" y="123"/>
                    <a:pt x="56" y="123"/>
                  </a:cubicBezTo>
                  <a:cubicBezTo>
                    <a:pt x="56" y="123"/>
                    <a:pt x="56" y="123"/>
                    <a:pt x="56" y="123"/>
                  </a:cubicBezTo>
                  <a:cubicBezTo>
                    <a:pt x="56" y="123"/>
                    <a:pt x="56" y="122"/>
                    <a:pt x="56" y="122"/>
                  </a:cubicBezTo>
                  <a:cubicBezTo>
                    <a:pt x="56" y="121"/>
                    <a:pt x="56" y="125"/>
                    <a:pt x="56" y="124"/>
                  </a:cubicBezTo>
                  <a:cubicBezTo>
                    <a:pt x="56" y="124"/>
                    <a:pt x="56" y="122"/>
                    <a:pt x="56" y="123"/>
                  </a:cubicBezTo>
                  <a:cubicBezTo>
                    <a:pt x="56" y="122"/>
                    <a:pt x="56" y="121"/>
                    <a:pt x="57" y="121"/>
                  </a:cubicBezTo>
                  <a:cubicBezTo>
                    <a:pt x="57" y="121"/>
                    <a:pt x="57" y="122"/>
                    <a:pt x="58" y="121"/>
                  </a:cubicBezTo>
                  <a:cubicBezTo>
                    <a:pt x="58" y="120"/>
                    <a:pt x="58" y="121"/>
                    <a:pt x="58" y="120"/>
                  </a:cubicBezTo>
                  <a:cubicBezTo>
                    <a:pt x="58" y="119"/>
                    <a:pt x="58" y="119"/>
                    <a:pt x="58" y="119"/>
                  </a:cubicBezTo>
                  <a:cubicBezTo>
                    <a:pt x="57" y="119"/>
                    <a:pt x="58" y="119"/>
                    <a:pt x="58" y="119"/>
                  </a:cubicBezTo>
                  <a:cubicBezTo>
                    <a:pt x="58" y="119"/>
                    <a:pt x="58" y="117"/>
                    <a:pt x="60" y="118"/>
                  </a:cubicBezTo>
                  <a:cubicBezTo>
                    <a:pt x="61" y="118"/>
                    <a:pt x="61" y="118"/>
                    <a:pt x="61" y="118"/>
                  </a:cubicBezTo>
                  <a:cubicBezTo>
                    <a:pt x="60" y="117"/>
                    <a:pt x="60" y="117"/>
                    <a:pt x="60" y="117"/>
                  </a:cubicBezTo>
                  <a:cubicBezTo>
                    <a:pt x="60" y="117"/>
                    <a:pt x="60" y="117"/>
                    <a:pt x="61" y="117"/>
                  </a:cubicBezTo>
                  <a:cubicBezTo>
                    <a:pt x="60" y="116"/>
                    <a:pt x="61" y="116"/>
                    <a:pt x="61" y="115"/>
                  </a:cubicBezTo>
                  <a:cubicBezTo>
                    <a:pt x="62" y="114"/>
                    <a:pt x="62" y="113"/>
                    <a:pt x="63" y="113"/>
                  </a:cubicBezTo>
                  <a:cubicBezTo>
                    <a:pt x="63" y="112"/>
                    <a:pt x="63" y="112"/>
                    <a:pt x="63" y="110"/>
                  </a:cubicBezTo>
                  <a:cubicBezTo>
                    <a:pt x="63" y="112"/>
                    <a:pt x="63" y="112"/>
                    <a:pt x="63" y="112"/>
                  </a:cubicBezTo>
                  <a:cubicBezTo>
                    <a:pt x="63" y="110"/>
                    <a:pt x="63" y="110"/>
                    <a:pt x="63" y="110"/>
                  </a:cubicBezTo>
                  <a:cubicBezTo>
                    <a:pt x="63" y="110"/>
                    <a:pt x="64" y="109"/>
                    <a:pt x="65" y="109"/>
                  </a:cubicBezTo>
                  <a:cubicBezTo>
                    <a:pt x="65" y="108"/>
                    <a:pt x="64" y="108"/>
                    <a:pt x="64" y="108"/>
                  </a:cubicBezTo>
                  <a:cubicBezTo>
                    <a:pt x="65" y="108"/>
                    <a:pt x="64" y="106"/>
                    <a:pt x="66" y="106"/>
                  </a:cubicBezTo>
                  <a:cubicBezTo>
                    <a:pt x="66" y="106"/>
                    <a:pt x="65" y="106"/>
                    <a:pt x="66" y="106"/>
                  </a:cubicBezTo>
                  <a:cubicBezTo>
                    <a:pt x="67" y="106"/>
                    <a:pt x="66" y="105"/>
                    <a:pt x="67" y="105"/>
                  </a:cubicBezTo>
                  <a:cubicBezTo>
                    <a:pt x="66" y="105"/>
                    <a:pt x="66" y="105"/>
                    <a:pt x="66" y="105"/>
                  </a:cubicBezTo>
                  <a:cubicBezTo>
                    <a:pt x="67" y="104"/>
                    <a:pt x="66" y="103"/>
                    <a:pt x="67" y="103"/>
                  </a:cubicBezTo>
                  <a:cubicBezTo>
                    <a:pt x="67" y="103"/>
                    <a:pt x="68" y="101"/>
                    <a:pt x="67" y="101"/>
                  </a:cubicBezTo>
                  <a:cubicBezTo>
                    <a:pt x="69" y="100"/>
                    <a:pt x="69" y="98"/>
                    <a:pt x="71" y="98"/>
                  </a:cubicBezTo>
                  <a:cubicBezTo>
                    <a:pt x="71" y="97"/>
                    <a:pt x="71" y="97"/>
                    <a:pt x="71" y="97"/>
                  </a:cubicBezTo>
                  <a:cubicBezTo>
                    <a:pt x="70" y="97"/>
                    <a:pt x="71" y="98"/>
                    <a:pt x="71" y="98"/>
                  </a:cubicBezTo>
                  <a:cubicBezTo>
                    <a:pt x="71" y="97"/>
                    <a:pt x="70" y="97"/>
                    <a:pt x="70" y="97"/>
                  </a:cubicBezTo>
                  <a:cubicBezTo>
                    <a:pt x="71" y="97"/>
                    <a:pt x="71" y="96"/>
                    <a:pt x="71" y="97"/>
                  </a:cubicBezTo>
                  <a:cubicBezTo>
                    <a:pt x="72" y="96"/>
                    <a:pt x="71" y="95"/>
                    <a:pt x="72" y="94"/>
                  </a:cubicBezTo>
                  <a:cubicBezTo>
                    <a:pt x="72" y="94"/>
                    <a:pt x="72" y="94"/>
                    <a:pt x="72" y="94"/>
                  </a:cubicBezTo>
                  <a:cubicBezTo>
                    <a:pt x="72" y="92"/>
                    <a:pt x="72" y="92"/>
                    <a:pt x="72" y="92"/>
                  </a:cubicBezTo>
                  <a:cubicBezTo>
                    <a:pt x="73" y="92"/>
                    <a:pt x="73" y="92"/>
                    <a:pt x="74" y="92"/>
                  </a:cubicBezTo>
                  <a:cubicBezTo>
                    <a:pt x="74" y="92"/>
                    <a:pt x="74" y="92"/>
                    <a:pt x="74" y="91"/>
                  </a:cubicBezTo>
                  <a:cubicBezTo>
                    <a:pt x="75" y="91"/>
                    <a:pt x="75" y="91"/>
                    <a:pt x="75" y="91"/>
                  </a:cubicBezTo>
                  <a:cubicBezTo>
                    <a:pt x="74" y="91"/>
                    <a:pt x="75" y="91"/>
                    <a:pt x="75" y="90"/>
                  </a:cubicBezTo>
                  <a:cubicBezTo>
                    <a:pt x="75" y="91"/>
                    <a:pt x="75" y="91"/>
                    <a:pt x="75" y="91"/>
                  </a:cubicBezTo>
                  <a:cubicBezTo>
                    <a:pt x="75" y="91"/>
                    <a:pt x="75" y="90"/>
                    <a:pt x="76" y="90"/>
                  </a:cubicBezTo>
                  <a:cubicBezTo>
                    <a:pt x="75" y="90"/>
                    <a:pt x="75" y="90"/>
                    <a:pt x="75" y="90"/>
                  </a:cubicBezTo>
                  <a:cubicBezTo>
                    <a:pt x="74" y="90"/>
                    <a:pt x="75" y="90"/>
                    <a:pt x="75" y="89"/>
                  </a:cubicBezTo>
                  <a:cubicBezTo>
                    <a:pt x="75" y="90"/>
                    <a:pt x="75" y="89"/>
                    <a:pt x="76" y="88"/>
                  </a:cubicBezTo>
                  <a:cubicBezTo>
                    <a:pt x="76" y="88"/>
                    <a:pt x="75" y="88"/>
                    <a:pt x="76" y="87"/>
                  </a:cubicBezTo>
                  <a:cubicBezTo>
                    <a:pt x="76" y="88"/>
                    <a:pt x="76" y="87"/>
                    <a:pt x="76" y="87"/>
                  </a:cubicBezTo>
                  <a:cubicBezTo>
                    <a:pt x="76" y="87"/>
                    <a:pt x="76" y="87"/>
                    <a:pt x="76" y="88"/>
                  </a:cubicBezTo>
                  <a:cubicBezTo>
                    <a:pt x="76" y="88"/>
                    <a:pt x="76" y="88"/>
                    <a:pt x="76" y="87"/>
                  </a:cubicBezTo>
                  <a:cubicBezTo>
                    <a:pt x="76" y="87"/>
                    <a:pt x="76" y="87"/>
                    <a:pt x="76" y="86"/>
                  </a:cubicBezTo>
                  <a:cubicBezTo>
                    <a:pt x="76" y="87"/>
                    <a:pt x="76" y="87"/>
                    <a:pt x="76" y="87"/>
                  </a:cubicBezTo>
                  <a:cubicBezTo>
                    <a:pt x="76" y="86"/>
                    <a:pt x="76" y="86"/>
                    <a:pt x="76" y="86"/>
                  </a:cubicBezTo>
                  <a:cubicBezTo>
                    <a:pt x="76" y="86"/>
                    <a:pt x="76" y="86"/>
                    <a:pt x="76" y="86"/>
                  </a:cubicBezTo>
                  <a:cubicBezTo>
                    <a:pt x="76" y="86"/>
                    <a:pt x="76" y="86"/>
                    <a:pt x="76" y="86"/>
                  </a:cubicBezTo>
                  <a:cubicBezTo>
                    <a:pt x="76" y="85"/>
                    <a:pt x="78" y="85"/>
                    <a:pt x="76" y="84"/>
                  </a:cubicBezTo>
                  <a:cubicBezTo>
                    <a:pt x="78" y="83"/>
                    <a:pt x="78" y="83"/>
                    <a:pt x="78" y="83"/>
                  </a:cubicBezTo>
                  <a:cubicBezTo>
                    <a:pt x="78" y="83"/>
                    <a:pt x="78" y="83"/>
                    <a:pt x="78" y="83"/>
                  </a:cubicBezTo>
                  <a:cubicBezTo>
                    <a:pt x="79" y="83"/>
                    <a:pt x="79" y="82"/>
                    <a:pt x="79" y="82"/>
                  </a:cubicBezTo>
                  <a:cubicBezTo>
                    <a:pt x="79" y="82"/>
                    <a:pt x="79" y="82"/>
                    <a:pt x="79" y="82"/>
                  </a:cubicBezTo>
                  <a:cubicBezTo>
                    <a:pt x="79" y="81"/>
                    <a:pt x="79" y="81"/>
                    <a:pt x="79" y="80"/>
                  </a:cubicBezTo>
                  <a:cubicBezTo>
                    <a:pt x="80" y="80"/>
                    <a:pt x="81" y="81"/>
                    <a:pt x="81" y="80"/>
                  </a:cubicBezTo>
                  <a:cubicBezTo>
                    <a:pt x="81" y="79"/>
                    <a:pt x="81" y="79"/>
                    <a:pt x="80" y="79"/>
                  </a:cubicBezTo>
                  <a:cubicBezTo>
                    <a:pt x="81" y="79"/>
                    <a:pt x="81" y="77"/>
                    <a:pt x="83" y="76"/>
                  </a:cubicBezTo>
                  <a:cubicBezTo>
                    <a:pt x="83" y="76"/>
                    <a:pt x="82" y="76"/>
                    <a:pt x="82" y="74"/>
                  </a:cubicBezTo>
                  <a:cubicBezTo>
                    <a:pt x="83" y="73"/>
                    <a:pt x="83" y="71"/>
                    <a:pt x="85" y="71"/>
                  </a:cubicBezTo>
                  <a:cubicBezTo>
                    <a:pt x="85" y="71"/>
                    <a:pt x="85" y="71"/>
                    <a:pt x="85" y="71"/>
                  </a:cubicBezTo>
                  <a:cubicBezTo>
                    <a:pt x="85" y="70"/>
                    <a:pt x="86" y="71"/>
                    <a:pt x="85" y="70"/>
                  </a:cubicBezTo>
                  <a:cubicBezTo>
                    <a:pt x="85" y="70"/>
                    <a:pt x="85" y="70"/>
                    <a:pt x="84" y="70"/>
                  </a:cubicBezTo>
                  <a:cubicBezTo>
                    <a:pt x="85" y="69"/>
                    <a:pt x="86" y="67"/>
                    <a:pt x="86" y="67"/>
                  </a:cubicBezTo>
                  <a:cubicBezTo>
                    <a:pt x="86" y="67"/>
                    <a:pt x="86" y="67"/>
                    <a:pt x="86" y="67"/>
                  </a:cubicBezTo>
                  <a:cubicBezTo>
                    <a:pt x="88" y="67"/>
                    <a:pt x="88" y="65"/>
                    <a:pt x="88" y="65"/>
                  </a:cubicBezTo>
                  <a:cubicBezTo>
                    <a:pt x="88" y="65"/>
                    <a:pt x="88" y="65"/>
                    <a:pt x="88" y="65"/>
                  </a:cubicBezTo>
                  <a:cubicBezTo>
                    <a:pt x="89" y="65"/>
                    <a:pt x="89" y="65"/>
                    <a:pt x="89" y="65"/>
                  </a:cubicBezTo>
                  <a:cubicBezTo>
                    <a:pt x="89" y="65"/>
                    <a:pt x="88" y="65"/>
                    <a:pt x="89" y="64"/>
                  </a:cubicBezTo>
                  <a:cubicBezTo>
                    <a:pt x="89" y="64"/>
                    <a:pt x="89" y="64"/>
                    <a:pt x="89" y="64"/>
                  </a:cubicBezTo>
                  <a:cubicBezTo>
                    <a:pt x="89" y="63"/>
                    <a:pt x="89" y="62"/>
                    <a:pt x="90" y="62"/>
                  </a:cubicBezTo>
                  <a:cubicBezTo>
                    <a:pt x="90" y="62"/>
                    <a:pt x="90" y="62"/>
                    <a:pt x="90" y="62"/>
                  </a:cubicBezTo>
                  <a:cubicBezTo>
                    <a:pt x="90" y="61"/>
                    <a:pt x="90" y="61"/>
                    <a:pt x="90" y="61"/>
                  </a:cubicBezTo>
                  <a:cubicBezTo>
                    <a:pt x="90" y="60"/>
                    <a:pt x="91" y="59"/>
                    <a:pt x="91" y="59"/>
                  </a:cubicBezTo>
                  <a:cubicBezTo>
                    <a:pt x="91" y="57"/>
                    <a:pt x="93" y="54"/>
                    <a:pt x="94" y="52"/>
                  </a:cubicBezTo>
                  <a:cubicBezTo>
                    <a:pt x="94" y="52"/>
                    <a:pt x="94" y="52"/>
                    <a:pt x="94" y="52"/>
                  </a:cubicBezTo>
                  <a:cubicBezTo>
                    <a:pt x="95" y="52"/>
                    <a:pt x="94" y="52"/>
                    <a:pt x="94" y="52"/>
                  </a:cubicBezTo>
                  <a:cubicBezTo>
                    <a:pt x="94" y="52"/>
                    <a:pt x="95" y="52"/>
                    <a:pt x="95" y="52"/>
                  </a:cubicBezTo>
                  <a:cubicBezTo>
                    <a:pt x="96" y="52"/>
                    <a:pt x="95" y="51"/>
                    <a:pt x="95" y="51"/>
                  </a:cubicBezTo>
                  <a:cubicBezTo>
                    <a:pt x="95" y="50"/>
                    <a:pt x="95" y="51"/>
                    <a:pt x="95" y="51"/>
                  </a:cubicBezTo>
                  <a:cubicBezTo>
                    <a:pt x="95" y="51"/>
                    <a:pt x="96" y="50"/>
                    <a:pt x="95" y="48"/>
                  </a:cubicBezTo>
                  <a:cubicBezTo>
                    <a:pt x="96" y="48"/>
                    <a:pt x="96" y="50"/>
                    <a:pt x="96" y="50"/>
                  </a:cubicBezTo>
                  <a:cubicBezTo>
                    <a:pt x="96" y="48"/>
                    <a:pt x="96" y="48"/>
                    <a:pt x="96" y="48"/>
                  </a:cubicBezTo>
                  <a:cubicBezTo>
                    <a:pt x="97" y="48"/>
                    <a:pt x="97" y="51"/>
                    <a:pt x="98" y="51"/>
                  </a:cubicBezTo>
                  <a:cubicBezTo>
                    <a:pt x="98" y="51"/>
                    <a:pt x="98" y="51"/>
                    <a:pt x="98" y="51"/>
                  </a:cubicBezTo>
                  <a:cubicBezTo>
                    <a:pt x="99" y="51"/>
                    <a:pt x="98" y="52"/>
                    <a:pt x="99" y="51"/>
                  </a:cubicBezTo>
                  <a:cubicBezTo>
                    <a:pt x="99" y="51"/>
                    <a:pt x="99" y="50"/>
                    <a:pt x="98" y="50"/>
                  </a:cubicBezTo>
                  <a:cubicBezTo>
                    <a:pt x="98" y="48"/>
                    <a:pt x="97" y="48"/>
                    <a:pt x="98" y="46"/>
                  </a:cubicBezTo>
                  <a:cubicBezTo>
                    <a:pt x="98" y="46"/>
                    <a:pt x="97" y="47"/>
                    <a:pt x="98" y="48"/>
                  </a:cubicBezTo>
                  <a:cubicBezTo>
                    <a:pt x="99" y="47"/>
                    <a:pt x="98" y="46"/>
                    <a:pt x="99" y="46"/>
                  </a:cubicBezTo>
                  <a:cubicBezTo>
                    <a:pt x="98" y="46"/>
                    <a:pt x="98" y="45"/>
                    <a:pt x="98" y="45"/>
                  </a:cubicBezTo>
                  <a:cubicBezTo>
                    <a:pt x="98" y="45"/>
                    <a:pt x="98" y="46"/>
                    <a:pt x="99" y="45"/>
                  </a:cubicBezTo>
                  <a:cubicBezTo>
                    <a:pt x="98" y="45"/>
                    <a:pt x="99" y="45"/>
                    <a:pt x="98" y="45"/>
                  </a:cubicBezTo>
                  <a:cubicBezTo>
                    <a:pt x="97" y="44"/>
                    <a:pt x="99" y="44"/>
                    <a:pt x="98" y="44"/>
                  </a:cubicBezTo>
                  <a:cubicBezTo>
                    <a:pt x="99" y="44"/>
                    <a:pt x="99" y="45"/>
                    <a:pt x="100" y="45"/>
                  </a:cubicBezTo>
                  <a:cubicBezTo>
                    <a:pt x="99" y="44"/>
                    <a:pt x="100" y="43"/>
                    <a:pt x="99" y="43"/>
                  </a:cubicBezTo>
                  <a:cubicBezTo>
                    <a:pt x="99" y="43"/>
                    <a:pt x="99" y="43"/>
                    <a:pt x="100" y="43"/>
                  </a:cubicBezTo>
                  <a:cubicBezTo>
                    <a:pt x="100" y="43"/>
                    <a:pt x="99" y="42"/>
                    <a:pt x="101" y="42"/>
                  </a:cubicBezTo>
                  <a:cubicBezTo>
                    <a:pt x="100" y="41"/>
                    <a:pt x="100" y="41"/>
                    <a:pt x="100" y="41"/>
                  </a:cubicBezTo>
                  <a:cubicBezTo>
                    <a:pt x="101" y="41"/>
                    <a:pt x="101" y="41"/>
                    <a:pt x="101" y="41"/>
                  </a:cubicBezTo>
                  <a:cubicBezTo>
                    <a:pt x="101" y="41"/>
                    <a:pt x="101" y="38"/>
                    <a:pt x="102" y="39"/>
                  </a:cubicBezTo>
                  <a:cubicBezTo>
                    <a:pt x="102" y="39"/>
                    <a:pt x="103" y="38"/>
                    <a:pt x="102" y="38"/>
                  </a:cubicBezTo>
                  <a:cubicBezTo>
                    <a:pt x="101" y="38"/>
                    <a:pt x="102" y="39"/>
                    <a:pt x="101" y="39"/>
                  </a:cubicBezTo>
                  <a:cubicBezTo>
                    <a:pt x="102" y="38"/>
                    <a:pt x="101" y="38"/>
                    <a:pt x="101" y="38"/>
                  </a:cubicBezTo>
                  <a:cubicBezTo>
                    <a:pt x="102" y="38"/>
                    <a:pt x="102" y="38"/>
                    <a:pt x="102" y="38"/>
                  </a:cubicBezTo>
                  <a:cubicBezTo>
                    <a:pt x="102" y="37"/>
                    <a:pt x="102" y="37"/>
                    <a:pt x="102" y="37"/>
                  </a:cubicBezTo>
                  <a:cubicBezTo>
                    <a:pt x="102" y="37"/>
                    <a:pt x="102" y="37"/>
                    <a:pt x="102" y="37"/>
                  </a:cubicBezTo>
                  <a:cubicBezTo>
                    <a:pt x="102" y="37"/>
                    <a:pt x="102" y="37"/>
                    <a:pt x="102" y="37"/>
                  </a:cubicBezTo>
                  <a:cubicBezTo>
                    <a:pt x="102" y="36"/>
                    <a:pt x="103" y="37"/>
                    <a:pt x="103" y="36"/>
                  </a:cubicBezTo>
                  <a:cubicBezTo>
                    <a:pt x="103" y="37"/>
                    <a:pt x="103" y="37"/>
                    <a:pt x="103" y="37"/>
                  </a:cubicBezTo>
                  <a:cubicBezTo>
                    <a:pt x="103" y="37"/>
                    <a:pt x="103" y="37"/>
                    <a:pt x="103" y="36"/>
                  </a:cubicBezTo>
                  <a:cubicBezTo>
                    <a:pt x="103" y="35"/>
                    <a:pt x="103" y="35"/>
                    <a:pt x="103" y="35"/>
                  </a:cubicBezTo>
                  <a:cubicBezTo>
                    <a:pt x="103" y="34"/>
                    <a:pt x="103" y="35"/>
                    <a:pt x="103" y="34"/>
                  </a:cubicBezTo>
                  <a:cubicBezTo>
                    <a:pt x="103" y="35"/>
                    <a:pt x="103" y="35"/>
                    <a:pt x="103" y="35"/>
                  </a:cubicBezTo>
                  <a:cubicBezTo>
                    <a:pt x="103" y="35"/>
                    <a:pt x="105" y="35"/>
                    <a:pt x="105" y="34"/>
                  </a:cubicBezTo>
                  <a:cubicBezTo>
                    <a:pt x="105" y="34"/>
                    <a:pt x="105" y="33"/>
                    <a:pt x="103" y="33"/>
                  </a:cubicBezTo>
                  <a:cubicBezTo>
                    <a:pt x="105" y="33"/>
                    <a:pt x="105" y="33"/>
                    <a:pt x="105" y="33"/>
                  </a:cubicBezTo>
                  <a:cubicBezTo>
                    <a:pt x="105" y="32"/>
                    <a:pt x="103" y="33"/>
                    <a:pt x="105" y="32"/>
                  </a:cubicBezTo>
                  <a:cubicBezTo>
                    <a:pt x="105" y="32"/>
                    <a:pt x="106" y="32"/>
                    <a:pt x="107" y="32"/>
                  </a:cubicBezTo>
                  <a:cubicBezTo>
                    <a:pt x="107" y="32"/>
                    <a:pt x="107" y="32"/>
                    <a:pt x="107" y="32"/>
                  </a:cubicBezTo>
                  <a:cubicBezTo>
                    <a:pt x="107" y="32"/>
                    <a:pt x="107" y="32"/>
                    <a:pt x="107" y="32"/>
                  </a:cubicBezTo>
                  <a:cubicBezTo>
                    <a:pt x="107" y="33"/>
                    <a:pt x="108" y="32"/>
                    <a:pt x="108" y="33"/>
                  </a:cubicBezTo>
                  <a:cubicBezTo>
                    <a:pt x="109" y="32"/>
                    <a:pt x="109" y="32"/>
                    <a:pt x="109" y="32"/>
                  </a:cubicBezTo>
                  <a:cubicBezTo>
                    <a:pt x="107" y="32"/>
                    <a:pt x="108" y="30"/>
                    <a:pt x="107" y="29"/>
                  </a:cubicBezTo>
                  <a:cubicBezTo>
                    <a:pt x="107" y="28"/>
                    <a:pt x="109" y="30"/>
                    <a:pt x="109" y="28"/>
                  </a:cubicBezTo>
                  <a:cubicBezTo>
                    <a:pt x="108" y="28"/>
                    <a:pt x="108" y="27"/>
                    <a:pt x="108" y="28"/>
                  </a:cubicBezTo>
                  <a:cubicBezTo>
                    <a:pt x="108" y="27"/>
                    <a:pt x="107" y="27"/>
                    <a:pt x="108" y="26"/>
                  </a:cubicBezTo>
                  <a:cubicBezTo>
                    <a:pt x="108" y="27"/>
                    <a:pt x="109" y="26"/>
                    <a:pt x="109" y="27"/>
                  </a:cubicBezTo>
                  <a:cubicBezTo>
                    <a:pt x="109" y="27"/>
                    <a:pt x="109" y="27"/>
                    <a:pt x="109" y="28"/>
                  </a:cubicBezTo>
                  <a:cubicBezTo>
                    <a:pt x="109" y="28"/>
                    <a:pt x="110" y="28"/>
                    <a:pt x="110" y="27"/>
                  </a:cubicBezTo>
                  <a:cubicBezTo>
                    <a:pt x="110" y="27"/>
                    <a:pt x="110" y="26"/>
                    <a:pt x="110" y="26"/>
                  </a:cubicBezTo>
                  <a:cubicBezTo>
                    <a:pt x="110" y="26"/>
                    <a:pt x="110" y="27"/>
                    <a:pt x="109" y="26"/>
                  </a:cubicBezTo>
                  <a:cubicBezTo>
                    <a:pt x="110" y="25"/>
                    <a:pt x="110" y="25"/>
                    <a:pt x="110" y="25"/>
                  </a:cubicBezTo>
                  <a:cubicBezTo>
                    <a:pt x="109" y="25"/>
                    <a:pt x="109" y="25"/>
                    <a:pt x="109" y="25"/>
                  </a:cubicBezTo>
                  <a:cubicBezTo>
                    <a:pt x="109" y="25"/>
                    <a:pt x="109" y="25"/>
                    <a:pt x="109" y="25"/>
                  </a:cubicBezTo>
                  <a:cubicBezTo>
                    <a:pt x="109" y="25"/>
                    <a:pt x="109" y="25"/>
                    <a:pt x="109" y="25"/>
                  </a:cubicBezTo>
                  <a:cubicBezTo>
                    <a:pt x="110" y="24"/>
                    <a:pt x="109" y="25"/>
                    <a:pt x="109" y="24"/>
                  </a:cubicBezTo>
                  <a:cubicBezTo>
                    <a:pt x="110" y="23"/>
                    <a:pt x="110" y="23"/>
                    <a:pt x="110" y="23"/>
                  </a:cubicBezTo>
                  <a:cubicBezTo>
                    <a:pt x="110" y="24"/>
                    <a:pt x="109" y="25"/>
                    <a:pt x="110" y="25"/>
                  </a:cubicBezTo>
                  <a:cubicBezTo>
                    <a:pt x="110" y="25"/>
                    <a:pt x="110" y="24"/>
                    <a:pt x="110" y="24"/>
                  </a:cubicBezTo>
                  <a:cubicBezTo>
                    <a:pt x="110" y="24"/>
                    <a:pt x="110" y="24"/>
                    <a:pt x="110" y="24"/>
                  </a:cubicBezTo>
                  <a:cubicBezTo>
                    <a:pt x="110" y="24"/>
                    <a:pt x="112" y="24"/>
                    <a:pt x="111" y="23"/>
                  </a:cubicBezTo>
                  <a:cubicBezTo>
                    <a:pt x="111" y="21"/>
                    <a:pt x="111" y="23"/>
                    <a:pt x="111" y="21"/>
                  </a:cubicBezTo>
                  <a:cubicBezTo>
                    <a:pt x="111" y="20"/>
                    <a:pt x="111" y="20"/>
                    <a:pt x="111" y="19"/>
                  </a:cubicBezTo>
                  <a:cubicBezTo>
                    <a:pt x="112" y="19"/>
                    <a:pt x="112" y="18"/>
                    <a:pt x="112" y="19"/>
                  </a:cubicBezTo>
                  <a:cubicBezTo>
                    <a:pt x="111" y="21"/>
                    <a:pt x="111" y="21"/>
                    <a:pt x="111" y="21"/>
                  </a:cubicBezTo>
                  <a:cubicBezTo>
                    <a:pt x="113" y="21"/>
                    <a:pt x="111" y="23"/>
                    <a:pt x="112" y="24"/>
                  </a:cubicBezTo>
                  <a:cubicBezTo>
                    <a:pt x="112" y="23"/>
                    <a:pt x="113" y="24"/>
                    <a:pt x="113" y="24"/>
                  </a:cubicBezTo>
                  <a:cubicBezTo>
                    <a:pt x="115" y="23"/>
                    <a:pt x="115" y="23"/>
                    <a:pt x="115" y="23"/>
                  </a:cubicBezTo>
                  <a:cubicBezTo>
                    <a:pt x="113" y="23"/>
                    <a:pt x="113" y="23"/>
                    <a:pt x="112" y="23"/>
                  </a:cubicBezTo>
                  <a:cubicBezTo>
                    <a:pt x="113" y="21"/>
                    <a:pt x="113" y="19"/>
                    <a:pt x="113" y="19"/>
                  </a:cubicBezTo>
                  <a:cubicBezTo>
                    <a:pt x="115" y="18"/>
                    <a:pt x="115" y="19"/>
                    <a:pt x="115" y="19"/>
                  </a:cubicBezTo>
                  <a:cubicBezTo>
                    <a:pt x="115" y="18"/>
                    <a:pt x="116" y="18"/>
                    <a:pt x="117" y="17"/>
                  </a:cubicBezTo>
                  <a:cubicBezTo>
                    <a:pt x="116" y="17"/>
                    <a:pt x="117" y="15"/>
                    <a:pt x="117" y="15"/>
                  </a:cubicBezTo>
                  <a:cubicBezTo>
                    <a:pt x="116" y="16"/>
                    <a:pt x="115" y="16"/>
                    <a:pt x="115" y="16"/>
                  </a:cubicBezTo>
                  <a:cubicBezTo>
                    <a:pt x="115" y="15"/>
                    <a:pt x="115" y="16"/>
                    <a:pt x="116" y="16"/>
                  </a:cubicBezTo>
                  <a:cubicBezTo>
                    <a:pt x="115" y="15"/>
                    <a:pt x="117" y="15"/>
                    <a:pt x="116" y="14"/>
                  </a:cubicBezTo>
                  <a:cubicBezTo>
                    <a:pt x="116" y="16"/>
                    <a:pt x="117" y="15"/>
                    <a:pt x="117" y="16"/>
                  </a:cubicBezTo>
                  <a:cubicBezTo>
                    <a:pt x="117" y="15"/>
                    <a:pt x="117" y="16"/>
                    <a:pt x="118" y="15"/>
                  </a:cubicBezTo>
                  <a:cubicBezTo>
                    <a:pt x="118" y="14"/>
                    <a:pt x="118" y="12"/>
                    <a:pt x="118" y="12"/>
                  </a:cubicBezTo>
                  <a:cubicBezTo>
                    <a:pt x="120" y="11"/>
                    <a:pt x="120" y="9"/>
                    <a:pt x="120" y="8"/>
                  </a:cubicBezTo>
                  <a:cubicBezTo>
                    <a:pt x="121" y="8"/>
                    <a:pt x="122" y="9"/>
                    <a:pt x="122" y="8"/>
                  </a:cubicBezTo>
                  <a:cubicBezTo>
                    <a:pt x="122" y="8"/>
                    <a:pt x="121" y="8"/>
                    <a:pt x="122" y="8"/>
                  </a:cubicBezTo>
                  <a:cubicBezTo>
                    <a:pt x="122" y="8"/>
                    <a:pt x="122" y="8"/>
                    <a:pt x="122" y="8"/>
                  </a:cubicBezTo>
                  <a:cubicBezTo>
                    <a:pt x="122" y="7"/>
                    <a:pt x="124" y="6"/>
                    <a:pt x="123" y="5"/>
                  </a:cubicBezTo>
                  <a:cubicBezTo>
                    <a:pt x="123" y="6"/>
                    <a:pt x="123" y="6"/>
                    <a:pt x="123" y="6"/>
                  </a:cubicBezTo>
                  <a:cubicBezTo>
                    <a:pt x="123" y="6"/>
                    <a:pt x="123" y="6"/>
                    <a:pt x="123" y="5"/>
                  </a:cubicBezTo>
                  <a:cubicBezTo>
                    <a:pt x="124" y="6"/>
                    <a:pt x="124" y="5"/>
                    <a:pt x="124" y="6"/>
                  </a:cubicBezTo>
                  <a:cubicBezTo>
                    <a:pt x="125" y="6"/>
                    <a:pt x="125" y="5"/>
                    <a:pt x="125" y="4"/>
                  </a:cubicBezTo>
                  <a:cubicBezTo>
                    <a:pt x="124" y="4"/>
                    <a:pt x="124" y="4"/>
                    <a:pt x="124" y="4"/>
                  </a:cubicBezTo>
                  <a:cubicBezTo>
                    <a:pt x="124" y="3"/>
                    <a:pt x="125" y="2"/>
                    <a:pt x="126" y="1"/>
                  </a:cubicBezTo>
                  <a:cubicBezTo>
                    <a:pt x="126" y="1"/>
                    <a:pt x="126" y="1"/>
                    <a:pt x="126" y="1"/>
                  </a:cubicBezTo>
                  <a:cubicBezTo>
                    <a:pt x="126" y="0"/>
                    <a:pt x="126" y="0"/>
                    <a:pt x="126" y="0"/>
                  </a:cubicBezTo>
                  <a:cubicBezTo>
                    <a:pt x="127" y="1"/>
                    <a:pt x="127" y="0"/>
                    <a:pt x="127" y="0"/>
                  </a:cubicBezTo>
                  <a:cubicBezTo>
                    <a:pt x="127" y="2"/>
                    <a:pt x="127" y="2"/>
                    <a:pt x="127" y="2"/>
                  </a:cubicBezTo>
                  <a:cubicBezTo>
                    <a:pt x="127" y="3"/>
                    <a:pt x="127" y="1"/>
                    <a:pt x="126" y="1"/>
                  </a:cubicBezTo>
                  <a:cubicBezTo>
                    <a:pt x="126" y="1"/>
                    <a:pt x="125" y="3"/>
                    <a:pt x="126" y="3"/>
                  </a:cubicBezTo>
                  <a:cubicBezTo>
                    <a:pt x="126" y="3"/>
                    <a:pt x="126" y="3"/>
                    <a:pt x="126" y="2"/>
                  </a:cubicBezTo>
                  <a:cubicBezTo>
                    <a:pt x="127" y="2"/>
                    <a:pt x="126" y="3"/>
                    <a:pt x="127" y="3"/>
                  </a:cubicBezTo>
                  <a:cubicBezTo>
                    <a:pt x="127" y="3"/>
                    <a:pt x="127" y="3"/>
                    <a:pt x="127" y="3"/>
                  </a:cubicBezTo>
                  <a:cubicBezTo>
                    <a:pt x="127" y="4"/>
                    <a:pt x="127" y="4"/>
                    <a:pt x="126" y="5"/>
                  </a:cubicBezTo>
                  <a:cubicBezTo>
                    <a:pt x="126" y="4"/>
                    <a:pt x="126" y="5"/>
                    <a:pt x="126" y="4"/>
                  </a:cubicBezTo>
                  <a:cubicBezTo>
                    <a:pt x="126" y="5"/>
                    <a:pt x="126" y="5"/>
                    <a:pt x="126" y="6"/>
                  </a:cubicBezTo>
                  <a:cubicBezTo>
                    <a:pt x="125" y="6"/>
                    <a:pt x="125" y="8"/>
                    <a:pt x="124" y="9"/>
                  </a:cubicBezTo>
                  <a:cubicBezTo>
                    <a:pt x="124" y="8"/>
                    <a:pt x="124" y="7"/>
                    <a:pt x="124" y="7"/>
                  </a:cubicBezTo>
                  <a:cubicBezTo>
                    <a:pt x="123" y="7"/>
                    <a:pt x="124" y="7"/>
                    <a:pt x="123" y="8"/>
                  </a:cubicBezTo>
                  <a:cubicBezTo>
                    <a:pt x="123" y="8"/>
                    <a:pt x="124" y="9"/>
                    <a:pt x="124" y="10"/>
                  </a:cubicBezTo>
                  <a:cubicBezTo>
                    <a:pt x="123" y="10"/>
                    <a:pt x="123" y="10"/>
                    <a:pt x="123" y="10"/>
                  </a:cubicBezTo>
                  <a:cubicBezTo>
                    <a:pt x="123" y="10"/>
                    <a:pt x="124" y="11"/>
                    <a:pt x="123" y="12"/>
                  </a:cubicBezTo>
                  <a:cubicBezTo>
                    <a:pt x="122" y="12"/>
                    <a:pt x="121" y="15"/>
                    <a:pt x="120" y="16"/>
                  </a:cubicBezTo>
                  <a:cubicBezTo>
                    <a:pt x="120" y="16"/>
                    <a:pt x="120" y="16"/>
                    <a:pt x="120" y="16"/>
                  </a:cubicBezTo>
                  <a:cubicBezTo>
                    <a:pt x="120" y="17"/>
                    <a:pt x="119" y="18"/>
                    <a:pt x="119" y="18"/>
                  </a:cubicBezTo>
                  <a:cubicBezTo>
                    <a:pt x="118" y="19"/>
                    <a:pt x="118" y="23"/>
                    <a:pt x="117" y="23"/>
                  </a:cubicBezTo>
                  <a:cubicBezTo>
                    <a:pt x="116" y="25"/>
                    <a:pt x="115" y="27"/>
                    <a:pt x="113" y="30"/>
                  </a:cubicBezTo>
                  <a:cubicBezTo>
                    <a:pt x="112" y="29"/>
                    <a:pt x="112" y="29"/>
                    <a:pt x="112" y="29"/>
                  </a:cubicBezTo>
                  <a:cubicBezTo>
                    <a:pt x="112" y="30"/>
                    <a:pt x="112" y="29"/>
                    <a:pt x="111" y="30"/>
                  </a:cubicBezTo>
                  <a:cubicBezTo>
                    <a:pt x="112" y="29"/>
                    <a:pt x="112" y="32"/>
                    <a:pt x="112" y="32"/>
                  </a:cubicBezTo>
                  <a:cubicBezTo>
                    <a:pt x="111" y="32"/>
                    <a:pt x="110" y="34"/>
                    <a:pt x="110" y="35"/>
                  </a:cubicBezTo>
                  <a:cubicBezTo>
                    <a:pt x="110" y="35"/>
                    <a:pt x="110" y="35"/>
                    <a:pt x="110" y="35"/>
                  </a:cubicBezTo>
                  <a:cubicBezTo>
                    <a:pt x="110" y="37"/>
                    <a:pt x="110" y="38"/>
                    <a:pt x="109" y="38"/>
                  </a:cubicBezTo>
                  <a:cubicBezTo>
                    <a:pt x="108" y="38"/>
                    <a:pt x="108" y="38"/>
                    <a:pt x="108" y="38"/>
                  </a:cubicBezTo>
                  <a:cubicBezTo>
                    <a:pt x="108" y="41"/>
                    <a:pt x="108" y="41"/>
                    <a:pt x="108" y="42"/>
                  </a:cubicBezTo>
                  <a:cubicBezTo>
                    <a:pt x="107" y="43"/>
                    <a:pt x="106" y="44"/>
                    <a:pt x="105" y="45"/>
                  </a:cubicBezTo>
                  <a:cubicBezTo>
                    <a:pt x="105" y="47"/>
                    <a:pt x="102" y="51"/>
                    <a:pt x="101" y="54"/>
                  </a:cubicBezTo>
                  <a:cubicBezTo>
                    <a:pt x="101" y="53"/>
                    <a:pt x="101" y="53"/>
                    <a:pt x="101" y="53"/>
                  </a:cubicBezTo>
                  <a:cubicBezTo>
                    <a:pt x="100" y="57"/>
                    <a:pt x="97" y="60"/>
                    <a:pt x="96" y="63"/>
                  </a:cubicBezTo>
                  <a:cubicBezTo>
                    <a:pt x="95" y="62"/>
                    <a:pt x="95" y="62"/>
                    <a:pt x="95" y="62"/>
                  </a:cubicBezTo>
                  <a:cubicBezTo>
                    <a:pt x="95" y="63"/>
                    <a:pt x="95" y="64"/>
                    <a:pt x="95" y="64"/>
                  </a:cubicBezTo>
                  <a:cubicBezTo>
                    <a:pt x="95" y="65"/>
                    <a:pt x="95" y="67"/>
                    <a:pt x="94" y="67"/>
                  </a:cubicBezTo>
                  <a:cubicBezTo>
                    <a:pt x="93" y="68"/>
                    <a:pt x="94" y="68"/>
                    <a:pt x="93" y="69"/>
                  </a:cubicBezTo>
                  <a:cubicBezTo>
                    <a:pt x="92" y="70"/>
                    <a:pt x="92" y="71"/>
                    <a:pt x="91" y="72"/>
                  </a:cubicBezTo>
                  <a:cubicBezTo>
                    <a:pt x="91" y="72"/>
                    <a:pt x="91" y="72"/>
                    <a:pt x="91" y="72"/>
                  </a:cubicBezTo>
                  <a:cubicBezTo>
                    <a:pt x="91" y="72"/>
                    <a:pt x="91" y="72"/>
                    <a:pt x="91" y="72"/>
                  </a:cubicBezTo>
                  <a:cubicBezTo>
                    <a:pt x="91" y="72"/>
                    <a:pt x="90" y="73"/>
                    <a:pt x="91" y="73"/>
                  </a:cubicBezTo>
                  <a:cubicBezTo>
                    <a:pt x="90" y="74"/>
                    <a:pt x="90" y="78"/>
                    <a:pt x="88" y="79"/>
                  </a:cubicBezTo>
                  <a:cubicBezTo>
                    <a:pt x="88" y="79"/>
                    <a:pt x="88" y="79"/>
                    <a:pt x="88" y="79"/>
                  </a:cubicBezTo>
                  <a:cubicBezTo>
                    <a:pt x="88" y="81"/>
                    <a:pt x="85" y="82"/>
                    <a:pt x="85" y="83"/>
                  </a:cubicBezTo>
                  <a:cubicBezTo>
                    <a:pt x="85" y="83"/>
                    <a:pt x="85" y="83"/>
                    <a:pt x="84" y="83"/>
                  </a:cubicBezTo>
                  <a:cubicBezTo>
                    <a:pt x="84" y="84"/>
                    <a:pt x="85" y="83"/>
                    <a:pt x="85" y="84"/>
                  </a:cubicBezTo>
                  <a:cubicBezTo>
                    <a:pt x="84" y="87"/>
                    <a:pt x="82" y="88"/>
                    <a:pt x="81" y="91"/>
                  </a:cubicBezTo>
                  <a:cubicBezTo>
                    <a:pt x="80" y="95"/>
                    <a:pt x="76" y="98"/>
                    <a:pt x="75" y="101"/>
                  </a:cubicBezTo>
                  <a:cubicBezTo>
                    <a:pt x="75" y="101"/>
                    <a:pt x="75" y="101"/>
                    <a:pt x="75" y="101"/>
                  </a:cubicBezTo>
                  <a:cubicBezTo>
                    <a:pt x="75" y="104"/>
                    <a:pt x="73" y="104"/>
                    <a:pt x="73" y="106"/>
                  </a:cubicBezTo>
                  <a:cubicBezTo>
                    <a:pt x="73" y="106"/>
                    <a:pt x="73" y="106"/>
                    <a:pt x="72" y="106"/>
                  </a:cubicBezTo>
                  <a:cubicBezTo>
                    <a:pt x="72" y="107"/>
                    <a:pt x="70" y="108"/>
                    <a:pt x="70" y="110"/>
                  </a:cubicBezTo>
                  <a:cubicBezTo>
                    <a:pt x="70" y="110"/>
                    <a:pt x="70" y="110"/>
                    <a:pt x="70" y="110"/>
                  </a:cubicBezTo>
                  <a:cubicBezTo>
                    <a:pt x="69" y="112"/>
                    <a:pt x="69" y="112"/>
                    <a:pt x="68" y="114"/>
                  </a:cubicBezTo>
                  <a:cubicBezTo>
                    <a:pt x="68" y="113"/>
                    <a:pt x="68" y="113"/>
                    <a:pt x="68" y="113"/>
                  </a:cubicBezTo>
                  <a:cubicBezTo>
                    <a:pt x="67" y="113"/>
                    <a:pt x="68" y="115"/>
                    <a:pt x="67" y="115"/>
                  </a:cubicBezTo>
                  <a:cubicBezTo>
                    <a:pt x="67" y="115"/>
                    <a:pt x="67" y="115"/>
                    <a:pt x="67" y="115"/>
                  </a:cubicBezTo>
                  <a:cubicBezTo>
                    <a:pt x="65" y="118"/>
                    <a:pt x="64" y="122"/>
                    <a:pt x="63" y="125"/>
                  </a:cubicBezTo>
                  <a:cubicBezTo>
                    <a:pt x="61" y="126"/>
                    <a:pt x="61" y="124"/>
                    <a:pt x="61" y="126"/>
                  </a:cubicBezTo>
                  <a:cubicBezTo>
                    <a:pt x="61" y="126"/>
                    <a:pt x="61" y="126"/>
                    <a:pt x="61" y="126"/>
                  </a:cubicBezTo>
                  <a:cubicBezTo>
                    <a:pt x="61" y="127"/>
                    <a:pt x="58" y="127"/>
                    <a:pt x="58" y="127"/>
                  </a:cubicBezTo>
                  <a:cubicBezTo>
                    <a:pt x="60" y="128"/>
                    <a:pt x="60" y="128"/>
                    <a:pt x="60" y="128"/>
                  </a:cubicBezTo>
                  <a:cubicBezTo>
                    <a:pt x="58" y="130"/>
                    <a:pt x="57" y="130"/>
                    <a:pt x="57" y="132"/>
                  </a:cubicBezTo>
                  <a:cubicBezTo>
                    <a:pt x="56" y="132"/>
                    <a:pt x="56" y="132"/>
                    <a:pt x="56" y="132"/>
                  </a:cubicBezTo>
                  <a:cubicBezTo>
                    <a:pt x="57" y="133"/>
                    <a:pt x="56" y="134"/>
                    <a:pt x="56" y="136"/>
                  </a:cubicBezTo>
                  <a:cubicBezTo>
                    <a:pt x="53" y="143"/>
                    <a:pt x="49" y="151"/>
                    <a:pt x="45" y="158"/>
                  </a:cubicBezTo>
                  <a:cubicBezTo>
                    <a:pt x="42" y="166"/>
                    <a:pt x="37" y="172"/>
                    <a:pt x="33" y="179"/>
                  </a:cubicBezTo>
                  <a:cubicBezTo>
                    <a:pt x="31" y="180"/>
                    <a:pt x="31" y="180"/>
                    <a:pt x="30" y="183"/>
                  </a:cubicBezTo>
                  <a:cubicBezTo>
                    <a:pt x="30" y="183"/>
                    <a:pt x="30" y="183"/>
                    <a:pt x="30" y="183"/>
                  </a:cubicBezTo>
                  <a:cubicBezTo>
                    <a:pt x="30" y="183"/>
                    <a:pt x="29" y="184"/>
                    <a:pt x="29" y="185"/>
                  </a:cubicBezTo>
                  <a:cubicBezTo>
                    <a:pt x="29" y="186"/>
                    <a:pt x="28" y="189"/>
                    <a:pt x="26" y="193"/>
                  </a:cubicBezTo>
                  <a:cubicBezTo>
                    <a:pt x="26" y="192"/>
                    <a:pt x="26" y="192"/>
                    <a:pt x="25" y="192"/>
                  </a:cubicBezTo>
                  <a:cubicBezTo>
                    <a:pt x="26" y="193"/>
                    <a:pt x="26" y="193"/>
                    <a:pt x="26" y="193"/>
                  </a:cubicBezTo>
                  <a:cubicBezTo>
                    <a:pt x="25" y="193"/>
                    <a:pt x="25" y="193"/>
                    <a:pt x="25" y="193"/>
                  </a:cubicBezTo>
                  <a:cubicBezTo>
                    <a:pt x="25" y="193"/>
                    <a:pt x="25" y="193"/>
                    <a:pt x="26" y="193"/>
                  </a:cubicBezTo>
                  <a:cubicBezTo>
                    <a:pt x="22" y="200"/>
                    <a:pt x="17" y="206"/>
                    <a:pt x="13" y="213"/>
                  </a:cubicBezTo>
                  <a:cubicBezTo>
                    <a:pt x="12" y="214"/>
                    <a:pt x="11" y="217"/>
                    <a:pt x="10" y="220"/>
                  </a:cubicBezTo>
                  <a:cubicBezTo>
                    <a:pt x="7" y="223"/>
                    <a:pt x="3" y="228"/>
                    <a:pt x="1" y="233"/>
                  </a:cubicBezTo>
                  <a:cubicBezTo>
                    <a:pt x="1" y="233"/>
                    <a:pt x="0" y="232"/>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1" name="Freeform 114"/>
            <p:cNvSpPr>
              <a:spLocks/>
            </p:cNvSpPr>
            <p:nvPr/>
          </p:nvSpPr>
          <p:spPr bwMode="auto">
            <a:xfrm>
              <a:off x="3653" y="1157"/>
              <a:ext cx="300" cy="550"/>
            </a:xfrm>
            <a:custGeom>
              <a:avLst/>
              <a:gdLst>
                <a:gd name="T0" fmla="*/ 13 w 127"/>
                <a:gd name="T1" fmla="*/ 206 h 233"/>
                <a:gd name="T2" fmla="*/ 17 w 127"/>
                <a:gd name="T3" fmla="*/ 199 h 233"/>
                <a:gd name="T4" fmla="*/ 23 w 127"/>
                <a:gd name="T5" fmla="*/ 184 h 233"/>
                <a:gd name="T6" fmla="*/ 26 w 127"/>
                <a:gd name="T7" fmla="*/ 179 h 233"/>
                <a:gd name="T8" fmla="*/ 36 w 127"/>
                <a:gd name="T9" fmla="*/ 165 h 233"/>
                <a:gd name="T10" fmla="*/ 37 w 127"/>
                <a:gd name="T11" fmla="*/ 160 h 233"/>
                <a:gd name="T12" fmla="*/ 42 w 127"/>
                <a:gd name="T13" fmla="*/ 151 h 233"/>
                <a:gd name="T14" fmla="*/ 46 w 127"/>
                <a:gd name="T15" fmla="*/ 144 h 233"/>
                <a:gd name="T16" fmla="*/ 49 w 127"/>
                <a:gd name="T17" fmla="*/ 140 h 233"/>
                <a:gd name="T18" fmla="*/ 50 w 127"/>
                <a:gd name="T19" fmla="*/ 137 h 233"/>
                <a:gd name="T20" fmla="*/ 54 w 127"/>
                <a:gd name="T21" fmla="*/ 128 h 233"/>
                <a:gd name="T22" fmla="*/ 57 w 127"/>
                <a:gd name="T23" fmla="*/ 124 h 233"/>
                <a:gd name="T24" fmla="*/ 58 w 127"/>
                <a:gd name="T25" fmla="*/ 118 h 233"/>
                <a:gd name="T26" fmla="*/ 63 w 127"/>
                <a:gd name="T27" fmla="*/ 112 h 233"/>
                <a:gd name="T28" fmla="*/ 66 w 127"/>
                <a:gd name="T29" fmla="*/ 106 h 233"/>
                <a:gd name="T30" fmla="*/ 71 w 127"/>
                <a:gd name="T31" fmla="*/ 97 h 233"/>
                <a:gd name="T32" fmla="*/ 73 w 127"/>
                <a:gd name="T33" fmla="*/ 93 h 233"/>
                <a:gd name="T34" fmla="*/ 75 w 127"/>
                <a:gd name="T35" fmla="*/ 90 h 233"/>
                <a:gd name="T36" fmla="*/ 76 w 127"/>
                <a:gd name="T37" fmla="*/ 88 h 233"/>
                <a:gd name="T38" fmla="*/ 77 w 127"/>
                <a:gd name="T39" fmla="*/ 85 h 233"/>
                <a:gd name="T40" fmla="*/ 79 w 127"/>
                <a:gd name="T41" fmla="*/ 82 h 233"/>
                <a:gd name="T42" fmla="*/ 85 w 127"/>
                <a:gd name="T43" fmla="*/ 70 h 233"/>
                <a:gd name="T44" fmla="*/ 88 w 127"/>
                <a:gd name="T45" fmla="*/ 65 h 233"/>
                <a:gd name="T46" fmla="*/ 91 w 127"/>
                <a:gd name="T47" fmla="*/ 62 h 233"/>
                <a:gd name="T48" fmla="*/ 95 w 127"/>
                <a:gd name="T49" fmla="*/ 52 h 233"/>
                <a:gd name="T50" fmla="*/ 98 w 127"/>
                <a:gd name="T51" fmla="*/ 51 h 233"/>
                <a:gd name="T52" fmla="*/ 99 w 127"/>
                <a:gd name="T53" fmla="*/ 46 h 233"/>
                <a:gd name="T54" fmla="*/ 99 w 127"/>
                <a:gd name="T55" fmla="*/ 42 h 233"/>
                <a:gd name="T56" fmla="*/ 102 w 127"/>
                <a:gd name="T57" fmla="*/ 38 h 233"/>
                <a:gd name="T58" fmla="*/ 102 w 127"/>
                <a:gd name="T59" fmla="*/ 36 h 233"/>
                <a:gd name="T60" fmla="*/ 104 w 127"/>
                <a:gd name="T61" fmla="*/ 35 h 233"/>
                <a:gd name="T62" fmla="*/ 107 w 127"/>
                <a:gd name="T63" fmla="*/ 32 h 233"/>
                <a:gd name="T64" fmla="*/ 108 w 127"/>
                <a:gd name="T65" fmla="*/ 28 h 233"/>
                <a:gd name="T66" fmla="*/ 109 w 127"/>
                <a:gd name="T67" fmla="*/ 27 h 233"/>
                <a:gd name="T68" fmla="*/ 110 w 127"/>
                <a:gd name="T69" fmla="*/ 22 h 233"/>
                <a:gd name="T70" fmla="*/ 111 w 127"/>
                <a:gd name="T71" fmla="*/ 19 h 233"/>
                <a:gd name="T72" fmla="*/ 112 w 127"/>
                <a:gd name="T73" fmla="*/ 21 h 233"/>
                <a:gd name="T74" fmla="*/ 116 w 127"/>
                <a:gd name="T75" fmla="*/ 15 h 233"/>
                <a:gd name="T76" fmla="*/ 123 w 127"/>
                <a:gd name="T77" fmla="*/ 8 h 233"/>
                <a:gd name="T78" fmla="*/ 125 w 127"/>
                <a:gd name="T79" fmla="*/ 6 h 233"/>
                <a:gd name="T80" fmla="*/ 127 w 127"/>
                <a:gd name="T81" fmla="*/ 0 h 233"/>
                <a:gd name="T82" fmla="*/ 127 w 127"/>
                <a:gd name="T83" fmla="*/ 2 h 233"/>
                <a:gd name="T84" fmla="*/ 124 w 127"/>
                <a:gd name="T85" fmla="*/ 8 h 233"/>
                <a:gd name="T86" fmla="*/ 119 w 127"/>
                <a:gd name="T87" fmla="*/ 18 h 233"/>
                <a:gd name="T88" fmla="*/ 111 w 127"/>
                <a:gd name="T89" fmla="*/ 35 h 233"/>
                <a:gd name="T90" fmla="*/ 101 w 127"/>
                <a:gd name="T91" fmla="*/ 54 h 233"/>
                <a:gd name="T92" fmla="*/ 93 w 127"/>
                <a:gd name="T93" fmla="*/ 68 h 233"/>
                <a:gd name="T94" fmla="*/ 88 w 127"/>
                <a:gd name="T95" fmla="*/ 80 h 233"/>
                <a:gd name="T96" fmla="*/ 75 w 127"/>
                <a:gd name="T97" fmla="*/ 101 h 233"/>
                <a:gd name="T98" fmla="*/ 68 w 127"/>
                <a:gd name="T99" fmla="*/ 112 h 233"/>
                <a:gd name="T100" fmla="*/ 58 w 127"/>
                <a:gd name="T101" fmla="*/ 128 h 233"/>
                <a:gd name="T102" fmla="*/ 32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4" y="223"/>
                    <a:pt x="4" y="219"/>
                  </a:cubicBezTo>
                  <a:cubicBezTo>
                    <a:pt x="5" y="219"/>
                    <a:pt x="5" y="219"/>
                    <a:pt x="5" y="219"/>
                  </a:cubicBezTo>
                  <a:cubicBezTo>
                    <a:pt x="6" y="215"/>
                    <a:pt x="10" y="211"/>
                    <a:pt x="12" y="208"/>
                  </a:cubicBezTo>
                  <a:cubicBezTo>
                    <a:pt x="12" y="208"/>
                    <a:pt x="12" y="208"/>
                    <a:pt x="12" y="208"/>
                  </a:cubicBezTo>
                  <a:cubicBezTo>
                    <a:pt x="13" y="208"/>
                    <a:pt x="13" y="206"/>
                    <a:pt x="13" y="206"/>
                  </a:cubicBezTo>
                  <a:cubicBezTo>
                    <a:pt x="13" y="206"/>
                    <a:pt x="13" y="206"/>
                    <a:pt x="14" y="206"/>
                  </a:cubicBezTo>
                  <a:cubicBezTo>
                    <a:pt x="13" y="206"/>
                    <a:pt x="14" y="206"/>
                    <a:pt x="14" y="205"/>
                  </a:cubicBezTo>
                  <a:cubicBezTo>
                    <a:pt x="15" y="205"/>
                    <a:pt x="15" y="205"/>
                    <a:pt x="15" y="205"/>
                  </a:cubicBezTo>
                  <a:cubicBezTo>
                    <a:pt x="15" y="203"/>
                    <a:pt x="15" y="203"/>
                    <a:pt x="15" y="203"/>
                  </a:cubicBezTo>
                  <a:cubicBezTo>
                    <a:pt x="14" y="201"/>
                    <a:pt x="17" y="200"/>
                    <a:pt x="17" y="199"/>
                  </a:cubicBezTo>
                  <a:cubicBezTo>
                    <a:pt x="17" y="199"/>
                    <a:pt x="17" y="199"/>
                    <a:pt x="17" y="199"/>
                  </a:cubicBezTo>
                  <a:cubicBezTo>
                    <a:pt x="18" y="196"/>
                    <a:pt x="20" y="192"/>
                    <a:pt x="21" y="190"/>
                  </a:cubicBezTo>
                  <a:cubicBezTo>
                    <a:pt x="21" y="190"/>
                    <a:pt x="21" y="191"/>
                    <a:pt x="22" y="191"/>
                  </a:cubicBezTo>
                  <a:cubicBezTo>
                    <a:pt x="21" y="190"/>
                    <a:pt x="22" y="189"/>
                    <a:pt x="22" y="188"/>
                  </a:cubicBezTo>
                  <a:cubicBezTo>
                    <a:pt x="23" y="188"/>
                    <a:pt x="22" y="187"/>
                    <a:pt x="23" y="185"/>
                  </a:cubicBezTo>
                  <a:cubicBezTo>
                    <a:pt x="23" y="185"/>
                    <a:pt x="23" y="185"/>
                    <a:pt x="23" y="185"/>
                  </a:cubicBezTo>
                  <a:cubicBezTo>
                    <a:pt x="23" y="185"/>
                    <a:pt x="23" y="185"/>
                    <a:pt x="23" y="184"/>
                  </a:cubicBezTo>
                  <a:cubicBezTo>
                    <a:pt x="23" y="184"/>
                    <a:pt x="23" y="184"/>
                    <a:pt x="23" y="184"/>
                  </a:cubicBezTo>
                  <a:cubicBezTo>
                    <a:pt x="23" y="183"/>
                    <a:pt x="25" y="184"/>
                    <a:pt x="25" y="183"/>
                  </a:cubicBezTo>
                  <a:cubicBezTo>
                    <a:pt x="25" y="183"/>
                    <a:pt x="25" y="183"/>
                    <a:pt x="25" y="183"/>
                  </a:cubicBezTo>
                  <a:cubicBezTo>
                    <a:pt x="25" y="182"/>
                    <a:pt x="26" y="182"/>
                    <a:pt x="26" y="181"/>
                  </a:cubicBezTo>
                  <a:cubicBezTo>
                    <a:pt x="26" y="181"/>
                    <a:pt x="26" y="181"/>
                    <a:pt x="26" y="181"/>
                  </a:cubicBezTo>
                  <a:cubicBezTo>
                    <a:pt x="26" y="180"/>
                    <a:pt x="27" y="180"/>
                    <a:pt x="26" y="179"/>
                  </a:cubicBezTo>
                  <a:cubicBezTo>
                    <a:pt x="27" y="179"/>
                    <a:pt x="26" y="181"/>
                    <a:pt x="27" y="180"/>
                  </a:cubicBezTo>
                  <a:cubicBezTo>
                    <a:pt x="29" y="176"/>
                    <a:pt x="30" y="172"/>
                    <a:pt x="32" y="170"/>
                  </a:cubicBezTo>
                  <a:cubicBezTo>
                    <a:pt x="32" y="169"/>
                    <a:pt x="34" y="169"/>
                    <a:pt x="34" y="169"/>
                  </a:cubicBezTo>
                  <a:cubicBezTo>
                    <a:pt x="34" y="169"/>
                    <a:pt x="35" y="167"/>
                    <a:pt x="35" y="166"/>
                  </a:cubicBezTo>
                  <a:cubicBezTo>
                    <a:pt x="35" y="166"/>
                    <a:pt x="35" y="166"/>
                    <a:pt x="35" y="166"/>
                  </a:cubicBezTo>
                  <a:cubicBezTo>
                    <a:pt x="36" y="165"/>
                    <a:pt x="35" y="165"/>
                    <a:pt x="36" y="165"/>
                  </a:cubicBezTo>
                  <a:cubicBezTo>
                    <a:pt x="36" y="165"/>
                    <a:pt x="36" y="165"/>
                    <a:pt x="36" y="165"/>
                  </a:cubicBezTo>
                  <a:cubicBezTo>
                    <a:pt x="36" y="165"/>
                    <a:pt x="36" y="164"/>
                    <a:pt x="37" y="163"/>
                  </a:cubicBezTo>
                  <a:cubicBezTo>
                    <a:pt x="37" y="164"/>
                    <a:pt x="37" y="164"/>
                    <a:pt x="37" y="164"/>
                  </a:cubicBezTo>
                  <a:cubicBezTo>
                    <a:pt x="37" y="163"/>
                    <a:pt x="37" y="162"/>
                    <a:pt x="37" y="161"/>
                  </a:cubicBezTo>
                  <a:cubicBezTo>
                    <a:pt x="37" y="162"/>
                    <a:pt x="37" y="162"/>
                    <a:pt x="37" y="162"/>
                  </a:cubicBezTo>
                  <a:cubicBezTo>
                    <a:pt x="38" y="161"/>
                    <a:pt x="37" y="161"/>
                    <a:pt x="37" y="160"/>
                  </a:cubicBezTo>
                  <a:cubicBezTo>
                    <a:pt x="37" y="160"/>
                    <a:pt x="38" y="160"/>
                    <a:pt x="38" y="161"/>
                  </a:cubicBezTo>
                  <a:cubicBezTo>
                    <a:pt x="38" y="158"/>
                    <a:pt x="39" y="158"/>
                    <a:pt x="39" y="157"/>
                  </a:cubicBezTo>
                  <a:cubicBezTo>
                    <a:pt x="39" y="157"/>
                    <a:pt x="39" y="157"/>
                    <a:pt x="39" y="157"/>
                  </a:cubicBezTo>
                  <a:cubicBezTo>
                    <a:pt x="40" y="156"/>
                    <a:pt x="40" y="155"/>
                    <a:pt x="41" y="154"/>
                  </a:cubicBezTo>
                  <a:cubicBezTo>
                    <a:pt x="41" y="153"/>
                    <a:pt x="42" y="154"/>
                    <a:pt x="42" y="153"/>
                  </a:cubicBezTo>
                  <a:cubicBezTo>
                    <a:pt x="41" y="153"/>
                    <a:pt x="44" y="151"/>
                    <a:pt x="42" y="151"/>
                  </a:cubicBezTo>
                  <a:cubicBezTo>
                    <a:pt x="42" y="151"/>
                    <a:pt x="44" y="149"/>
                    <a:pt x="44" y="148"/>
                  </a:cubicBezTo>
                  <a:cubicBezTo>
                    <a:pt x="44" y="149"/>
                    <a:pt x="45" y="148"/>
                    <a:pt x="44" y="149"/>
                  </a:cubicBezTo>
                  <a:cubicBezTo>
                    <a:pt x="45" y="149"/>
                    <a:pt x="45" y="149"/>
                    <a:pt x="45" y="149"/>
                  </a:cubicBezTo>
                  <a:cubicBezTo>
                    <a:pt x="45" y="149"/>
                    <a:pt x="45" y="149"/>
                    <a:pt x="45" y="149"/>
                  </a:cubicBezTo>
                  <a:cubicBezTo>
                    <a:pt x="45" y="149"/>
                    <a:pt x="46" y="148"/>
                    <a:pt x="46" y="147"/>
                  </a:cubicBezTo>
                  <a:cubicBezTo>
                    <a:pt x="46" y="146"/>
                    <a:pt x="45" y="145"/>
                    <a:pt x="46" y="144"/>
                  </a:cubicBezTo>
                  <a:cubicBezTo>
                    <a:pt x="46" y="145"/>
                    <a:pt x="47" y="144"/>
                    <a:pt x="47" y="145"/>
                  </a:cubicBezTo>
                  <a:cubicBezTo>
                    <a:pt x="46" y="143"/>
                    <a:pt x="46" y="143"/>
                    <a:pt x="46" y="143"/>
                  </a:cubicBezTo>
                  <a:cubicBezTo>
                    <a:pt x="47" y="143"/>
                    <a:pt x="47" y="143"/>
                    <a:pt x="47" y="143"/>
                  </a:cubicBezTo>
                  <a:cubicBezTo>
                    <a:pt x="47" y="142"/>
                    <a:pt x="47" y="142"/>
                    <a:pt x="47" y="142"/>
                  </a:cubicBezTo>
                  <a:cubicBezTo>
                    <a:pt x="47" y="142"/>
                    <a:pt x="47" y="139"/>
                    <a:pt x="48" y="140"/>
                  </a:cubicBezTo>
                  <a:cubicBezTo>
                    <a:pt x="49" y="140"/>
                    <a:pt x="48" y="140"/>
                    <a:pt x="49" y="140"/>
                  </a:cubicBezTo>
                  <a:cubicBezTo>
                    <a:pt x="49" y="139"/>
                    <a:pt x="49" y="139"/>
                    <a:pt x="49" y="138"/>
                  </a:cubicBezTo>
                  <a:cubicBezTo>
                    <a:pt x="49" y="138"/>
                    <a:pt x="49" y="138"/>
                    <a:pt x="49" y="138"/>
                  </a:cubicBezTo>
                  <a:cubicBezTo>
                    <a:pt x="50" y="138"/>
                    <a:pt x="50" y="137"/>
                    <a:pt x="49" y="137"/>
                  </a:cubicBezTo>
                  <a:cubicBezTo>
                    <a:pt x="49" y="137"/>
                    <a:pt x="50" y="137"/>
                    <a:pt x="49" y="138"/>
                  </a:cubicBezTo>
                  <a:cubicBezTo>
                    <a:pt x="49" y="137"/>
                    <a:pt x="49" y="137"/>
                    <a:pt x="50" y="136"/>
                  </a:cubicBezTo>
                  <a:cubicBezTo>
                    <a:pt x="50" y="137"/>
                    <a:pt x="50" y="137"/>
                    <a:pt x="50" y="137"/>
                  </a:cubicBezTo>
                  <a:cubicBezTo>
                    <a:pt x="50" y="136"/>
                    <a:pt x="50" y="135"/>
                    <a:pt x="51" y="133"/>
                  </a:cubicBezTo>
                  <a:cubicBezTo>
                    <a:pt x="50" y="133"/>
                    <a:pt x="51" y="134"/>
                    <a:pt x="51" y="134"/>
                  </a:cubicBezTo>
                  <a:cubicBezTo>
                    <a:pt x="52" y="133"/>
                    <a:pt x="52" y="131"/>
                    <a:pt x="53" y="130"/>
                  </a:cubicBezTo>
                  <a:cubicBezTo>
                    <a:pt x="53" y="130"/>
                    <a:pt x="52" y="130"/>
                    <a:pt x="53" y="130"/>
                  </a:cubicBezTo>
                  <a:cubicBezTo>
                    <a:pt x="53" y="129"/>
                    <a:pt x="53" y="130"/>
                    <a:pt x="54" y="129"/>
                  </a:cubicBezTo>
                  <a:cubicBezTo>
                    <a:pt x="54" y="129"/>
                    <a:pt x="54" y="129"/>
                    <a:pt x="54" y="128"/>
                  </a:cubicBezTo>
                  <a:cubicBezTo>
                    <a:pt x="54" y="128"/>
                    <a:pt x="54" y="128"/>
                    <a:pt x="54" y="129"/>
                  </a:cubicBezTo>
                  <a:cubicBezTo>
                    <a:pt x="54" y="128"/>
                    <a:pt x="55" y="125"/>
                    <a:pt x="56" y="124"/>
                  </a:cubicBezTo>
                  <a:cubicBezTo>
                    <a:pt x="56" y="124"/>
                    <a:pt x="56" y="124"/>
                    <a:pt x="56" y="122"/>
                  </a:cubicBezTo>
                  <a:cubicBezTo>
                    <a:pt x="57" y="124"/>
                    <a:pt x="57" y="124"/>
                    <a:pt x="57" y="124"/>
                  </a:cubicBezTo>
                  <a:cubicBezTo>
                    <a:pt x="57" y="122"/>
                    <a:pt x="57" y="121"/>
                    <a:pt x="57" y="122"/>
                  </a:cubicBezTo>
                  <a:cubicBezTo>
                    <a:pt x="57" y="121"/>
                    <a:pt x="56" y="125"/>
                    <a:pt x="57" y="124"/>
                  </a:cubicBezTo>
                  <a:cubicBezTo>
                    <a:pt x="57" y="122"/>
                    <a:pt x="57" y="122"/>
                    <a:pt x="57" y="122"/>
                  </a:cubicBezTo>
                  <a:cubicBezTo>
                    <a:pt x="57" y="122"/>
                    <a:pt x="57" y="121"/>
                    <a:pt x="57" y="120"/>
                  </a:cubicBezTo>
                  <a:cubicBezTo>
                    <a:pt x="57" y="120"/>
                    <a:pt x="57" y="121"/>
                    <a:pt x="58" y="121"/>
                  </a:cubicBezTo>
                  <a:cubicBezTo>
                    <a:pt x="58" y="120"/>
                    <a:pt x="58" y="120"/>
                    <a:pt x="58" y="119"/>
                  </a:cubicBezTo>
                  <a:cubicBezTo>
                    <a:pt x="58" y="119"/>
                    <a:pt x="58" y="119"/>
                    <a:pt x="58" y="119"/>
                  </a:cubicBezTo>
                  <a:cubicBezTo>
                    <a:pt x="58" y="118"/>
                    <a:pt x="58" y="118"/>
                    <a:pt x="58" y="118"/>
                  </a:cubicBezTo>
                  <a:cubicBezTo>
                    <a:pt x="58" y="118"/>
                    <a:pt x="58" y="117"/>
                    <a:pt x="59" y="117"/>
                  </a:cubicBezTo>
                  <a:cubicBezTo>
                    <a:pt x="61" y="118"/>
                    <a:pt x="61" y="118"/>
                    <a:pt x="61" y="118"/>
                  </a:cubicBezTo>
                  <a:cubicBezTo>
                    <a:pt x="61" y="117"/>
                    <a:pt x="59" y="117"/>
                    <a:pt x="59" y="117"/>
                  </a:cubicBezTo>
                  <a:cubicBezTo>
                    <a:pt x="59" y="117"/>
                    <a:pt x="59" y="117"/>
                    <a:pt x="61" y="117"/>
                  </a:cubicBezTo>
                  <a:cubicBezTo>
                    <a:pt x="59" y="116"/>
                    <a:pt x="61" y="116"/>
                    <a:pt x="61" y="115"/>
                  </a:cubicBezTo>
                  <a:cubicBezTo>
                    <a:pt x="62" y="115"/>
                    <a:pt x="62" y="112"/>
                    <a:pt x="63" y="112"/>
                  </a:cubicBezTo>
                  <a:cubicBezTo>
                    <a:pt x="63" y="111"/>
                    <a:pt x="63" y="110"/>
                    <a:pt x="63" y="110"/>
                  </a:cubicBezTo>
                  <a:cubicBezTo>
                    <a:pt x="63" y="110"/>
                    <a:pt x="63" y="110"/>
                    <a:pt x="64" y="110"/>
                  </a:cubicBezTo>
                  <a:cubicBezTo>
                    <a:pt x="64" y="110"/>
                    <a:pt x="64" y="110"/>
                    <a:pt x="64" y="110"/>
                  </a:cubicBezTo>
                  <a:cubicBezTo>
                    <a:pt x="64" y="110"/>
                    <a:pt x="64" y="110"/>
                    <a:pt x="65" y="109"/>
                  </a:cubicBezTo>
                  <a:cubicBezTo>
                    <a:pt x="65" y="108"/>
                    <a:pt x="64" y="108"/>
                    <a:pt x="64" y="108"/>
                  </a:cubicBezTo>
                  <a:cubicBezTo>
                    <a:pt x="65" y="108"/>
                    <a:pt x="64" y="106"/>
                    <a:pt x="66" y="106"/>
                  </a:cubicBezTo>
                  <a:cubicBezTo>
                    <a:pt x="66" y="106"/>
                    <a:pt x="66" y="107"/>
                    <a:pt x="66" y="106"/>
                  </a:cubicBezTo>
                  <a:cubicBezTo>
                    <a:pt x="67" y="106"/>
                    <a:pt x="66" y="105"/>
                    <a:pt x="67" y="103"/>
                  </a:cubicBezTo>
                  <a:cubicBezTo>
                    <a:pt x="66" y="103"/>
                    <a:pt x="66" y="103"/>
                    <a:pt x="66" y="103"/>
                  </a:cubicBezTo>
                  <a:cubicBezTo>
                    <a:pt x="67" y="103"/>
                    <a:pt x="66" y="102"/>
                    <a:pt x="67" y="103"/>
                  </a:cubicBezTo>
                  <a:cubicBezTo>
                    <a:pt x="67" y="102"/>
                    <a:pt x="68" y="102"/>
                    <a:pt x="67" y="102"/>
                  </a:cubicBezTo>
                  <a:cubicBezTo>
                    <a:pt x="70" y="100"/>
                    <a:pt x="70" y="98"/>
                    <a:pt x="71" y="97"/>
                  </a:cubicBezTo>
                  <a:cubicBezTo>
                    <a:pt x="71" y="96"/>
                    <a:pt x="71" y="96"/>
                    <a:pt x="71" y="96"/>
                  </a:cubicBezTo>
                  <a:cubicBezTo>
                    <a:pt x="71" y="97"/>
                    <a:pt x="71" y="97"/>
                    <a:pt x="71" y="97"/>
                  </a:cubicBezTo>
                  <a:cubicBezTo>
                    <a:pt x="71" y="97"/>
                    <a:pt x="71" y="97"/>
                    <a:pt x="71" y="97"/>
                  </a:cubicBezTo>
                  <a:cubicBezTo>
                    <a:pt x="71" y="96"/>
                    <a:pt x="71" y="96"/>
                    <a:pt x="71" y="97"/>
                  </a:cubicBezTo>
                  <a:cubicBezTo>
                    <a:pt x="73" y="96"/>
                    <a:pt x="71" y="95"/>
                    <a:pt x="72" y="94"/>
                  </a:cubicBezTo>
                  <a:cubicBezTo>
                    <a:pt x="72" y="94"/>
                    <a:pt x="72" y="94"/>
                    <a:pt x="73" y="93"/>
                  </a:cubicBezTo>
                  <a:cubicBezTo>
                    <a:pt x="72" y="92"/>
                    <a:pt x="72" y="92"/>
                    <a:pt x="72" y="92"/>
                  </a:cubicBezTo>
                  <a:cubicBezTo>
                    <a:pt x="73" y="91"/>
                    <a:pt x="73" y="92"/>
                    <a:pt x="74" y="92"/>
                  </a:cubicBezTo>
                  <a:cubicBezTo>
                    <a:pt x="74" y="91"/>
                    <a:pt x="74" y="91"/>
                    <a:pt x="74" y="91"/>
                  </a:cubicBezTo>
                  <a:cubicBezTo>
                    <a:pt x="75" y="91"/>
                    <a:pt x="75" y="91"/>
                    <a:pt x="75" y="91"/>
                  </a:cubicBezTo>
                  <a:cubicBezTo>
                    <a:pt x="74" y="91"/>
                    <a:pt x="75" y="90"/>
                    <a:pt x="75" y="90"/>
                  </a:cubicBezTo>
                  <a:cubicBezTo>
                    <a:pt x="75" y="90"/>
                    <a:pt x="75" y="90"/>
                    <a:pt x="75" y="90"/>
                  </a:cubicBezTo>
                  <a:cubicBezTo>
                    <a:pt x="75" y="90"/>
                    <a:pt x="76" y="90"/>
                    <a:pt x="76" y="90"/>
                  </a:cubicBezTo>
                  <a:cubicBezTo>
                    <a:pt x="75" y="90"/>
                    <a:pt x="75" y="90"/>
                    <a:pt x="75" y="90"/>
                  </a:cubicBezTo>
                  <a:cubicBezTo>
                    <a:pt x="74" y="90"/>
                    <a:pt x="75" y="90"/>
                    <a:pt x="75" y="90"/>
                  </a:cubicBezTo>
                  <a:cubicBezTo>
                    <a:pt x="75" y="90"/>
                    <a:pt x="75" y="89"/>
                    <a:pt x="76" y="89"/>
                  </a:cubicBezTo>
                  <a:cubicBezTo>
                    <a:pt x="76" y="88"/>
                    <a:pt x="76" y="88"/>
                    <a:pt x="76" y="88"/>
                  </a:cubicBezTo>
                  <a:cubicBezTo>
                    <a:pt x="76" y="88"/>
                    <a:pt x="76" y="86"/>
                    <a:pt x="76" y="88"/>
                  </a:cubicBezTo>
                  <a:cubicBezTo>
                    <a:pt x="76" y="88"/>
                    <a:pt x="76" y="88"/>
                    <a:pt x="76" y="88"/>
                  </a:cubicBezTo>
                  <a:cubicBezTo>
                    <a:pt x="77" y="88"/>
                    <a:pt x="77" y="88"/>
                    <a:pt x="77" y="88"/>
                  </a:cubicBezTo>
                  <a:cubicBezTo>
                    <a:pt x="77" y="86"/>
                    <a:pt x="76" y="86"/>
                    <a:pt x="76" y="85"/>
                  </a:cubicBezTo>
                  <a:cubicBezTo>
                    <a:pt x="76" y="86"/>
                    <a:pt x="77" y="86"/>
                    <a:pt x="77" y="86"/>
                  </a:cubicBezTo>
                  <a:cubicBezTo>
                    <a:pt x="77" y="86"/>
                    <a:pt x="77" y="86"/>
                    <a:pt x="77" y="86"/>
                  </a:cubicBezTo>
                  <a:cubicBezTo>
                    <a:pt x="77" y="85"/>
                    <a:pt x="77" y="85"/>
                    <a:pt x="77" y="85"/>
                  </a:cubicBezTo>
                  <a:cubicBezTo>
                    <a:pt x="77" y="85"/>
                    <a:pt x="77" y="85"/>
                    <a:pt x="77" y="85"/>
                  </a:cubicBezTo>
                  <a:cubicBezTo>
                    <a:pt x="77" y="85"/>
                    <a:pt x="78" y="84"/>
                    <a:pt x="77" y="83"/>
                  </a:cubicBezTo>
                  <a:cubicBezTo>
                    <a:pt x="77" y="83"/>
                    <a:pt x="78" y="83"/>
                    <a:pt x="78" y="83"/>
                  </a:cubicBezTo>
                  <a:cubicBezTo>
                    <a:pt x="78" y="83"/>
                    <a:pt x="78" y="83"/>
                    <a:pt x="78" y="83"/>
                  </a:cubicBezTo>
                  <a:cubicBezTo>
                    <a:pt x="79" y="83"/>
                    <a:pt x="79" y="83"/>
                    <a:pt x="79" y="82"/>
                  </a:cubicBezTo>
                  <a:cubicBezTo>
                    <a:pt x="79" y="82"/>
                    <a:pt x="79" y="82"/>
                    <a:pt x="79" y="82"/>
                  </a:cubicBezTo>
                  <a:cubicBezTo>
                    <a:pt x="79" y="82"/>
                    <a:pt x="80" y="81"/>
                    <a:pt x="79" y="81"/>
                  </a:cubicBezTo>
                  <a:cubicBezTo>
                    <a:pt x="80" y="80"/>
                    <a:pt x="81" y="81"/>
                    <a:pt x="81" y="80"/>
                  </a:cubicBezTo>
                  <a:cubicBezTo>
                    <a:pt x="81" y="80"/>
                    <a:pt x="81" y="79"/>
                    <a:pt x="80" y="79"/>
                  </a:cubicBezTo>
                  <a:cubicBezTo>
                    <a:pt x="81" y="78"/>
                    <a:pt x="81" y="76"/>
                    <a:pt x="83" y="75"/>
                  </a:cubicBezTo>
                  <a:cubicBezTo>
                    <a:pt x="83" y="75"/>
                    <a:pt x="82" y="75"/>
                    <a:pt x="83" y="75"/>
                  </a:cubicBezTo>
                  <a:cubicBezTo>
                    <a:pt x="84" y="73"/>
                    <a:pt x="84" y="71"/>
                    <a:pt x="85" y="70"/>
                  </a:cubicBezTo>
                  <a:cubicBezTo>
                    <a:pt x="85" y="71"/>
                    <a:pt x="85" y="70"/>
                    <a:pt x="85" y="70"/>
                  </a:cubicBezTo>
                  <a:cubicBezTo>
                    <a:pt x="87" y="70"/>
                    <a:pt x="87" y="70"/>
                    <a:pt x="87" y="70"/>
                  </a:cubicBezTo>
                  <a:cubicBezTo>
                    <a:pt x="85" y="69"/>
                    <a:pt x="85" y="69"/>
                    <a:pt x="84" y="70"/>
                  </a:cubicBezTo>
                  <a:cubicBezTo>
                    <a:pt x="85" y="68"/>
                    <a:pt x="87" y="67"/>
                    <a:pt x="87" y="67"/>
                  </a:cubicBezTo>
                  <a:cubicBezTo>
                    <a:pt x="87" y="66"/>
                    <a:pt x="87" y="66"/>
                    <a:pt x="87" y="66"/>
                  </a:cubicBezTo>
                  <a:cubicBezTo>
                    <a:pt x="88" y="67"/>
                    <a:pt x="88" y="66"/>
                    <a:pt x="88" y="65"/>
                  </a:cubicBezTo>
                  <a:cubicBezTo>
                    <a:pt x="88" y="65"/>
                    <a:pt x="88" y="65"/>
                    <a:pt x="88" y="65"/>
                  </a:cubicBezTo>
                  <a:cubicBezTo>
                    <a:pt x="89" y="65"/>
                    <a:pt x="89" y="65"/>
                    <a:pt x="89" y="65"/>
                  </a:cubicBezTo>
                  <a:cubicBezTo>
                    <a:pt x="89" y="64"/>
                    <a:pt x="88" y="64"/>
                    <a:pt x="89" y="64"/>
                  </a:cubicBezTo>
                  <a:cubicBezTo>
                    <a:pt x="89" y="64"/>
                    <a:pt x="89" y="64"/>
                    <a:pt x="89" y="64"/>
                  </a:cubicBezTo>
                  <a:cubicBezTo>
                    <a:pt x="89" y="63"/>
                    <a:pt x="89" y="62"/>
                    <a:pt x="90" y="62"/>
                  </a:cubicBezTo>
                  <a:cubicBezTo>
                    <a:pt x="91" y="62"/>
                    <a:pt x="91" y="62"/>
                    <a:pt x="91" y="62"/>
                  </a:cubicBezTo>
                  <a:cubicBezTo>
                    <a:pt x="91" y="62"/>
                    <a:pt x="91" y="61"/>
                    <a:pt x="90" y="61"/>
                  </a:cubicBezTo>
                  <a:cubicBezTo>
                    <a:pt x="91" y="61"/>
                    <a:pt x="91" y="59"/>
                    <a:pt x="91" y="59"/>
                  </a:cubicBezTo>
                  <a:cubicBezTo>
                    <a:pt x="91" y="56"/>
                    <a:pt x="93" y="54"/>
                    <a:pt x="94" y="52"/>
                  </a:cubicBezTo>
                  <a:cubicBezTo>
                    <a:pt x="94" y="52"/>
                    <a:pt x="94" y="52"/>
                    <a:pt x="94" y="52"/>
                  </a:cubicBezTo>
                  <a:cubicBezTo>
                    <a:pt x="95" y="52"/>
                    <a:pt x="94" y="52"/>
                    <a:pt x="94" y="52"/>
                  </a:cubicBezTo>
                  <a:cubicBezTo>
                    <a:pt x="94" y="52"/>
                    <a:pt x="95" y="51"/>
                    <a:pt x="95" y="52"/>
                  </a:cubicBezTo>
                  <a:cubicBezTo>
                    <a:pt x="97" y="51"/>
                    <a:pt x="95" y="51"/>
                    <a:pt x="97" y="49"/>
                  </a:cubicBezTo>
                  <a:cubicBezTo>
                    <a:pt x="95" y="49"/>
                    <a:pt x="97" y="51"/>
                    <a:pt x="95" y="49"/>
                  </a:cubicBezTo>
                  <a:cubicBezTo>
                    <a:pt x="97" y="49"/>
                    <a:pt x="97" y="49"/>
                    <a:pt x="97" y="49"/>
                  </a:cubicBezTo>
                  <a:cubicBezTo>
                    <a:pt x="97" y="49"/>
                    <a:pt x="97" y="49"/>
                    <a:pt x="97" y="49"/>
                  </a:cubicBezTo>
                  <a:cubicBezTo>
                    <a:pt x="97" y="49"/>
                    <a:pt x="97" y="49"/>
                    <a:pt x="97" y="49"/>
                  </a:cubicBezTo>
                  <a:cubicBezTo>
                    <a:pt x="98" y="48"/>
                    <a:pt x="98" y="51"/>
                    <a:pt x="98" y="51"/>
                  </a:cubicBezTo>
                  <a:cubicBezTo>
                    <a:pt x="98" y="49"/>
                    <a:pt x="98" y="49"/>
                    <a:pt x="98" y="49"/>
                  </a:cubicBezTo>
                  <a:cubicBezTo>
                    <a:pt x="99" y="49"/>
                    <a:pt x="98" y="52"/>
                    <a:pt x="99" y="51"/>
                  </a:cubicBezTo>
                  <a:cubicBezTo>
                    <a:pt x="99" y="49"/>
                    <a:pt x="99" y="49"/>
                    <a:pt x="98" y="49"/>
                  </a:cubicBezTo>
                  <a:cubicBezTo>
                    <a:pt x="98" y="48"/>
                    <a:pt x="98" y="48"/>
                    <a:pt x="98" y="47"/>
                  </a:cubicBezTo>
                  <a:cubicBezTo>
                    <a:pt x="98" y="47"/>
                    <a:pt x="98" y="48"/>
                    <a:pt x="98" y="48"/>
                  </a:cubicBezTo>
                  <a:cubicBezTo>
                    <a:pt x="99" y="48"/>
                    <a:pt x="98" y="47"/>
                    <a:pt x="99" y="46"/>
                  </a:cubicBezTo>
                  <a:cubicBezTo>
                    <a:pt x="98" y="47"/>
                    <a:pt x="98" y="46"/>
                    <a:pt x="98" y="45"/>
                  </a:cubicBezTo>
                  <a:cubicBezTo>
                    <a:pt x="98" y="45"/>
                    <a:pt x="98" y="46"/>
                    <a:pt x="99" y="45"/>
                  </a:cubicBezTo>
                  <a:cubicBezTo>
                    <a:pt x="98" y="45"/>
                    <a:pt x="99" y="44"/>
                    <a:pt x="98" y="45"/>
                  </a:cubicBezTo>
                  <a:cubicBezTo>
                    <a:pt x="98" y="44"/>
                    <a:pt x="99" y="44"/>
                    <a:pt x="98" y="43"/>
                  </a:cubicBezTo>
                  <a:cubicBezTo>
                    <a:pt x="99" y="43"/>
                    <a:pt x="99" y="45"/>
                    <a:pt x="100" y="44"/>
                  </a:cubicBezTo>
                  <a:cubicBezTo>
                    <a:pt x="99" y="44"/>
                    <a:pt x="100" y="42"/>
                    <a:pt x="99" y="42"/>
                  </a:cubicBezTo>
                  <a:cubicBezTo>
                    <a:pt x="99" y="42"/>
                    <a:pt x="100" y="42"/>
                    <a:pt x="100" y="43"/>
                  </a:cubicBezTo>
                  <a:cubicBezTo>
                    <a:pt x="100" y="42"/>
                    <a:pt x="99" y="41"/>
                    <a:pt x="101" y="41"/>
                  </a:cubicBezTo>
                  <a:cubicBezTo>
                    <a:pt x="100" y="41"/>
                    <a:pt x="100" y="41"/>
                    <a:pt x="100" y="41"/>
                  </a:cubicBezTo>
                  <a:cubicBezTo>
                    <a:pt x="101" y="41"/>
                    <a:pt x="101" y="41"/>
                    <a:pt x="101" y="41"/>
                  </a:cubicBezTo>
                  <a:cubicBezTo>
                    <a:pt x="101" y="40"/>
                    <a:pt x="101" y="39"/>
                    <a:pt x="102" y="39"/>
                  </a:cubicBezTo>
                  <a:cubicBezTo>
                    <a:pt x="102" y="39"/>
                    <a:pt x="103" y="38"/>
                    <a:pt x="102" y="38"/>
                  </a:cubicBezTo>
                  <a:cubicBezTo>
                    <a:pt x="101" y="39"/>
                    <a:pt x="102" y="39"/>
                    <a:pt x="101" y="39"/>
                  </a:cubicBezTo>
                  <a:cubicBezTo>
                    <a:pt x="102" y="39"/>
                    <a:pt x="101" y="38"/>
                    <a:pt x="101" y="37"/>
                  </a:cubicBezTo>
                  <a:cubicBezTo>
                    <a:pt x="102" y="38"/>
                    <a:pt x="102" y="38"/>
                    <a:pt x="102" y="38"/>
                  </a:cubicBezTo>
                  <a:cubicBezTo>
                    <a:pt x="102" y="37"/>
                    <a:pt x="102" y="37"/>
                    <a:pt x="102" y="36"/>
                  </a:cubicBezTo>
                  <a:cubicBezTo>
                    <a:pt x="102" y="37"/>
                    <a:pt x="102" y="37"/>
                    <a:pt x="102" y="37"/>
                  </a:cubicBezTo>
                  <a:cubicBezTo>
                    <a:pt x="102" y="36"/>
                    <a:pt x="102" y="36"/>
                    <a:pt x="102" y="36"/>
                  </a:cubicBezTo>
                  <a:cubicBezTo>
                    <a:pt x="102" y="35"/>
                    <a:pt x="103" y="36"/>
                    <a:pt x="103" y="35"/>
                  </a:cubicBezTo>
                  <a:cubicBezTo>
                    <a:pt x="103" y="36"/>
                    <a:pt x="103" y="36"/>
                    <a:pt x="103" y="36"/>
                  </a:cubicBezTo>
                  <a:cubicBezTo>
                    <a:pt x="104" y="36"/>
                    <a:pt x="104" y="36"/>
                    <a:pt x="104" y="36"/>
                  </a:cubicBezTo>
                  <a:cubicBezTo>
                    <a:pt x="104" y="35"/>
                    <a:pt x="103" y="35"/>
                    <a:pt x="103" y="35"/>
                  </a:cubicBezTo>
                  <a:cubicBezTo>
                    <a:pt x="103" y="35"/>
                    <a:pt x="104" y="35"/>
                    <a:pt x="103" y="35"/>
                  </a:cubicBezTo>
                  <a:cubicBezTo>
                    <a:pt x="104" y="35"/>
                    <a:pt x="104" y="35"/>
                    <a:pt x="104" y="35"/>
                  </a:cubicBezTo>
                  <a:cubicBezTo>
                    <a:pt x="104" y="35"/>
                    <a:pt x="105" y="35"/>
                    <a:pt x="105" y="35"/>
                  </a:cubicBezTo>
                  <a:cubicBezTo>
                    <a:pt x="105" y="34"/>
                    <a:pt x="105" y="32"/>
                    <a:pt x="104" y="34"/>
                  </a:cubicBezTo>
                  <a:cubicBezTo>
                    <a:pt x="104" y="32"/>
                    <a:pt x="105" y="32"/>
                    <a:pt x="105" y="34"/>
                  </a:cubicBezTo>
                  <a:cubicBezTo>
                    <a:pt x="105" y="32"/>
                    <a:pt x="104" y="32"/>
                    <a:pt x="105" y="32"/>
                  </a:cubicBezTo>
                  <a:cubicBezTo>
                    <a:pt x="105" y="32"/>
                    <a:pt x="106" y="31"/>
                    <a:pt x="107" y="31"/>
                  </a:cubicBezTo>
                  <a:cubicBezTo>
                    <a:pt x="107" y="32"/>
                    <a:pt x="107" y="32"/>
                    <a:pt x="107" y="32"/>
                  </a:cubicBezTo>
                  <a:cubicBezTo>
                    <a:pt x="107" y="31"/>
                    <a:pt x="107" y="31"/>
                    <a:pt x="107" y="31"/>
                  </a:cubicBezTo>
                  <a:cubicBezTo>
                    <a:pt x="108" y="32"/>
                    <a:pt x="108" y="31"/>
                    <a:pt x="108" y="32"/>
                  </a:cubicBezTo>
                  <a:cubicBezTo>
                    <a:pt x="109" y="32"/>
                    <a:pt x="109" y="31"/>
                    <a:pt x="109" y="31"/>
                  </a:cubicBezTo>
                  <a:cubicBezTo>
                    <a:pt x="107" y="31"/>
                    <a:pt x="108" y="29"/>
                    <a:pt x="107" y="29"/>
                  </a:cubicBezTo>
                  <a:cubicBezTo>
                    <a:pt x="107" y="28"/>
                    <a:pt x="109" y="29"/>
                    <a:pt x="109" y="28"/>
                  </a:cubicBezTo>
                  <a:cubicBezTo>
                    <a:pt x="108" y="28"/>
                    <a:pt x="108" y="27"/>
                    <a:pt x="108" y="28"/>
                  </a:cubicBezTo>
                  <a:cubicBezTo>
                    <a:pt x="108" y="27"/>
                    <a:pt x="107" y="27"/>
                    <a:pt x="108" y="26"/>
                  </a:cubicBezTo>
                  <a:cubicBezTo>
                    <a:pt x="108" y="27"/>
                    <a:pt x="109" y="26"/>
                    <a:pt x="109" y="27"/>
                  </a:cubicBezTo>
                  <a:cubicBezTo>
                    <a:pt x="109" y="28"/>
                    <a:pt x="109" y="28"/>
                    <a:pt x="109" y="28"/>
                  </a:cubicBezTo>
                  <a:cubicBezTo>
                    <a:pt x="109" y="28"/>
                    <a:pt x="110" y="28"/>
                    <a:pt x="110" y="28"/>
                  </a:cubicBezTo>
                  <a:cubicBezTo>
                    <a:pt x="110" y="27"/>
                    <a:pt x="111" y="27"/>
                    <a:pt x="110" y="27"/>
                  </a:cubicBezTo>
                  <a:cubicBezTo>
                    <a:pt x="110" y="26"/>
                    <a:pt x="110" y="27"/>
                    <a:pt x="109" y="27"/>
                  </a:cubicBezTo>
                  <a:cubicBezTo>
                    <a:pt x="110" y="26"/>
                    <a:pt x="111" y="26"/>
                    <a:pt x="110" y="25"/>
                  </a:cubicBezTo>
                  <a:cubicBezTo>
                    <a:pt x="110" y="26"/>
                    <a:pt x="109" y="25"/>
                    <a:pt x="109" y="25"/>
                  </a:cubicBezTo>
                  <a:cubicBezTo>
                    <a:pt x="109" y="24"/>
                    <a:pt x="109" y="24"/>
                    <a:pt x="109" y="24"/>
                  </a:cubicBezTo>
                  <a:cubicBezTo>
                    <a:pt x="109" y="25"/>
                    <a:pt x="109" y="25"/>
                    <a:pt x="109" y="25"/>
                  </a:cubicBezTo>
                  <a:cubicBezTo>
                    <a:pt x="110" y="24"/>
                    <a:pt x="109" y="24"/>
                    <a:pt x="109" y="22"/>
                  </a:cubicBezTo>
                  <a:cubicBezTo>
                    <a:pt x="110" y="22"/>
                    <a:pt x="110" y="22"/>
                    <a:pt x="110" y="22"/>
                  </a:cubicBezTo>
                  <a:cubicBezTo>
                    <a:pt x="111" y="22"/>
                    <a:pt x="109" y="24"/>
                    <a:pt x="110" y="25"/>
                  </a:cubicBezTo>
                  <a:cubicBezTo>
                    <a:pt x="111" y="24"/>
                    <a:pt x="110" y="22"/>
                    <a:pt x="111" y="22"/>
                  </a:cubicBezTo>
                  <a:cubicBezTo>
                    <a:pt x="111" y="22"/>
                    <a:pt x="111" y="22"/>
                    <a:pt x="111" y="24"/>
                  </a:cubicBezTo>
                  <a:cubicBezTo>
                    <a:pt x="111" y="22"/>
                    <a:pt x="112" y="24"/>
                    <a:pt x="111" y="21"/>
                  </a:cubicBezTo>
                  <a:cubicBezTo>
                    <a:pt x="111" y="21"/>
                    <a:pt x="111" y="21"/>
                    <a:pt x="111" y="21"/>
                  </a:cubicBezTo>
                  <a:cubicBezTo>
                    <a:pt x="111" y="21"/>
                    <a:pt x="111" y="20"/>
                    <a:pt x="111" y="19"/>
                  </a:cubicBezTo>
                  <a:cubicBezTo>
                    <a:pt x="112" y="20"/>
                    <a:pt x="112" y="18"/>
                    <a:pt x="114" y="19"/>
                  </a:cubicBezTo>
                  <a:cubicBezTo>
                    <a:pt x="112" y="19"/>
                    <a:pt x="111" y="21"/>
                    <a:pt x="111" y="21"/>
                  </a:cubicBezTo>
                  <a:cubicBezTo>
                    <a:pt x="114" y="21"/>
                    <a:pt x="111" y="22"/>
                    <a:pt x="112" y="22"/>
                  </a:cubicBezTo>
                  <a:cubicBezTo>
                    <a:pt x="112" y="21"/>
                    <a:pt x="114" y="22"/>
                    <a:pt x="115" y="22"/>
                  </a:cubicBezTo>
                  <a:cubicBezTo>
                    <a:pt x="115" y="22"/>
                    <a:pt x="115" y="22"/>
                    <a:pt x="115" y="21"/>
                  </a:cubicBezTo>
                  <a:cubicBezTo>
                    <a:pt x="114" y="21"/>
                    <a:pt x="114" y="21"/>
                    <a:pt x="112" y="21"/>
                  </a:cubicBezTo>
                  <a:cubicBezTo>
                    <a:pt x="114" y="21"/>
                    <a:pt x="114" y="20"/>
                    <a:pt x="114" y="19"/>
                  </a:cubicBezTo>
                  <a:cubicBezTo>
                    <a:pt x="115" y="19"/>
                    <a:pt x="115" y="19"/>
                    <a:pt x="115" y="20"/>
                  </a:cubicBezTo>
                  <a:cubicBezTo>
                    <a:pt x="115" y="18"/>
                    <a:pt x="116" y="17"/>
                    <a:pt x="117" y="16"/>
                  </a:cubicBezTo>
                  <a:cubicBezTo>
                    <a:pt x="116" y="16"/>
                    <a:pt x="118" y="15"/>
                    <a:pt x="117" y="15"/>
                  </a:cubicBezTo>
                  <a:cubicBezTo>
                    <a:pt x="116" y="15"/>
                    <a:pt x="115" y="15"/>
                    <a:pt x="115" y="15"/>
                  </a:cubicBezTo>
                  <a:cubicBezTo>
                    <a:pt x="115" y="15"/>
                    <a:pt x="115" y="15"/>
                    <a:pt x="116" y="15"/>
                  </a:cubicBezTo>
                  <a:cubicBezTo>
                    <a:pt x="115" y="14"/>
                    <a:pt x="117" y="15"/>
                    <a:pt x="116" y="14"/>
                  </a:cubicBezTo>
                  <a:cubicBezTo>
                    <a:pt x="116" y="15"/>
                    <a:pt x="117" y="15"/>
                    <a:pt x="118" y="15"/>
                  </a:cubicBezTo>
                  <a:cubicBezTo>
                    <a:pt x="118" y="14"/>
                    <a:pt x="118" y="15"/>
                    <a:pt x="118" y="15"/>
                  </a:cubicBezTo>
                  <a:cubicBezTo>
                    <a:pt x="118" y="14"/>
                    <a:pt x="118" y="13"/>
                    <a:pt x="118" y="12"/>
                  </a:cubicBezTo>
                  <a:cubicBezTo>
                    <a:pt x="120" y="11"/>
                    <a:pt x="120" y="9"/>
                    <a:pt x="121" y="8"/>
                  </a:cubicBezTo>
                  <a:cubicBezTo>
                    <a:pt x="121" y="8"/>
                    <a:pt x="123" y="8"/>
                    <a:pt x="123" y="8"/>
                  </a:cubicBezTo>
                  <a:cubicBezTo>
                    <a:pt x="123" y="8"/>
                    <a:pt x="121" y="8"/>
                    <a:pt x="123" y="8"/>
                  </a:cubicBezTo>
                  <a:cubicBezTo>
                    <a:pt x="123" y="8"/>
                    <a:pt x="123" y="8"/>
                    <a:pt x="123" y="8"/>
                  </a:cubicBezTo>
                  <a:cubicBezTo>
                    <a:pt x="123" y="8"/>
                    <a:pt x="125" y="7"/>
                    <a:pt x="124" y="6"/>
                  </a:cubicBezTo>
                  <a:cubicBezTo>
                    <a:pt x="124" y="6"/>
                    <a:pt x="124" y="6"/>
                    <a:pt x="124" y="6"/>
                  </a:cubicBezTo>
                  <a:cubicBezTo>
                    <a:pt x="124" y="6"/>
                    <a:pt x="124" y="6"/>
                    <a:pt x="124" y="6"/>
                  </a:cubicBezTo>
                  <a:cubicBezTo>
                    <a:pt x="125" y="6"/>
                    <a:pt x="125" y="6"/>
                    <a:pt x="125" y="6"/>
                  </a:cubicBezTo>
                  <a:cubicBezTo>
                    <a:pt x="125" y="6"/>
                    <a:pt x="125" y="4"/>
                    <a:pt x="125" y="3"/>
                  </a:cubicBezTo>
                  <a:cubicBezTo>
                    <a:pt x="125" y="3"/>
                    <a:pt x="125" y="3"/>
                    <a:pt x="125" y="3"/>
                  </a:cubicBezTo>
                  <a:cubicBezTo>
                    <a:pt x="125" y="2"/>
                    <a:pt x="125" y="2"/>
                    <a:pt x="126" y="1"/>
                  </a:cubicBezTo>
                  <a:cubicBezTo>
                    <a:pt x="126" y="1"/>
                    <a:pt x="126" y="1"/>
                    <a:pt x="126" y="1"/>
                  </a:cubicBezTo>
                  <a:cubicBezTo>
                    <a:pt x="126" y="1"/>
                    <a:pt x="126" y="1"/>
                    <a:pt x="126" y="1"/>
                  </a:cubicBezTo>
                  <a:cubicBezTo>
                    <a:pt x="127" y="1"/>
                    <a:pt x="127" y="1"/>
                    <a:pt x="127" y="0"/>
                  </a:cubicBezTo>
                  <a:cubicBezTo>
                    <a:pt x="127" y="2"/>
                    <a:pt x="127" y="2"/>
                    <a:pt x="127" y="2"/>
                  </a:cubicBezTo>
                  <a:cubicBezTo>
                    <a:pt x="127" y="2"/>
                    <a:pt x="127" y="1"/>
                    <a:pt x="126" y="1"/>
                  </a:cubicBezTo>
                  <a:cubicBezTo>
                    <a:pt x="126" y="2"/>
                    <a:pt x="126" y="2"/>
                    <a:pt x="126" y="2"/>
                  </a:cubicBezTo>
                  <a:cubicBezTo>
                    <a:pt x="126" y="2"/>
                    <a:pt x="126" y="2"/>
                    <a:pt x="126" y="2"/>
                  </a:cubicBezTo>
                  <a:cubicBezTo>
                    <a:pt x="127" y="2"/>
                    <a:pt x="126" y="2"/>
                    <a:pt x="127" y="3"/>
                  </a:cubicBezTo>
                  <a:cubicBezTo>
                    <a:pt x="127" y="3"/>
                    <a:pt x="127" y="3"/>
                    <a:pt x="127" y="2"/>
                  </a:cubicBezTo>
                  <a:cubicBezTo>
                    <a:pt x="127" y="3"/>
                    <a:pt x="127" y="3"/>
                    <a:pt x="126" y="4"/>
                  </a:cubicBezTo>
                  <a:cubicBezTo>
                    <a:pt x="126" y="3"/>
                    <a:pt x="126" y="4"/>
                    <a:pt x="126" y="4"/>
                  </a:cubicBezTo>
                  <a:cubicBezTo>
                    <a:pt x="126" y="4"/>
                    <a:pt x="126" y="6"/>
                    <a:pt x="126" y="7"/>
                  </a:cubicBezTo>
                  <a:cubicBezTo>
                    <a:pt x="125" y="7"/>
                    <a:pt x="125" y="8"/>
                    <a:pt x="125" y="8"/>
                  </a:cubicBezTo>
                  <a:cubicBezTo>
                    <a:pt x="125" y="8"/>
                    <a:pt x="125" y="8"/>
                    <a:pt x="125" y="7"/>
                  </a:cubicBezTo>
                  <a:cubicBezTo>
                    <a:pt x="124" y="8"/>
                    <a:pt x="125" y="8"/>
                    <a:pt x="124" y="8"/>
                  </a:cubicBezTo>
                  <a:cubicBezTo>
                    <a:pt x="124" y="8"/>
                    <a:pt x="125" y="8"/>
                    <a:pt x="125" y="9"/>
                  </a:cubicBezTo>
                  <a:cubicBezTo>
                    <a:pt x="124" y="9"/>
                    <a:pt x="124" y="9"/>
                    <a:pt x="124" y="9"/>
                  </a:cubicBezTo>
                  <a:cubicBezTo>
                    <a:pt x="124" y="10"/>
                    <a:pt x="125" y="10"/>
                    <a:pt x="124" y="11"/>
                  </a:cubicBezTo>
                  <a:cubicBezTo>
                    <a:pt x="123" y="12"/>
                    <a:pt x="121" y="14"/>
                    <a:pt x="120" y="15"/>
                  </a:cubicBezTo>
                  <a:cubicBezTo>
                    <a:pt x="120" y="15"/>
                    <a:pt x="120" y="15"/>
                    <a:pt x="120" y="15"/>
                  </a:cubicBezTo>
                  <a:cubicBezTo>
                    <a:pt x="120" y="16"/>
                    <a:pt x="119" y="17"/>
                    <a:pt x="119" y="18"/>
                  </a:cubicBezTo>
                  <a:cubicBezTo>
                    <a:pt x="118" y="20"/>
                    <a:pt x="118" y="21"/>
                    <a:pt x="117" y="21"/>
                  </a:cubicBezTo>
                  <a:cubicBezTo>
                    <a:pt x="116" y="25"/>
                    <a:pt x="115" y="28"/>
                    <a:pt x="114" y="29"/>
                  </a:cubicBezTo>
                  <a:cubicBezTo>
                    <a:pt x="112" y="28"/>
                    <a:pt x="112" y="28"/>
                    <a:pt x="112" y="28"/>
                  </a:cubicBezTo>
                  <a:cubicBezTo>
                    <a:pt x="112" y="29"/>
                    <a:pt x="112" y="29"/>
                    <a:pt x="112" y="29"/>
                  </a:cubicBezTo>
                  <a:cubicBezTo>
                    <a:pt x="112" y="29"/>
                    <a:pt x="112" y="30"/>
                    <a:pt x="112" y="31"/>
                  </a:cubicBezTo>
                  <a:cubicBezTo>
                    <a:pt x="111" y="32"/>
                    <a:pt x="111" y="35"/>
                    <a:pt x="111" y="35"/>
                  </a:cubicBezTo>
                  <a:cubicBezTo>
                    <a:pt x="111" y="35"/>
                    <a:pt x="111" y="35"/>
                    <a:pt x="111" y="35"/>
                  </a:cubicBezTo>
                  <a:cubicBezTo>
                    <a:pt x="111" y="36"/>
                    <a:pt x="110" y="37"/>
                    <a:pt x="109" y="38"/>
                  </a:cubicBezTo>
                  <a:cubicBezTo>
                    <a:pt x="108" y="38"/>
                    <a:pt x="108" y="38"/>
                    <a:pt x="108" y="39"/>
                  </a:cubicBezTo>
                  <a:cubicBezTo>
                    <a:pt x="108" y="40"/>
                    <a:pt x="108" y="40"/>
                    <a:pt x="108" y="42"/>
                  </a:cubicBezTo>
                  <a:cubicBezTo>
                    <a:pt x="107" y="42"/>
                    <a:pt x="106" y="44"/>
                    <a:pt x="106" y="44"/>
                  </a:cubicBezTo>
                  <a:cubicBezTo>
                    <a:pt x="105" y="48"/>
                    <a:pt x="102" y="51"/>
                    <a:pt x="101" y="54"/>
                  </a:cubicBezTo>
                  <a:cubicBezTo>
                    <a:pt x="101" y="54"/>
                    <a:pt x="101" y="54"/>
                    <a:pt x="101" y="54"/>
                  </a:cubicBezTo>
                  <a:cubicBezTo>
                    <a:pt x="100" y="57"/>
                    <a:pt x="98" y="61"/>
                    <a:pt x="97" y="63"/>
                  </a:cubicBezTo>
                  <a:cubicBezTo>
                    <a:pt x="95" y="62"/>
                    <a:pt x="95" y="62"/>
                    <a:pt x="95" y="62"/>
                  </a:cubicBezTo>
                  <a:cubicBezTo>
                    <a:pt x="95" y="64"/>
                    <a:pt x="95" y="64"/>
                    <a:pt x="95" y="64"/>
                  </a:cubicBezTo>
                  <a:cubicBezTo>
                    <a:pt x="95" y="65"/>
                    <a:pt x="95" y="66"/>
                    <a:pt x="94" y="66"/>
                  </a:cubicBezTo>
                  <a:cubicBezTo>
                    <a:pt x="93" y="67"/>
                    <a:pt x="94" y="67"/>
                    <a:pt x="93" y="68"/>
                  </a:cubicBezTo>
                  <a:cubicBezTo>
                    <a:pt x="92" y="70"/>
                    <a:pt x="92" y="70"/>
                    <a:pt x="91" y="72"/>
                  </a:cubicBezTo>
                  <a:cubicBezTo>
                    <a:pt x="91" y="72"/>
                    <a:pt x="91" y="72"/>
                    <a:pt x="91" y="72"/>
                  </a:cubicBezTo>
                  <a:cubicBezTo>
                    <a:pt x="91" y="71"/>
                    <a:pt x="91" y="71"/>
                    <a:pt x="91" y="71"/>
                  </a:cubicBezTo>
                  <a:cubicBezTo>
                    <a:pt x="91" y="72"/>
                    <a:pt x="90" y="73"/>
                    <a:pt x="91" y="73"/>
                  </a:cubicBezTo>
                  <a:cubicBezTo>
                    <a:pt x="90" y="75"/>
                    <a:pt x="90" y="78"/>
                    <a:pt x="88" y="79"/>
                  </a:cubicBezTo>
                  <a:cubicBezTo>
                    <a:pt x="89" y="79"/>
                    <a:pt x="88" y="79"/>
                    <a:pt x="88" y="80"/>
                  </a:cubicBezTo>
                  <a:cubicBezTo>
                    <a:pt x="88" y="81"/>
                    <a:pt x="85" y="82"/>
                    <a:pt x="85" y="83"/>
                  </a:cubicBezTo>
                  <a:cubicBezTo>
                    <a:pt x="85" y="83"/>
                    <a:pt x="85" y="83"/>
                    <a:pt x="84" y="83"/>
                  </a:cubicBezTo>
                  <a:cubicBezTo>
                    <a:pt x="85" y="83"/>
                    <a:pt x="85" y="83"/>
                    <a:pt x="85" y="83"/>
                  </a:cubicBezTo>
                  <a:cubicBezTo>
                    <a:pt x="84" y="86"/>
                    <a:pt x="82" y="89"/>
                    <a:pt x="81" y="90"/>
                  </a:cubicBezTo>
                  <a:cubicBezTo>
                    <a:pt x="80" y="94"/>
                    <a:pt x="77" y="98"/>
                    <a:pt x="75" y="102"/>
                  </a:cubicBezTo>
                  <a:cubicBezTo>
                    <a:pt x="75" y="101"/>
                    <a:pt x="75" y="101"/>
                    <a:pt x="75" y="101"/>
                  </a:cubicBezTo>
                  <a:cubicBezTo>
                    <a:pt x="75" y="103"/>
                    <a:pt x="73" y="103"/>
                    <a:pt x="73" y="105"/>
                  </a:cubicBezTo>
                  <a:cubicBezTo>
                    <a:pt x="73" y="106"/>
                    <a:pt x="73" y="107"/>
                    <a:pt x="72" y="106"/>
                  </a:cubicBezTo>
                  <a:cubicBezTo>
                    <a:pt x="72" y="107"/>
                    <a:pt x="71" y="109"/>
                    <a:pt x="71" y="110"/>
                  </a:cubicBezTo>
                  <a:cubicBezTo>
                    <a:pt x="71" y="110"/>
                    <a:pt x="71" y="110"/>
                    <a:pt x="71" y="110"/>
                  </a:cubicBezTo>
                  <a:cubicBezTo>
                    <a:pt x="70" y="110"/>
                    <a:pt x="70" y="112"/>
                    <a:pt x="68" y="113"/>
                  </a:cubicBezTo>
                  <a:cubicBezTo>
                    <a:pt x="68" y="112"/>
                    <a:pt x="68" y="112"/>
                    <a:pt x="68" y="112"/>
                  </a:cubicBezTo>
                  <a:cubicBezTo>
                    <a:pt x="67" y="113"/>
                    <a:pt x="68" y="115"/>
                    <a:pt x="67" y="115"/>
                  </a:cubicBezTo>
                  <a:cubicBezTo>
                    <a:pt x="67" y="115"/>
                    <a:pt x="67" y="115"/>
                    <a:pt x="67" y="115"/>
                  </a:cubicBezTo>
                  <a:cubicBezTo>
                    <a:pt x="65" y="117"/>
                    <a:pt x="64" y="121"/>
                    <a:pt x="63" y="125"/>
                  </a:cubicBezTo>
                  <a:cubicBezTo>
                    <a:pt x="61" y="127"/>
                    <a:pt x="61" y="124"/>
                    <a:pt x="61" y="126"/>
                  </a:cubicBezTo>
                  <a:cubicBezTo>
                    <a:pt x="61" y="126"/>
                    <a:pt x="61" y="127"/>
                    <a:pt x="61" y="126"/>
                  </a:cubicBezTo>
                  <a:cubicBezTo>
                    <a:pt x="61" y="127"/>
                    <a:pt x="58" y="127"/>
                    <a:pt x="58" y="128"/>
                  </a:cubicBezTo>
                  <a:cubicBezTo>
                    <a:pt x="59" y="128"/>
                    <a:pt x="59" y="128"/>
                    <a:pt x="59" y="129"/>
                  </a:cubicBezTo>
                  <a:cubicBezTo>
                    <a:pt x="58" y="130"/>
                    <a:pt x="57" y="130"/>
                    <a:pt x="57" y="131"/>
                  </a:cubicBezTo>
                  <a:cubicBezTo>
                    <a:pt x="57" y="131"/>
                    <a:pt x="57" y="131"/>
                    <a:pt x="57" y="131"/>
                  </a:cubicBezTo>
                  <a:cubicBezTo>
                    <a:pt x="57" y="133"/>
                    <a:pt x="56" y="134"/>
                    <a:pt x="57" y="136"/>
                  </a:cubicBezTo>
                  <a:cubicBezTo>
                    <a:pt x="53" y="144"/>
                    <a:pt x="49" y="151"/>
                    <a:pt x="45" y="158"/>
                  </a:cubicBezTo>
                  <a:cubicBezTo>
                    <a:pt x="41" y="165"/>
                    <a:pt x="37" y="172"/>
                    <a:pt x="32" y="179"/>
                  </a:cubicBezTo>
                  <a:cubicBezTo>
                    <a:pt x="31" y="180"/>
                    <a:pt x="31" y="180"/>
                    <a:pt x="30" y="182"/>
                  </a:cubicBezTo>
                  <a:cubicBezTo>
                    <a:pt x="30" y="182"/>
                    <a:pt x="30" y="182"/>
                    <a:pt x="30" y="182"/>
                  </a:cubicBezTo>
                  <a:cubicBezTo>
                    <a:pt x="30" y="183"/>
                    <a:pt x="30" y="183"/>
                    <a:pt x="30" y="184"/>
                  </a:cubicBezTo>
                  <a:cubicBezTo>
                    <a:pt x="29" y="187"/>
                    <a:pt x="28" y="189"/>
                    <a:pt x="26" y="192"/>
                  </a:cubicBezTo>
                  <a:cubicBezTo>
                    <a:pt x="26" y="192"/>
                    <a:pt x="26" y="191"/>
                    <a:pt x="25" y="192"/>
                  </a:cubicBezTo>
                  <a:cubicBezTo>
                    <a:pt x="26" y="192"/>
                    <a:pt x="26" y="192"/>
                    <a:pt x="26" y="192"/>
                  </a:cubicBezTo>
                  <a:cubicBezTo>
                    <a:pt x="25" y="192"/>
                    <a:pt x="25" y="192"/>
                    <a:pt x="25" y="192"/>
                  </a:cubicBezTo>
                  <a:cubicBezTo>
                    <a:pt x="25" y="192"/>
                    <a:pt x="25" y="193"/>
                    <a:pt x="26" y="192"/>
                  </a:cubicBezTo>
                  <a:cubicBezTo>
                    <a:pt x="22" y="200"/>
                    <a:pt x="17" y="206"/>
                    <a:pt x="13" y="212"/>
                  </a:cubicBezTo>
                  <a:cubicBezTo>
                    <a:pt x="12" y="215"/>
                    <a:pt x="11" y="217"/>
                    <a:pt x="10" y="219"/>
                  </a:cubicBezTo>
                  <a:cubicBezTo>
                    <a:pt x="6" y="224"/>
                    <a:pt x="3" y="227"/>
                    <a:pt x="1" y="233"/>
                  </a:cubicBezTo>
                  <a:cubicBezTo>
                    <a:pt x="1"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2" name="Freeform 115"/>
            <p:cNvSpPr>
              <a:spLocks/>
            </p:cNvSpPr>
            <p:nvPr/>
          </p:nvSpPr>
          <p:spPr bwMode="auto">
            <a:xfrm>
              <a:off x="3620" y="496"/>
              <a:ext cx="269" cy="493"/>
            </a:xfrm>
            <a:custGeom>
              <a:avLst/>
              <a:gdLst>
                <a:gd name="T0" fmla="*/ 12 w 114"/>
                <a:gd name="T1" fmla="*/ 184 h 209"/>
                <a:gd name="T2" fmla="*/ 16 w 114"/>
                <a:gd name="T3" fmla="*/ 178 h 209"/>
                <a:gd name="T4" fmla="*/ 21 w 114"/>
                <a:gd name="T5" fmla="*/ 165 h 209"/>
                <a:gd name="T6" fmla="*/ 23 w 114"/>
                <a:gd name="T7" fmla="*/ 160 h 209"/>
                <a:gd name="T8" fmla="*/ 31 w 114"/>
                <a:gd name="T9" fmla="*/ 147 h 209"/>
                <a:gd name="T10" fmla="*/ 34 w 114"/>
                <a:gd name="T11" fmla="*/ 144 h 209"/>
                <a:gd name="T12" fmla="*/ 37 w 114"/>
                <a:gd name="T13" fmla="*/ 136 h 209"/>
                <a:gd name="T14" fmla="*/ 42 w 114"/>
                <a:gd name="T15" fmla="*/ 129 h 209"/>
                <a:gd name="T16" fmla="*/ 43 w 114"/>
                <a:gd name="T17" fmla="*/ 126 h 209"/>
                <a:gd name="T18" fmla="*/ 44 w 114"/>
                <a:gd name="T19" fmla="*/ 122 h 209"/>
                <a:gd name="T20" fmla="*/ 48 w 114"/>
                <a:gd name="T21" fmla="*/ 114 h 209"/>
                <a:gd name="T22" fmla="*/ 50 w 114"/>
                <a:gd name="T23" fmla="*/ 111 h 209"/>
                <a:gd name="T24" fmla="*/ 52 w 114"/>
                <a:gd name="T25" fmla="*/ 106 h 209"/>
                <a:gd name="T26" fmla="*/ 56 w 114"/>
                <a:gd name="T27" fmla="*/ 101 h 209"/>
                <a:gd name="T28" fmla="*/ 59 w 114"/>
                <a:gd name="T29" fmla="*/ 94 h 209"/>
                <a:gd name="T30" fmla="*/ 63 w 114"/>
                <a:gd name="T31" fmla="*/ 87 h 209"/>
                <a:gd name="T32" fmla="*/ 64 w 114"/>
                <a:gd name="T33" fmla="*/ 84 h 209"/>
                <a:gd name="T34" fmla="*/ 68 w 114"/>
                <a:gd name="T35" fmla="*/ 81 h 209"/>
                <a:gd name="T36" fmla="*/ 69 w 114"/>
                <a:gd name="T37" fmla="*/ 78 h 209"/>
                <a:gd name="T38" fmla="*/ 69 w 114"/>
                <a:gd name="T39" fmla="*/ 77 h 209"/>
                <a:gd name="T40" fmla="*/ 70 w 114"/>
                <a:gd name="T41" fmla="*/ 73 h 209"/>
                <a:gd name="T42" fmla="*/ 76 w 114"/>
                <a:gd name="T43" fmla="*/ 63 h 209"/>
                <a:gd name="T44" fmla="*/ 78 w 114"/>
                <a:gd name="T45" fmla="*/ 59 h 209"/>
                <a:gd name="T46" fmla="*/ 80 w 114"/>
                <a:gd name="T47" fmla="*/ 55 h 209"/>
                <a:gd name="T48" fmla="*/ 85 w 114"/>
                <a:gd name="T49" fmla="*/ 46 h 209"/>
                <a:gd name="T50" fmla="*/ 88 w 114"/>
                <a:gd name="T51" fmla="*/ 46 h 209"/>
                <a:gd name="T52" fmla="*/ 88 w 114"/>
                <a:gd name="T53" fmla="*/ 41 h 209"/>
                <a:gd name="T54" fmla="*/ 88 w 114"/>
                <a:gd name="T55" fmla="*/ 38 h 209"/>
                <a:gd name="T56" fmla="*/ 90 w 114"/>
                <a:gd name="T57" fmla="*/ 35 h 209"/>
                <a:gd name="T58" fmla="*/ 90 w 114"/>
                <a:gd name="T59" fmla="*/ 32 h 209"/>
                <a:gd name="T60" fmla="*/ 92 w 114"/>
                <a:gd name="T61" fmla="*/ 31 h 209"/>
                <a:gd name="T62" fmla="*/ 96 w 114"/>
                <a:gd name="T63" fmla="*/ 29 h 209"/>
                <a:gd name="T64" fmla="*/ 96 w 114"/>
                <a:gd name="T65" fmla="*/ 26 h 209"/>
                <a:gd name="T66" fmla="*/ 97 w 114"/>
                <a:gd name="T67" fmla="*/ 23 h 209"/>
                <a:gd name="T68" fmla="*/ 98 w 114"/>
                <a:gd name="T69" fmla="*/ 20 h 209"/>
                <a:gd name="T70" fmla="*/ 100 w 114"/>
                <a:gd name="T71" fmla="*/ 18 h 209"/>
                <a:gd name="T72" fmla="*/ 101 w 114"/>
                <a:gd name="T73" fmla="*/ 19 h 209"/>
                <a:gd name="T74" fmla="*/ 103 w 114"/>
                <a:gd name="T75" fmla="*/ 13 h 209"/>
                <a:gd name="T76" fmla="*/ 109 w 114"/>
                <a:gd name="T77" fmla="*/ 8 h 209"/>
                <a:gd name="T78" fmla="*/ 111 w 114"/>
                <a:gd name="T79" fmla="*/ 5 h 209"/>
                <a:gd name="T80" fmla="*/ 114 w 114"/>
                <a:gd name="T81" fmla="*/ 0 h 209"/>
                <a:gd name="T82" fmla="*/ 114 w 114"/>
                <a:gd name="T83" fmla="*/ 3 h 209"/>
                <a:gd name="T84" fmla="*/ 109 w 114"/>
                <a:gd name="T85" fmla="*/ 6 h 209"/>
                <a:gd name="T86" fmla="*/ 107 w 114"/>
                <a:gd name="T87" fmla="*/ 17 h 209"/>
                <a:gd name="T88" fmla="*/ 99 w 114"/>
                <a:gd name="T89" fmla="*/ 32 h 209"/>
                <a:gd name="T90" fmla="*/ 90 w 114"/>
                <a:gd name="T91" fmla="*/ 48 h 209"/>
                <a:gd name="T92" fmla="*/ 83 w 114"/>
                <a:gd name="T93" fmla="*/ 62 h 209"/>
                <a:gd name="T94" fmla="*/ 79 w 114"/>
                <a:gd name="T95" fmla="*/ 72 h 209"/>
                <a:gd name="T96" fmla="*/ 68 w 114"/>
                <a:gd name="T97" fmla="*/ 92 h 209"/>
                <a:gd name="T98" fmla="*/ 61 w 114"/>
                <a:gd name="T99" fmla="*/ 101 h 209"/>
                <a:gd name="T100" fmla="*/ 53 w 114"/>
                <a:gd name="T101" fmla="*/ 114 h 209"/>
                <a:gd name="T102" fmla="*/ 30 w 114"/>
                <a:gd name="T103" fmla="*/ 160 h 209"/>
                <a:gd name="T104" fmla="*/ 23 w 114"/>
                <a:gd name="T105" fmla="*/ 173 h 209"/>
                <a:gd name="T106" fmla="*/ 1 w 114"/>
                <a:gd name="T107" fmla="*/ 205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209">
                  <a:moveTo>
                    <a:pt x="1" y="205"/>
                  </a:moveTo>
                  <a:cubicBezTo>
                    <a:pt x="1" y="202"/>
                    <a:pt x="4" y="200"/>
                    <a:pt x="4" y="196"/>
                  </a:cubicBezTo>
                  <a:cubicBezTo>
                    <a:pt x="4" y="195"/>
                    <a:pt x="4" y="196"/>
                    <a:pt x="6" y="195"/>
                  </a:cubicBezTo>
                  <a:cubicBezTo>
                    <a:pt x="6" y="193"/>
                    <a:pt x="9" y="189"/>
                    <a:pt x="11" y="186"/>
                  </a:cubicBezTo>
                  <a:cubicBezTo>
                    <a:pt x="11" y="186"/>
                    <a:pt x="11" y="186"/>
                    <a:pt x="11" y="186"/>
                  </a:cubicBezTo>
                  <a:cubicBezTo>
                    <a:pt x="11" y="186"/>
                    <a:pt x="11" y="185"/>
                    <a:pt x="12" y="184"/>
                  </a:cubicBezTo>
                  <a:cubicBezTo>
                    <a:pt x="12" y="185"/>
                    <a:pt x="12" y="185"/>
                    <a:pt x="12" y="185"/>
                  </a:cubicBezTo>
                  <a:cubicBezTo>
                    <a:pt x="12" y="184"/>
                    <a:pt x="12" y="183"/>
                    <a:pt x="12" y="183"/>
                  </a:cubicBezTo>
                  <a:cubicBezTo>
                    <a:pt x="13" y="183"/>
                    <a:pt x="13" y="183"/>
                    <a:pt x="13" y="183"/>
                  </a:cubicBezTo>
                  <a:cubicBezTo>
                    <a:pt x="13" y="182"/>
                    <a:pt x="13" y="182"/>
                    <a:pt x="13" y="182"/>
                  </a:cubicBezTo>
                  <a:cubicBezTo>
                    <a:pt x="12" y="180"/>
                    <a:pt x="16" y="179"/>
                    <a:pt x="16" y="178"/>
                  </a:cubicBezTo>
                  <a:cubicBezTo>
                    <a:pt x="16" y="178"/>
                    <a:pt x="16" y="178"/>
                    <a:pt x="16" y="178"/>
                  </a:cubicBezTo>
                  <a:cubicBezTo>
                    <a:pt x="16" y="175"/>
                    <a:pt x="17" y="173"/>
                    <a:pt x="18" y="171"/>
                  </a:cubicBezTo>
                  <a:cubicBezTo>
                    <a:pt x="19" y="171"/>
                    <a:pt x="19" y="171"/>
                    <a:pt x="19" y="171"/>
                  </a:cubicBezTo>
                  <a:cubicBezTo>
                    <a:pt x="19" y="171"/>
                    <a:pt x="19" y="169"/>
                    <a:pt x="19" y="168"/>
                  </a:cubicBezTo>
                  <a:cubicBezTo>
                    <a:pt x="20" y="168"/>
                    <a:pt x="19" y="166"/>
                    <a:pt x="20" y="166"/>
                  </a:cubicBezTo>
                  <a:cubicBezTo>
                    <a:pt x="20" y="166"/>
                    <a:pt x="20" y="166"/>
                    <a:pt x="20" y="166"/>
                  </a:cubicBezTo>
                  <a:cubicBezTo>
                    <a:pt x="20" y="166"/>
                    <a:pt x="21" y="166"/>
                    <a:pt x="21" y="165"/>
                  </a:cubicBezTo>
                  <a:cubicBezTo>
                    <a:pt x="21" y="165"/>
                    <a:pt x="21" y="165"/>
                    <a:pt x="21" y="165"/>
                  </a:cubicBezTo>
                  <a:cubicBezTo>
                    <a:pt x="21" y="164"/>
                    <a:pt x="22" y="165"/>
                    <a:pt x="22" y="164"/>
                  </a:cubicBezTo>
                  <a:cubicBezTo>
                    <a:pt x="22" y="164"/>
                    <a:pt x="22" y="164"/>
                    <a:pt x="22" y="164"/>
                  </a:cubicBezTo>
                  <a:cubicBezTo>
                    <a:pt x="22" y="163"/>
                    <a:pt x="23" y="163"/>
                    <a:pt x="23" y="163"/>
                  </a:cubicBezTo>
                  <a:cubicBezTo>
                    <a:pt x="23" y="163"/>
                    <a:pt x="23" y="163"/>
                    <a:pt x="23" y="163"/>
                  </a:cubicBezTo>
                  <a:cubicBezTo>
                    <a:pt x="23" y="160"/>
                    <a:pt x="24" y="160"/>
                    <a:pt x="23" y="160"/>
                  </a:cubicBezTo>
                  <a:cubicBezTo>
                    <a:pt x="24" y="160"/>
                    <a:pt x="23" y="162"/>
                    <a:pt x="24" y="162"/>
                  </a:cubicBezTo>
                  <a:cubicBezTo>
                    <a:pt x="25" y="158"/>
                    <a:pt x="27" y="155"/>
                    <a:pt x="29" y="151"/>
                  </a:cubicBezTo>
                  <a:cubicBezTo>
                    <a:pt x="30" y="151"/>
                    <a:pt x="30" y="151"/>
                    <a:pt x="30" y="151"/>
                  </a:cubicBezTo>
                  <a:cubicBezTo>
                    <a:pt x="30" y="150"/>
                    <a:pt x="30" y="150"/>
                    <a:pt x="30" y="149"/>
                  </a:cubicBezTo>
                  <a:cubicBezTo>
                    <a:pt x="30" y="149"/>
                    <a:pt x="30" y="149"/>
                    <a:pt x="30" y="149"/>
                  </a:cubicBezTo>
                  <a:cubicBezTo>
                    <a:pt x="31" y="148"/>
                    <a:pt x="30" y="148"/>
                    <a:pt x="31" y="147"/>
                  </a:cubicBezTo>
                  <a:cubicBezTo>
                    <a:pt x="31" y="148"/>
                    <a:pt x="31" y="148"/>
                    <a:pt x="31" y="148"/>
                  </a:cubicBezTo>
                  <a:cubicBezTo>
                    <a:pt x="31" y="147"/>
                    <a:pt x="31" y="146"/>
                    <a:pt x="33" y="146"/>
                  </a:cubicBezTo>
                  <a:cubicBezTo>
                    <a:pt x="33" y="146"/>
                    <a:pt x="33" y="146"/>
                    <a:pt x="33" y="146"/>
                  </a:cubicBezTo>
                  <a:cubicBezTo>
                    <a:pt x="33" y="146"/>
                    <a:pt x="34" y="146"/>
                    <a:pt x="34" y="145"/>
                  </a:cubicBezTo>
                  <a:cubicBezTo>
                    <a:pt x="34" y="145"/>
                    <a:pt x="34" y="145"/>
                    <a:pt x="34" y="145"/>
                  </a:cubicBezTo>
                  <a:cubicBezTo>
                    <a:pt x="35" y="144"/>
                    <a:pt x="33" y="144"/>
                    <a:pt x="34" y="144"/>
                  </a:cubicBezTo>
                  <a:cubicBezTo>
                    <a:pt x="34" y="144"/>
                    <a:pt x="34" y="144"/>
                    <a:pt x="34" y="144"/>
                  </a:cubicBezTo>
                  <a:cubicBezTo>
                    <a:pt x="34" y="142"/>
                    <a:pt x="35" y="141"/>
                    <a:pt x="35" y="140"/>
                  </a:cubicBezTo>
                  <a:cubicBezTo>
                    <a:pt x="36" y="140"/>
                    <a:pt x="36" y="140"/>
                    <a:pt x="36" y="140"/>
                  </a:cubicBezTo>
                  <a:cubicBezTo>
                    <a:pt x="36" y="140"/>
                    <a:pt x="37" y="139"/>
                    <a:pt x="37" y="138"/>
                  </a:cubicBezTo>
                  <a:cubicBezTo>
                    <a:pt x="37" y="137"/>
                    <a:pt x="37" y="138"/>
                    <a:pt x="37" y="137"/>
                  </a:cubicBezTo>
                  <a:cubicBezTo>
                    <a:pt x="37" y="137"/>
                    <a:pt x="38" y="136"/>
                    <a:pt x="37" y="136"/>
                  </a:cubicBezTo>
                  <a:cubicBezTo>
                    <a:pt x="37" y="135"/>
                    <a:pt x="38" y="133"/>
                    <a:pt x="38" y="133"/>
                  </a:cubicBezTo>
                  <a:cubicBezTo>
                    <a:pt x="38" y="133"/>
                    <a:pt x="40" y="133"/>
                    <a:pt x="39" y="133"/>
                  </a:cubicBezTo>
                  <a:cubicBezTo>
                    <a:pt x="40" y="133"/>
                    <a:pt x="40" y="133"/>
                    <a:pt x="40" y="133"/>
                  </a:cubicBezTo>
                  <a:cubicBezTo>
                    <a:pt x="40" y="133"/>
                    <a:pt x="40" y="133"/>
                    <a:pt x="40" y="133"/>
                  </a:cubicBezTo>
                  <a:cubicBezTo>
                    <a:pt x="40" y="133"/>
                    <a:pt x="40" y="133"/>
                    <a:pt x="42" y="132"/>
                  </a:cubicBezTo>
                  <a:cubicBezTo>
                    <a:pt x="42" y="131"/>
                    <a:pt x="40" y="130"/>
                    <a:pt x="42" y="129"/>
                  </a:cubicBezTo>
                  <a:cubicBezTo>
                    <a:pt x="42" y="130"/>
                    <a:pt x="43" y="129"/>
                    <a:pt x="43" y="130"/>
                  </a:cubicBezTo>
                  <a:cubicBezTo>
                    <a:pt x="42" y="128"/>
                    <a:pt x="42" y="128"/>
                    <a:pt x="42" y="128"/>
                  </a:cubicBezTo>
                  <a:cubicBezTo>
                    <a:pt x="42" y="127"/>
                    <a:pt x="43" y="128"/>
                    <a:pt x="43" y="127"/>
                  </a:cubicBezTo>
                  <a:cubicBezTo>
                    <a:pt x="42" y="127"/>
                    <a:pt x="42" y="127"/>
                    <a:pt x="42" y="127"/>
                  </a:cubicBezTo>
                  <a:cubicBezTo>
                    <a:pt x="42" y="126"/>
                    <a:pt x="43" y="126"/>
                    <a:pt x="43" y="126"/>
                  </a:cubicBezTo>
                  <a:cubicBezTo>
                    <a:pt x="43" y="126"/>
                    <a:pt x="43" y="126"/>
                    <a:pt x="43" y="126"/>
                  </a:cubicBezTo>
                  <a:cubicBezTo>
                    <a:pt x="43" y="126"/>
                    <a:pt x="43" y="126"/>
                    <a:pt x="44" y="124"/>
                  </a:cubicBezTo>
                  <a:cubicBezTo>
                    <a:pt x="44" y="124"/>
                    <a:pt x="44" y="124"/>
                    <a:pt x="44" y="124"/>
                  </a:cubicBezTo>
                  <a:cubicBezTo>
                    <a:pt x="44" y="124"/>
                    <a:pt x="44" y="123"/>
                    <a:pt x="43" y="123"/>
                  </a:cubicBezTo>
                  <a:cubicBezTo>
                    <a:pt x="43" y="123"/>
                    <a:pt x="44" y="123"/>
                    <a:pt x="43" y="124"/>
                  </a:cubicBezTo>
                  <a:cubicBezTo>
                    <a:pt x="43" y="123"/>
                    <a:pt x="43" y="122"/>
                    <a:pt x="44" y="122"/>
                  </a:cubicBezTo>
                  <a:cubicBezTo>
                    <a:pt x="44" y="122"/>
                    <a:pt x="44" y="122"/>
                    <a:pt x="44" y="122"/>
                  </a:cubicBezTo>
                  <a:cubicBezTo>
                    <a:pt x="44" y="121"/>
                    <a:pt x="44" y="120"/>
                    <a:pt x="45" y="119"/>
                  </a:cubicBezTo>
                  <a:cubicBezTo>
                    <a:pt x="44" y="119"/>
                    <a:pt x="45" y="119"/>
                    <a:pt x="45" y="120"/>
                  </a:cubicBezTo>
                  <a:cubicBezTo>
                    <a:pt x="46" y="119"/>
                    <a:pt x="46" y="118"/>
                    <a:pt x="47" y="117"/>
                  </a:cubicBezTo>
                  <a:cubicBezTo>
                    <a:pt x="46" y="117"/>
                    <a:pt x="46" y="117"/>
                    <a:pt x="46" y="117"/>
                  </a:cubicBezTo>
                  <a:cubicBezTo>
                    <a:pt x="47" y="115"/>
                    <a:pt x="47" y="117"/>
                    <a:pt x="47" y="115"/>
                  </a:cubicBezTo>
                  <a:cubicBezTo>
                    <a:pt x="48" y="115"/>
                    <a:pt x="48" y="115"/>
                    <a:pt x="48" y="114"/>
                  </a:cubicBezTo>
                  <a:cubicBezTo>
                    <a:pt x="48" y="114"/>
                    <a:pt x="48" y="114"/>
                    <a:pt x="48" y="114"/>
                  </a:cubicBezTo>
                  <a:cubicBezTo>
                    <a:pt x="48" y="114"/>
                    <a:pt x="49" y="112"/>
                    <a:pt x="50" y="111"/>
                  </a:cubicBezTo>
                  <a:cubicBezTo>
                    <a:pt x="49" y="111"/>
                    <a:pt x="49" y="110"/>
                    <a:pt x="50" y="110"/>
                  </a:cubicBezTo>
                  <a:cubicBezTo>
                    <a:pt x="50" y="110"/>
                    <a:pt x="50" y="110"/>
                    <a:pt x="50" y="110"/>
                  </a:cubicBezTo>
                  <a:cubicBezTo>
                    <a:pt x="50" y="110"/>
                    <a:pt x="50" y="109"/>
                    <a:pt x="51" y="109"/>
                  </a:cubicBezTo>
                  <a:cubicBezTo>
                    <a:pt x="51" y="108"/>
                    <a:pt x="50" y="112"/>
                    <a:pt x="50" y="111"/>
                  </a:cubicBezTo>
                  <a:cubicBezTo>
                    <a:pt x="51" y="111"/>
                    <a:pt x="50" y="109"/>
                    <a:pt x="51" y="110"/>
                  </a:cubicBezTo>
                  <a:cubicBezTo>
                    <a:pt x="51" y="109"/>
                    <a:pt x="51" y="108"/>
                    <a:pt x="51" y="108"/>
                  </a:cubicBezTo>
                  <a:cubicBezTo>
                    <a:pt x="51" y="108"/>
                    <a:pt x="52" y="109"/>
                    <a:pt x="52" y="108"/>
                  </a:cubicBezTo>
                  <a:cubicBezTo>
                    <a:pt x="52" y="107"/>
                    <a:pt x="52" y="108"/>
                    <a:pt x="52" y="107"/>
                  </a:cubicBezTo>
                  <a:cubicBezTo>
                    <a:pt x="52" y="107"/>
                    <a:pt x="52" y="107"/>
                    <a:pt x="52" y="107"/>
                  </a:cubicBezTo>
                  <a:cubicBezTo>
                    <a:pt x="52" y="106"/>
                    <a:pt x="53" y="106"/>
                    <a:pt x="52" y="106"/>
                  </a:cubicBezTo>
                  <a:cubicBezTo>
                    <a:pt x="52" y="106"/>
                    <a:pt x="52" y="105"/>
                    <a:pt x="53" y="105"/>
                  </a:cubicBezTo>
                  <a:cubicBezTo>
                    <a:pt x="54" y="106"/>
                    <a:pt x="54" y="106"/>
                    <a:pt x="54" y="106"/>
                  </a:cubicBezTo>
                  <a:cubicBezTo>
                    <a:pt x="54" y="105"/>
                    <a:pt x="53" y="105"/>
                    <a:pt x="53" y="104"/>
                  </a:cubicBezTo>
                  <a:cubicBezTo>
                    <a:pt x="54" y="104"/>
                    <a:pt x="54" y="104"/>
                    <a:pt x="54" y="104"/>
                  </a:cubicBezTo>
                  <a:cubicBezTo>
                    <a:pt x="53" y="104"/>
                    <a:pt x="54" y="103"/>
                    <a:pt x="54" y="103"/>
                  </a:cubicBezTo>
                  <a:cubicBezTo>
                    <a:pt x="54" y="102"/>
                    <a:pt x="55" y="101"/>
                    <a:pt x="56" y="101"/>
                  </a:cubicBezTo>
                  <a:cubicBezTo>
                    <a:pt x="56" y="100"/>
                    <a:pt x="56" y="99"/>
                    <a:pt x="56" y="99"/>
                  </a:cubicBezTo>
                  <a:cubicBezTo>
                    <a:pt x="56" y="99"/>
                    <a:pt x="56" y="99"/>
                    <a:pt x="56" y="99"/>
                  </a:cubicBezTo>
                  <a:cubicBezTo>
                    <a:pt x="57" y="99"/>
                    <a:pt x="57" y="99"/>
                    <a:pt x="57" y="99"/>
                  </a:cubicBezTo>
                  <a:cubicBezTo>
                    <a:pt x="57" y="99"/>
                    <a:pt x="57" y="99"/>
                    <a:pt x="57" y="97"/>
                  </a:cubicBezTo>
                  <a:cubicBezTo>
                    <a:pt x="57" y="97"/>
                    <a:pt x="57" y="96"/>
                    <a:pt x="57" y="96"/>
                  </a:cubicBezTo>
                  <a:cubicBezTo>
                    <a:pt x="59" y="96"/>
                    <a:pt x="57" y="94"/>
                    <a:pt x="59" y="94"/>
                  </a:cubicBezTo>
                  <a:cubicBezTo>
                    <a:pt x="59" y="95"/>
                    <a:pt x="59" y="95"/>
                    <a:pt x="59" y="95"/>
                  </a:cubicBezTo>
                  <a:cubicBezTo>
                    <a:pt x="61" y="95"/>
                    <a:pt x="59" y="93"/>
                    <a:pt x="60" y="93"/>
                  </a:cubicBezTo>
                  <a:cubicBezTo>
                    <a:pt x="59" y="93"/>
                    <a:pt x="59" y="93"/>
                    <a:pt x="59" y="93"/>
                  </a:cubicBezTo>
                  <a:cubicBezTo>
                    <a:pt x="60" y="93"/>
                    <a:pt x="60" y="92"/>
                    <a:pt x="60" y="92"/>
                  </a:cubicBezTo>
                  <a:cubicBezTo>
                    <a:pt x="60" y="92"/>
                    <a:pt x="61" y="92"/>
                    <a:pt x="60" y="91"/>
                  </a:cubicBezTo>
                  <a:cubicBezTo>
                    <a:pt x="62" y="90"/>
                    <a:pt x="62" y="87"/>
                    <a:pt x="63" y="87"/>
                  </a:cubicBezTo>
                  <a:cubicBezTo>
                    <a:pt x="63" y="86"/>
                    <a:pt x="63" y="86"/>
                    <a:pt x="63" y="86"/>
                  </a:cubicBezTo>
                  <a:cubicBezTo>
                    <a:pt x="63" y="86"/>
                    <a:pt x="63" y="86"/>
                    <a:pt x="63" y="86"/>
                  </a:cubicBezTo>
                  <a:cubicBezTo>
                    <a:pt x="63" y="86"/>
                    <a:pt x="63" y="86"/>
                    <a:pt x="63" y="86"/>
                  </a:cubicBezTo>
                  <a:cubicBezTo>
                    <a:pt x="63" y="86"/>
                    <a:pt x="63" y="86"/>
                    <a:pt x="63" y="86"/>
                  </a:cubicBezTo>
                  <a:cubicBezTo>
                    <a:pt x="64" y="86"/>
                    <a:pt x="63" y="85"/>
                    <a:pt x="64" y="84"/>
                  </a:cubicBezTo>
                  <a:cubicBezTo>
                    <a:pt x="64" y="84"/>
                    <a:pt x="64" y="84"/>
                    <a:pt x="64" y="84"/>
                  </a:cubicBezTo>
                  <a:cubicBezTo>
                    <a:pt x="64" y="83"/>
                    <a:pt x="64" y="83"/>
                    <a:pt x="64" y="83"/>
                  </a:cubicBezTo>
                  <a:cubicBezTo>
                    <a:pt x="65" y="82"/>
                    <a:pt x="65" y="83"/>
                    <a:pt x="66" y="83"/>
                  </a:cubicBezTo>
                  <a:cubicBezTo>
                    <a:pt x="66" y="82"/>
                    <a:pt x="66" y="82"/>
                    <a:pt x="66" y="82"/>
                  </a:cubicBezTo>
                  <a:cubicBezTo>
                    <a:pt x="68" y="82"/>
                    <a:pt x="68" y="82"/>
                    <a:pt x="68" y="82"/>
                  </a:cubicBezTo>
                  <a:cubicBezTo>
                    <a:pt x="66" y="82"/>
                    <a:pt x="68" y="81"/>
                    <a:pt x="68" y="81"/>
                  </a:cubicBezTo>
                  <a:cubicBezTo>
                    <a:pt x="68" y="81"/>
                    <a:pt x="68" y="81"/>
                    <a:pt x="68" y="81"/>
                  </a:cubicBezTo>
                  <a:cubicBezTo>
                    <a:pt x="68" y="81"/>
                    <a:pt x="68" y="81"/>
                    <a:pt x="68" y="80"/>
                  </a:cubicBezTo>
                  <a:cubicBezTo>
                    <a:pt x="66" y="81"/>
                    <a:pt x="66" y="81"/>
                    <a:pt x="66" y="81"/>
                  </a:cubicBezTo>
                  <a:cubicBezTo>
                    <a:pt x="66" y="80"/>
                    <a:pt x="66" y="80"/>
                    <a:pt x="66" y="80"/>
                  </a:cubicBezTo>
                  <a:cubicBezTo>
                    <a:pt x="68" y="80"/>
                    <a:pt x="68" y="79"/>
                    <a:pt x="68" y="79"/>
                  </a:cubicBezTo>
                  <a:cubicBezTo>
                    <a:pt x="68" y="78"/>
                    <a:pt x="68" y="78"/>
                    <a:pt x="68" y="78"/>
                  </a:cubicBezTo>
                  <a:cubicBezTo>
                    <a:pt x="68" y="78"/>
                    <a:pt x="68" y="77"/>
                    <a:pt x="69" y="78"/>
                  </a:cubicBezTo>
                  <a:cubicBezTo>
                    <a:pt x="69" y="78"/>
                    <a:pt x="68" y="78"/>
                    <a:pt x="68" y="79"/>
                  </a:cubicBezTo>
                  <a:cubicBezTo>
                    <a:pt x="69" y="78"/>
                    <a:pt x="69" y="79"/>
                    <a:pt x="69" y="78"/>
                  </a:cubicBezTo>
                  <a:cubicBezTo>
                    <a:pt x="69" y="77"/>
                    <a:pt x="68" y="77"/>
                    <a:pt x="69" y="77"/>
                  </a:cubicBezTo>
                  <a:cubicBezTo>
                    <a:pt x="69" y="77"/>
                    <a:pt x="69" y="77"/>
                    <a:pt x="69" y="78"/>
                  </a:cubicBezTo>
                  <a:cubicBezTo>
                    <a:pt x="70" y="77"/>
                    <a:pt x="70" y="77"/>
                    <a:pt x="70" y="77"/>
                  </a:cubicBezTo>
                  <a:cubicBezTo>
                    <a:pt x="69" y="77"/>
                    <a:pt x="69" y="77"/>
                    <a:pt x="69" y="77"/>
                  </a:cubicBezTo>
                  <a:cubicBezTo>
                    <a:pt x="69" y="77"/>
                    <a:pt x="69" y="77"/>
                    <a:pt x="69" y="77"/>
                  </a:cubicBezTo>
                  <a:cubicBezTo>
                    <a:pt x="69" y="76"/>
                    <a:pt x="70" y="76"/>
                    <a:pt x="69" y="75"/>
                  </a:cubicBezTo>
                  <a:cubicBezTo>
                    <a:pt x="70" y="75"/>
                    <a:pt x="70" y="75"/>
                    <a:pt x="70" y="74"/>
                  </a:cubicBezTo>
                  <a:cubicBezTo>
                    <a:pt x="70" y="74"/>
                    <a:pt x="70" y="74"/>
                    <a:pt x="70" y="74"/>
                  </a:cubicBezTo>
                  <a:cubicBezTo>
                    <a:pt x="70" y="74"/>
                    <a:pt x="70" y="73"/>
                    <a:pt x="70" y="73"/>
                  </a:cubicBezTo>
                  <a:cubicBezTo>
                    <a:pt x="70" y="73"/>
                    <a:pt x="70" y="73"/>
                    <a:pt x="70" y="73"/>
                  </a:cubicBezTo>
                  <a:cubicBezTo>
                    <a:pt x="70" y="73"/>
                    <a:pt x="70" y="73"/>
                    <a:pt x="70" y="73"/>
                  </a:cubicBezTo>
                  <a:cubicBezTo>
                    <a:pt x="71" y="72"/>
                    <a:pt x="72" y="73"/>
                    <a:pt x="72" y="72"/>
                  </a:cubicBezTo>
                  <a:cubicBezTo>
                    <a:pt x="72" y="72"/>
                    <a:pt x="72" y="70"/>
                    <a:pt x="71" y="70"/>
                  </a:cubicBezTo>
                  <a:cubicBezTo>
                    <a:pt x="72" y="69"/>
                    <a:pt x="72" y="68"/>
                    <a:pt x="73" y="67"/>
                  </a:cubicBezTo>
                  <a:cubicBezTo>
                    <a:pt x="73" y="67"/>
                    <a:pt x="73" y="67"/>
                    <a:pt x="73" y="66"/>
                  </a:cubicBezTo>
                  <a:cubicBezTo>
                    <a:pt x="74" y="66"/>
                    <a:pt x="74" y="64"/>
                    <a:pt x="76" y="63"/>
                  </a:cubicBezTo>
                  <a:cubicBezTo>
                    <a:pt x="76" y="64"/>
                    <a:pt x="76" y="63"/>
                    <a:pt x="77" y="64"/>
                  </a:cubicBezTo>
                  <a:cubicBezTo>
                    <a:pt x="77" y="63"/>
                    <a:pt x="77" y="63"/>
                    <a:pt x="77" y="63"/>
                  </a:cubicBezTo>
                  <a:cubicBezTo>
                    <a:pt x="76" y="63"/>
                    <a:pt x="76" y="62"/>
                    <a:pt x="76" y="63"/>
                  </a:cubicBezTo>
                  <a:cubicBezTo>
                    <a:pt x="76" y="62"/>
                    <a:pt x="77" y="59"/>
                    <a:pt x="77" y="59"/>
                  </a:cubicBezTo>
                  <a:cubicBezTo>
                    <a:pt x="77" y="59"/>
                    <a:pt x="77" y="59"/>
                    <a:pt x="77" y="59"/>
                  </a:cubicBezTo>
                  <a:cubicBezTo>
                    <a:pt x="78" y="59"/>
                    <a:pt x="78" y="59"/>
                    <a:pt x="78" y="59"/>
                  </a:cubicBezTo>
                  <a:cubicBezTo>
                    <a:pt x="78" y="58"/>
                    <a:pt x="78" y="58"/>
                    <a:pt x="78" y="58"/>
                  </a:cubicBezTo>
                  <a:cubicBezTo>
                    <a:pt x="79" y="58"/>
                    <a:pt x="79" y="58"/>
                    <a:pt x="79" y="58"/>
                  </a:cubicBezTo>
                  <a:cubicBezTo>
                    <a:pt x="79" y="58"/>
                    <a:pt x="78" y="58"/>
                    <a:pt x="78" y="57"/>
                  </a:cubicBezTo>
                  <a:cubicBezTo>
                    <a:pt x="79" y="57"/>
                    <a:pt x="79" y="57"/>
                    <a:pt x="79" y="57"/>
                  </a:cubicBezTo>
                  <a:cubicBezTo>
                    <a:pt x="79" y="57"/>
                    <a:pt x="79" y="56"/>
                    <a:pt x="79" y="55"/>
                  </a:cubicBezTo>
                  <a:cubicBezTo>
                    <a:pt x="80" y="55"/>
                    <a:pt x="80" y="55"/>
                    <a:pt x="80" y="55"/>
                  </a:cubicBezTo>
                  <a:cubicBezTo>
                    <a:pt x="80" y="55"/>
                    <a:pt x="80" y="54"/>
                    <a:pt x="80" y="55"/>
                  </a:cubicBezTo>
                  <a:cubicBezTo>
                    <a:pt x="81" y="54"/>
                    <a:pt x="81" y="53"/>
                    <a:pt x="82" y="53"/>
                  </a:cubicBezTo>
                  <a:cubicBezTo>
                    <a:pt x="82" y="51"/>
                    <a:pt x="83" y="48"/>
                    <a:pt x="83" y="46"/>
                  </a:cubicBezTo>
                  <a:cubicBezTo>
                    <a:pt x="83" y="46"/>
                    <a:pt x="83" y="46"/>
                    <a:pt x="83" y="46"/>
                  </a:cubicBezTo>
                  <a:cubicBezTo>
                    <a:pt x="85" y="46"/>
                    <a:pt x="83" y="46"/>
                    <a:pt x="83" y="46"/>
                  </a:cubicBezTo>
                  <a:cubicBezTo>
                    <a:pt x="85" y="46"/>
                    <a:pt x="85" y="46"/>
                    <a:pt x="85" y="46"/>
                  </a:cubicBezTo>
                  <a:cubicBezTo>
                    <a:pt x="86" y="46"/>
                    <a:pt x="85" y="46"/>
                    <a:pt x="86" y="45"/>
                  </a:cubicBezTo>
                  <a:cubicBezTo>
                    <a:pt x="85" y="45"/>
                    <a:pt x="86" y="46"/>
                    <a:pt x="85" y="45"/>
                  </a:cubicBezTo>
                  <a:cubicBezTo>
                    <a:pt x="85" y="45"/>
                    <a:pt x="86" y="45"/>
                    <a:pt x="86" y="44"/>
                  </a:cubicBezTo>
                  <a:cubicBezTo>
                    <a:pt x="86" y="44"/>
                    <a:pt x="86" y="44"/>
                    <a:pt x="86" y="45"/>
                  </a:cubicBezTo>
                  <a:cubicBezTo>
                    <a:pt x="86" y="44"/>
                    <a:pt x="86" y="44"/>
                    <a:pt x="86" y="44"/>
                  </a:cubicBezTo>
                  <a:cubicBezTo>
                    <a:pt x="87" y="44"/>
                    <a:pt x="87" y="46"/>
                    <a:pt x="88" y="46"/>
                  </a:cubicBezTo>
                  <a:cubicBezTo>
                    <a:pt x="88" y="46"/>
                    <a:pt x="88" y="46"/>
                    <a:pt x="88" y="46"/>
                  </a:cubicBezTo>
                  <a:cubicBezTo>
                    <a:pt x="89" y="45"/>
                    <a:pt x="88" y="46"/>
                    <a:pt x="89" y="46"/>
                  </a:cubicBezTo>
                  <a:cubicBezTo>
                    <a:pt x="89" y="45"/>
                    <a:pt x="89" y="45"/>
                    <a:pt x="88" y="45"/>
                  </a:cubicBezTo>
                  <a:cubicBezTo>
                    <a:pt x="88" y="44"/>
                    <a:pt x="87" y="44"/>
                    <a:pt x="87" y="42"/>
                  </a:cubicBezTo>
                  <a:cubicBezTo>
                    <a:pt x="88" y="41"/>
                    <a:pt x="87" y="42"/>
                    <a:pt x="88" y="42"/>
                  </a:cubicBezTo>
                  <a:cubicBezTo>
                    <a:pt x="88" y="41"/>
                    <a:pt x="88" y="41"/>
                    <a:pt x="88" y="41"/>
                  </a:cubicBezTo>
                  <a:cubicBezTo>
                    <a:pt x="88" y="41"/>
                    <a:pt x="88" y="41"/>
                    <a:pt x="88" y="40"/>
                  </a:cubicBezTo>
                  <a:cubicBezTo>
                    <a:pt x="88" y="40"/>
                    <a:pt x="88" y="41"/>
                    <a:pt x="88" y="40"/>
                  </a:cubicBezTo>
                  <a:cubicBezTo>
                    <a:pt x="88" y="39"/>
                    <a:pt x="88" y="39"/>
                    <a:pt x="88" y="39"/>
                  </a:cubicBezTo>
                  <a:cubicBezTo>
                    <a:pt x="87" y="39"/>
                    <a:pt x="88" y="39"/>
                    <a:pt x="88" y="39"/>
                  </a:cubicBezTo>
                  <a:cubicBezTo>
                    <a:pt x="89" y="39"/>
                    <a:pt x="89" y="40"/>
                    <a:pt x="89" y="39"/>
                  </a:cubicBezTo>
                  <a:cubicBezTo>
                    <a:pt x="89" y="39"/>
                    <a:pt x="89" y="38"/>
                    <a:pt x="88" y="38"/>
                  </a:cubicBezTo>
                  <a:cubicBezTo>
                    <a:pt x="89" y="38"/>
                    <a:pt x="89" y="38"/>
                    <a:pt x="89" y="39"/>
                  </a:cubicBezTo>
                  <a:cubicBezTo>
                    <a:pt x="89" y="39"/>
                    <a:pt x="89" y="37"/>
                    <a:pt x="89" y="38"/>
                  </a:cubicBezTo>
                  <a:cubicBezTo>
                    <a:pt x="89" y="37"/>
                    <a:pt x="89" y="37"/>
                    <a:pt x="89" y="37"/>
                  </a:cubicBezTo>
                  <a:cubicBezTo>
                    <a:pt x="89" y="37"/>
                    <a:pt x="89" y="37"/>
                    <a:pt x="90" y="37"/>
                  </a:cubicBezTo>
                  <a:cubicBezTo>
                    <a:pt x="90" y="36"/>
                    <a:pt x="90" y="35"/>
                    <a:pt x="90" y="36"/>
                  </a:cubicBezTo>
                  <a:cubicBezTo>
                    <a:pt x="90" y="35"/>
                    <a:pt x="91" y="35"/>
                    <a:pt x="90" y="35"/>
                  </a:cubicBezTo>
                  <a:cubicBezTo>
                    <a:pt x="90" y="35"/>
                    <a:pt x="90" y="35"/>
                    <a:pt x="89" y="35"/>
                  </a:cubicBezTo>
                  <a:cubicBezTo>
                    <a:pt x="90" y="35"/>
                    <a:pt x="90" y="33"/>
                    <a:pt x="90" y="33"/>
                  </a:cubicBezTo>
                  <a:cubicBezTo>
                    <a:pt x="90" y="33"/>
                    <a:pt x="90" y="33"/>
                    <a:pt x="90" y="33"/>
                  </a:cubicBezTo>
                  <a:cubicBezTo>
                    <a:pt x="90" y="32"/>
                    <a:pt x="90" y="32"/>
                    <a:pt x="90" y="32"/>
                  </a:cubicBezTo>
                  <a:cubicBezTo>
                    <a:pt x="90" y="32"/>
                    <a:pt x="90" y="32"/>
                    <a:pt x="91" y="32"/>
                  </a:cubicBezTo>
                  <a:cubicBezTo>
                    <a:pt x="90" y="32"/>
                    <a:pt x="90" y="32"/>
                    <a:pt x="90" y="32"/>
                  </a:cubicBezTo>
                  <a:cubicBezTo>
                    <a:pt x="90" y="32"/>
                    <a:pt x="91" y="32"/>
                    <a:pt x="91" y="32"/>
                  </a:cubicBezTo>
                  <a:cubicBezTo>
                    <a:pt x="92" y="32"/>
                    <a:pt x="92" y="32"/>
                    <a:pt x="92" y="32"/>
                  </a:cubicBezTo>
                  <a:cubicBezTo>
                    <a:pt x="92" y="32"/>
                    <a:pt x="92" y="32"/>
                    <a:pt x="92" y="32"/>
                  </a:cubicBezTo>
                  <a:cubicBezTo>
                    <a:pt x="91" y="31"/>
                    <a:pt x="91" y="31"/>
                    <a:pt x="91" y="31"/>
                  </a:cubicBezTo>
                  <a:cubicBezTo>
                    <a:pt x="91" y="31"/>
                    <a:pt x="92" y="31"/>
                    <a:pt x="92" y="30"/>
                  </a:cubicBezTo>
                  <a:cubicBezTo>
                    <a:pt x="92" y="31"/>
                    <a:pt x="92" y="31"/>
                    <a:pt x="92" y="31"/>
                  </a:cubicBezTo>
                  <a:cubicBezTo>
                    <a:pt x="92" y="32"/>
                    <a:pt x="94" y="31"/>
                    <a:pt x="94" y="31"/>
                  </a:cubicBezTo>
                  <a:cubicBezTo>
                    <a:pt x="94" y="30"/>
                    <a:pt x="94" y="29"/>
                    <a:pt x="92" y="30"/>
                  </a:cubicBezTo>
                  <a:cubicBezTo>
                    <a:pt x="92" y="30"/>
                    <a:pt x="94" y="29"/>
                    <a:pt x="94" y="30"/>
                  </a:cubicBezTo>
                  <a:cubicBezTo>
                    <a:pt x="94" y="29"/>
                    <a:pt x="94" y="29"/>
                    <a:pt x="94" y="29"/>
                  </a:cubicBezTo>
                  <a:cubicBezTo>
                    <a:pt x="94" y="29"/>
                    <a:pt x="95" y="28"/>
                    <a:pt x="96" y="28"/>
                  </a:cubicBezTo>
                  <a:cubicBezTo>
                    <a:pt x="96" y="29"/>
                    <a:pt x="96" y="29"/>
                    <a:pt x="96" y="29"/>
                  </a:cubicBezTo>
                  <a:cubicBezTo>
                    <a:pt x="96" y="29"/>
                    <a:pt x="96" y="29"/>
                    <a:pt x="96" y="29"/>
                  </a:cubicBezTo>
                  <a:cubicBezTo>
                    <a:pt x="96" y="29"/>
                    <a:pt x="96" y="29"/>
                    <a:pt x="96" y="29"/>
                  </a:cubicBezTo>
                  <a:cubicBezTo>
                    <a:pt x="97" y="29"/>
                    <a:pt x="97" y="29"/>
                    <a:pt x="97" y="28"/>
                  </a:cubicBezTo>
                  <a:cubicBezTo>
                    <a:pt x="96" y="28"/>
                    <a:pt x="96" y="26"/>
                    <a:pt x="96" y="26"/>
                  </a:cubicBezTo>
                  <a:cubicBezTo>
                    <a:pt x="96" y="26"/>
                    <a:pt x="97" y="27"/>
                    <a:pt x="96" y="26"/>
                  </a:cubicBezTo>
                  <a:cubicBezTo>
                    <a:pt x="96" y="26"/>
                    <a:pt x="96" y="24"/>
                    <a:pt x="96" y="26"/>
                  </a:cubicBezTo>
                  <a:cubicBezTo>
                    <a:pt x="96" y="24"/>
                    <a:pt x="96" y="24"/>
                    <a:pt x="96" y="23"/>
                  </a:cubicBezTo>
                  <a:cubicBezTo>
                    <a:pt x="96" y="24"/>
                    <a:pt x="97" y="23"/>
                    <a:pt x="97" y="24"/>
                  </a:cubicBezTo>
                  <a:cubicBezTo>
                    <a:pt x="97" y="26"/>
                    <a:pt x="97" y="26"/>
                    <a:pt x="97" y="26"/>
                  </a:cubicBezTo>
                  <a:cubicBezTo>
                    <a:pt x="97" y="26"/>
                    <a:pt x="97" y="26"/>
                    <a:pt x="98" y="26"/>
                  </a:cubicBezTo>
                  <a:cubicBezTo>
                    <a:pt x="98" y="24"/>
                    <a:pt x="98" y="24"/>
                    <a:pt x="98" y="23"/>
                  </a:cubicBezTo>
                  <a:cubicBezTo>
                    <a:pt x="97" y="23"/>
                    <a:pt x="97" y="24"/>
                    <a:pt x="97" y="23"/>
                  </a:cubicBezTo>
                  <a:cubicBezTo>
                    <a:pt x="97" y="23"/>
                    <a:pt x="98" y="23"/>
                    <a:pt x="98" y="22"/>
                  </a:cubicBezTo>
                  <a:cubicBezTo>
                    <a:pt x="97" y="23"/>
                    <a:pt x="97" y="22"/>
                    <a:pt x="96" y="22"/>
                  </a:cubicBezTo>
                  <a:cubicBezTo>
                    <a:pt x="96" y="21"/>
                    <a:pt x="96" y="21"/>
                    <a:pt x="96" y="21"/>
                  </a:cubicBezTo>
                  <a:cubicBezTo>
                    <a:pt x="97" y="22"/>
                    <a:pt x="97" y="22"/>
                    <a:pt x="97" y="22"/>
                  </a:cubicBezTo>
                  <a:cubicBezTo>
                    <a:pt x="98" y="21"/>
                    <a:pt x="96" y="21"/>
                    <a:pt x="97" y="20"/>
                  </a:cubicBezTo>
                  <a:cubicBezTo>
                    <a:pt x="98" y="20"/>
                    <a:pt x="98" y="20"/>
                    <a:pt x="98" y="20"/>
                  </a:cubicBezTo>
                  <a:cubicBezTo>
                    <a:pt x="98" y="21"/>
                    <a:pt x="97" y="21"/>
                    <a:pt x="98" y="22"/>
                  </a:cubicBezTo>
                  <a:cubicBezTo>
                    <a:pt x="98" y="21"/>
                    <a:pt x="98" y="21"/>
                    <a:pt x="99" y="20"/>
                  </a:cubicBezTo>
                  <a:cubicBezTo>
                    <a:pt x="98" y="21"/>
                    <a:pt x="98" y="21"/>
                    <a:pt x="98" y="21"/>
                  </a:cubicBezTo>
                  <a:cubicBezTo>
                    <a:pt x="99" y="20"/>
                    <a:pt x="100" y="21"/>
                    <a:pt x="100" y="20"/>
                  </a:cubicBezTo>
                  <a:cubicBezTo>
                    <a:pt x="100" y="19"/>
                    <a:pt x="100" y="19"/>
                    <a:pt x="99" y="19"/>
                  </a:cubicBezTo>
                  <a:cubicBezTo>
                    <a:pt x="100" y="19"/>
                    <a:pt x="99" y="19"/>
                    <a:pt x="100" y="18"/>
                  </a:cubicBezTo>
                  <a:cubicBezTo>
                    <a:pt x="100" y="18"/>
                    <a:pt x="100" y="17"/>
                    <a:pt x="101" y="18"/>
                  </a:cubicBezTo>
                  <a:cubicBezTo>
                    <a:pt x="100" y="18"/>
                    <a:pt x="99" y="19"/>
                    <a:pt x="100" y="19"/>
                  </a:cubicBezTo>
                  <a:cubicBezTo>
                    <a:pt x="101" y="19"/>
                    <a:pt x="99" y="20"/>
                    <a:pt x="100" y="21"/>
                  </a:cubicBezTo>
                  <a:cubicBezTo>
                    <a:pt x="100" y="20"/>
                    <a:pt x="101" y="20"/>
                    <a:pt x="103" y="20"/>
                  </a:cubicBezTo>
                  <a:cubicBezTo>
                    <a:pt x="103" y="20"/>
                    <a:pt x="103" y="20"/>
                    <a:pt x="103" y="20"/>
                  </a:cubicBezTo>
                  <a:cubicBezTo>
                    <a:pt x="103" y="19"/>
                    <a:pt x="101" y="20"/>
                    <a:pt x="101" y="19"/>
                  </a:cubicBezTo>
                  <a:cubicBezTo>
                    <a:pt x="101" y="19"/>
                    <a:pt x="103" y="18"/>
                    <a:pt x="101" y="18"/>
                  </a:cubicBezTo>
                  <a:cubicBezTo>
                    <a:pt x="103" y="18"/>
                    <a:pt x="103" y="18"/>
                    <a:pt x="103" y="18"/>
                  </a:cubicBezTo>
                  <a:cubicBezTo>
                    <a:pt x="103" y="17"/>
                    <a:pt x="103" y="15"/>
                    <a:pt x="104" y="14"/>
                  </a:cubicBezTo>
                  <a:cubicBezTo>
                    <a:pt x="103" y="14"/>
                    <a:pt x="105" y="13"/>
                    <a:pt x="104" y="13"/>
                  </a:cubicBezTo>
                  <a:cubicBezTo>
                    <a:pt x="103" y="13"/>
                    <a:pt x="103" y="13"/>
                    <a:pt x="103" y="13"/>
                  </a:cubicBezTo>
                  <a:cubicBezTo>
                    <a:pt x="103" y="13"/>
                    <a:pt x="103" y="13"/>
                    <a:pt x="103" y="13"/>
                  </a:cubicBezTo>
                  <a:cubicBezTo>
                    <a:pt x="103" y="12"/>
                    <a:pt x="104" y="13"/>
                    <a:pt x="103" y="12"/>
                  </a:cubicBezTo>
                  <a:cubicBezTo>
                    <a:pt x="103" y="13"/>
                    <a:pt x="104" y="13"/>
                    <a:pt x="105" y="13"/>
                  </a:cubicBezTo>
                  <a:cubicBezTo>
                    <a:pt x="105" y="12"/>
                    <a:pt x="105" y="14"/>
                    <a:pt x="106" y="13"/>
                  </a:cubicBezTo>
                  <a:cubicBezTo>
                    <a:pt x="106" y="12"/>
                    <a:pt x="106" y="12"/>
                    <a:pt x="106" y="11"/>
                  </a:cubicBezTo>
                  <a:cubicBezTo>
                    <a:pt x="107" y="10"/>
                    <a:pt x="108" y="9"/>
                    <a:pt x="108" y="8"/>
                  </a:cubicBezTo>
                  <a:cubicBezTo>
                    <a:pt x="109" y="6"/>
                    <a:pt x="109" y="8"/>
                    <a:pt x="109" y="8"/>
                  </a:cubicBezTo>
                  <a:cubicBezTo>
                    <a:pt x="109" y="6"/>
                    <a:pt x="109" y="8"/>
                    <a:pt x="109" y="6"/>
                  </a:cubicBezTo>
                  <a:cubicBezTo>
                    <a:pt x="109" y="6"/>
                    <a:pt x="109" y="6"/>
                    <a:pt x="109" y="6"/>
                  </a:cubicBezTo>
                  <a:cubicBezTo>
                    <a:pt x="109" y="6"/>
                    <a:pt x="111" y="6"/>
                    <a:pt x="109" y="5"/>
                  </a:cubicBezTo>
                  <a:cubicBezTo>
                    <a:pt x="111" y="6"/>
                    <a:pt x="111" y="6"/>
                    <a:pt x="111" y="6"/>
                  </a:cubicBezTo>
                  <a:cubicBezTo>
                    <a:pt x="111" y="5"/>
                    <a:pt x="111" y="5"/>
                    <a:pt x="111" y="5"/>
                  </a:cubicBezTo>
                  <a:cubicBezTo>
                    <a:pt x="111" y="5"/>
                    <a:pt x="111" y="5"/>
                    <a:pt x="111" y="5"/>
                  </a:cubicBezTo>
                  <a:cubicBezTo>
                    <a:pt x="112" y="5"/>
                    <a:pt x="112" y="4"/>
                    <a:pt x="112" y="4"/>
                  </a:cubicBezTo>
                  <a:cubicBezTo>
                    <a:pt x="112" y="4"/>
                    <a:pt x="112" y="4"/>
                    <a:pt x="112" y="4"/>
                  </a:cubicBezTo>
                  <a:cubicBezTo>
                    <a:pt x="112" y="3"/>
                    <a:pt x="113" y="2"/>
                    <a:pt x="113" y="1"/>
                  </a:cubicBezTo>
                  <a:cubicBezTo>
                    <a:pt x="113" y="1"/>
                    <a:pt x="113" y="1"/>
                    <a:pt x="113" y="1"/>
                  </a:cubicBezTo>
                  <a:cubicBezTo>
                    <a:pt x="113" y="1"/>
                    <a:pt x="113" y="1"/>
                    <a:pt x="113" y="1"/>
                  </a:cubicBezTo>
                  <a:cubicBezTo>
                    <a:pt x="114" y="1"/>
                    <a:pt x="114" y="1"/>
                    <a:pt x="114" y="0"/>
                  </a:cubicBezTo>
                  <a:cubicBezTo>
                    <a:pt x="114" y="2"/>
                    <a:pt x="114" y="2"/>
                    <a:pt x="114" y="2"/>
                  </a:cubicBezTo>
                  <a:cubicBezTo>
                    <a:pt x="114" y="3"/>
                    <a:pt x="114" y="2"/>
                    <a:pt x="114" y="2"/>
                  </a:cubicBezTo>
                  <a:cubicBezTo>
                    <a:pt x="113" y="2"/>
                    <a:pt x="113" y="3"/>
                    <a:pt x="113" y="3"/>
                  </a:cubicBezTo>
                  <a:cubicBezTo>
                    <a:pt x="113" y="3"/>
                    <a:pt x="113" y="3"/>
                    <a:pt x="113" y="2"/>
                  </a:cubicBezTo>
                  <a:cubicBezTo>
                    <a:pt x="114" y="2"/>
                    <a:pt x="114" y="3"/>
                    <a:pt x="114" y="3"/>
                  </a:cubicBezTo>
                  <a:cubicBezTo>
                    <a:pt x="114" y="3"/>
                    <a:pt x="114" y="3"/>
                    <a:pt x="114" y="3"/>
                  </a:cubicBezTo>
                  <a:cubicBezTo>
                    <a:pt x="114" y="4"/>
                    <a:pt x="114" y="4"/>
                    <a:pt x="114" y="4"/>
                  </a:cubicBezTo>
                  <a:cubicBezTo>
                    <a:pt x="113" y="4"/>
                    <a:pt x="113" y="4"/>
                    <a:pt x="113" y="4"/>
                  </a:cubicBezTo>
                  <a:cubicBezTo>
                    <a:pt x="114" y="5"/>
                    <a:pt x="113" y="5"/>
                    <a:pt x="113" y="6"/>
                  </a:cubicBezTo>
                  <a:cubicBezTo>
                    <a:pt x="112" y="6"/>
                    <a:pt x="113" y="6"/>
                    <a:pt x="112" y="8"/>
                  </a:cubicBezTo>
                  <a:cubicBezTo>
                    <a:pt x="112" y="8"/>
                    <a:pt x="111" y="6"/>
                    <a:pt x="111" y="6"/>
                  </a:cubicBezTo>
                  <a:cubicBezTo>
                    <a:pt x="111" y="6"/>
                    <a:pt x="111" y="6"/>
                    <a:pt x="109" y="6"/>
                  </a:cubicBezTo>
                  <a:cubicBezTo>
                    <a:pt x="111" y="8"/>
                    <a:pt x="111" y="8"/>
                    <a:pt x="111" y="9"/>
                  </a:cubicBezTo>
                  <a:cubicBezTo>
                    <a:pt x="111" y="9"/>
                    <a:pt x="111" y="9"/>
                    <a:pt x="111" y="9"/>
                  </a:cubicBezTo>
                  <a:cubicBezTo>
                    <a:pt x="111" y="10"/>
                    <a:pt x="111" y="10"/>
                    <a:pt x="111" y="11"/>
                  </a:cubicBezTo>
                  <a:cubicBezTo>
                    <a:pt x="109" y="12"/>
                    <a:pt x="109" y="12"/>
                    <a:pt x="108" y="13"/>
                  </a:cubicBezTo>
                  <a:cubicBezTo>
                    <a:pt x="108" y="13"/>
                    <a:pt x="108" y="13"/>
                    <a:pt x="108" y="13"/>
                  </a:cubicBezTo>
                  <a:cubicBezTo>
                    <a:pt x="108" y="14"/>
                    <a:pt x="107" y="15"/>
                    <a:pt x="107" y="17"/>
                  </a:cubicBezTo>
                  <a:cubicBezTo>
                    <a:pt x="106" y="19"/>
                    <a:pt x="106" y="20"/>
                    <a:pt x="105" y="20"/>
                  </a:cubicBezTo>
                  <a:cubicBezTo>
                    <a:pt x="104" y="22"/>
                    <a:pt x="103" y="26"/>
                    <a:pt x="101" y="27"/>
                  </a:cubicBezTo>
                  <a:cubicBezTo>
                    <a:pt x="101" y="26"/>
                    <a:pt x="101" y="26"/>
                    <a:pt x="101" y="26"/>
                  </a:cubicBezTo>
                  <a:cubicBezTo>
                    <a:pt x="101" y="27"/>
                    <a:pt x="100" y="26"/>
                    <a:pt x="100" y="27"/>
                  </a:cubicBezTo>
                  <a:cubicBezTo>
                    <a:pt x="101" y="27"/>
                    <a:pt x="101" y="28"/>
                    <a:pt x="101" y="28"/>
                  </a:cubicBezTo>
                  <a:cubicBezTo>
                    <a:pt x="100" y="29"/>
                    <a:pt x="99" y="31"/>
                    <a:pt x="99" y="32"/>
                  </a:cubicBezTo>
                  <a:cubicBezTo>
                    <a:pt x="99" y="32"/>
                    <a:pt x="99" y="32"/>
                    <a:pt x="99" y="32"/>
                  </a:cubicBezTo>
                  <a:cubicBezTo>
                    <a:pt x="99" y="32"/>
                    <a:pt x="98" y="33"/>
                    <a:pt x="97" y="35"/>
                  </a:cubicBezTo>
                  <a:cubicBezTo>
                    <a:pt x="97" y="35"/>
                    <a:pt x="96" y="35"/>
                    <a:pt x="96" y="36"/>
                  </a:cubicBezTo>
                  <a:cubicBezTo>
                    <a:pt x="96" y="37"/>
                    <a:pt x="96" y="37"/>
                    <a:pt x="96" y="38"/>
                  </a:cubicBezTo>
                  <a:cubicBezTo>
                    <a:pt x="96" y="39"/>
                    <a:pt x="96" y="39"/>
                    <a:pt x="95" y="40"/>
                  </a:cubicBezTo>
                  <a:cubicBezTo>
                    <a:pt x="95" y="44"/>
                    <a:pt x="91" y="46"/>
                    <a:pt x="90" y="48"/>
                  </a:cubicBezTo>
                  <a:cubicBezTo>
                    <a:pt x="90" y="48"/>
                    <a:pt x="90" y="48"/>
                    <a:pt x="90" y="48"/>
                  </a:cubicBezTo>
                  <a:cubicBezTo>
                    <a:pt x="89" y="51"/>
                    <a:pt x="88" y="54"/>
                    <a:pt x="87" y="57"/>
                  </a:cubicBezTo>
                  <a:cubicBezTo>
                    <a:pt x="86" y="56"/>
                    <a:pt x="86" y="56"/>
                    <a:pt x="86" y="56"/>
                  </a:cubicBezTo>
                  <a:cubicBezTo>
                    <a:pt x="85" y="57"/>
                    <a:pt x="85" y="58"/>
                    <a:pt x="86" y="58"/>
                  </a:cubicBezTo>
                  <a:cubicBezTo>
                    <a:pt x="86" y="59"/>
                    <a:pt x="86" y="59"/>
                    <a:pt x="85" y="59"/>
                  </a:cubicBezTo>
                  <a:cubicBezTo>
                    <a:pt x="83" y="60"/>
                    <a:pt x="85" y="60"/>
                    <a:pt x="83" y="62"/>
                  </a:cubicBezTo>
                  <a:cubicBezTo>
                    <a:pt x="83" y="63"/>
                    <a:pt x="83" y="64"/>
                    <a:pt x="82" y="65"/>
                  </a:cubicBezTo>
                  <a:cubicBezTo>
                    <a:pt x="83" y="65"/>
                    <a:pt x="83" y="65"/>
                    <a:pt x="83" y="65"/>
                  </a:cubicBezTo>
                  <a:cubicBezTo>
                    <a:pt x="82" y="65"/>
                    <a:pt x="82" y="64"/>
                    <a:pt x="82" y="65"/>
                  </a:cubicBezTo>
                  <a:cubicBezTo>
                    <a:pt x="82" y="65"/>
                    <a:pt x="81" y="66"/>
                    <a:pt x="82" y="66"/>
                  </a:cubicBezTo>
                  <a:cubicBezTo>
                    <a:pt x="80" y="67"/>
                    <a:pt x="80" y="69"/>
                    <a:pt x="79" y="70"/>
                  </a:cubicBezTo>
                  <a:cubicBezTo>
                    <a:pt x="79" y="72"/>
                    <a:pt x="79" y="72"/>
                    <a:pt x="79" y="72"/>
                  </a:cubicBezTo>
                  <a:cubicBezTo>
                    <a:pt x="78" y="73"/>
                    <a:pt x="77" y="73"/>
                    <a:pt x="77" y="75"/>
                  </a:cubicBezTo>
                  <a:cubicBezTo>
                    <a:pt x="77" y="75"/>
                    <a:pt x="77" y="74"/>
                    <a:pt x="76" y="75"/>
                  </a:cubicBezTo>
                  <a:cubicBezTo>
                    <a:pt x="77" y="75"/>
                    <a:pt x="77" y="75"/>
                    <a:pt x="77" y="75"/>
                  </a:cubicBezTo>
                  <a:cubicBezTo>
                    <a:pt x="76" y="78"/>
                    <a:pt x="74" y="79"/>
                    <a:pt x="73" y="81"/>
                  </a:cubicBezTo>
                  <a:cubicBezTo>
                    <a:pt x="71" y="85"/>
                    <a:pt x="70" y="87"/>
                    <a:pt x="68" y="92"/>
                  </a:cubicBezTo>
                  <a:cubicBezTo>
                    <a:pt x="68" y="92"/>
                    <a:pt x="68" y="92"/>
                    <a:pt x="68" y="92"/>
                  </a:cubicBezTo>
                  <a:cubicBezTo>
                    <a:pt x="68" y="93"/>
                    <a:pt x="65" y="93"/>
                    <a:pt x="66" y="94"/>
                  </a:cubicBezTo>
                  <a:cubicBezTo>
                    <a:pt x="65" y="94"/>
                    <a:pt x="65" y="95"/>
                    <a:pt x="65" y="95"/>
                  </a:cubicBezTo>
                  <a:cubicBezTo>
                    <a:pt x="65" y="96"/>
                    <a:pt x="63" y="97"/>
                    <a:pt x="63" y="99"/>
                  </a:cubicBezTo>
                  <a:cubicBezTo>
                    <a:pt x="63" y="99"/>
                    <a:pt x="63" y="99"/>
                    <a:pt x="63" y="99"/>
                  </a:cubicBezTo>
                  <a:cubicBezTo>
                    <a:pt x="63" y="99"/>
                    <a:pt x="63" y="101"/>
                    <a:pt x="62" y="102"/>
                  </a:cubicBezTo>
                  <a:cubicBezTo>
                    <a:pt x="62" y="102"/>
                    <a:pt x="62" y="101"/>
                    <a:pt x="61" y="101"/>
                  </a:cubicBezTo>
                  <a:cubicBezTo>
                    <a:pt x="61" y="101"/>
                    <a:pt x="62" y="103"/>
                    <a:pt x="61" y="103"/>
                  </a:cubicBezTo>
                  <a:cubicBezTo>
                    <a:pt x="60" y="103"/>
                    <a:pt x="61" y="103"/>
                    <a:pt x="61" y="103"/>
                  </a:cubicBezTo>
                  <a:cubicBezTo>
                    <a:pt x="59" y="106"/>
                    <a:pt x="57" y="109"/>
                    <a:pt x="56" y="112"/>
                  </a:cubicBezTo>
                  <a:cubicBezTo>
                    <a:pt x="55" y="113"/>
                    <a:pt x="55" y="111"/>
                    <a:pt x="54" y="113"/>
                  </a:cubicBezTo>
                  <a:cubicBezTo>
                    <a:pt x="54" y="113"/>
                    <a:pt x="55" y="113"/>
                    <a:pt x="54" y="113"/>
                  </a:cubicBezTo>
                  <a:cubicBezTo>
                    <a:pt x="54" y="114"/>
                    <a:pt x="53" y="113"/>
                    <a:pt x="53" y="114"/>
                  </a:cubicBezTo>
                  <a:cubicBezTo>
                    <a:pt x="54" y="114"/>
                    <a:pt x="53" y="115"/>
                    <a:pt x="54" y="115"/>
                  </a:cubicBezTo>
                  <a:cubicBezTo>
                    <a:pt x="52" y="117"/>
                    <a:pt x="52" y="117"/>
                    <a:pt x="52" y="118"/>
                  </a:cubicBezTo>
                  <a:cubicBezTo>
                    <a:pt x="51" y="118"/>
                    <a:pt x="51" y="118"/>
                    <a:pt x="51" y="118"/>
                  </a:cubicBezTo>
                  <a:cubicBezTo>
                    <a:pt x="52" y="119"/>
                    <a:pt x="50" y="120"/>
                    <a:pt x="51" y="121"/>
                  </a:cubicBezTo>
                  <a:cubicBezTo>
                    <a:pt x="47" y="128"/>
                    <a:pt x="44" y="135"/>
                    <a:pt x="40" y="141"/>
                  </a:cubicBezTo>
                  <a:cubicBezTo>
                    <a:pt x="37" y="147"/>
                    <a:pt x="34" y="154"/>
                    <a:pt x="30" y="160"/>
                  </a:cubicBezTo>
                  <a:cubicBezTo>
                    <a:pt x="28" y="162"/>
                    <a:pt x="28" y="162"/>
                    <a:pt x="28" y="164"/>
                  </a:cubicBezTo>
                  <a:cubicBezTo>
                    <a:pt x="28" y="164"/>
                    <a:pt x="28" y="163"/>
                    <a:pt x="27" y="164"/>
                  </a:cubicBezTo>
                  <a:cubicBezTo>
                    <a:pt x="28" y="164"/>
                    <a:pt x="27" y="165"/>
                    <a:pt x="27" y="165"/>
                  </a:cubicBezTo>
                  <a:cubicBezTo>
                    <a:pt x="26" y="167"/>
                    <a:pt x="25" y="169"/>
                    <a:pt x="23" y="173"/>
                  </a:cubicBezTo>
                  <a:cubicBezTo>
                    <a:pt x="24" y="172"/>
                    <a:pt x="23" y="172"/>
                    <a:pt x="23" y="172"/>
                  </a:cubicBezTo>
                  <a:cubicBezTo>
                    <a:pt x="23" y="173"/>
                    <a:pt x="23" y="173"/>
                    <a:pt x="23" y="173"/>
                  </a:cubicBezTo>
                  <a:cubicBezTo>
                    <a:pt x="23" y="173"/>
                    <a:pt x="23" y="173"/>
                    <a:pt x="23" y="173"/>
                  </a:cubicBezTo>
                  <a:cubicBezTo>
                    <a:pt x="23" y="173"/>
                    <a:pt x="23" y="173"/>
                    <a:pt x="23" y="173"/>
                  </a:cubicBezTo>
                  <a:cubicBezTo>
                    <a:pt x="20" y="179"/>
                    <a:pt x="16" y="185"/>
                    <a:pt x="12" y="191"/>
                  </a:cubicBezTo>
                  <a:cubicBezTo>
                    <a:pt x="11" y="193"/>
                    <a:pt x="10" y="194"/>
                    <a:pt x="10" y="196"/>
                  </a:cubicBezTo>
                  <a:cubicBezTo>
                    <a:pt x="7" y="200"/>
                    <a:pt x="3" y="204"/>
                    <a:pt x="1" y="209"/>
                  </a:cubicBezTo>
                  <a:cubicBezTo>
                    <a:pt x="1" y="209"/>
                    <a:pt x="0" y="207"/>
                    <a:pt x="1" y="20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3" name="Freeform 116"/>
            <p:cNvSpPr>
              <a:spLocks/>
            </p:cNvSpPr>
            <p:nvPr/>
          </p:nvSpPr>
          <p:spPr bwMode="auto">
            <a:xfrm>
              <a:off x="3265" y="273"/>
              <a:ext cx="319" cy="530"/>
            </a:xfrm>
            <a:custGeom>
              <a:avLst/>
              <a:gdLst>
                <a:gd name="T0" fmla="*/ 118 w 135"/>
                <a:gd name="T1" fmla="*/ 200 h 224"/>
                <a:gd name="T2" fmla="*/ 113 w 135"/>
                <a:gd name="T3" fmla="*/ 193 h 224"/>
                <a:gd name="T4" fmla="*/ 104 w 135"/>
                <a:gd name="T5" fmla="*/ 180 h 224"/>
                <a:gd name="T6" fmla="*/ 102 w 135"/>
                <a:gd name="T7" fmla="*/ 176 h 224"/>
                <a:gd name="T8" fmla="*/ 93 w 135"/>
                <a:gd name="T9" fmla="*/ 160 h 224"/>
                <a:gd name="T10" fmla="*/ 91 w 135"/>
                <a:gd name="T11" fmla="*/ 156 h 224"/>
                <a:gd name="T12" fmla="*/ 86 w 135"/>
                <a:gd name="T13" fmla="*/ 149 h 224"/>
                <a:gd name="T14" fmla="*/ 82 w 135"/>
                <a:gd name="T15" fmla="*/ 141 h 224"/>
                <a:gd name="T16" fmla="*/ 79 w 135"/>
                <a:gd name="T17" fmla="*/ 137 h 224"/>
                <a:gd name="T18" fmla="*/ 77 w 135"/>
                <a:gd name="T19" fmla="*/ 134 h 224"/>
                <a:gd name="T20" fmla="*/ 73 w 135"/>
                <a:gd name="T21" fmla="*/ 126 h 224"/>
                <a:gd name="T22" fmla="*/ 69 w 135"/>
                <a:gd name="T23" fmla="*/ 123 h 224"/>
                <a:gd name="T24" fmla="*/ 66 w 135"/>
                <a:gd name="T25" fmla="*/ 118 h 224"/>
                <a:gd name="T26" fmla="*/ 63 w 135"/>
                <a:gd name="T27" fmla="*/ 112 h 224"/>
                <a:gd name="T28" fmla="*/ 59 w 135"/>
                <a:gd name="T29" fmla="*/ 106 h 224"/>
                <a:gd name="T30" fmla="*/ 55 w 135"/>
                <a:gd name="T31" fmla="*/ 97 h 224"/>
                <a:gd name="T32" fmla="*/ 52 w 135"/>
                <a:gd name="T33" fmla="*/ 93 h 224"/>
                <a:gd name="T34" fmla="*/ 51 w 135"/>
                <a:gd name="T35" fmla="*/ 90 h 224"/>
                <a:gd name="T36" fmla="*/ 48 w 135"/>
                <a:gd name="T37" fmla="*/ 87 h 224"/>
                <a:gd name="T38" fmla="*/ 47 w 135"/>
                <a:gd name="T39" fmla="*/ 86 h 224"/>
                <a:gd name="T40" fmla="*/ 46 w 135"/>
                <a:gd name="T41" fmla="*/ 82 h 224"/>
                <a:gd name="T42" fmla="*/ 39 w 135"/>
                <a:gd name="T43" fmla="*/ 71 h 224"/>
                <a:gd name="T44" fmla="*/ 36 w 135"/>
                <a:gd name="T45" fmla="*/ 66 h 224"/>
                <a:gd name="T46" fmla="*/ 33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0 h 224"/>
                <a:gd name="T58" fmla="*/ 19 w 135"/>
                <a:gd name="T59" fmla="*/ 39 h 224"/>
                <a:gd name="T60" fmla="*/ 19 w 135"/>
                <a:gd name="T61" fmla="*/ 38 h 224"/>
                <a:gd name="T62" fmla="*/ 17 w 135"/>
                <a:gd name="T63" fmla="*/ 34 h 224"/>
                <a:gd name="T64" fmla="*/ 13 w 135"/>
                <a:gd name="T65" fmla="*/ 31 h 224"/>
                <a:gd name="T66" fmla="*/ 13 w 135"/>
                <a:gd name="T67" fmla="*/ 29 h 224"/>
                <a:gd name="T68" fmla="*/ 11 w 135"/>
                <a:gd name="T69" fmla="*/ 26 h 224"/>
                <a:gd name="T70" fmla="*/ 8 w 135"/>
                <a:gd name="T71" fmla="*/ 23 h 224"/>
                <a:gd name="T72" fmla="*/ 12 w 135"/>
                <a:gd name="T73" fmla="*/ 23 h 224"/>
                <a:gd name="T74" fmla="*/ 6 w 135"/>
                <a:gd name="T75" fmla="*/ 19 h 224"/>
                <a:gd name="T76" fmla="*/ 5 w 135"/>
                <a:gd name="T77" fmla="*/ 9 h 224"/>
                <a:gd name="T78" fmla="*/ 4 w 135"/>
                <a:gd name="T79" fmla="*/ 5 h 224"/>
                <a:gd name="T80" fmla="*/ 0 w 135"/>
                <a:gd name="T81" fmla="*/ 0 h 224"/>
                <a:gd name="T82" fmla="*/ 3 w 135"/>
                <a:gd name="T83" fmla="*/ 2 h 224"/>
                <a:gd name="T84" fmla="*/ 5 w 135"/>
                <a:gd name="T85" fmla="*/ 8 h 224"/>
                <a:gd name="T86" fmla="*/ 12 w 135"/>
                <a:gd name="T87" fmla="*/ 17 h 224"/>
                <a:gd name="T88" fmla="*/ 22 w 135"/>
                <a:gd name="T89" fmla="*/ 32 h 224"/>
                <a:gd name="T90" fmla="*/ 32 w 135"/>
                <a:gd name="T91" fmla="*/ 49 h 224"/>
                <a:gd name="T92" fmla="*/ 41 w 135"/>
                <a:gd name="T93" fmla="*/ 63 h 224"/>
                <a:gd name="T94" fmla="*/ 48 w 135"/>
                <a:gd name="T95" fmla="*/ 73 h 224"/>
                <a:gd name="T96" fmla="*/ 59 w 135"/>
                <a:gd name="T97" fmla="*/ 94 h 224"/>
                <a:gd name="T98" fmla="*/ 66 w 135"/>
                <a:gd name="T99" fmla="*/ 107 h 224"/>
                <a:gd name="T100" fmla="*/ 74 w 135"/>
                <a:gd name="T101" fmla="*/ 121 h 224"/>
                <a:gd name="T102" fmla="*/ 105 w 135"/>
                <a:gd name="T103" fmla="*/ 170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4" y="213"/>
                    <a:pt x="125" y="213"/>
                    <a:pt x="125" y="213"/>
                  </a:cubicBezTo>
                  <a:cubicBezTo>
                    <a:pt x="122" y="210"/>
                    <a:pt x="120" y="206"/>
                    <a:pt x="120" y="200"/>
                  </a:cubicBezTo>
                  <a:cubicBezTo>
                    <a:pt x="120" y="200"/>
                    <a:pt x="120" y="200"/>
                    <a:pt x="120" y="200"/>
                  </a:cubicBezTo>
                  <a:cubicBezTo>
                    <a:pt x="118" y="200"/>
                    <a:pt x="118" y="200"/>
                    <a:pt x="118" y="200"/>
                  </a:cubicBezTo>
                  <a:cubicBezTo>
                    <a:pt x="118" y="199"/>
                    <a:pt x="118" y="200"/>
                    <a:pt x="119" y="199"/>
                  </a:cubicBezTo>
                  <a:cubicBezTo>
                    <a:pt x="118" y="199"/>
                    <a:pt x="118" y="198"/>
                    <a:pt x="117" y="198"/>
                  </a:cubicBezTo>
                  <a:cubicBezTo>
                    <a:pt x="117" y="197"/>
                    <a:pt x="117" y="197"/>
                    <a:pt x="117" y="197"/>
                  </a:cubicBezTo>
                  <a:cubicBezTo>
                    <a:pt x="117" y="197"/>
                    <a:pt x="117" y="197"/>
                    <a:pt x="117" y="197"/>
                  </a:cubicBezTo>
                  <a:cubicBezTo>
                    <a:pt x="114" y="197"/>
                    <a:pt x="114" y="194"/>
                    <a:pt x="113" y="193"/>
                  </a:cubicBezTo>
                  <a:cubicBezTo>
                    <a:pt x="113" y="193"/>
                    <a:pt x="113" y="193"/>
                    <a:pt x="113" y="193"/>
                  </a:cubicBezTo>
                  <a:cubicBezTo>
                    <a:pt x="112" y="191"/>
                    <a:pt x="110" y="187"/>
                    <a:pt x="108" y="186"/>
                  </a:cubicBezTo>
                  <a:cubicBezTo>
                    <a:pt x="108" y="186"/>
                    <a:pt x="109" y="186"/>
                    <a:pt x="109" y="185"/>
                  </a:cubicBezTo>
                  <a:cubicBezTo>
                    <a:pt x="108" y="186"/>
                    <a:pt x="106" y="185"/>
                    <a:pt x="106" y="183"/>
                  </a:cubicBezTo>
                  <a:cubicBezTo>
                    <a:pt x="106" y="182"/>
                    <a:pt x="106" y="182"/>
                    <a:pt x="105" y="181"/>
                  </a:cubicBezTo>
                  <a:cubicBezTo>
                    <a:pt x="106" y="181"/>
                    <a:pt x="106" y="181"/>
                    <a:pt x="106" y="181"/>
                  </a:cubicBezTo>
                  <a:cubicBezTo>
                    <a:pt x="105" y="181"/>
                    <a:pt x="105" y="180"/>
                    <a:pt x="104" y="180"/>
                  </a:cubicBezTo>
                  <a:cubicBezTo>
                    <a:pt x="105" y="180"/>
                    <a:pt x="105" y="180"/>
                    <a:pt x="105" y="180"/>
                  </a:cubicBezTo>
                  <a:cubicBezTo>
                    <a:pt x="104" y="180"/>
                    <a:pt x="104" y="179"/>
                    <a:pt x="104" y="179"/>
                  </a:cubicBezTo>
                  <a:cubicBezTo>
                    <a:pt x="104" y="179"/>
                    <a:pt x="104" y="179"/>
                    <a:pt x="104" y="179"/>
                  </a:cubicBezTo>
                  <a:cubicBezTo>
                    <a:pt x="103" y="178"/>
                    <a:pt x="103" y="178"/>
                    <a:pt x="103" y="177"/>
                  </a:cubicBezTo>
                  <a:cubicBezTo>
                    <a:pt x="103" y="177"/>
                    <a:pt x="103" y="177"/>
                    <a:pt x="103" y="177"/>
                  </a:cubicBezTo>
                  <a:cubicBezTo>
                    <a:pt x="102" y="176"/>
                    <a:pt x="102" y="174"/>
                    <a:pt x="102" y="176"/>
                  </a:cubicBezTo>
                  <a:cubicBezTo>
                    <a:pt x="102" y="174"/>
                    <a:pt x="102" y="177"/>
                    <a:pt x="103" y="176"/>
                  </a:cubicBezTo>
                  <a:cubicBezTo>
                    <a:pt x="100" y="172"/>
                    <a:pt x="98" y="169"/>
                    <a:pt x="96" y="165"/>
                  </a:cubicBezTo>
                  <a:cubicBezTo>
                    <a:pt x="96" y="164"/>
                    <a:pt x="96" y="164"/>
                    <a:pt x="96" y="164"/>
                  </a:cubicBezTo>
                  <a:cubicBezTo>
                    <a:pt x="96" y="163"/>
                    <a:pt x="95" y="162"/>
                    <a:pt x="94" y="162"/>
                  </a:cubicBezTo>
                  <a:cubicBezTo>
                    <a:pt x="95" y="162"/>
                    <a:pt x="95" y="162"/>
                    <a:pt x="95" y="162"/>
                  </a:cubicBezTo>
                  <a:cubicBezTo>
                    <a:pt x="94" y="161"/>
                    <a:pt x="93" y="161"/>
                    <a:pt x="93" y="160"/>
                  </a:cubicBezTo>
                  <a:cubicBezTo>
                    <a:pt x="94" y="161"/>
                    <a:pt x="94" y="161"/>
                    <a:pt x="94" y="160"/>
                  </a:cubicBezTo>
                  <a:cubicBezTo>
                    <a:pt x="93" y="160"/>
                    <a:pt x="93" y="159"/>
                    <a:pt x="93" y="159"/>
                  </a:cubicBezTo>
                  <a:cubicBezTo>
                    <a:pt x="93" y="159"/>
                    <a:pt x="93" y="159"/>
                    <a:pt x="93" y="159"/>
                  </a:cubicBezTo>
                  <a:cubicBezTo>
                    <a:pt x="93" y="159"/>
                    <a:pt x="93" y="158"/>
                    <a:pt x="92" y="156"/>
                  </a:cubicBezTo>
                  <a:cubicBezTo>
                    <a:pt x="93" y="158"/>
                    <a:pt x="93" y="158"/>
                    <a:pt x="93" y="158"/>
                  </a:cubicBezTo>
                  <a:cubicBezTo>
                    <a:pt x="92" y="155"/>
                    <a:pt x="92" y="158"/>
                    <a:pt x="91" y="156"/>
                  </a:cubicBezTo>
                  <a:cubicBezTo>
                    <a:pt x="92" y="156"/>
                    <a:pt x="92" y="156"/>
                    <a:pt x="92" y="155"/>
                  </a:cubicBezTo>
                  <a:cubicBezTo>
                    <a:pt x="91" y="155"/>
                    <a:pt x="90" y="153"/>
                    <a:pt x="88" y="153"/>
                  </a:cubicBezTo>
                  <a:cubicBezTo>
                    <a:pt x="88" y="153"/>
                    <a:pt x="88" y="153"/>
                    <a:pt x="88" y="153"/>
                  </a:cubicBezTo>
                  <a:cubicBezTo>
                    <a:pt x="88" y="153"/>
                    <a:pt x="87" y="151"/>
                    <a:pt x="86" y="150"/>
                  </a:cubicBezTo>
                  <a:cubicBezTo>
                    <a:pt x="86" y="150"/>
                    <a:pt x="87" y="150"/>
                    <a:pt x="87" y="149"/>
                  </a:cubicBezTo>
                  <a:cubicBezTo>
                    <a:pt x="86" y="150"/>
                    <a:pt x="86" y="146"/>
                    <a:pt x="86" y="149"/>
                  </a:cubicBezTo>
                  <a:cubicBezTo>
                    <a:pt x="85" y="147"/>
                    <a:pt x="85" y="146"/>
                    <a:pt x="84" y="145"/>
                  </a:cubicBezTo>
                  <a:cubicBezTo>
                    <a:pt x="85" y="146"/>
                    <a:pt x="85" y="145"/>
                    <a:pt x="85" y="145"/>
                  </a:cubicBezTo>
                  <a:cubicBezTo>
                    <a:pt x="86" y="144"/>
                    <a:pt x="86" y="144"/>
                    <a:pt x="86" y="144"/>
                  </a:cubicBezTo>
                  <a:cubicBezTo>
                    <a:pt x="86" y="145"/>
                    <a:pt x="86" y="145"/>
                    <a:pt x="86" y="145"/>
                  </a:cubicBezTo>
                  <a:cubicBezTo>
                    <a:pt x="86" y="144"/>
                    <a:pt x="85" y="143"/>
                    <a:pt x="85" y="143"/>
                  </a:cubicBezTo>
                  <a:cubicBezTo>
                    <a:pt x="84" y="142"/>
                    <a:pt x="83" y="142"/>
                    <a:pt x="82" y="141"/>
                  </a:cubicBezTo>
                  <a:cubicBezTo>
                    <a:pt x="83" y="142"/>
                    <a:pt x="83" y="140"/>
                    <a:pt x="83" y="141"/>
                  </a:cubicBezTo>
                  <a:cubicBezTo>
                    <a:pt x="81" y="140"/>
                    <a:pt x="81" y="140"/>
                    <a:pt x="81" y="140"/>
                  </a:cubicBezTo>
                  <a:cubicBezTo>
                    <a:pt x="79" y="140"/>
                    <a:pt x="81" y="140"/>
                    <a:pt x="81" y="139"/>
                  </a:cubicBezTo>
                  <a:cubicBezTo>
                    <a:pt x="79" y="139"/>
                    <a:pt x="79" y="139"/>
                    <a:pt x="79" y="139"/>
                  </a:cubicBezTo>
                  <a:cubicBezTo>
                    <a:pt x="79" y="139"/>
                    <a:pt x="79" y="138"/>
                    <a:pt x="79" y="137"/>
                  </a:cubicBezTo>
                  <a:cubicBezTo>
                    <a:pt x="79" y="137"/>
                    <a:pt x="79" y="138"/>
                    <a:pt x="79" y="137"/>
                  </a:cubicBezTo>
                  <a:cubicBezTo>
                    <a:pt x="79" y="136"/>
                    <a:pt x="79" y="136"/>
                    <a:pt x="79" y="136"/>
                  </a:cubicBezTo>
                  <a:cubicBezTo>
                    <a:pt x="79" y="136"/>
                    <a:pt x="79" y="136"/>
                    <a:pt x="79" y="136"/>
                  </a:cubicBezTo>
                  <a:cubicBezTo>
                    <a:pt x="79" y="135"/>
                    <a:pt x="78" y="134"/>
                    <a:pt x="78" y="135"/>
                  </a:cubicBezTo>
                  <a:cubicBezTo>
                    <a:pt x="78" y="136"/>
                    <a:pt x="78" y="135"/>
                    <a:pt x="78" y="135"/>
                  </a:cubicBezTo>
                  <a:cubicBezTo>
                    <a:pt x="77" y="135"/>
                    <a:pt x="77" y="135"/>
                    <a:pt x="76" y="134"/>
                  </a:cubicBezTo>
                  <a:cubicBezTo>
                    <a:pt x="77" y="134"/>
                    <a:pt x="77" y="134"/>
                    <a:pt x="77" y="134"/>
                  </a:cubicBezTo>
                  <a:cubicBezTo>
                    <a:pt x="76" y="133"/>
                    <a:pt x="75" y="133"/>
                    <a:pt x="74" y="133"/>
                  </a:cubicBezTo>
                  <a:cubicBezTo>
                    <a:pt x="75" y="133"/>
                    <a:pt x="75" y="133"/>
                    <a:pt x="75" y="133"/>
                  </a:cubicBezTo>
                  <a:cubicBezTo>
                    <a:pt x="75" y="130"/>
                    <a:pt x="73" y="129"/>
                    <a:pt x="73" y="128"/>
                  </a:cubicBezTo>
                  <a:cubicBezTo>
                    <a:pt x="73" y="128"/>
                    <a:pt x="73" y="128"/>
                    <a:pt x="73" y="128"/>
                  </a:cubicBezTo>
                  <a:cubicBezTo>
                    <a:pt x="73" y="128"/>
                    <a:pt x="73" y="127"/>
                    <a:pt x="73" y="127"/>
                  </a:cubicBezTo>
                  <a:cubicBezTo>
                    <a:pt x="73" y="127"/>
                    <a:pt x="73" y="127"/>
                    <a:pt x="73" y="126"/>
                  </a:cubicBezTo>
                  <a:cubicBezTo>
                    <a:pt x="71" y="126"/>
                    <a:pt x="73" y="126"/>
                    <a:pt x="73" y="126"/>
                  </a:cubicBezTo>
                  <a:cubicBezTo>
                    <a:pt x="71" y="126"/>
                    <a:pt x="69" y="125"/>
                    <a:pt x="69" y="123"/>
                  </a:cubicBezTo>
                  <a:cubicBezTo>
                    <a:pt x="69" y="123"/>
                    <a:pt x="68" y="123"/>
                    <a:pt x="68" y="121"/>
                  </a:cubicBezTo>
                  <a:cubicBezTo>
                    <a:pt x="68" y="121"/>
                    <a:pt x="68" y="121"/>
                    <a:pt x="68" y="121"/>
                  </a:cubicBezTo>
                  <a:cubicBezTo>
                    <a:pt x="68" y="120"/>
                    <a:pt x="68" y="120"/>
                    <a:pt x="68" y="120"/>
                  </a:cubicBezTo>
                  <a:cubicBezTo>
                    <a:pt x="67" y="119"/>
                    <a:pt x="70" y="123"/>
                    <a:pt x="69" y="123"/>
                  </a:cubicBezTo>
                  <a:cubicBezTo>
                    <a:pt x="69" y="121"/>
                    <a:pt x="67" y="121"/>
                    <a:pt x="68" y="120"/>
                  </a:cubicBezTo>
                  <a:cubicBezTo>
                    <a:pt x="68" y="120"/>
                    <a:pt x="67" y="120"/>
                    <a:pt x="67" y="119"/>
                  </a:cubicBezTo>
                  <a:cubicBezTo>
                    <a:pt x="67" y="119"/>
                    <a:pt x="68" y="119"/>
                    <a:pt x="68" y="119"/>
                  </a:cubicBezTo>
                  <a:cubicBezTo>
                    <a:pt x="67" y="118"/>
                    <a:pt x="67" y="119"/>
                    <a:pt x="67" y="119"/>
                  </a:cubicBezTo>
                  <a:cubicBezTo>
                    <a:pt x="66" y="118"/>
                    <a:pt x="66" y="118"/>
                    <a:pt x="66" y="118"/>
                  </a:cubicBezTo>
                  <a:cubicBezTo>
                    <a:pt x="66" y="118"/>
                    <a:pt x="66" y="117"/>
                    <a:pt x="66" y="118"/>
                  </a:cubicBezTo>
                  <a:cubicBezTo>
                    <a:pt x="66" y="118"/>
                    <a:pt x="65" y="117"/>
                    <a:pt x="66" y="116"/>
                  </a:cubicBezTo>
                  <a:cubicBezTo>
                    <a:pt x="66" y="116"/>
                    <a:pt x="66" y="116"/>
                    <a:pt x="66" y="116"/>
                  </a:cubicBezTo>
                  <a:cubicBezTo>
                    <a:pt x="66" y="116"/>
                    <a:pt x="66" y="116"/>
                    <a:pt x="65" y="116"/>
                  </a:cubicBezTo>
                  <a:cubicBezTo>
                    <a:pt x="66" y="116"/>
                    <a:pt x="66" y="115"/>
                    <a:pt x="66" y="115"/>
                  </a:cubicBezTo>
                  <a:cubicBezTo>
                    <a:pt x="65" y="116"/>
                    <a:pt x="65" y="114"/>
                    <a:pt x="64" y="114"/>
                  </a:cubicBezTo>
                  <a:cubicBezTo>
                    <a:pt x="64" y="112"/>
                    <a:pt x="63" y="112"/>
                    <a:pt x="63" y="112"/>
                  </a:cubicBezTo>
                  <a:cubicBezTo>
                    <a:pt x="63" y="111"/>
                    <a:pt x="61" y="111"/>
                    <a:pt x="61" y="110"/>
                  </a:cubicBezTo>
                  <a:cubicBezTo>
                    <a:pt x="61" y="110"/>
                    <a:pt x="61" y="110"/>
                    <a:pt x="61" y="110"/>
                  </a:cubicBezTo>
                  <a:cubicBezTo>
                    <a:pt x="61" y="109"/>
                    <a:pt x="61" y="109"/>
                    <a:pt x="61" y="109"/>
                  </a:cubicBezTo>
                  <a:cubicBezTo>
                    <a:pt x="61" y="109"/>
                    <a:pt x="61" y="108"/>
                    <a:pt x="61" y="107"/>
                  </a:cubicBezTo>
                  <a:cubicBezTo>
                    <a:pt x="60" y="107"/>
                    <a:pt x="60" y="107"/>
                    <a:pt x="59" y="107"/>
                  </a:cubicBezTo>
                  <a:cubicBezTo>
                    <a:pt x="60" y="106"/>
                    <a:pt x="59" y="106"/>
                    <a:pt x="59" y="106"/>
                  </a:cubicBezTo>
                  <a:cubicBezTo>
                    <a:pt x="59" y="106"/>
                    <a:pt x="59" y="106"/>
                    <a:pt x="59" y="106"/>
                  </a:cubicBezTo>
                  <a:cubicBezTo>
                    <a:pt x="60" y="105"/>
                    <a:pt x="59" y="105"/>
                    <a:pt x="59" y="103"/>
                  </a:cubicBezTo>
                  <a:cubicBezTo>
                    <a:pt x="58" y="103"/>
                    <a:pt x="58" y="103"/>
                    <a:pt x="58" y="103"/>
                  </a:cubicBezTo>
                  <a:cubicBezTo>
                    <a:pt x="57" y="102"/>
                    <a:pt x="57" y="102"/>
                    <a:pt x="57" y="102"/>
                  </a:cubicBezTo>
                  <a:cubicBezTo>
                    <a:pt x="57" y="102"/>
                    <a:pt x="57" y="101"/>
                    <a:pt x="56" y="101"/>
                  </a:cubicBezTo>
                  <a:cubicBezTo>
                    <a:pt x="56" y="99"/>
                    <a:pt x="54" y="99"/>
                    <a:pt x="55" y="97"/>
                  </a:cubicBezTo>
                  <a:cubicBezTo>
                    <a:pt x="54" y="97"/>
                    <a:pt x="54" y="96"/>
                    <a:pt x="54" y="97"/>
                  </a:cubicBezTo>
                  <a:cubicBezTo>
                    <a:pt x="54" y="97"/>
                    <a:pt x="54" y="97"/>
                    <a:pt x="54" y="97"/>
                  </a:cubicBezTo>
                  <a:cubicBezTo>
                    <a:pt x="54" y="97"/>
                    <a:pt x="54" y="97"/>
                    <a:pt x="54" y="97"/>
                  </a:cubicBezTo>
                  <a:cubicBezTo>
                    <a:pt x="54" y="97"/>
                    <a:pt x="53" y="96"/>
                    <a:pt x="54" y="96"/>
                  </a:cubicBezTo>
                  <a:cubicBezTo>
                    <a:pt x="54" y="94"/>
                    <a:pt x="52" y="96"/>
                    <a:pt x="52" y="93"/>
                  </a:cubicBezTo>
                  <a:cubicBezTo>
                    <a:pt x="52" y="93"/>
                    <a:pt x="52" y="93"/>
                    <a:pt x="52" y="93"/>
                  </a:cubicBezTo>
                  <a:cubicBezTo>
                    <a:pt x="51" y="92"/>
                    <a:pt x="51" y="92"/>
                    <a:pt x="51" y="92"/>
                  </a:cubicBezTo>
                  <a:cubicBezTo>
                    <a:pt x="51" y="92"/>
                    <a:pt x="52" y="92"/>
                    <a:pt x="52" y="92"/>
                  </a:cubicBezTo>
                  <a:cubicBezTo>
                    <a:pt x="51" y="91"/>
                    <a:pt x="51" y="91"/>
                    <a:pt x="51" y="91"/>
                  </a:cubicBezTo>
                  <a:cubicBezTo>
                    <a:pt x="51" y="90"/>
                    <a:pt x="51" y="90"/>
                    <a:pt x="51" y="90"/>
                  </a:cubicBezTo>
                  <a:cubicBezTo>
                    <a:pt x="51" y="91"/>
                    <a:pt x="51" y="90"/>
                    <a:pt x="50" y="90"/>
                  </a:cubicBezTo>
                  <a:cubicBezTo>
                    <a:pt x="51" y="90"/>
                    <a:pt x="51" y="90"/>
                    <a:pt x="51" y="90"/>
                  </a:cubicBezTo>
                  <a:cubicBezTo>
                    <a:pt x="50" y="89"/>
                    <a:pt x="50" y="89"/>
                    <a:pt x="50" y="89"/>
                  </a:cubicBezTo>
                  <a:cubicBezTo>
                    <a:pt x="50" y="90"/>
                    <a:pt x="50" y="90"/>
                    <a:pt x="50" y="90"/>
                  </a:cubicBezTo>
                  <a:cubicBezTo>
                    <a:pt x="50" y="90"/>
                    <a:pt x="50" y="90"/>
                    <a:pt x="49" y="90"/>
                  </a:cubicBezTo>
                  <a:cubicBezTo>
                    <a:pt x="50" y="89"/>
                    <a:pt x="49" y="89"/>
                    <a:pt x="49" y="88"/>
                  </a:cubicBezTo>
                  <a:cubicBezTo>
                    <a:pt x="48" y="88"/>
                    <a:pt x="48" y="88"/>
                    <a:pt x="48" y="88"/>
                  </a:cubicBezTo>
                  <a:cubicBezTo>
                    <a:pt x="48" y="87"/>
                    <a:pt x="48" y="87"/>
                    <a:pt x="48" y="87"/>
                  </a:cubicBezTo>
                  <a:cubicBezTo>
                    <a:pt x="48" y="87"/>
                    <a:pt x="48" y="88"/>
                    <a:pt x="49" y="88"/>
                  </a:cubicBezTo>
                  <a:cubicBezTo>
                    <a:pt x="49" y="87"/>
                    <a:pt x="49" y="87"/>
                    <a:pt x="48" y="87"/>
                  </a:cubicBezTo>
                  <a:cubicBezTo>
                    <a:pt x="48" y="87"/>
                    <a:pt x="48" y="87"/>
                    <a:pt x="47" y="86"/>
                  </a:cubicBezTo>
                  <a:cubicBezTo>
                    <a:pt x="48" y="87"/>
                    <a:pt x="48" y="87"/>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6" y="82"/>
                    <a:pt x="46" y="82"/>
                    <a:pt x="46" y="82"/>
                  </a:cubicBezTo>
                  <a:cubicBezTo>
                    <a:pt x="46" y="82"/>
                    <a:pt x="46" y="82"/>
                    <a:pt x="46" y="82"/>
                  </a:cubicBezTo>
                  <a:cubicBezTo>
                    <a:pt x="44" y="81"/>
                    <a:pt x="44" y="81"/>
                    <a:pt x="44" y="81"/>
                  </a:cubicBezTo>
                  <a:cubicBezTo>
                    <a:pt x="44" y="80"/>
                    <a:pt x="46" y="80"/>
                    <a:pt x="46" y="79"/>
                  </a:cubicBezTo>
                  <a:cubicBezTo>
                    <a:pt x="44" y="79"/>
                    <a:pt x="43" y="79"/>
                    <a:pt x="43" y="79"/>
                  </a:cubicBezTo>
                  <a:cubicBezTo>
                    <a:pt x="43" y="79"/>
                    <a:pt x="41" y="77"/>
                    <a:pt x="41" y="76"/>
                  </a:cubicBezTo>
                  <a:cubicBezTo>
                    <a:pt x="41" y="76"/>
                    <a:pt x="41" y="76"/>
                    <a:pt x="41" y="75"/>
                  </a:cubicBezTo>
                  <a:cubicBezTo>
                    <a:pt x="40" y="74"/>
                    <a:pt x="39" y="72"/>
                    <a:pt x="39" y="71"/>
                  </a:cubicBezTo>
                  <a:cubicBezTo>
                    <a:pt x="39" y="72"/>
                    <a:pt x="39" y="71"/>
                    <a:pt x="39" y="71"/>
                  </a:cubicBezTo>
                  <a:cubicBezTo>
                    <a:pt x="39" y="71"/>
                    <a:pt x="39" y="70"/>
                    <a:pt x="39" y="70"/>
                  </a:cubicBezTo>
                  <a:cubicBezTo>
                    <a:pt x="39" y="71"/>
                    <a:pt x="38" y="71"/>
                    <a:pt x="39" y="71"/>
                  </a:cubicBezTo>
                  <a:cubicBezTo>
                    <a:pt x="38" y="71"/>
                    <a:pt x="37" y="68"/>
                    <a:pt x="37" y="67"/>
                  </a:cubicBezTo>
                  <a:cubicBezTo>
                    <a:pt x="37" y="68"/>
                    <a:pt x="37" y="67"/>
                    <a:pt x="36" y="67"/>
                  </a:cubicBezTo>
                  <a:cubicBezTo>
                    <a:pt x="37" y="67"/>
                    <a:pt x="37" y="66"/>
                    <a:pt x="36" y="66"/>
                  </a:cubicBezTo>
                  <a:cubicBezTo>
                    <a:pt x="36" y="66"/>
                    <a:pt x="36" y="66"/>
                    <a:pt x="36" y="66"/>
                  </a:cubicBezTo>
                  <a:cubicBezTo>
                    <a:pt x="36" y="65"/>
                    <a:pt x="36" y="65"/>
                    <a:pt x="36" y="65"/>
                  </a:cubicBezTo>
                  <a:cubicBezTo>
                    <a:pt x="36" y="65"/>
                    <a:pt x="34" y="66"/>
                    <a:pt x="34" y="65"/>
                  </a:cubicBezTo>
                  <a:cubicBezTo>
                    <a:pt x="34" y="65"/>
                    <a:pt x="34" y="65"/>
                    <a:pt x="34" y="65"/>
                  </a:cubicBezTo>
                  <a:cubicBezTo>
                    <a:pt x="33" y="64"/>
                    <a:pt x="33" y="64"/>
                    <a:pt x="33" y="64"/>
                  </a:cubicBezTo>
                  <a:cubicBezTo>
                    <a:pt x="33" y="63"/>
                    <a:pt x="33" y="63"/>
                    <a:pt x="33" y="63"/>
                  </a:cubicBezTo>
                  <a:cubicBezTo>
                    <a:pt x="33" y="63"/>
                    <a:pt x="32" y="62"/>
                    <a:pt x="32" y="63"/>
                  </a:cubicBezTo>
                  <a:cubicBezTo>
                    <a:pt x="32" y="62"/>
                    <a:pt x="32" y="61"/>
                    <a:pt x="32" y="60"/>
                  </a:cubicBezTo>
                  <a:cubicBezTo>
                    <a:pt x="30" y="59"/>
                    <a:pt x="29" y="56"/>
                    <a:pt x="28" y="54"/>
                  </a:cubicBezTo>
                  <a:cubicBezTo>
                    <a:pt x="28" y="54"/>
                    <a:pt x="28" y="54"/>
                    <a:pt x="28" y="54"/>
                  </a:cubicBezTo>
                  <a:cubicBezTo>
                    <a:pt x="28" y="53"/>
                    <a:pt x="27" y="54"/>
                    <a:pt x="27" y="54"/>
                  </a:cubicBezTo>
                  <a:cubicBezTo>
                    <a:pt x="28" y="54"/>
                    <a:pt x="28" y="53"/>
                    <a:pt x="28" y="53"/>
                  </a:cubicBezTo>
                  <a:cubicBezTo>
                    <a:pt x="28" y="52"/>
                    <a:pt x="27" y="52"/>
                    <a:pt x="27" y="52"/>
                  </a:cubicBezTo>
                  <a:cubicBezTo>
                    <a:pt x="26" y="52"/>
                    <a:pt x="27" y="52"/>
                    <a:pt x="27" y="52"/>
                  </a:cubicBezTo>
                  <a:cubicBezTo>
                    <a:pt x="26" y="52"/>
                    <a:pt x="26" y="52"/>
                    <a:pt x="26" y="52"/>
                  </a:cubicBezTo>
                  <a:cubicBezTo>
                    <a:pt x="26" y="52"/>
                    <a:pt x="26" y="52"/>
                    <a:pt x="27" y="52"/>
                  </a:cubicBezTo>
                  <a:cubicBezTo>
                    <a:pt x="26" y="50"/>
                    <a:pt x="26" y="50"/>
                    <a:pt x="26" y="50"/>
                  </a:cubicBezTo>
                  <a:cubicBezTo>
                    <a:pt x="26" y="49"/>
                    <a:pt x="28" y="52"/>
                    <a:pt x="29" y="50"/>
                  </a:cubicBezTo>
                  <a:cubicBezTo>
                    <a:pt x="28" y="49"/>
                    <a:pt x="28" y="49"/>
                    <a:pt x="28" y="49"/>
                  </a:cubicBezTo>
                  <a:cubicBezTo>
                    <a:pt x="29" y="49"/>
                    <a:pt x="30" y="50"/>
                    <a:pt x="29" y="49"/>
                  </a:cubicBezTo>
                  <a:cubicBezTo>
                    <a:pt x="27" y="49"/>
                    <a:pt x="27" y="49"/>
                    <a:pt x="27" y="49"/>
                  </a:cubicBezTo>
                  <a:cubicBezTo>
                    <a:pt x="27" y="48"/>
                    <a:pt x="26" y="50"/>
                    <a:pt x="25" y="48"/>
                  </a:cubicBezTo>
                  <a:cubicBezTo>
                    <a:pt x="26" y="49"/>
                    <a:pt x="26" y="49"/>
                    <a:pt x="26" y="49"/>
                  </a:cubicBezTo>
                  <a:cubicBezTo>
                    <a:pt x="26" y="48"/>
                    <a:pt x="25" y="48"/>
                    <a:pt x="25" y="47"/>
                  </a:cubicBezTo>
                  <a:cubicBezTo>
                    <a:pt x="25" y="48"/>
                    <a:pt x="24" y="48"/>
                    <a:pt x="24" y="48"/>
                  </a:cubicBezTo>
                  <a:cubicBezTo>
                    <a:pt x="24" y="47"/>
                    <a:pt x="25" y="48"/>
                    <a:pt x="24" y="47"/>
                  </a:cubicBezTo>
                  <a:cubicBezTo>
                    <a:pt x="24" y="47"/>
                    <a:pt x="23" y="46"/>
                    <a:pt x="23" y="47"/>
                  </a:cubicBezTo>
                  <a:cubicBezTo>
                    <a:pt x="22" y="47"/>
                    <a:pt x="23" y="46"/>
                    <a:pt x="22" y="46"/>
                  </a:cubicBezTo>
                  <a:cubicBezTo>
                    <a:pt x="23" y="45"/>
                    <a:pt x="24" y="46"/>
                    <a:pt x="24" y="45"/>
                  </a:cubicBezTo>
                  <a:cubicBezTo>
                    <a:pt x="23" y="45"/>
                    <a:pt x="22" y="45"/>
                    <a:pt x="22" y="45"/>
                  </a:cubicBezTo>
                  <a:cubicBezTo>
                    <a:pt x="22" y="45"/>
                    <a:pt x="22" y="45"/>
                    <a:pt x="23" y="45"/>
                  </a:cubicBezTo>
                  <a:cubicBezTo>
                    <a:pt x="23" y="45"/>
                    <a:pt x="21" y="45"/>
                    <a:pt x="22" y="44"/>
                  </a:cubicBezTo>
                  <a:cubicBezTo>
                    <a:pt x="21" y="44"/>
                    <a:pt x="21" y="44"/>
                    <a:pt x="21" y="44"/>
                  </a:cubicBezTo>
                  <a:cubicBezTo>
                    <a:pt x="21" y="44"/>
                    <a:pt x="21" y="44"/>
                    <a:pt x="21" y="43"/>
                  </a:cubicBezTo>
                  <a:cubicBezTo>
                    <a:pt x="21" y="43"/>
                    <a:pt x="20" y="41"/>
                    <a:pt x="21" y="41"/>
                  </a:cubicBezTo>
                  <a:cubicBezTo>
                    <a:pt x="20" y="40"/>
                    <a:pt x="20" y="40"/>
                    <a:pt x="20" y="40"/>
                  </a:cubicBezTo>
                  <a:cubicBezTo>
                    <a:pt x="20" y="41"/>
                    <a:pt x="20" y="41"/>
                    <a:pt x="20" y="43"/>
                  </a:cubicBezTo>
                  <a:cubicBezTo>
                    <a:pt x="20" y="41"/>
                    <a:pt x="19" y="41"/>
                    <a:pt x="19" y="41"/>
                  </a:cubicBezTo>
                  <a:cubicBezTo>
                    <a:pt x="19" y="40"/>
                    <a:pt x="19" y="40"/>
                    <a:pt x="19" y="40"/>
                  </a:cubicBezTo>
                  <a:cubicBezTo>
                    <a:pt x="19" y="40"/>
                    <a:pt x="19" y="40"/>
                    <a:pt x="19" y="40"/>
                  </a:cubicBezTo>
                  <a:cubicBezTo>
                    <a:pt x="19" y="40"/>
                    <a:pt x="19" y="40"/>
                    <a:pt x="19" y="39"/>
                  </a:cubicBezTo>
                  <a:cubicBezTo>
                    <a:pt x="19" y="39"/>
                    <a:pt x="19" y="39"/>
                    <a:pt x="19" y="39"/>
                  </a:cubicBezTo>
                  <a:cubicBezTo>
                    <a:pt x="17" y="39"/>
                    <a:pt x="19" y="39"/>
                    <a:pt x="19" y="39"/>
                  </a:cubicBezTo>
                  <a:cubicBezTo>
                    <a:pt x="19" y="39"/>
                    <a:pt x="19" y="39"/>
                    <a:pt x="19" y="39"/>
                  </a:cubicBezTo>
                  <a:cubicBezTo>
                    <a:pt x="19" y="39"/>
                    <a:pt x="19" y="39"/>
                    <a:pt x="19" y="38"/>
                  </a:cubicBezTo>
                  <a:cubicBezTo>
                    <a:pt x="19" y="39"/>
                    <a:pt x="17" y="39"/>
                    <a:pt x="17" y="39"/>
                  </a:cubicBezTo>
                  <a:cubicBezTo>
                    <a:pt x="16" y="38"/>
                    <a:pt x="17" y="38"/>
                    <a:pt x="17" y="38"/>
                  </a:cubicBezTo>
                  <a:cubicBezTo>
                    <a:pt x="19" y="38"/>
                    <a:pt x="19" y="38"/>
                    <a:pt x="19" y="38"/>
                  </a:cubicBezTo>
                  <a:cubicBezTo>
                    <a:pt x="19" y="37"/>
                    <a:pt x="19" y="37"/>
                    <a:pt x="19" y="37"/>
                  </a:cubicBezTo>
                  <a:cubicBezTo>
                    <a:pt x="17" y="36"/>
                    <a:pt x="16" y="36"/>
                    <a:pt x="16" y="37"/>
                  </a:cubicBezTo>
                  <a:cubicBezTo>
                    <a:pt x="16" y="37"/>
                    <a:pt x="16" y="36"/>
                    <a:pt x="17" y="36"/>
                  </a:cubicBezTo>
                  <a:cubicBezTo>
                    <a:pt x="16" y="35"/>
                    <a:pt x="16" y="36"/>
                    <a:pt x="16" y="36"/>
                  </a:cubicBezTo>
                  <a:cubicBezTo>
                    <a:pt x="16" y="34"/>
                    <a:pt x="16" y="34"/>
                    <a:pt x="16" y="34"/>
                  </a:cubicBezTo>
                  <a:cubicBezTo>
                    <a:pt x="17" y="34"/>
                    <a:pt x="17" y="34"/>
                    <a:pt x="17" y="34"/>
                  </a:cubicBezTo>
                  <a:cubicBezTo>
                    <a:pt x="17" y="34"/>
                    <a:pt x="17" y="34"/>
                    <a:pt x="17" y="34"/>
                  </a:cubicBezTo>
                  <a:cubicBezTo>
                    <a:pt x="19" y="34"/>
                    <a:pt x="17" y="32"/>
                    <a:pt x="19" y="32"/>
                  </a:cubicBezTo>
                  <a:cubicBezTo>
                    <a:pt x="17" y="32"/>
                    <a:pt x="17" y="32"/>
                    <a:pt x="17" y="32"/>
                  </a:cubicBezTo>
                  <a:cubicBezTo>
                    <a:pt x="16" y="34"/>
                    <a:pt x="15" y="32"/>
                    <a:pt x="14" y="32"/>
                  </a:cubicBezTo>
                  <a:cubicBezTo>
                    <a:pt x="13" y="32"/>
                    <a:pt x="16" y="31"/>
                    <a:pt x="14" y="30"/>
                  </a:cubicBezTo>
                  <a:cubicBezTo>
                    <a:pt x="14" y="31"/>
                    <a:pt x="13" y="30"/>
                    <a:pt x="13" y="31"/>
                  </a:cubicBezTo>
                  <a:cubicBezTo>
                    <a:pt x="13" y="30"/>
                    <a:pt x="12" y="31"/>
                    <a:pt x="12" y="30"/>
                  </a:cubicBezTo>
                  <a:cubicBezTo>
                    <a:pt x="13" y="30"/>
                    <a:pt x="13" y="29"/>
                    <a:pt x="14" y="29"/>
                  </a:cubicBezTo>
                  <a:cubicBezTo>
                    <a:pt x="13" y="29"/>
                    <a:pt x="14" y="30"/>
                    <a:pt x="14" y="30"/>
                  </a:cubicBezTo>
                  <a:cubicBezTo>
                    <a:pt x="14" y="30"/>
                    <a:pt x="15" y="30"/>
                    <a:pt x="14" y="29"/>
                  </a:cubicBezTo>
                  <a:cubicBezTo>
                    <a:pt x="14" y="28"/>
                    <a:pt x="14" y="28"/>
                    <a:pt x="13" y="28"/>
                  </a:cubicBezTo>
                  <a:cubicBezTo>
                    <a:pt x="13" y="28"/>
                    <a:pt x="14" y="29"/>
                    <a:pt x="13" y="29"/>
                  </a:cubicBezTo>
                  <a:cubicBezTo>
                    <a:pt x="12" y="28"/>
                    <a:pt x="13" y="27"/>
                    <a:pt x="12" y="28"/>
                  </a:cubicBezTo>
                  <a:cubicBezTo>
                    <a:pt x="12" y="28"/>
                    <a:pt x="12" y="29"/>
                    <a:pt x="12" y="29"/>
                  </a:cubicBezTo>
                  <a:cubicBezTo>
                    <a:pt x="12" y="28"/>
                    <a:pt x="12" y="28"/>
                    <a:pt x="12" y="28"/>
                  </a:cubicBezTo>
                  <a:cubicBezTo>
                    <a:pt x="12" y="28"/>
                    <a:pt x="12" y="28"/>
                    <a:pt x="12" y="28"/>
                  </a:cubicBezTo>
                  <a:cubicBezTo>
                    <a:pt x="12" y="27"/>
                    <a:pt x="11" y="28"/>
                    <a:pt x="11" y="27"/>
                  </a:cubicBezTo>
                  <a:cubicBezTo>
                    <a:pt x="11" y="26"/>
                    <a:pt x="11" y="26"/>
                    <a:pt x="11" y="26"/>
                  </a:cubicBezTo>
                  <a:cubicBezTo>
                    <a:pt x="12" y="26"/>
                    <a:pt x="12" y="28"/>
                    <a:pt x="12" y="27"/>
                  </a:cubicBezTo>
                  <a:cubicBezTo>
                    <a:pt x="12" y="26"/>
                    <a:pt x="12" y="26"/>
                    <a:pt x="12" y="26"/>
                  </a:cubicBezTo>
                  <a:cubicBezTo>
                    <a:pt x="12" y="26"/>
                    <a:pt x="12" y="26"/>
                    <a:pt x="12" y="26"/>
                  </a:cubicBezTo>
                  <a:cubicBezTo>
                    <a:pt x="12" y="26"/>
                    <a:pt x="12" y="25"/>
                    <a:pt x="12" y="24"/>
                  </a:cubicBezTo>
                  <a:cubicBezTo>
                    <a:pt x="11" y="24"/>
                    <a:pt x="11" y="24"/>
                    <a:pt x="11" y="24"/>
                  </a:cubicBezTo>
                  <a:cubicBezTo>
                    <a:pt x="10" y="23"/>
                    <a:pt x="10" y="23"/>
                    <a:pt x="8" y="23"/>
                  </a:cubicBezTo>
                  <a:cubicBezTo>
                    <a:pt x="10" y="22"/>
                    <a:pt x="8" y="21"/>
                    <a:pt x="10" y="22"/>
                  </a:cubicBezTo>
                  <a:cubicBezTo>
                    <a:pt x="8" y="22"/>
                    <a:pt x="10" y="24"/>
                    <a:pt x="11" y="24"/>
                  </a:cubicBezTo>
                  <a:cubicBezTo>
                    <a:pt x="12" y="23"/>
                    <a:pt x="12" y="25"/>
                    <a:pt x="12" y="25"/>
                  </a:cubicBezTo>
                  <a:cubicBezTo>
                    <a:pt x="12" y="24"/>
                    <a:pt x="12" y="23"/>
                    <a:pt x="13" y="23"/>
                  </a:cubicBezTo>
                  <a:cubicBezTo>
                    <a:pt x="12" y="22"/>
                    <a:pt x="12" y="22"/>
                    <a:pt x="12" y="22"/>
                  </a:cubicBezTo>
                  <a:cubicBezTo>
                    <a:pt x="12" y="22"/>
                    <a:pt x="12" y="23"/>
                    <a:pt x="12" y="23"/>
                  </a:cubicBezTo>
                  <a:cubicBezTo>
                    <a:pt x="12" y="22"/>
                    <a:pt x="11" y="21"/>
                    <a:pt x="10" y="21"/>
                  </a:cubicBezTo>
                  <a:cubicBezTo>
                    <a:pt x="10" y="20"/>
                    <a:pt x="11" y="20"/>
                    <a:pt x="11" y="21"/>
                  </a:cubicBezTo>
                  <a:cubicBezTo>
                    <a:pt x="10" y="20"/>
                    <a:pt x="8" y="19"/>
                    <a:pt x="8" y="18"/>
                  </a:cubicBezTo>
                  <a:cubicBezTo>
                    <a:pt x="7" y="19"/>
                    <a:pt x="7" y="17"/>
                    <a:pt x="6" y="18"/>
                  </a:cubicBezTo>
                  <a:cubicBezTo>
                    <a:pt x="7" y="19"/>
                    <a:pt x="6" y="19"/>
                    <a:pt x="6" y="19"/>
                  </a:cubicBezTo>
                  <a:cubicBezTo>
                    <a:pt x="6" y="19"/>
                    <a:pt x="6" y="19"/>
                    <a:pt x="6" y="19"/>
                  </a:cubicBezTo>
                  <a:cubicBezTo>
                    <a:pt x="6" y="19"/>
                    <a:pt x="7" y="18"/>
                    <a:pt x="6" y="18"/>
                  </a:cubicBezTo>
                  <a:cubicBezTo>
                    <a:pt x="6" y="19"/>
                    <a:pt x="7" y="17"/>
                    <a:pt x="7" y="17"/>
                  </a:cubicBezTo>
                  <a:cubicBezTo>
                    <a:pt x="7" y="15"/>
                    <a:pt x="8" y="17"/>
                    <a:pt x="7" y="15"/>
                  </a:cubicBezTo>
                  <a:cubicBezTo>
                    <a:pt x="7" y="14"/>
                    <a:pt x="6" y="14"/>
                    <a:pt x="6" y="13"/>
                  </a:cubicBezTo>
                  <a:cubicBezTo>
                    <a:pt x="6" y="12"/>
                    <a:pt x="5" y="11"/>
                    <a:pt x="4" y="10"/>
                  </a:cubicBezTo>
                  <a:cubicBezTo>
                    <a:pt x="4" y="9"/>
                    <a:pt x="5" y="9"/>
                    <a:pt x="5" y="9"/>
                  </a:cubicBezTo>
                  <a:cubicBezTo>
                    <a:pt x="4" y="8"/>
                    <a:pt x="4" y="10"/>
                    <a:pt x="4" y="9"/>
                  </a:cubicBezTo>
                  <a:cubicBezTo>
                    <a:pt x="4" y="9"/>
                    <a:pt x="4" y="9"/>
                    <a:pt x="4" y="9"/>
                  </a:cubicBezTo>
                  <a:cubicBezTo>
                    <a:pt x="4" y="8"/>
                    <a:pt x="4" y="5"/>
                    <a:pt x="2" y="7"/>
                  </a:cubicBezTo>
                  <a:cubicBezTo>
                    <a:pt x="3" y="7"/>
                    <a:pt x="3" y="7"/>
                    <a:pt x="3" y="7"/>
                  </a:cubicBezTo>
                  <a:cubicBezTo>
                    <a:pt x="3" y="5"/>
                    <a:pt x="3" y="5"/>
                    <a:pt x="3" y="5"/>
                  </a:cubicBezTo>
                  <a:cubicBezTo>
                    <a:pt x="3" y="5"/>
                    <a:pt x="3" y="5"/>
                    <a:pt x="4" y="5"/>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3"/>
                    <a:pt x="2" y="3"/>
                    <a:pt x="2" y="2"/>
                  </a:cubicBezTo>
                  <a:cubicBezTo>
                    <a:pt x="2" y="2"/>
                    <a:pt x="2" y="2"/>
                    <a:pt x="3" y="3"/>
                  </a:cubicBezTo>
                  <a:cubicBezTo>
                    <a:pt x="3" y="2"/>
                    <a:pt x="3" y="2"/>
                    <a:pt x="3" y="2"/>
                  </a:cubicBezTo>
                  <a:cubicBezTo>
                    <a:pt x="3" y="2"/>
                    <a:pt x="3" y="3"/>
                    <a:pt x="4" y="3"/>
                  </a:cubicBezTo>
                  <a:cubicBezTo>
                    <a:pt x="3" y="3"/>
                    <a:pt x="4" y="4"/>
                    <a:pt x="3" y="4"/>
                  </a:cubicBezTo>
                  <a:cubicBezTo>
                    <a:pt x="4" y="3"/>
                    <a:pt x="4" y="4"/>
                    <a:pt x="5" y="5"/>
                  </a:cubicBezTo>
                  <a:cubicBezTo>
                    <a:pt x="4" y="5"/>
                    <a:pt x="6" y="5"/>
                    <a:pt x="6" y="7"/>
                  </a:cubicBezTo>
                  <a:cubicBezTo>
                    <a:pt x="6" y="7"/>
                    <a:pt x="5" y="7"/>
                    <a:pt x="4" y="5"/>
                  </a:cubicBezTo>
                  <a:cubicBezTo>
                    <a:pt x="4" y="7"/>
                    <a:pt x="5" y="7"/>
                    <a:pt x="5" y="8"/>
                  </a:cubicBezTo>
                  <a:cubicBezTo>
                    <a:pt x="5" y="8"/>
                    <a:pt x="6" y="8"/>
                    <a:pt x="6" y="8"/>
                  </a:cubicBezTo>
                  <a:cubicBezTo>
                    <a:pt x="6" y="8"/>
                    <a:pt x="6" y="8"/>
                    <a:pt x="6" y="8"/>
                  </a:cubicBezTo>
                  <a:cubicBezTo>
                    <a:pt x="6" y="9"/>
                    <a:pt x="7" y="9"/>
                    <a:pt x="7" y="10"/>
                  </a:cubicBezTo>
                  <a:cubicBezTo>
                    <a:pt x="8" y="11"/>
                    <a:pt x="10" y="12"/>
                    <a:pt x="10" y="13"/>
                  </a:cubicBezTo>
                  <a:cubicBezTo>
                    <a:pt x="10" y="13"/>
                    <a:pt x="10" y="13"/>
                    <a:pt x="10" y="13"/>
                  </a:cubicBezTo>
                  <a:cubicBezTo>
                    <a:pt x="11" y="13"/>
                    <a:pt x="11" y="15"/>
                    <a:pt x="12" y="17"/>
                  </a:cubicBezTo>
                  <a:cubicBezTo>
                    <a:pt x="12" y="18"/>
                    <a:pt x="14" y="19"/>
                    <a:pt x="13" y="20"/>
                  </a:cubicBezTo>
                  <a:cubicBezTo>
                    <a:pt x="15" y="22"/>
                    <a:pt x="17" y="24"/>
                    <a:pt x="19" y="27"/>
                  </a:cubicBezTo>
                  <a:cubicBezTo>
                    <a:pt x="17" y="27"/>
                    <a:pt x="17" y="27"/>
                    <a:pt x="17" y="27"/>
                  </a:cubicBezTo>
                  <a:cubicBezTo>
                    <a:pt x="19" y="27"/>
                    <a:pt x="17" y="28"/>
                    <a:pt x="17" y="28"/>
                  </a:cubicBezTo>
                  <a:cubicBezTo>
                    <a:pt x="19" y="27"/>
                    <a:pt x="19" y="28"/>
                    <a:pt x="19" y="28"/>
                  </a:cubicBezTo>
                  <a:cubicBezTo>
                    <a:pt x="19" y="30"/>
                    <a:pt x="21" y="31"/>
                    <a:pt x="22" y="32"/>
                  </a:cubicBezTo>
                  <a:cubicBezTo>
                    <a:pt x="21" y="32"/>
                    <a:pt x="21" y="32"/>
                    <a:pt x="21" y="32"/>
                  </a:cubicBezTo>
                  <a:cubicBezTo>
                    <a:pt x="23" y="32"/>
                    <a:pt x="23" y="34"/>
                    <a:pt x="23" y="36"/>
                  </a:cubicBezTo>
                  <a:cubicBezTo>
                    <a:pt x="23" y="36"/>
                    <a:pt x="23" y="36"/>
                    <a:pt x="23" y="37"/>
                  </a:cubicBezTo>
                  <a:cubicBezTo>
                    <a:pt x="24" y="37"/>
                    <a:pt x="25" y="38"/>
                    <a:pt x="26" y="38"/>
                  </a:cubicBezTo>
                  <a:cubicBezTo>
                    <a:pt x="26" y="39"/>
                    <a:pt x="27" y="39"/>
                    <a:pt x="27" y="40"/>
                  </a:cubicBezTo>
                  <a:cubicBezTo>
                    <a:pt x="30" y="44"/>
                    <a:pt x="31" y="46"/>
                    <a:pt x="32" y="49"/>
                  </a:cubicBezTo>
                  <a:cubicBezTo>
                    <a:pt x="32" y="49"/>
                    <a:pt x="32" y="49"/>
                    <a:pt x="32" y="49"/>
                  </a:cubicBezTo>
                  <a:cubicBezTo>
                    <a:pt x="34" y="52"/>
                    <a:pt x="37" y="56"/>
                    <a:pt x="39" y="58"/>
                  </a:cubicBezTo>
                  <a:cubicBezTo>
                    <a:pt x="38" y="58"/>
                    <a:pt x="38" y="58"/>
                    <a:pt x="38" y="58"/>
                  </a:cubicBezTo>
                  <a:cubicBezTo>
                    <a:pt x="38" y="59"/>
                    <a:pt x="39" y="60"/>
                    <a:pt x="39" y="59"/>
                  </a:cubicBezTo>
                  <a:cubicBezTo>
                    <a:pt x="39" y="60"/>
                    <a:pt x="40" y="61"/>
                    <a:pt x="39" y="62"/>
                  </a:cubicBezTo>
                  <a:cubicBezTo>
                    <a:pt x="40" y="63"/>
                    <a:pt x="40" y="63"/>
                    <a:pt x="41" y="63"/>
                  </a:cubicBezTo>
                  <a:cubicBezTo>
                    <a:pt x="42" y="65"/>
                    <a:pt x="42" y="65"/>
                    <a:pt x="43" y="66"/>
                  </a:cubicBezTo>
                  <a:cubicBezTo>
                    <a:pt x="43" y="66"/>
                    <a:pt x="43" y="66"/>
                    <a:pt x="43" y="66"/>
                  </a:cubicBezTo>
                  <a:cubicBezTo>
                    <a:pt x="43" y="65"/>
                    <a:pt x="42" y="66"/>
                    <a:pt x="42" y="66"/>
                  </a:cubicBezTo>
                  <a:cubicBezTo>
                    <a:pt x="43" y="66"/>
                    <a:pt x="43" y="68"/>
                    <a:pt x="44" y="67"/>
                  </a:cubicBezTo>
                  <a:cubicBezTo>
                    <a:pt x="44" y="70"/>
                    <a:pt x="47" y="72"/>
                    <a:pt x="47" y="73"/>
                  </a:cubicBezTo>
                  <a:cubicBezTo>
                    <a:pt x="47" y="72"/>
                    <a:pt x="47" y="73"/>
                    <a:pt x="48" y="73"/>
                  </a:cubicBezTo>
                  <a:cubicBezTo>
                    <a:pt x="48" y="74"/>
                    <a:pt x="49" y="76"/>
                    <a:pt x="50" y="77"/>
                  </a:cubicBezTo>
                  <a:cubicBezTo>
                    <a:pt x="49" y="77"/>
                    <a:pt x="49" y="77"/>
                    <a:pt x="49" y="77"/>
                  </a:cubicBezTo>
                  <a:cubicBezTo>
                    <a:pt x="50" y="79"/>
                    <a:pt x="50" y="77"/>
                    <a:pt x="50" y="77"/>
                  </a:cubicBezTo>
                  <a:cubicBezTo>
                    <a:pt x="52" y="79"/>
                    <a:pt x="52" y="82"/>
                    <a:pt x="54" y="84"/>
                  </a:cubicBezTo>
                  <a:cubicBezTo>
                    <a:pt x="56" y="88"/>
                    <a:pt x="58" y="92"/>
                    <a:pt x="60" y="94"/>
                  </a:cubicBezTo>
                  <a:cubicBezTo>
                    <a:pt x="59" y="94"/>
                    <a:pt x="59" y="94"/>
                    <a:pt x="59" y="94"/>
                  </a:cubicBezTo>
                  <a:cubicBezTo>
                    <a:pt x="61" y="96"/>
                    <a:pt x="60" y="99"/>
                    <a:pt x="63" y="99"/>
                  </a:cubicBezTo>
                  <a:cubicBezTo>
                    <a:pt x="63" y="99"/>
                    <a:pt x="63" y="99"/>
                    <a:pt x="63" y="99"/>
                  </a:cubicBezTo>
                  <a:cubicBezTo>
                    <a:pt x="64" y="100"/>
                    <a:pt x="64" y="102"/>
                    <a:pt x="65" y="103"/>
                  </a:cubicBezTo>
                  <a:cubicBezTo>
                    <a:pt x="65" y="103"/>
                    <a:pt x="65" y="103"/>
                    <a:pt x="65" y="103"/>
                  </a:cubicBezTo>
                  <a:cubicBezTo>
                    <a:pt x="66" y="105"/>
                    <a:pt x="66" y="106"/>
                    <a:pt x="66" y="107"/>
                  </a:cubicBezTo>
                  <a:cubicBezTo>
                    <a:pt x="66" y="107"/>
                    <a:pt x="66" y="107"/>
                    <a:pt x="66" y="107"/>
                  </a:cubicBezTo>
                  <a:cubicBezTo>
                    <a:pt x="66" y="107"/>
                    <a:pt x="67" y="107"/>
                    <a:pt x="67" y="108"/>
                  </a:cubicBezTo>
                  <a:cubicBezTo>
                    <a:pt x="67" y="109"/>
                    <a:pt x="67" y="108"/>
                    <a:pt x="67" y="108"/>
                  </a:cubicBezTo>
                  <a:cubicBezTo>
                    <a:pt x="69" y="111"/>
                    <a:pt x="71" y="115"/>
                    <a:pt x="73" y="118"/>
                  </a:cubicBezTo>
                  <a:cubicBezTo>
                    <a:pt x="74" y="119"/>
                    <a:pt x="73" y="119"/>
                    <a:pt x="74" y="119"/>
                  </a:cubicBezTo>
                  <a:cubicBezTo>
                    <a:pt x="73" y="120"/>
                    <a:pt x="74" y="119"/>
                    <a:pt x="74" y="119"/>
                  </a:cubicBezTo>
                  <a:cubicBezTo>
                    <a:pt x="75" y="120"/>
                    <a:pt x="73" y="121"/>
                    <a:pt x="74" y="121"/>
                  </a:cubicBezTo>
                  <a:cubicBezTo>
                    <a:pt x="75" y="121"/>
                    <a:pt x="75" y="121"/>
                    <a:pt x="75" y="121"/>
                  </a:cubicBezTo>
                  <a:cubicBezTo>
                    <a:pt x="76" y="124"/>
                    <a:pt x="75" y="125"/>
                    <a:pt x="76" y="125"/>
                  </a:cubicBezTo>
                  <a:cubicBezTo>
                    <a:pt x="76" y="125"/>
                    <a:pt x="76" y="125"/>
                    <a:pt x="76" y="125"/>
                  </a:cubicBezTo>
                  <a:cubicBezTo>
                    <a:pt x="78" y="126"/>
                    <a:pt x="78" y="127"/>
                    <a:pt x="79" y="128"/>
                  </a:cubicBezTo>
                  <a:cubicBezTo>
                    <a:pt x="84" y="135"/>
                    <a:pt x="88" y="142"/>
                    <a:pt x="93" y="149"/>
                  </a:cubicBezTo>
                  <a:cubicBezTo>
                    <a:pt x="96" y="155"/>
                    <a:pt x="101" y="162"/>
                    <a:pt x="105" y="170"/>
                  </a:cubicBezTo>
                  <a:cubicBezTo>
                    <a:pt x="105" y="172"/>
                    <a:pt x="105" y="172"/>
                    <a:pt x="106" y="173"/>
                  </a:cubicBezTo>
                  <a:cubicBezTo>
                    <a:pt x="106" y="173"/>
                    <a:pt x="106" y="173"/>
                    <a:pt x="106" y="173"/>
                  </a:cubicBezTo>
                  <a:cubicBezTo>
                    <a:pt x="106" y="173"/>
                    <a:pt x="106" y="174"/>
                    <a:pt x="108" y="174"/>
                  </a:cubicBezTo>
                  <a:cubicBezTo>
                    <a:pt x="109" y="177"/>
                    <a:pt x="111" y="180"/>
                    <a:pt x="112" y="182"/>
                  </a:cubicBezTo>
                  <a:cubicBezTo>
                    <a:pt x="112" y="181"/>
                    <a:pt x="111" y="181"/>
                    <a:pt x="112" y="182"/>
                  </a:cubicBezTo>
                  <a:cubicBezTo>
                    <a:pt x="112" y="182"/>
                    <a:pt x="112" y="182"/>
                    <a:pt x="112" y="182"/>
                  </a:cubicBezTo>
                  <a:cubicBezTo>
                    <a:pt x="112" y="182"/>
                    <a:pt x="112" y="182"/>
                    <a:pt x="112" y="182"/>
                  </a:cubicBezTo>
                  <a:cubicBezTo>
                    <a:pt x="113" y="183"/>
                    <a:pt x="113" y="183"/>
                    <a:pt x="113" y="182"/>
                  </a:cubicBezTo>
                  <a:cubicBezTo>
                    <a:pt x="118" y="189"/>
                    <a:pt x="120" y="196"/>
                    <a:pt x="124" y="203"/>
                  </a:cubicBezTo>
                  <a:cubicBezTo>
                    <a:pt x="124" y="205"/>
                    <a:pt x="126" y="206"/>
                    <a:pt x="127" y="208"/>
                  </a:cubicBezTo>
                  <a:cubicBezTo>
                    <a:pt x="129" y="213"/>
                    <a:pt x="131" y="219"/>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4" name="Freeform 117"/>
            <p:cNvSpPr>
              <a:spLocks/>
            </p:cNvSpPr>
            <p:nvPr/>
          </p:nvSpPr>
          <p:spPr bwMode="auto">
            <a:xfrm>
              <a:off x="3279" y="916"/>
              <a:ext cx="319" cy="529"/>
            </a:xfrm>
            <a:custGeom>
              <a:avLst/>
              <a:gdLst>
                <a:gd name="T0" fmla="*/ 118 w 135"/>
                <a:gd name="T1" fmla="*/ 198 h 224"/>
                <a:gd name="T2" fmla="*/ 114 w 135"/>
                <a:gd name="T3" fmla="*/ 193 h 224"/>
                <a:gd name="T4" fmla="*/ 104 w 135"/>
                <a:gd name="T5" fmla="*/ 180 h 224"/>
                <a:gd name="T6" fmla="*/ 102 w 135"/>
                <a:gd name="T7" fmla="*/ 176 h 224"/>
                <a:gd name="T8" fmla="*/ 93 w 135"/>
                <a:gd name="T9" fmla="*/ 160 h 224"/>
                <a:gd name="T10" fmla="*/ 91 w 135"/>
                <a:gd name="T11" fmla="*/ 155 h 224"/>
                <a:gd name="T12" fmla="*/ 86 w 135"/>
                <a:gd name="T13" fmla="*/ 148 h 224"/>
                <a:gd name="T14" fmla="*/ 82 w 135"/>
                <a:gd name="T15" fmla="*/ 141 h 224"/>
                <a:gd name="T16" fmla="*/ 80 w 135"/>
                <a:gd name="T17" fmla="*/ 137 h 224"/>
                <a:gd name="T18" fmla="*/ 78 w 135"/>
                <a:gd name="T19" fmla="*/ 134 h 224"/>
                <a:gd name="T20" fmla="*/ 72 w 135"/>
                <a:gd name="T21" fmla="*/ 126 h 224"/>
                <a:gd name="T22" fmla="*/ 70 w 135"/>
                <a:gd name="T23" fmla="*/ 122 h 224"/>
                <a:gd name="T24" fmla="*/ 65 w 135"/>
                <a:gd name="T25" fmla="*/ 117 h 224"/>
                <a:gd name="T26" fmla="*/ 63 w 135"/>
                <a:gd name="T27" fmla="*/ 111 h 224"/>
                <a:gd name="T28" fmla="*/ 58 w 135"/>
                <a:gd name="T29" fmla="*/ 105 h 224"/>
                <a:gd name="T30" fmla="*/ 55 w 135"/>
                <a:gd name="T31" fmla="*/ 97 h 224"/>
                <a:gd name="T32" fmla="*/ 52 w 135"/>
                <a:gd name="T33" fmla="*/ 94 h 224"/>
                <a:gd name="T34" fmla="*/ 51 w 135"/>
                <a:gd name="T35" fmla="*/ 90 h 224"/>
                <a:gd name="T36" fmla="*/ 48 w 135"/>
                <a:gd name="T37" fmla="*/ 87 h 224"/>
                <a:gd name="T38" fmla="*/ 47 w 135"/>
                <a:gd name="T39" fmla="*/ 86 h 224"/>
                <a:gd name="T40" fmla="*/ 45 w 135"/>
                <a:gd name="T41" fmla="*/ 82 h 224"/>
                <a:gd name="T42" fmla="*/ 38 w 135"/>
                <a:gd name="T43" fmla="*/ 70 h 224"/>
                <a:gd name="T44" fmla="*/ 36 w 135"/>
                <a:gd name="T45" fmla="*/ 67 h 224"/>
                <a:gd name="T46" fmla="*/ 34 w 135"/>
                <a:gd name="T47" fmla="*/ 63 h 224"/>
                <a:gd name="T48" fmla="*/ 28 w 135"/>
                <a:gd name="T49" fmla="*/ 53 h 224"/>
                <a:gd name="T50" fmla="*/ 29 w 135"/>
                <a:gd name="T51" fmla="*/ 50 h 224"/>
                <a:gd name="T52" fmla="*/ 25 w 135"/>
                <a:gd name="T53" fmla="*/ 47 h 224"/>
                <a:gd name="T54" fmla="*/ 22 w 135"/>
                <a:gd name="T55" fmla="*/ 45 h 224"/>
                <a:gd name="T56" fmla="*/ 20 w 135"/>
                <a:gd name="T57" fmla="*/ 41 h 224"/>
                <a:gd name="T58" fmla="*/ 18 w 135"/>
                <a:gd name="T59" fmla="*/ 40 h 224"/>
                <a:gd name="T60" fmla="*/ 18 w 135"/>
                <a:gd name="T61" fmla="*/ 37 h 224"/>
                <a:gd name="T62" fmla="*/ 17 w 135"/>
                <a:gd name="T63" fmla="*/ 34 h 224"/>
                <a:gd name="T64" fmla="*/ 13 w 135"/>
                <a:gd name="T65" fmla="*/ 31 h 224"/>
                <a:gd name="T66" fmla="*/ 13 w 135"/>
                <a:gd name="T67" fmla="*/ 29 h 224"/>
                <a:gd name="T68" fmla="*/ 10 w 135"/>
                <a:gd name="T69" fmla="*/ 26 h 224"/>
                <a:gd name="T70" fmla="*/ 9 w 135"/>
                <a:gd name="T71" fmla="*/ 23 h 224"/>
                <a:gd name="T72" fmla="*/ 11 w 135"/>
                <a:gd name="T73" fmla="*/ 23 h 224"/>
                <a:gd name="T74" fmla="*/ 7 w 135"/>
                <a:gd name="T75" fmla="*/ 18 h 224"/>
                <a:gd name="T76" fmla="*/ 4 w 135"/>
                <a:gd name="T77" fmla="*/ 9 h 224"/>
                <a:gd name="T78" fmla="*/ 4 w 135"/>
                <a:gd name="T79" fmla="*/ 6 h 224"/>
                <a:gd name="T80" fmla="*/ 0 w 135"/>
                <a:gd name="T81" fmla="*/ 0 h 224"/>
                <a:gd name="T82" fmla="*/ 3 w 135"/>
                <a:gd name="T83" fmla="*/ 2 h 224"/>
                <a:gd name="T84" fmla="*/ 4 w 135"/>
                <a:gd name="T85" fmla="*/ 8 h 224"/>
                <a:gd name="T86" fmla="*/ 11 w 135"/>
                <a:gd name="T87" fmla="*/ 16 h 224"/>
                <a:gd name="T88" fmla="*/ 22 w 135"/>
                <a:gd name="T89" fmla="*/ 32 h 224"/>
                <a:gd name="T90" fmla="*/ 32 w 135"/>
                <a:gd name="T91" fmla="*/ 50 h 224"/>
                <a:gd name="T92" fmla="*/ 41 w 135"/>
                <a:gd name="T93" fmla="*/ 63 h 224"/>
                <a:gd name="T94" fmla="*/ 48 w 135"/>
                <a:gd name="T95" fmla="*/ 73 h 224"/>
                <a:gd name="T96" fmla="*/ 60 w 135"/>
                <a:gd name="T97" fmla="*/ 95 h 224"/>
                <a:gd name="T98" fmla="*/ 66 w 135"/>
                <a:gd name="T99" fmla="*/ 107 h 224"/>
                <a:gd name="T100" fmla="*/ 74 w 135"/>
                <a:gd name="T101" fmla="*/ 122 h 224"/>
                <a:gd name="T102" fmla="*/ 105 w 135"/>
                <a:gd name="T103" fmla="*/ 169 h 224"/>
                <a:gd name="T104" fmla="*/ 112 w 135"/>
                <a:gd name="T105" fmla="*/ 182 h 224"/>
                <a:gd name="T106" fmla="*/ 131 w 135"/>
                <a:gd name="T107" fmla="*/ 22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5" h="224">
                  <a:moveTo>
                    <a:pt x="131" y="222"/>
                  </a:moveTo>
                  <a:cubicBezTo>
                    <a:pt x="128" y="220"/>
                    <a:pt x="127" y="215"/>
                    <a:pt x="124" y="213"/>
                  </a:cubicBezTo>
                  <a:cubicBezTo>
                    <a:pt x="125" y="212"/>
                    <a:pt x="125" y="212"/>
                    <a:pt x="125" y="212"/>
                  </a:cubicBezTo>
                  <a:cubicBezTo>
                    <a:pt x="123" y="211"/>
                    <a:pt x="121" y="204"/>
                    <a:pt x="119" y="200"/>
                  </a:cubicBezTo>
                  <a:cubicBezTo>
                    <a:pt x="119" y="200"/>
                    <a:pt x="119" y="200"/>
                    <a:pt x="119" y="200"/>
                  </a:cubicBezTo>
                  <a:cubicBezTo>
                    <a:pt x="119" y="200"/>
                    <a:pt x="118" y="199"/>
                    <a:pt x="118" y="198"/>
                  </a:cubicBezTo>
                  <a:cubicBezTo>
                    <a:pt x="118" y="198"/>
                    <a:pt x="118" y="199"/>
                    <a:pt x="118" y="198"/>
                  </a:cubicBezTo>
                  <a:cubicBezTo>
                    <a:pt x="118" y="198"/>
                    <a:pt x="118" y="197"/>
                    <a:pt x="117" y="197"/>
                  </a:cubicBezTo>
                  <a:cubicBezTo>
                    <a:pt x="118" y="197"/>
                    <a:pt x="118" y="197"/>
                    <a:pt x="118" y="197"/>
                  </a:cubicBezTo>
                  <a:cubicBezTo>
                    <a:pt x="117" y="197"/>
                    <a:pt x="117" y="197"/>
                    <a:pt x="117" y="197"/>
                  </a:cubicBezTo>
                  <a:cubicBezTo>
                    <a:pt x="115" y="196"/>
                    <a:pt x="115" y="194"/>
                    <a:pt x="114" y="193"/>
                  </a:cubicBezTo>
                  <a:cubicBezTo>
                    <a:pt x="114" y="193"/>
                    <a:pt x="114" y="193"/>
                    <a:pt x="114" y="193"/>
                  </a:cubicBezTo>
                  <a:cubicBezTo>
                    <a:pt x="112" y="191"/>
                    <a:pt x="110" y="187"/>
                    <a:pt x="108" y="185"/>
                  </a:cubicBezTo>
                  <a:cubicBezTo>
                    <a:pt x="108" y="185"/>
                    <a:pt x="109" y="185"/>
                    <a:pt x="109" y="184"/>
                  </a:cubicBezTo>
                  <a:cubicBezTo>
                    <a:pt x="108" y="184"/>
                    <a:pt x="108" y="184"/>
                    <a:pt x="107" y="184"/>
                  </a:cubicBezTo>
                  <a:cubicBezTo>
                    <a:pt x="107" y="182"/>
                    <a:pt x="106" y="182"/>
                    <a:pt x="105" y="181"/>
                  </a:cubicBezTo>
                  <a:cubicBezTo>
                    <a:pt x="106" y="181"/>
                    <a:pt x="106" y="181"/>
                    <a:pt x="106" y="181"/>
                  </a:cubicBezTo>
                  <a:cubicBezTo>
                    <a:pt x="105" y="181"/>
                    <a:pt x="105" y="180"/>
                    <a:pt x="104" y="180"/>
                  </a:cubicBezTo>
                  <a:cubicBezTo>
                    <a:pt x="105" y="179"/>
                    <a:pt x="105" y="179"/>
                    <a:pt x="105" y="179"/>
                  </a:cubicBezTo>
                  <a:cubicBezTo>
                    <a:pt x="104" y="179"/>
                    <a:pt x="104" y="178"/>
                    <a:pt x="104" y="177"/>
                  </a:cubicBezTo>
                  <a:cubicBezTo>
                    <a:pt x="104" y="178"/>
                    <a:pt x="104" y="178"/>
                    <a:pt x="104" y="178"/>
                  </a:cubicBezTo>
                  <a:cubicBezTo>
                    <a:pt x="104" y="177"/>
                    <a:pt x="104" y="177"/>
                    <a:pt x="104" y="177"/>
                  </a:cubicBezTo>
                  <a:cubicBezTo>
                    <a:pt x="104" y="177"/>
                    <a:pt x="104" y="177"/>
                    <a:pt x="104" y="177"/>
                  </a:cubicBezTo>
                  <a:cubicBezTo>
                    <a:pt x="102" y="176"/>
                    <a:pt x="102" y="175"/>
                    <a:pt x="102" y="176"/>
                  </a:cubicBezTo>
                  <a:cubicBezTo>
                    <a:pt x="102" y="175"/>
                    <a:pt x="102" y="177"/>
                    <a:pt x="104" y="176"/>
                  </a:cubicBezTo>
                  <a:cubicBezTo>
                    <a:pt x="100" y="171"/>
                    <a:pt x="98" y="168"/>
                    <a:pt x="97" y="165"/>
                  </a:cubicBezTo>
                  <a:cubicBezTo>
                    <a:pt x="97" y="164"/>
                    <a:pt x="97" y="164"/>
                    <a:pt x="97" y="164"/>
                  </a:cubicBezTo>
                  <a:cubicBezTo>
                    <a:pt x="97" y="163"/>
                    <a:pt x="96" y="162"/>
                    <a:pt x="95" y="162"/>
                  </a:cubicBezTo>
                  <a:cubicBezTo>
                    <a:pt x="96" y="162"/>
                    <a:pt x="96" y="162"/>
                    <a:pt x="96" y="162"/>
                  </a:cubicBezTo>
                  <a:cubicBezTo>
                    <a:pt x="95" y="161"/>
                    <a:pt x="93" y="161"/>
                    <a:pt x="93" y="160"/>
                  </a:cubicBezTo>
                  <a:cubicBezTo>
                    <a:pt x="95" y="161"/>
                    <a:pt x="95" y="161"/>
                    <a:pt x="95" y="160"/>
                  </a:cubicBezTo>
                  <a:cubicBezTo>
                    <a:pt x="93" y="160"/>
                    <a:pt x="93" y="159"/>
                    <a:pt x="92" y="158"/>
                  </a:cubicBezTo>
                  <a:cubicBezTo>
                    <a:pt x="92" y="158"/>
                    <a:pt x="93" y="159"/>
                    <a:pt x="93" y="158"/>
                  </a:cubicBezTo>
                  <a:cubicBezTo>
                    <a:pt x="92" y="158"/>
                    <a:pt x="92" y="157"/>
                    <a:pt x="91" y="157"/>
                  </a:cubicBezTo>
                  <a:cubicBezTo>
                    <a:pt x="92" y="157"/>
                    <a:pt x="92" y="157"/>
                    <a:pt x="92" y="157"/>
                  </a:cubicBezTo>
                  <a:cubicBezTo>
                    <a:pt x="92" y="155"/>
                    <a:pt x="91" y="157"/>
                    <a:pt x="91" y="155"/>
                  </a:cubicBezTo>
                  <a:cubicBezTo>
                    <a:pt x="91" y="157"/>
                    <a:pt x="91" y="155"/>
                    <a:pt x="91" y="155"/>
                  </a:cubicBezTo>
                  <a:cubicBezTo>
                    <a:pt x="91" y="155"/>
                    <a:pt x="90" y="153"/>
                    <a:pt x="89" y="152"/>
                  </a:cubicBezTo>
                  <a:cubicBezTo>
                    <a:pt x="89" y="152"/>
                    <a:pt x="89" y="152"/>
                    <a:pt x="89" y="152"/>
                  </a:cubicBezTo>
                  <a:cubicBezTo>
                    <a:pt x="89" y="151"/>
                    <a:pt x="88" y="150"/>
                    <a:pt x="87" y="150"/>
                  </a:cubicBezTo>
                  <a:cubicBezTo>
                    <a:pt x="87" y="150"/>
                    <a:pt x="88" y="150"/>
                    <a:pt x="88" y="149"/>
                  </a:cubicBezTo>
                  <a:cubicBezTo>
                    <a:pt x="87" y="149"/>
                    <a:pt x="86" y="146"/>
                    <a:pt x="86" y="148"/>
                  </a:cubicBezTo>
                  <a:cubicBezTo>
                    <a:pt x="84" y="146"/>
                    <a:pt x="84" y="145"/>
                    <a:pt x="84" y="144"/>
                  </a:cubicBezTo>
                  <a:cubicBezTo>
                    <a:pt x="84" y="145"/>
                    <a:pt x="84" y="144"/>
                    <a:pt x="84" y="144"/>
                  </a:cubicBezTo>
                  <a:cubicBezTo>
                    <a:pt x="86" y="144"/>
                    <a:pt x="86" y="144"/>
                    <a:pt x="86" y="144"/>
                  </a:cubicBezTo>
                  <a:cubicBezTo>
                    <a:pt x="86" y="144"/>
                    <a:pt x="86" y="144"/>
                    <a:pt x="86" y="144"/>
                  </a:cubicBezTo>
                  <a:cubicBezTo>
                    <a:pt x="86" y="144"/>
                    <a:pt x="84" y="143"/>
                    <a:pt x="84" y="143"/>
                  </a:cubicBezTo>
                  <a:cubicBezTo>
                    <a:pt x="84" y="142"/>
                    <a:pt x="83" y="142"/>
                    <a:pt x="82" y="141"/>
                  </a:cubicBezTo>
                  <a:cubicBezTo>
                    <a:pt x="83" y="142"/>
                    <a:pt x="83" y="140"/>
                    <a:pt x="83" y="141"/>
                  </a:cubicBezTo>
                  <a:cubicBezTo>
                    <a:pt x="81" y="140"/>
                    <a:pt x="81" y="140"/>
                    <a:pt x="81" y="140"/>
                  </a:cubicBezTo>
                  <a:cubicBezTo>
                    <a:pt x="80" y="140"/>
                    <a:pt x="81" y="140"/>
                    <a:pt x="81" y="139"/>
                  </a:cubicBezTo>
                  <a:cubicBezTo>
                    <a:pt x="80" y="139"/>
                    <a:pt x="80" y="139"/>
                    <a:pt x="80" y="139"/>
                  </a:cubicBezTo>
                  <a:cubicBezTo>
                    <a:pt x="80" y="139"/>
                    <a:pt x="79" y="138"/>
                    <a:pt x="79" y="137"/>
                  </a:cubicBezTo>
                  <a:cubicBezTo>
                    <a:pt x="80" y="137"/>
                    <a:pt x="80" y="137"/>
                    <a:pt x="80" y="137"/>
                  </a:cubicBezTo>
                  <a:cubicBezTo>
                    <a:pt x="80" y="136"/>
                    <a:pt x="79" y="136"/>
                    <a:pt x="79" y="136"/>
                  </a:cubicBezTo>
                  <a:cubicBezTo>
                    <a:pt x="79" y="136"/>
                    <a:pt x="79" y="136"/>
                    <a:pt x="79" y="136"/>
                  </a:cubicBezTo>
                  <a:cubicBezTo>
                    <a:pt x="79" y="135"/>
                    <a:pt x="78" y="134"/>
                    <a:pt x="78" y="135"/>
                  </a:cubicBezTo>
                  <a:cubicBezTo>
                    <a:pt x="78" y="135"/>
                    <a:pt x="78" y="135"/>
                    <a:pt x="78" y="135"/>
                  </a:cubicBezTo>
                  <a:cubicBezTo>
                    <a:pt x="78" y="135"/>
                    <a:pt x="78" y="135"/>
                    <a:pt x="78" y="134"/>
                  </a:cubicBezTo>
                  <a:cubicBezTo>
                    <a:pt x="78" y="134"/>
                    <a:pt x="78" y="134"/>
                    <a:pt x="78" y="134"/>
                  </a:cubicBezTo>
                  <a:cubicBezTo>
                    <a:pt x="76" y="133"/>
                    <a:pt x="75" y="132"/>
                    <a:pt x="74" y="131"/>
                  </a:cubicBezTo>
                  <a:cubicBezTo>
                    <a:pt x="74" y="132"/>
                    <a:pt x="75" y="131"/>
                    <a:pt x="75" y="132"/>
                  </a:cubicBezTo>
                  <a:cubicBezTo>
                    <a:pt x="75" y="130"/>
                    <a:pt x="73" y="130"/>
                    <a:pt x="73" y="128"/>
                  </a:cubicBezTo>
                  <a:cubicBezTo>
                    <a:pt x="73" y="128"/>
                    <a:pt x="73" y="128"/>
                    <a:pt x="73" y="128"/>
                  </a:cubicBezTo>
                  <a:cubicBezTo>
                    <a:pt x="72" y="128"/>
                    <a:pt x="73" y="127"/>
                    <a:pt x="72" y="127"/>
                  </a:cubicBezTo>
                  <a:cubicBezTo>
                    <a:pt x="73" y="127"/>
                    <a:pt x="72" y="126"/>
                    <a:pt x="72" y="126"/>
                  </a:cubicBezTo>
                  <a:cubicBezTo>
                    <a:pt x="71" y="126"/>
                    <a:pt x="72" y="126"/>
                    <a:pt x="72" y="126"/>
                  </a:cubicBezTo>
                  <a:cubicBezTo>
                    <a:pt x="71" y="126"/>
                    <a:pt x="70" y="124"/>
                    <a:pt x="70" y="123"/>
                  </a:cubicBezTo>
                  <a:cubicBezTo>
                    <a:pt x="70" y="123"/>
                    <a:pt x="69" y="123"/>
                    <a:pt x="69" y="122"/>
                  </a:cubicBezTo>
                  <a:cubicBezTo>
                    <a:pt x="69" y="122"/>
                    <a:pt x="69" y="122"/>
                    <a:pt x="69" y="122"/>
                  </a:cubicBezTo>
                  <a:cubicBezTo>
                    <a:pt x="69" y="121"/>
                    <a:pt x="69" y="121"/>
                    <a:pt x="69" y="121"/>
                  </a:cubicBezTo>
                  <a:cubicBezTo>
                    <a:pt x="67" y="119"/>
                    <a:pt x="71" y="123"/>
                    <a:pt x="70" y="122"/>
                  </a:cubicBezTo>
                  <a:cubicBezTo>
                    <a:pt x="70" y="122"/>
                    <a:pt x="67" y="122"/>
                    <a:pt x="69" y="121"/>
                  </a:cubicBezTo>
                  <a:cubicBezTo>
                    <a:pt x="67" y="119"/>
                    <a:pt x="67" y="119"/>
                    <a:pt x="67" y="119"/>
                  </a:cubicBezTo>
                  <a:cubicBezTo>
                    <a:pt x="67" y="119"/>
                    <a:pt x="69" y="119"/>
                    <a:pt x="69" y="118"/>
                  </a:cubicBezTo>
                  <a:cubicBezTo>
                    <a:pt x="67" y="117"/>
                    <a:pt x="67" y="118"/>
                    <a:pt x="67" y="117"/>
                  </a:cubicBezTo>
                  <a:cubicBezTo>
                    <a:pt x="66" y="117"/>
                    <a:pt x="66" y="117"/>
                    <a:pt x="66" y="117"/>
                  </a:cubicBezTo>
                  <a:cubicBezTo>
                    <a:pt x="66" y="117"/>
                    <a:pt x="66" y="117"/>
                    <a:pt x="65" y="117"/>
                  </a:cubicBezTo>
                  <a:cubicBezTo>
                    <a:pt x="66" y="117"/>
                    <a:pt x="64" y="117"/>
                    <a:pt x="65" y="116"/>
                  </a:cubicBezTo>
                  <a:cubicBezTo>
                    <a:pt x="66" y="116"/>
                    <a:pt x="66" y="116"/>
                    <a:pt x="66" y="116"/>
                  </a:cubicBezTo>
                  <a:cubicBezTo>
                    <a:pt x="65" y="116"/>
                    <a:pt x="65" y="116"/>
                    <a:pt x="65" y="116"/>
                  </a:cubicBezTo>
                  <a:cubicBezTo>
                    <a:pt x="65" y="115"/>
                    <a:pt x="65" y="115"/>
                    <a:pt x="65" y="115"/>
                  </a:cubicBezTo>
                  <a:cubicBezTo>
                    <a:pt x="64" y="116"/>
                    <a:pt x="64" y="114"/>
                    <a:pt x="64" y="114"/>
                  </a:cubicBezTo>
                  <a:cubicBezTo>
                    <a:pt x="64" y="113"/>
                    <a:pt x="63" y="112"/>
                    <a:pt x="63" y="111"/>
                  </a:cubicBezTo>
                  <a:cubicBezTo>
                    <a:pt x="63" y="111"/>
                    <a:pt x="62" y="111"/>
                    <a:pt x="62" y="110"/>
                  </a:cubicBezTo>
                  <a:cubicBezTo>
                    <a:pt x="62" y="110"/>
                    <a:pt x="62" y="110"/>
                    <a:pt x="62" y="110"/>
                  </a:cubicBezTo>
                  <a:cubicBezTo>
                    <a:pt x="62" y="109"/>
                    <a:pt x="62" y="109"/>
                    <a:pt x="62" y="109"/>
                  </a:cubicBezTo>
                  <a:cubicBezTo>
                    <a:pt x="62" y="109"/>
                    <a:pt x="62" y="108"/>
                    <a:pt x="62" y="107"/>
                  </a:cubicBezTo>
                  <a:cubicBezTo>
                    <a:pt x="61" y="107"/>
                    <a:pt x="61" y="107"/>
                    <a:pt x="60" y="107"/>
                  </a:cubicBezTo>
                  <a:cubicBezTo>
                    <a:pt x="61" y="106"/>
                    <a:pt x="58" y="106"/>
                    <a:pt x="58" y="105"/>
                  </a:cubicBezTo>
                  <a:cubicBezTo>
                    <a:pt x="60" y="105"/>
                    <a:pt x="60" y="105"/>
                    <a:pt x="60" y="105"/>
                  </a:cubicBezTo>
                  <a:cubicBezTo>
                    <a:pt x="61" y="104"/>
                    <a:pt x="58" y="104"/>
                    <a:pt x="58" y="103"/>
                  </a:cubicBezTo>
                  <a:cubicBezTo>
                    <a:pt x="57" y="103"/>
                    <a:pt x="57" y="103"/>
                    <a:pt x="57" y="103"/>
                  </a:cubicBezTo>
                  <a:cubicBezTo>
                    <a:pt x="57" y="103"/>
                    <a:pt x="57" y="103"/>
                    <a:pt x="57" y="103"/>
                  </a:cubicBezTo>
                  <a:cubicBezTo>
                    <a:pt x="57" y="103"/>
                    <a:pt x="57" y="101"/>
                    <a:pt x="56" y="101"/>
                  </a:cubicBezTo>
                  <a:cubicBezTo>
                    <a:pt x="56" y="99"/>
                    <a:pt x="54" y="98"/>
                    <a:pt x="55" y="97"/>
                  </a:cubicBezTo>
                  <a:cubicBezTo>
                    <a:pt x="54" y="97"/>
                    <a:pt x="54" y="96"/>
                    <a:pt x="54" y="96"/>
                  </a:cubicBezTo>
                  <a:cubicBezTo>
                    <a:pt x="54" y="97"/>
                    <a:pt x="54" y="97"/>
                    <a:pt x="54" y="97"/>
                  </a:cubicBezTo>
                  <a:cubicBezTo>
                    <a:pt x="54" y="97"/>
                    <a:pt x="54" y="97"/>
                    <a:pt x="54" y="97"/>
                  </a:cubicBezTo>
                  <a:cubicBezTo>
                    <a:pt x="54" y="96"/>
                    <a:pt x="54" y="96"/>
                    <a:pt x="54" y="96"/>
                  </a:cubicBezTo>
                  <a:cubicBezTo>
                    <a:pt x="54" y="95"/>
                    <a:pt x="53" y="96"/>
                    <a:pt x="52" y="94"/>
                  </a:cubicBezTo>
                  <a:cubicBezTo>
                    <a:pt x="52" y="94"/>
                    <a:pt x="52" y="94"/>
                    <a:pt x="52" y="94"/>
                  </a:cubicBezTo>
                  <a:cubicBezTo>
                    <a:pt x="51" y="92"/>
                    <a:pt x="51" y="92"/>
                    <a:pt x="51" y="92"/>
                  </a:cubicBezTo>
                  <a:cubicBezTo>
                    <a:pt x="51" y="91"/>
                    <a:pt x="52" y="91"/>
                    <a:pt x="52" y="91"/>
                  </a:cubicBezTo>
                  <a:cubicBezTo>
                    <a:pt x="51" y="90"/>
                    <a:pt x="51" y="90"/>
                    <a:pt x="51" y="90"/>
                  </a:cubicBezTo>
                  <a:cubicBezTo>
                    <a:pt x="51" y="90"/>
                    <a:pt x="51" y="90"/>
                    <a:pt x="51" y="90"/>
                  </a:cubicBezTo>
                  <a:cubicBezTo>
                    <a:pt x="51" y="90"/>
                    <a:pt x="51" y="90"/>
                    <a:pt x="50" y="90"/>
                  </a:cubicBezTo>
                  <a:cubicBezTo>
                    <a:pt x="51" y="90"/>
                    <a:pt x="51" y="90"/>
                    <a:pt x="51" y="90"/>
                  </a:cubicBezTo>
                  <a:cubicBezTo>
                    <a:pt x="50" y="89"/>
                    <a:pt x="50" y="89"/>
                    <a:pt x="50" y="89"/>
                  </a:cubicBezTo>
                  <a:cubicBezTo>
                    <a:pt x="50" y="90"/>
                    <a:pt x="50" y="90"/>
                    <a:pt x="50" y="90"/>
                  </a:cubicBezTo>
                  <a:cubicBezTo>
                    <a:pt x="50" y="90"/>
                    <a:pt x="50" y="90"/>
                    <a:pt x="49" y="89"/>
                  </a:cubicBezTo>
                  <a:cubicBezTo>
                    <a:pt x="50" y="89"/>
                    <a:pt x="49" y="88"/>
                    <a:pt x="49" y="88"/>
                  </a:cubicBezTo>
                  <a:cubicBezTo>
                    <a:pt x="48" y="88"/>
                    <a:pt x="48" y="88"/>
                    <a:pt x="48" y="88"/>
                  </a:cubicBezTo>
                  <a:cubicBezTo>
                    <a:pt x="48" y="87"/>
                    <a:pt x="48" y="87"/>
                    <a:pt x="48" y="87"/>
                  </a:cubicBezTo>
                  <a:cubicBezTo>
                    <a:pt x="49" y="87"/>
                    <a:pt x="48" y="88"/>
                    <a:pt x="49" y="88"/>
                  </a:cubicBezTo>
                  <a:cubicBezTo>
                    <a:pt x="49" y="87"/>
                    <a:pt x="49" y="87"/>
                    <a:pt x="48" y="87"/>
                  </a:cubicBezTo>
                  <a:cubicBezTo>
                    <a:pt x="48" y="86"/>
                    <a:pt x="48" y="87"/>
                    <a:pt x="47" y="86"/>
                  </a:cubicBezTo>
                  <a:cubicBezTo>
                    <a:pt x="48" y="87"/>
                    <a:pt x="48" y="86"/>
                    <a:pt x="48" y="87"/>
                  </a:cubicBezTo>
                  <a:cubicBezTo>
                    <a:pt x="48" y="86"/>
                    <a:pt x="48" y="86"/>
                    <a:pt x="48" y="86"/>
                  </a:cubicBezTo>
                  <a:cubicBezTo>
                    <a:pt x="47" y="86"/>
                    <a:pt x="47" y="86"/>
                    <a:pt x="47" y="86"/>
                  </a:cubicBezTo>
                  <a:cubicBezTo>
                    <a:pt x="48" y="86"/>
                    <a:pt x="48" y="86"/>
                    <a:pt x="48" y="86"/>
                  </a:cubicBezTo>
                  <a:cubicBezTo>
                    <a:pt x="47" y="86"/>
                    <a:pt x="47" y="85"/>
                    <a:pt x="46" y="85"/>
                  </a:cubicBezTo>
                  <a:cubicBezTo>
                    <a:pt x="46" y="84"/>
                    <a:pt x="46" y="84"/>
                    <a:pt x="46" y="83"/>
                  </a:cubicBezTo>
                  <a:cubicBezTo>
                    <a:pt x="46" y="83"/>
                    <a:pt x="46" y="83"/>
                    <a:pt x="46" y="83"/>
                  </a:cubicBezTo>
                  <a:cubicBezTo>
                    <a:pt x="45" y="82"/>
                    <a:pt x="45" y="82"/>
                    <a:pt x="45" y="82"/>
                  </a:cubicBezTo>
                  <a:cubicBezTo>
                    <a:pt x="45" y="82"/>
                    <a:pt x="45" y="82"/>
                    <a:pt x="45" y="82"/>
                  </a:cubicBezTo>
                  <a:cubicBezTo>
                    <a:pt x="44" y="81"/>
                    <a:pt x="44" y="81"/>
                    <a:pt x="44" y="81"/>
                  </a:cubicBezTo>
                  <a:cubicBezTo>
                    <a:pt x="44" y="80"/>
                    <a:pt x="46" y="80"/>
                    <a:pt x="45" y="79"/>
                  </a:cubicBezTo>
                  <a:cubicBezTo>
                    <a:pt x="44" y="79"/>
                    <a:pt x="44" y="79"/>
                    <a:pt x="44" y="79"/>
                  </a:cubicBezTo>
                  <a:cubicBezTo>
                    <a:pt x="44" y="78"/>
                    <a:pt x="41" y="77"/>
                    <a:pt x="41" y="76"/>
                  </a:cubicBezTo>
                  <a:cubicBezTo>
                    <a:pt x="41" y="76"/>
                    <a:pt x="41" y="76"/>
                    <a:pt x="41" y="76"/>
                  </a:cubicBezTo>
                  <a:cubicBezTo>
                    <a:pt x="40" y="74"/>
                    <a:pt x="38" y="72"/>
                    <a:pt x="38" y="70"/>
                  </a:cubicBezTo>
                  <a:cubicBezTo>
                    <a:pt x="39" y="71"/>
                    <a:pt x="39" y="70"/>
                    <a:pt x="39" y="70"/>
                  </a:cubicBezTo>
                  <a:cubicBezTo>
                    <a:pt x="38" y="70"/>
                    <a:pt x="39" y="70"/>
                    <a:pt x="38" y="70"/>
                  </a:cubicBezTo>
                  <a:cubicBezTo>
                    <a:pt x="38" y="70"/>
                    <a:pt x="37" y="70"/>
                    <a:pt x="38" y="70"/>
                  </a:cubicBezTo>
                  <a:cubicBezTo>
                    <a:pt x="37" y="70"/>
                    <a:pt x="37" y="69"/>
                    <a:pt x="37" y="68"/>
                  </a:cubicBezTo>
                  <a:cubicBezTo>
                    <a:pt x="37" y="69"/>
                    <a:pt x="37" y="68"/>
                    <a:pt x="36" y="68"/>
                  </a:cubicBezTo>
                  <a:cubicBezTo>
                    <a:pt x="37" y="68"/>
                    <a:pt x="37" y="67"/>
                    <a:pt x="36" y="67"/>
                  </a:cubicBezTo>
                  <a:cubicBezTo>
                    <a:pt x="36" y="67"/>
                    <a:pt x="36" y="67"/>
                    <a:pt x="36" y="67"/>
                  </a:cubicBezTo>
                  <a:cubicBezTo>
                    <a:pt x="36" y="65"/>
                    <a:pt x="36" y="65"/>
                    <a:pt x="36" y="65"/>
                  </a:cubicBezTo>
                  <a:cubicBezTo>
                    <a:pt x="35" y="65"/>
                    <a:pt x="35" y="65"/>
                    <a:pt x="35" y="65"/>
                  </a:cubicBezTo>
                  <a:cubicBezTo>
                    <a:pt x="35" y="64"/>
                    <a:pt x="35" y="64"/>
                    <a:pt x="35" y="64"/>
                  </a:cubicBezTo>
                  <a:cubicBezTo>
                    <a:pt x="34" y="63"/>
                    <a:pt x="34" y="63"/>
                    <a:pt x="34" y="63"/>
                  </a:cubicBezTo>
                  <a:cubicBezTo>
                    <a:pt x="34" y="63"/>
                    <a:pt x="34" y="63"/>
                    <a:pt x="34" y="63"/>
                  </a:cubicBezTo>
                  <a:cubicBezTo>
                    <a:pt x="34" y="62"/>
                    <a:pt x="32" y="62"/>
                    <a:pt x="32" y="63"/>
                  </a:cubicBezTo>
                  <a:cubicBezTo>
                    <a:pt x="32" y="61"/>
                    <a:pt x="32" y="61"/>
                    <a:pt x="32" y="60"/>
                  </a:cubicBezTo>
                  <a:cubicBezTo>
                    <a:pt x="31" y="59"/>
                    <a:pt x="29" y="56"/>
                    <a:pt x="28" y="54"/>
                  </a:cubicBezTo>
                  <a:cubicBezTo>
                    <a:pt x="28" y="54"/>
                    <a:pt x="28" y="54"/>
                    <a:pt x="28" y="54"/>
                  </a:cubicBezTo>
                  <a:cubicBezTo>
                    <a:pt x="28" y="53"/>
                    <a:pt x="27" y="54"/>
                    <a:pt x="27" y="53"/>
                  </a:cubicBezTo>
                  <a:cubicBezTo>
                    <a:pt x="28" y="53"/>
                    <a:pt x="28" y="53"/>
                    <a:pt x="28" y="53"/>
                  </a:cubicBezTo>
                  <a:cubicBezTo>
                    <a:pt x="28" y="52"/>
                    <a:pt x="27" y="52"/>
                    <a:pt x="27" y="52"/>
                  </a:cubicBezTo>
                  <a:cubicBezTo>
                    <a:pt x="26" y="52"/>
                    <a:pt x="27" y="52"/>
                    <a:pt x="27" y="52"/>
                  </a:cubicBezTo>
                  <a:cubicBezTo>
                    <a:pt x="26" y="52"/>
                    <a:pt x="26" y="51"/>
                    <a:pt x="26" y="51"/>
                  </a:cubicBezTo>
                  <a:cubicBezTo>
                    <a:pt x="26" y="51"/>
                    <a:pt x="26" y="51"/>
                    <a:pt x="27" y="51"/>
                  </a:cubicBezTo>
                  <a:cubicBezTo>
                    <a:pt x="26" y="50"/>
                    <a:pt x="26" y="50"/>
                    <a:pt x="26" y="50"/>
                  </a:cubicBezTo>
                  <a:cubicBezTo>
                    <a:pt x="26" y="50"/>
                    <a:pt x="28" y="51"/>
                    <a:pt x="29" y="50"/>
                  </a:cubicBezTo>
                  <a:cubicBezTo>
                    <a:pt x="28" y="50"/>
                    <a:pt x="28" y="50"/>
                    <a:pt x="28" y="50"/>
                  </a:cubicBezTo>
                  <a:cubicBezTo>
                    <a:pt x="29" y="50"/>
                    <a:pt x="30" y="50"/>
                    <a:pt x="29" y="50"/>
                  </a:cubicBezTo>
                  <a:cubicBezTo>
                    <a:pt x="27" y="50"/>
                    <a:pt x="27" y="50"/>
                    <a:pt x="27" y="50"/>
                  </a:cubicBezTo>
                  <a:cubicBezTo>
                    <a:pt x="27" y="49"/>
                    <a:pt x="26" y="50"/>
                    <a:pt x="25" y="49"/>
                  </a:cubicBezTo>
                  <a:cubicBezTo>
                    <a:pt x="26" y="50"/>
                    <a:pt x="26" y="50"/>
                    <a:pt x="26" y="50"/>
                  </a:cubicBezTo>
                  <a:cubicBezTo>
                    <a:pt x="26" y="49"/>
                    <a:pt x="25" y="49"/>
                    <a:pt x="25" y="47"/>
                  </a:cubicBezTo>
                  <a:cubicBezTo>
                    <a:pt x="25" y="49"/>
                    <a:pt x="24" y="49"/>
                    <a:pt x="24" y="49"/>
                  </a:cubicBezTo>
                  <a:cubicBezTo>
                    <a:pt x="24" y="47"/>
                    <a:pt x="25" y="49"/>
                    <a:pt x="24" y="47"/>
                  </a:cubicBezTo>
                  <a:cubicBezTo>
                    <a:pt x="24" y="47"/>
                    <a:pt x="23" y="46"/>
                    <a:pt x="23" y="47"/>
                  </a:cubicBezTo>
                  <a:cubicBezTo>
                    <a:pt x="22" y="47"/>
                    <a:pt x="23" y="46"/>
                    <a:pt x="22" y="46"/>
                  </a:cubicBezTo>
                  <a:cubicBezTo>
                    <a:pt x="23" y="45"/>
                    <a:pt x="24" y="46"/>
                    <a:pt x="24" y="45"/>
                  </a:cubicBezTo>
                  <a:cubicBezTo>
                    <a:pt x="23" y="45"/>
                    <a:pt x="22" y="44"/>
                    <a:pt x="22" y="45"/>
                  </a:cubicBezTo>
                  <a:cubicBezTo>
                    <a:pt x="22" y="45"/>
                    <a:pt x="22" y="44"/>
                    <a:pt x="23" y="45"/>
                  </a:cubicBezTo>
                  <a:cubicBezTo>
                    <a:pt x="23" y="44"/>
                    <a:pt x="21" y="44"/>
                    <a:pt x="22" y="43"/>
                  </a:cubicBezTo>
                  <a:cubicBezTo>
                    <a:pt x="21" y="43"/>
                    <a:pt x="21" y="43"/>
                    <a:pt x="21" y="43"/>
                  </a:cubicBezTo>
                  <a:cubicBezTo>
                    <a:pt x="21" y="43"/>
                    <a:pt x="21" y="43"/>
                    <a:pt x="21" y="43"/>
                  </a:cubicBezTo>
                  <a:cubicBezTo>
                    <a:pt x="21" y="43"/>
                    <a:pt x="20" y="42"/>
                    <a:pt x="21" y="42"/>
                  </a:cubicBezTo>
                  <a:cubicBezTo>
                    <a:pt x="20" y="41"/>
                    <a:pt x="20" y="41"/>
                    <a:pt x="20" y="41"/>
                  </a:cubicBezTo>
                  <a:cubicBezTo>
                    <a:pt x="20" y="42"/>
                    <a:pt x="21" y="42"/>
                    <a:pt x="20" y="43"/>
                  </a:cubicBezTo>
                  <a:cubicBezTo>
                    <a:pt x="20" y="42"/>
                    <a:pt x="19" y="42"/>
                    <a:pt x="19" y="42"/>
                  </a:cubicBezTo>
                  <a:cubicBezTo>
                    <a:pt x="19" y="41"/>
                    <a:pt x="19" y="41"/>
                    <a:pt x="19" y="41"/>
                  </a:cubicBezTo>
                  <a:cubicBezTo>
                    <a:pt x="19" y="41"/>
                    <a:pt x="19" y="41"/>
                    <a:pt x="18" y="41"/>
                  </a:cubicBezTo>
                  <a:cubicBezTo>
                    <a:pt x="19" y="41"/>
                    <a:pt x="19" y="41"/>
                    <a:pt x="19" y="40"/>
                  </a:cubicBezTo>
                  <a:cubicBezTo>
                    <a:pt x="18" y="40"/>
                    <a:pt x="18" y="40"/>
                    <a:pt x="18" y="40"/>
                  </a:cubicBezTo>
                  <a:cubicBezTo>
                    <a:pt x="17" y="40"/>
                    <a:pt x="19" y="40"/>
                    <a:pt x="18" y="39"/>
                  </a:cubicBezTo>
                  <a:cubicBezTo>
                    <a:pt x="19" y="39"/>
                    <a:pt x="19" y="39"/>
                    <a:pt x="19" y="39"/>
                  </a:cubicBezTo>
                  <a:cubicBezTo>
                    <a:pt x="19" y="39"/>
                    <a:pt x="19" y="39"/>
                    <a:pt x="19" y="37"/>
                  </a:cubicBezTo>
                  <a:cubicBezTo>
                    <a:pt x="18" y="37"/>
                    <a:pt x="17" y="37"/>
                    <a:pt x="17" y="39"/>
                  </a:cubicBezTo>
                  <a:cubicBezTo>
                    <a:pt x="17" y="37"/>
                    <a:pt x="17" y="37"/>
                    <a:pt x="17" y="37"/>
                  </a:cubicBezTo>
                  <a:cubicBezTo>
                    <a:pt x="18" y="37"/>
                    <a:pt x="18" y="37"/>
                    <a:pt x="18" y="37"/>
                  </a:cubicBezTo>
                  <a:cubicBezTo>
                    <a:pt x="18" y="36"/>
                    <a:pt x="18" y="36"/>
                    <a:pt x="18" y="36"/>
                  </a:cubicBezTo>
                  <a:cubicBezTo>
                    <a:pt x="17" y="36"/>
                    <a:pt x="17" y="36"/>
                    <a:pt x="17" y="36"/>
                  </a:cubicBezTo>
                  <a:cubicBezTo>
                    <a:pt x="17" y="36"/>
                    <a:pt x="17" y="36"/>
                    <a:pt x="17" y="36"/>
                  </a:cubicBezTo>
                  <a:cubicBezTo>
                    <a:pt x="17" y="35"/>
                    <a:pt x="17" y="36"/>
                    <a:pt x="17" y="36"/>
                  </a:cubicBezTo>
                  <a:cubicBezTo>
                    <a:pt x="17" y="35"/>
                    <a:pt x="17" y="34"/>
                    <a:pt x="17" y="34"/>
                  </a:cubicBezTo>
                  <a:cubicBezTo>
                    <a:pt x="17" y="34"/>
                    <a:pt x="17" y="34"/>
                    <a:pt x="17" y="34"/>
                  </a:cubicBezTo>
                  <a:cubicBezTo>
                    <a:pt x="17" y="33"/>
                    <a:pt x="17" y="33"/>
                    <a:pt x="17" y="33"/>
                  </a:cubicBezTo>
                  <a:cubicBezTo>
                    <a:pt x="18" y="34"/>
                    <a:pt x="17" y="33"/>
                    <a:pt x="18" y="33"/>
                  </a:cubicBezTo>
                  <a:cubicBezTo>
                    <a:pt x="18" y="32"/>
                    <a:pt x="17" y="32"/>
                    <a:pt x="17" y="32"/>
                  </a:cubicBezTo>
                  <a:cubicBezTo>
                    <a:pt x="17" y="33"/>
                    <a:pt x="15" y="32"/>
                    <a:pt x="14" y="33"/>
                  </a:cubicBezTo>
                  <a:cubicBezTo>
                    <a:pt x="13" y="32"/>
                    <a:pt x="17" y="31"/>
                    <a:pt x="14" y="30"/>
                  </a:cubicBezTo>
                  <a:cubicBezTo>
                    <a:pt x="14" y="30"/>
                    <a:pt x="13" y="30"/>
                    <a:pt x="13" y="31"/>
                  </a:cubicBezTo>
                  <a:cubicBezTo>
                    <a:pt x="13" y="30"/>
                    <a:pt x="12" y="31"/>
                    <a:pt x="12" y="30"/>
                  </a:cubicBezTo>
                  <a:cubicBezTo>
                    <a:pt x="13" y="30"/>
                    <a:pt x="13" y="29"/>
                    <a:pt x="14" y="29"/>
                  </a:cubicBezTo>
                  <a:cubicBezTo>
                    <a:pt x="13" y="29"/>
                    <a:pt x="14" y="30"/>
                    <a:pt x="14" y="30"/>
                  </a:cubicBezTo>
                  <a:cubicBezTo>
                    <a:pt x="14" y="29"/>
                    <a:pt x="15" y="29"/>
                    <a:pt x="14" y="29"/>
                  </a:cubicBezTo>
                  <a:cubicBezTo>
                    <a:pt x="14" y="28"/>
                    <a:pt x="14" y="28"/>
                    <a:pt x="13" y="28"/>
                  </a:cubicBezTo>
                  <a:cubicBezTo>
                    <a:pt x="13" y="28"/>
                    <a:pt x="14" y="29"/>
                    <a:pt x="13" y="29"/>
                  </a:cubicBezTo>
                  <a:cubicBezTo>
                    <a:pt x="12" y="28"/>
                    <a:pt x="13" y="27"/>
                    <a:pt x="12" y="27"/>
                  </a:cubicBezTo>
                  <a:cubicBezTo>
                    <a:pt x="12" y="28"/>
                    <a:pt x="12" y="28"/>
                    <a:pt x="11" y="29"/>
                  </a:cubicBezTo>
                  <a:cubicBezTo>
                    <a:pt x="11" y="28"/>
                    <a:pt x="11" y="28"/>
                    <a:pt x="11" y="28"/>
                  </a:cubicBezTo>
                  <a:cubicBezTo>
                    <a:pt x="11" y="28"/>
                    <a:pt x="11" y="28"/>
                    <a:pt x="11" y="28"/>
                  </a:cubicBezTo>
                  <a:cubicBezTo>
                    <a:pt x="11" y="27"/>
                    <a:pt x="10" y="28"/>
                    <a:pt x="10" y="27"/>
                  </a:cubicBezTo>
                  <a:cubicBezTo>
                    <a:pt x="10" y="26"/>
                    <a:pt x="10" y="26"/>
                    <a:pt x="10" y="26"/>
                  </a:cubicBezTo>
                  <a:cubicBezTo>
                    <a:pt x="11" y="26"/>
                    <a:pt x="11" y="28"/>
                    <a:pt x="12" y="27"/>
                  </a:cubicBezTo>
                  <a:cubicBezTo>
                    <a:pt x="11" y="26"/>
                    <a:pt x="11" y="26"/>
                    <a:pt x="11" y="26"/>
                  </a:cubicBezTo>
                  <a:cubicBezTo>
                    <a:pt x="11" y="26"/>
                    <a:pt x="11" y="26"/>
                    <a:pt x="11" y="26"/>
                  </a:cubicBezTo>
                  <a:cubicBezTo>
                    <a:pt x="11" y="26"/>
                    <a:pt x="12" y="25"/>
                    <a:pt x="11" y="24"/>
                  </a:cubicBezTo>
                  <a:cubicBezTo>
                    <a:pt x="10" y="24"/>
                    <a:pt x="10" y="24"/>
                    <a:pt x="10" y="24"/>
                  </a:cubicBezTo>
                  <a:cubicBezTo>
                    <a:pt x="10" y="23"/>
                    <a:pt x="10" y="23"/>
                    <a:pt x="9" y="23"/>
                  </a:cubicBezTo>
                  <a:cubicBezTo>
                    <a:pt x="10" y="23"/>
                    <a:pt x="9" y="22"/>
                    <a:pt x="10" y="23"/>
                  </a:cubicBezTo>
                  <a:cubicBezTo>
                    <a:pt x="10" y="24"/>
                    <a:pt x="10" y="24"/>
                    <a:pt x="10" y="24"/>
                  </a:cubicBezTo>
                  <a:cubicBezTo>
                    <a:pt x="11" y="23"/>
                    <a:pt x="11" y="25"/>
                    <a:pt x="12" y="24"/>
                  </a:cubicBezTo>
                  <a:cubicBezTo>
                    <a:pt x="11" y="24"/>
                    <a:pt x="12" y="23"/>
                    <a:pt x="13" y="23"/>
                  </a:cubicBezTo>
                  <a:cubicBezTo>
                    <a:pt x="12" y="23"/>
                    <a:pt x="12" y="23"/>
                    <a:pt x="12" y="23"/>
                  </a:cubicBezTo>
                  <a:cubicBezTo>
                    <a:pt x="11" y="23"/>
                    <a:pt x="12" y="23"/>
                    <a:pt x="11" y="23"/>
                  </a:cubicBezTo>
                  <a:cubicBezTo>
                    <a:pt x="11" y="23"/>
                    <a:pt x="10" y="22"/>
                    <a:pt x="10" y="22"/>
                  </a:cubicBezTo>
                  <a:cubicBezTo>
                    <a:pt x="10" y="20"/>
                    <a:pt x="10" y="20"/>
                    <a:pt x="10" y="22"/>
                  </a:cubicBezTo>
                  <a:cubicBezTo>
                    <a:pt x="10" y="19"/>
                    <a:pt x="9" y="18"/>
                    <a:pt x="9" y="17"/>
                  </a:cubicBezTo>
                  <a:cubicBezTo>
                    <a:pt x="8" y="18"/>
                    <a:pt x="8" y="16"/>
                    <a:pt x="8" y="17"/>
                  </a:cubicBezTo>
                  <a:cubicBezTo>
                    <a:pt x="7" y="18"/>
                    <a:pt x="7" y="18"/>
                    <a:pt x="7" y="18"/>
                  </a:cubicBezTo>
                  <a:cubicBezTo>
                    <a:pt x="7" y="18"/>
                    <a:pt x="7" y="18"/>
                    <a:pt x="7" y="18"/>
                  </a:cubicBezTo>
                  <a:cubicBezTo>
                    <a:pt x="7" y="18"/>
                    <a:pt x="8" y="17"/>
                    <a:pt x="7" y="16"/>
                  </a:cubicBezTo>
                  <a:cubicBezTo>
                    <a:pt x="7" y="17"/>
                    <a:pt x="8" y="16"/>
                    <a:pt x="8" y="16"/>
                  </a:cubicBezTo>
                  <a:cubicBezTo>
                    <a:pt x="8" y="16"/>
                    <a:pt x="9" y="16"/>
                    <a:pt x="9" y="16"/>
                  </a:cubicBezTo>
                  <a:cubicBezTo>
                    <a:pt x="8" y="15"/>
                    <a:pt x="7" y="15"/>
                    <a:pt x="5" y="14"/>
                  </a:cubicBezTo>
                  <a:cubicBezTo>
                    <a:pt x="5" y="12"/>
                    <a:pt x="4" y="10"/>
                    <a:pt x="4" y="9"/>
                  </a:cubicBezTo>
                  <a:cubicBezTo>
                    <a:pt x="4" y="9"/>
                    <a:pt x="4" y="9"/>
                    <a:pt x="4" y="9"/>
                  </a:cubicBezTo>
                  <a:cubicBezTo>
                    <a:pt x="4" y="8"/>
                    <a:pt x="4" y="9"/>
                    <a:pt x="4" y="8"/>
                  </a:cubicBezTo>
                  <a:cubicBezTo>
                    <a:pt x="4" y="8"/>
                    <a:pt x="4" y="8"/>
                    <a:pt x="4" y="8"/>
                  </a:cubicBezTo>
                  <a:cubicBezTo>
                    <a:pt x="4" y="8"/>
                    <a:pt x="4" y="6"/>
                    <a:pt x="2" y="7"/>
                  </a:cubicBezTo>
                  <a:cubicBezTo>
                    <a:pt x="3" y="7"/>
                    <a:pt x="3" y="7"/>
                    <a:pt x="3" y="7"/>
                  </a:cubicBezTo>
                  <a:cubicBezTo>
                    <a:pt x="3" y="6"/>
                    <a:pt x="3" y="6"/>
                    <a:pt x="3" y="6"/>
                  </a:cubicBezTo>
                  <a:cubicBezTo>
                    <a:pt x="3" y="6"/>
                    <a:pt x="3" y="6"/>
                    <a:pt x="4" y="6"/>
                  </a:cubicBezTo>
                  <a:cubicBezTo>
                    <a:pt x="4" y="5"/>
                    <a:pt x="3" y="5"/>
                    <a:pt x="2" y="4"/>
                  </a:cubicBezTo>
                  <a:cubicBezTo>
                    <a:pt x="2" y="5"/>
                    <a:pt x="2" y="5"/>
                    <a:pt x="2" y="5"/>
                  </a:cubicBezTo>
                  <a:cubicBezTo>
                    <a:pt x="1" y="4"/>
                    <a:pt x="1" y="3"/>
                    <a:pt x="0" y="2"/>
                  </a:cubicBezTo>
                  <a:cubicBezTo>
                    <a:pt x="1" y="2"/>
                    <a:pt x="1" y="2"/>
                    <a:pt x="1" y="2"/>
                  </a:cubicBezTo>
                  <a:cubicBezTo>
                    <a:pt x="0" y="1"/>
                    <a:pt x="0" y="1"/>
                    <a:pt x="0" y="1"/>
                  </a:cubicBezTo>
                  <a:cubicBezTo>
                    <a:pt x="1" y="1"/>
                    <a:pt x="1" y="0"/>
                    <a:pt x="0" y="0"/>
                  </a:cubicBezTo>
                  <a:cubicBezTo>
                    <a:pt x="2" y="1"/>
                    <a:pt x="2" y="1"/>
                    <a:pt x="2" y="1"/>
                  </a:cubicBezTo>
                  <a:cubicBezTo>
                    <a:pt x="2" y="2"/>
                    <a:pt x="1" y="1"/>
                    <a:pt x="1" y="2"/>
                  </a:cubicBezTo>
                  <a:cubicBezTo>
                    <a:pt x="2" y="3"/>
                    <a:pt x="2" y="3"/>
                    <a:pt x="2" y="3"/>
                  </a:cubicBezTo>
                  <a:cubicBezTo>
                    <a:pt x="2" y="2"/>
                    <a:pt x="2" y="2"/>
                    <a:pt x="2" y="2"/>
                  </a:cubicBezTo>
                  <a:cubicBezTo>
                    <a:pt x="2" y="2"/>
                    <a:pt x="2" y="2"/>
                    <a:pt x="3" y="2"/>
                  </a:cubicBezTo>
                  <a:cubicBezTo>
                    <a:pt x="3" y="2"/>
                    <a:pt x="3" y="2"/>
                    <a:pt x="3" y="2"/>
                  </a:cubicBezTo>
                  <a:cubicBezTo>
                    <a:pt x="3" y="2"/>
                    <a:pt x="3" y="2"/>
                    <a:pt x="4" y="3"/>
                  </a:cubicBezTo>
                  <a:cubicBezTo>
                    <a:pt x="3" y="3"/>
                    <a:pt x="4" y="4"/>
                    <a:pt x="3" y="4"/>
                  </a:cubicBezTo>
                  <a:cubicBezTo>
                    <a:pt x="4" y="3"/>
                    <a:pt x="4" y="4"/>
                    <a:pt x="4" y="5"/>
                  </a:cubicBezTo>
                  <a:cubicBezTo>
                    <a:pt x="4" y="6"/>
                    <a:pt x="5" y="6"/>
                    <a:pt x="5" y="7"/>
                  </a:cubicBezTo>
                  <a:cubicBezTo>
                    <a:pt x="5" y="7"/>
                    <a:pt x="4" y="7"/>
                    <a:pt x="4" y="6"/>
                  </a:cubicBezTo>
                  <a:cubicBezTo>
                    <a:pt x="4" y="7"/>
                    <a:pt x="4" y="7"/>
                    <a:pt x="4" y="8"/>
                  </a:cubicBezTo>
                  <a:cubicBezTo>
                    <a:pt x="4" y="8"/>
                    <a:pt x="5" y="8"/>
                    <a:pt x="7" y="8"/>
                  </a:cubicBezTo>
                  <a:cubicBezTo>
                    <a:pt x="5" y="8"/>
                    <a:pt x="5" y="8"/>
                    <a:pt x="5" y="8"/>
                  </a:cubicBezTo>
                  <a:cubicBezTo>
                    <a:pt x="7" y="9"/>
                    <a:pt x="8" y="9"/>
                    <a:pt x="8" y="9"/>
                  </a:cubicBezTo>
                  <a:cubicBezTo>
                    <a:pt x="9" y="10"/>
                    <a:pt x="10" y="13"/>
                    <a:pt x="10" y="14"/>
                  </a:cubicBezTo>
                  <a:cubicBezTo>
                    <a:pt x="10" y="14"/>
                    <a:pt x="10" y="14"/>
                    <a:pt x="10" y="14"/>
                  </a:cubicBezTo>
                  <a:cubicBezTo>
                    <a:pt x="10" y="14"/>
                    <a:pt x="10" y="16"/>
                    <a:pt x="11" y="16"/>
                  </a:cubicBezTo>
                  <a:cubicBezTo>
                    <a:pt x="12" y="17"/>
                    <a:pt x="14" y="19"/>
                    <a:pt x="13" y="20"/>
                  </a:cubicBezTo>
                  <a:cubicBezTo>
                    <a:pt x="15" y="23"/>
                    <a:pt x="17" y="24"/>
                    <a:pt x="18" y="27"/>
                  </a:cubicBezTo>
                  <a:cubicBezTo>
                    <a:pt x="17" y="27"/>
                    <a:pt x="17" y="27"/>
                    <a:pt x="17" y="27"/>
                  </a:cubicBezTo>
                  <a:cubicBezTo>
                    <a:pt x="18" y="27"/>
                    <a:pt x="17" y="27"/>
                    <a:pt x="18" y="28"/>
                  </a:cubicBezTo>
                  <a:cubicBezTo>
                    <a:pt x="18" y="27"/>
                    <a:pt x="19" y="28"/>
                    <a:pt x="19" y="28"/>
                  </a:cubicBezTo>
                  <a:cubicBezTo>
                    <a:pt x="19" y="30"/>
                    <a:pt x="21" y="31"/>
                    <a:pt x="22" y="32"/>
                  </a:cubicBezTo>
                  <a:cubicBezTo>
                    <a:pt x="21" y="32"/>
                    <a:pt x="21" y="32"/>
                    <a:pt x="21" y="32"/>
                  </a:cubicBezTo>
                  <a:cubicBezTo>
                    <a:pt x="23" y="33"/>
                    <a:pt x="23" y="34"/>
                    <a:pt x="23" y="36"/>
                  </a:cubicBezTo>
                  <a:cubicBezTo>
                    <a:pt x="23" y="36"/>
                    <a:pt x="23" y="36"/>
                    <a:pt x="23" y="36"/>
                  </a:cubicBezTo>
                  <a:cubicBezTo>
                    <a:pt x="25" y="36"/>
                    <a:pt x="25" y="36"/>
                    <a:pt x="26" y="37"/>
                  </a:cubicBezTo>
                  <a:cubicBezTo>
                    <a:pt x="26" y="39"/>
                    <a:pt x="27" y="40"/>
                    <a:pt x="27" y="41"/>
                  </a:cubicBezTo>
                  <a:cubicBezTo>
                    <a:pt x="30" y="43"/>
                    <a:pt x="31" y="46"/>
                    <a:pt x="32" y="50"/>
                  </a:cubicBezTo>
                  <a:cubicBezTo>
                    <a:pt x="32" y="50"/>
                    <a:pt x="32" y="50"/>
                    <a:pt x="32" y="50"/>
                  </a:cubicBezTo>
                  <a:cubicBezTo>
                    <a:pt x="35" y="51"/>
                    <a:pt x="37" y="56"/>
                    <a:pt x="38" y="58"/>
                  </a:cubicBezTo>
                  <a:cubicBezTo>
                    <a:pt x="37" y="58"/>
                    <a:pt x="37" y="58"/>
                    <a:pt x="37" y="58"/>
                  </a:cubicBezTo>
                  <a:cubicBezTo>
                    <a:pt x="37" y="59"/>
                    <a:pt x="38" y="60"/>
                    <a:pt x="38" y="59"/>
                  </a:cubicBezTo>
                  <a:cubicBezTo>
                    <a:pt x="39" y="60"/>
                    <a:pt x="40" y="61"/>
                    <a:pt x="39" y="62"/>
                  </a:cubicBezTo>
                  <a:cubicBezTo>
                    <a:pt x="40" y="63"/>
                    <a:pt x="40" y="62"/>
                    <a:pt x="41" y="63"/>
                  </a:cubicBezTo>
                  <a:cubicBezTo>
                    <a:pt x="43" y="64"/>
                    <a:pt x="43" y="64"/>
                    <a:pt x="44" y="67"/>
                  </a:cubicBezTo>
                  <a:cubicBezTo>
                    <a:pt x="44" y="65"/>
                    <a:pt x="44" y="65"/>
                    <a:pt x="44" y="65"/>
                  </a:cubicBezTo>
                  <a:cubicBezTo>
                    <a:pt x="43" y="67"/>
                    <a:pt x="43" y="67"/>
                    <a:pt x="43" y="67"/>
                  </a:cubicBezTo>
                  <a:cubicBezTo>
                    <a:pt x="44" y="67"/>
                    <a:pt x="44" y="69"/>
                    <a:pt x="44" y="68"/>
                  </a:cubicBezTo>
                  <a:cubicBezTo>
                    <a:pt x="44" y="70"/>
                    <a:pt x="47" y="70"/>
                    <a:pt x="47" y="73"/>
                  </a:cubicBezTo>
                  <a:cubicBezTo>
                    <a:pt x="47" y="72"/>
                    <a:pt x="47" y="73"/>
                    <a:pt x="48" y="73"/>
                  </a:cubicBezTo>
                  <a:cubicBezTo>
                    <a:pt x="48" y="74"/>
                    <a:pt x="49" y="76"/>
                    <a:pt x="50" y="77"/>
                  </a:cubicBezTo>
                  <a:cubicBezTo>
                    <a:pt x="49" y="77"/>
                    <a:pt x="49" y="77"/>
                    <a:pt x="49" y="77"/>
                  </a:cubicBezTo>
                  <a:cubicBezTo>
                    <a:pt x="50" y="78"/>
                    <a:pt x="50" y="77"/>
                    <a:pt x="50" y="77"/>
                  </a:cubicBezTo>
                  <a:cubicBezTo>
                    <a:pt x="52" y="79"/>
                    <a:pt x="52" y="82"/>
                    <a:pt x="54" y="84"/>
                  </a:cubicBezTo>
                  <a:cubicBezTo>
                    <a:pt x="56" y="88"/>
                    <a:pt x="57" y="91"/>
                    <a:pt x="61" y="95"/>
                  </a:cubicBezTo>
                  <a:cubicBezTo>
                    <a:pt x="60" y="95"/>
                    <a:pt x="60" y="95"/>
                    <a:pt x="60" y="95"/>
                  </a:cubicBezTo>
                  <a:cubicBezTo>
                    <a:pt x="62" y="96"/>
                    <a:pt x="61" y="98"/>
                    <a:pt x="63" y="98"/>
                  </a:cubicBezTo>
                  <a:cubicBezTo>
                    <a:pt x="63" y="98"/>
                    <a:pt x="64" y="99"/>
                    <a:pt x="63" y="99"/>
                  </a:cubicBezTo>
                  <a:cubicBezTo>
                    <a:pt x="64" y="100"/>
                    <a:pt x="64" y="103"/>
                    <a:pt x="65" y="103"/>
                  </a:cubicBezTo>
                  <a:cubicBezTo>
                    <a:pt x="64" y="103"/>
                    <a:pt x="64" y="103"/>
                    <a:pt x="64" y="103"/>
                  </a:cubicBezTo>
                  <a:cubicBezTo>
                    <a:pt x="65" y="104"/>
                    <a:pt x="66" y="105"/>
                    <a:pt x="66" y="107"/>
                  </a:cubicBezTo>
                  <a:cubicBezTo>
                    <a:pt x="66" y="107"/>
                    <a:pt x="66" y="106"/>
                    <a:pt x="66" y="107"/>
                  </a:cubicBezTo>
                  <a:cubicBezTo>
                    <a:pt x="66" y="107"/>
                    <a:pt x="67" y="107"/>
                    <a:pt x="67" y="108"/>
                  </a:cubicBezTo>
                  <a:cubicBezTo>
                    <a:pt x="67" y="109"/>
                    <a:pt x="67" y="108"/>
                    <a:pt x="67" y="108"/>
                  </a:cubicBezTo>
                  <a:cubicBezTo>
                    <a:pt x="70" y="111"/>
                    <a:pt x="71" y="114"/>
                    <a:pt x="73" y="117"/>
                  </a:cubicBezTo>
                  <a:cubicBezTo>
                    <a:pt x="74" y="119"/>
                    <a:pt x="72" y="118"/>
                    <a:pt x="74" y="119"/>
                  </a:cubicBezTo>
                  <a:cubicBezTo>
                    <a:pt x="73" y="119"/>
                    <a:pt x="74" y="119"/>
                    <a:pt x="74" y="119"/>
                  </a:cubicBezTo>
                  <a:cubicBezTo>
                    <a:pt x="75" y="121"/>
                    <a:pt x="73" y="122"/>
                    <a:pt x="74" y="122"/>
                  </a:cubicBezTo>
                  <a:cubicBezTo>
                    <a:pt x="75" y="122"/>
                    <a:pt x="75" y="122"/>
                    <a:pt x="75" y="122"/>
                  </a:cubicBezTo>
                  <a:cubicBezTo>
                    <a:pt x="76" y="123"/>
                    <a:pt x="75" y="123"/>
                    <a:pt x="76" y="124"/>
                  </a:cubicBezTo>
                  <a:cubicBezTo>
                    <a:pt x="76" y="124"/>
                    <a:pt x="76" y="124"/>
                    <a:pt x="76" y="124"/>
                  </a:cubicBezTo>
                  <a:cubicBezTo>
                    <a:pt x="78" y="125"/>
                    <a:pt x="78" y="127"/>
                    <a:pt x="80" y="128"/>
                  </a:cubicBezTo>
                  <a:cubicBezTo>
                    <a:pt x="84" y="135"/>
                    <a:pt x="89" y="142"/>
                    <a:pt x="92" y="149"/>
                  </a:cubicBezTo>
                  <a:cubicBezTo>
                    <a:pt x="97" y="155"/>
                    <a:pt x="101" y="162"/>
                    <a:pt x="105" y="169"/>
                  </a:cubicBezTo>
                  <a:cubicBezTo>
                    <a:pt x="105" y="171"/>
                    <a:pt x="105" y="171"/>
                    <a:pt x="106" y="172"/>
                  </a:cubicBezTo>
                  <a:cubicBezTo>
                    <a:pt x="106" y="172"/>
                    <a:pt x="106" y="172"/>
                    <a:pt x="106" y="173"/>
                  </a:cubicBezTo>
                  <a:cubicBezTo>
                    <a:pt x="107" y="172"/>
                    <a:pt x="107" y="175"/>
                    <a:pt x="108" y="175"/>
                  </a:cubicBezTo>
                  <a:cubicBezTo>
                    <a:pt x="109" y="177"/>
                    <a:pt x="111" y="179"/>
                    <a:pt x="112" y="181"/>
                  </a:cubicBezTo>
                  <a:cubicBezTo>
                    <a:pt x="112" y="181"/>
                    <a:pt x="111" y="181"/>
                    <a:pt x="112" y="182"/>
                  </a:cubicBezTo>
                  <a:cubicBezTo>
                    <a:pt x="112" y="182"/>
                    <a:pt x="112" y="182"/>
                    <a:pt x="112" y="182"/>
                  </a:cubicBezTo>
                  <a:cubicBezTo>
                    <a:pt x="112" y="182"/>
                    <a:pt x="112" y="182"/>
                    <a:pt x="112" y="182"/>
                  </a:cubicBezTo>
                  <a:cubicBezTo>
                    <a:pt x="113" y="182"/>
                    <a:pt x="113" y="184"/>
                    <a:pt x="113" y="182"/>
                  </a:cubicBezTo>
                  <a:cubicBezTo>
                    <a:pt x="118" y="189"/>
                    <a:pt x="119" y="196"/>
                    <a:pt x="124" y="203"/>
                  </a:cubicBezTo>
                  <a:cubicBezTo>
                    <a:pt x="124" y="204"/>
                    <a:pt x="126" y="206"/>
                    <a:pt x="127" y="208"/>
                  </a:cubicBezTo>
                  <a:cubicBezTo>
                    <a:pt x="130" y="213"/>
                    <a:pt x="131" y="217"/>
                    <a:pt x="135" y="223"/>
                  </a:cubicBezTo>
                  <a:cubicBezTo>
                    <a:pt x="135" y="223"/>
                    <a:pt x="133" y="224"/>
                    <a:pt x="131" y="222"/>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5" name="Freeform 118"/>
            <p:cNvSpPr>
              <a:spLocks/>
            </p:cNvSpPr>
            <p:nvPr/>
          </p:nvSpPr>
          <p:spPr bwMode="auto">
            <a:xfrm>
              <a:off x="3289" y="1625"/>
              <a:ext cx="305" cy="517"/>
            </a:xfrm>
            <a:custGeom>
              <a:avLst/>
              <a:gdLst>
                <a:gd name="T0" fmla="*/ 112 w 129"/>
                <a:gd name="T1" fmla="*/ 195 h 219"/>
                <a:gd name="T2" fmla="*/ 109 w 129"/>
                <a:gd name="T3" fmla="*/ 188 h 219"/>
                <a:gd name="T4" fmla="*/ 100 w 129"/>
                <a:gd name="T5" fmla="*/ 176 h 219"/>
                <a:gd name="T6" fmla="*/ 96 w 129"/>
                <a:gd name="T7" fmla="*/ 172 h 219"/>
                <a:gd name="T8" fmla="*/ 89 w 129"/>
                <a:gd name="T9" fmla="*/ 157 h 219"/>
                <a:gd name="T10" fmla="*/ 86 w 129"/>
                <a:gd name="T11" fmla="*/ 153 h 219"/>
                <a:gd name="T12" fmla="*/ 82 w 129"/>
                <a:gd name="T13" fmla="*/ 145 h 219"/>
                <a:gd name="T14" fmla="*/ 77 w 129"/>
                <a:gd name="T15" fmla="*/ 138 h 219"/>
                <a:gd name="T16" fmla="*/ 76 w 129"/>
                <a:gd name="T17" fmla="*/ 134 h 219"/>
                <a:gd name="T18" fmla="*/ 74 w 129"/>
                <a:gd name="T19" fmla="*/ 132 h 219"/>
                <a:gd name="T20" fmla="*/ 68 w 129"/>
                <a:gd name="T21" fmla="*/ 124 h 219"/>
                <a:gd name="T22" fmla="*/ 66 w 129"/>
                <a:gd name="T23" fmla="*/ 119 h 219"/>
                <a:gd name="T24" fmla="*/ 62 w 129"/>
                <a:gd name="T25" fmla="*/ 115 h 219"/>
                <a:gd name="T26" fmla="*/ 59 w 129"/>
                <a:gd name="T27" fmla="*/ 109 h 219"/>
                <a:gd name="T28" fmla="*/ 56 w 129"/>
                <a:gd name="T29" fmla="*/ 102 h 219"/>
                <a:gd name="T30" fmla="*/ 51 w 129"/>
                <a:gd name="T31" fmla="*/ 93 h 219"/>
                <a:gd name="T32" fmla="*/ 49 w 129"/>
                <a:gd name="T33" fmla="*/ 91 h 219"/>
                <a:gd name="T34" fmla="*/ 48 w 129"/>
                <a:gd name="T35" fmla="*/ 87 h 219"/>
                <a:gd name="T36" fmla="*/ 46 w 129"/>
                <a:gd name="T37" fmla="*/ 85 h 219"/>
                <a:gd name="T38" fmla="*/ 45 w 129"/>
                <a:gd name="T39" fmla="*/ 84 h 219"/>
                <a:gd name="T40" fmla="*/ 42 w 129"/>
                <a:gd name="T41" fmla="*/ 80 h 219"/>
                <a:gd name="T42" fmla="*/ 36 w 129"/>
                <a:gd name="T43" fmla="*/ 69 h 219"/>
                <a:gd name="T44" fmla="*/ 33 w 129"/>
                <a:gd name="T45" fmla="*/ 65 h 219"/>
                <a:gd name="T46" fmla="*/ 31 w 129"/>
                <a:gd name="T47" fmla="*/ 61 h 219"/>
                <a:gd name="T48" fmla="*/ 27 w 129"/>
                <a:gd name="T49" fmla="*/ 52 h 219"/>
                <a:gd name="T50" fmla="*/ 27 w 129"/>
                <a:gd name="T51" fmla="*/ 48 h 219"/>
                <a:gd name="T52" fmla="*/ 22 w 129"/>
                <a:gd name="T53" fmla="*/ 47 h 219"/>
                <a:gd name="T54" fmla="*/ 20 w 129"/>
                <a:gd name="T55" fmla="*/ 45 h 219"/>
                <a:gd name="T56" fmla="*/ 18 w 129"/>
                <a:gd name="T57" fmla="*/ 40 h 219"/>
                <a:gd name="T58" fmla="*/ 16 w 129"/>
                <a:gd name="T59" fmla="*/ 39 h 219"/>
                <a:gd name="T60" fmla="*/ 16 w 129"/>
                <a:gd name="T61" fmla="*/ 37 h 219"/>
                <a:gd name="T62" fmla="*/ 16 w 129"/>
                <a:gd name="T63" fmla="*/ 33 h 219"/>
                <a:gd name="T64" fmla="*/ 12 w 129"/>
                <a:gd name="T65" fmla="*/ 30 h 219"/>
                <a:gd name="T66" fmla="*/ 12 w 129"/>
                <a:gd name="T67" fmla="*/ 28 h 219"/>
                <a:gd name="T68" fmla="*/ 9 w 129"/>
                <a:gd name="T69" fmla="*/ 26 h 219"/>
                <a:gd name="T70" fmla="*/ 7 w 129"/>
                <a:gd name="T71" fmla="*/ 22 h 219"/>
                <a:gd name="T72" fmla="*/ 10 w 129"/>
                <a:gd name="T73" fmla="*/ 22 h 219"/>
                <a:gd name="T74" fmla="*/ 5 w 129"/>
                <a:gd name="T75" fmla="*/ 18 h 219"/>
                <a:gd name="T76" fmla="*/ 3 w 129"/>
                <a:gd name="T77" fmla="*/ 8 h 219"/>
                <a:gd name="T78" fmla="*/ 3 w 129"/>
                <a:gd name="T79" fmla="*/ 5 h 219"/>
                <a:gd name="T80" fmla="*/ 0 w 129"/>
                <a:gd name="T81" fmla="*/ 0 h 219"/>
                <a:gd name="T82" fmla="*/ 2 w 129"/>
                <a:gd name="T83" fmla="*/ 1 h 219"/>
                <a:gd name="T84" fmla="*/ 3 w 129"/>
                <a:gd name="T85" fmla="*/ 7 h 219"/>
                <a:gd name="T86" fmla="*/ 10 w 129"/>
                <a:gd name="T87" fmla="*/ 16 h 219"/>
                <a:gd name="T88" fmla="*/ 20 w 129"/>
                <a:gd name="T89" fmla="*/ 31 h 219"/>
                <a:gd name="T90" fmla="*/ 30 w 129"/>
                <a:gd name="T91" fmla="*/ 47 h 219"/>
                <a:gd name="T92" fmla="*/ 39 w 129"/>
                <a:gd name="T93" fmla="*/ 61 h 219"/>
                <a:gd name="T94" fmla="*/ 45 w 129"/>
                <a:gd name="T95" fmla="*/ 72 h 219"/>
                <a:gd name="T96" fmla="*/ 57 w 129"/>
                <a:gd name="T97" fmla="*/ 93 h 219"/>
                <a:gd name="T98" fmla="*/ 63 w 129"/>
                <a:gd name="T99" fmla="*/ 105 h 219"/>
                <a:gd name="T100" fmla="*/ 70 w 129"/>
                <a:gd name="T101" fmla="*/ 119 h 219"/>
                <a:gd name="T102" fmla="*/ 100 w 129"/>
                <a:gd name="T103" fmla="*/ 165 h 219"/>
                <a:gd name="T104" fmla="*/ 108 w 129"/>
                <a:gd name="T105" fmla="*/ 179 h 219"/>
                <a:gd name="T106" fmla="*/ 126 w 129"/>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9" h="219">
                  <a:moveTo>
                    <a:pt x="126" y="217"/>
                  </a:moveTo>
                  <a:cubicBezTo>
                    <a:pt x="122" y="215"/>
                    <a:pt x="122" y="210"/>
                    <a:pt x="119" y="208"/>
                  </a:cubicBezTo>
                  <a:cubicBezTo>
                    <a:pt x="119" y="208"/>
                    <a:pt x="120" y="208"/>
                    <a:pt x="120" y="207"/>
                  </a:cubicBezTo>
                  <a:cubicBezTo>
                    <a:pt x="117" y="206"/>
                    <a:pt x="115" y="201"/>
                    <a:pt x="114" y="197"/>
                  </a:cubicBezTo>
                  <a:cubicBezTo>
                    <a:pt x="114" y="197"/>
                    <a:pt x="114" y="197"/>
                    <a:pt x="114" y="197"/>
                  </a:cubicBezTo>
                  <a:cubicBezTo>
                    <a:pt x="114" y="196"/>
                    <a:pt x="113" y="196"/>
                    <a:pt x="112" y="195"/>
                  </a:cubicBezTo>
                  <a:cubicBezTo>
                    <a:pt x="113" y="195"/>
                    <a:pt x="113" y="195"/>
                    <a:pt x="113" y="195"/>
                  </a:cubicBezTo>
                  <a:cubicBezTo>
                    <a:pt x="112" y="195"/>
                    <a:pt x="112" y="193"/>
                    <a:pt x="111" y="193"/>
                  </a:cubicBezTo>
                  <a:cubicBezTo>
                    <a:pt x="111" y="193"/>
                    <a:pt x="112" y="193"/>
                    <a:pt x="112" y="192"/>
                  </a:cubicBezTo>
                  <a:cubicBezTo>
                    <a:pt x="111" y="192"/>
                    <a:pt x="111" y="192"/>
                    <a:pt x="111" y="192"/>
                  </a:cubicBezTo>
                  <a:cubicBezTo>
                    <a:pt x="109" y="192"/>
                    <a:pt x="109" y="189"/>
                    <a:pt x="109" y="188"/>
                  </a:cubicBezTo>
                  <a:cubicBezTo>
                    <a:pt x="109" y="188"/>
                    <a:pt x="109" y="188"/>
                    <a:pt x="109" y="188"/>
                  </a:cubicBezTo>
                  <a:cubicBezTo>
                    <a:pt x="106" y="187"/>
                    <a:pt x="104" y="183"/>
                    <a:pt x="102" y="180"/>
                  </a:cubicBezTo>
                  <a:cubicBezTo>
                    <a:pt x="103" y="180"/>
                    <a:pt x="103" y="180"/>
                    <a:pt x="103" y="180"/>
                  </a:cubicBezTo>
                  <a:cubicBezTo>
                    <a:pt x="103" y="180"/>
                    <a:pt x="102" y="180"/>
                    <a:pt x="102" y="180"/>
                  </a:cubicBezTo>
                  <a:cubicBezTo>
                    <a:pt x="102" y="179"/>
                    <a:pt x="101" y="179"/>
                    <a:pt x="101" y="178"/>
                  </a:cubicBezTo>
                  <a:cubicBezTo>
                    <a:pt x="101" y="178"/>
                    <a:pt x="101" y="178"/>
                    <a:pt x="101" y="178"/>
                  </a:cubicBezTo>
                  <a:cubicBezTo>
                    <a:pt x="100" y="177"/>
                    <a:pt x="101" y="177"/>
                    <a:pt x="100" y="176"/>
                  </a:cubicBezTo>
                  <a:cubicBezTo>
                    <a:pt x="100" y="176"/>
                    <a:pt x="100" y="176"/>
                    <a:pt x="100" y="176"/>
                  </a:cubicBezTo>
                  <a:cubicBezTo>
                    <a:pt x="99" y="176"/>
                    <a:pt x="100" y="174"/>
                    <a:pt x="99" y="174"/>
                  </a:cubicBezTo>
                  <a:cubicBezTo>
                    <a:pt x="99" y="174"/>
                    <a:pt x="99" y="174"/>
                    <a:pt x="99" y="174"/>
                  </a:cubicBezTo>
                  <a:cubicBezTo>
                    <a:pt x="99" y="173"/>
                    <a:pt x="99" y="173"/>
                    <a:pt x="99" y="173"/>
                  </a:cubicBezTo>
                  <a:cubicBezTo>
                    <a:pt x="99" y="173"/>
                    <a:pt x="99" y="173"/>
                    <a:pt x="99" y="173"/>
                  </a:cubicBezTo>
                  <a:cubicBezTo>
                    <a:pt x="97" y="172"/>
                    <a:pt x="97" y="171"/>
                    <a:pt x="96" y="172"/>
                  </a:cubicBezTo>
                  <a:cubicBezTo>
                    <a:pt x="97" y="171"/>
                    <a:pt x="97" y="172"/>
                    <a:pt x="97" y="171"/>
                  </a:cubicBezTo>
                  <a:cubicBezTo>
                    <a:pt x="96" y="168"/>
                    <a:pt x="94" y="164"/>
                    <a:pt x="92" y="161"/>
                  </a:cubicBezTo>
                  <a:cubicBezTo>
                    <a:pt x="92" y="160"/>
                    <a:pt x="92" y="160"/>
                    <a:pt x="92" y="160"/>
                  </a:cubicBezTo>
                  <a:cubicBezTo>
                    <a:pt x="91" y="160"/>
                    <a:pt x="91" y="159"/>
                    <a:pt x="90" y="159"/>
                  </a:cubicBezTo>
                  <a:cubicBezTo>
                    <a:pt x="90" y="159"/>
                    <a:pt x="91" y="159"/>
                    <a:pt x="90" y="159"/>
                  </a:cubicBezTo>
                  <a:cubicBezTo>
                    <a:pt x="90" y="157"/>
                    <a:pt x="89" y="157"/>
                    <a:pt x="89" y="157"/>
                  </a:cubicBezTo>
                  <a:cubicBezTo>
                    <a:pt x="90" y="157"/>
                    <a:pt x="90" y="157"/>
                    <a:pt x="90" y="156"/>
                  </a:cubicBezTo>
                  <a:cubicBezTo>
                    <a:pt x="89" y="156"/>
                    <a:pt x="89" y="155"/>
                    <a:pt x="88" y="155"/>
                  </a:cubicBezTo>
                  <a:cubicBezTo>
                    <a:pt x="89" y="155"/>
                    <a:pt x="89" y="155"/>
                    <a:pt x="89" y="155"/>
                  </a:cubicBezTo>
                  <a:cubicBezTo>
                    <a:pt x="88" y="154"/>
                    <a:pt x="88" y="154"/>
                    <a:pt x="87" y="154"/>
                  </a:cubicBezTo>
                  <a:cubicBezTo>
                    <a:pt x="88" y="154"/>
                    <a:pt x="88" y="154"/>
                    <a:pt x="88" y="154"/>
                  </a:cubicBezTo>
                  <a:cubicBezTo>
                    <a:pt x="88" y="152"/>
                    <a:pt x="87" y="154"/>
                    <a:pt x="86" y="153"/>
                  </a:cubicBezTo>
                  <a:cubicBezTo>
                    <a:pt x="87" y="153"/>
                    <a:pt x="87" y="153"/>
                    <a:pt x="87" y="153"/>
                  </a:cubicBezTo>
                  <a:cubicBezTo>
                    <a:pt x="86" y="152"/>
                    <a:pt x="85" y="151"/>
                    <a:pt x="84" y="150"/>
                  </a:cubicBezTo>
                  <a:cubicBezTo>
                    <a:pt x="85" y="150"/>
                    <a:pt x="85" y="150"/>
                    <a:pt x="85" y="150"/>
                  </a:cubicBezTo>
                  <a:cubicBezTo>
                    <a:pt x="84" y="149"/>
                    <a:pt x="84" y="147"/>
                    <a:pt x="83" y="147"/>
                  </a:cubicBezTo>
                  <a:cubicBezTo>
                    <a:pt x="83" y="146"/>
                    <a:pt x="84" y="146"/>
                    <a:pt x="83" y="145"/>
                  </a:cubicBezTo>
                  <a:cubicBezTo>
                    <a:pt x="82" y="146"/>
                    <a:pt x="82" y="144"/>
                    <a:pt x="82" y="145"/>
                  </a:cubicBezTo>
                  <a:cubicBezTo>
                    <a:pt x="82" y="144"/>
                    <a:pt x="81" y="142"/>
                    <a:pt x="81" y="142"/>
                  </a:cubicBezTo>
                  <a:cubicBezTo>
                    <a:pt x="81" y="142"/>
                    <a:pt x="81" y="141"/>
                    <a:pt x="82" y="142"/>
                  </a:cubicBezTo>
                  <a:cubicBezTo>
                    <a:pt x="82" y="141"/>
                    <a:pt x="82" y="141"/>
                    <a:pt x="82" y="141"/>
                  </a:cubicBezTo>
                  <a:cubicBezTo>
                    <a:pt x="82" y="141"/>
                    <a:pt x="82" y="141"/>
                    <a:pt x="82" y="141"/>
                  </a:cubicBezTo>
                  <a:cubicBezTo>
                    <a:pt x="82" y="141"/>
                    <a:pt x="81" y="140"/>
                    <a:pt x="81" y="139"/>
                  </a:cubicBezTo>
                  <a:cubicBezTo>
                    <a:pt x="79" y="139"/>
                    <a:pt x="78" y="139"/>
                    <a:pt x="77" y="138"/>
                  </a:cubicBezTo>
                  <a:cubicBezTo>
                    <a:pt x="78" y="138"/>
                    <a:pt x="78" y="137"/>
                    <a:pt x="78" y="137"/>
                  </a:cubicBezTo>
                  <a:cubicBezTo>
                    <a:pt x="76" y="137"/>
                    <a:pt x="76" y="137"/>
                    <a:pt x="76" y="137"/>
                  </a:cubicBezTo>
                  <a:cubicBezTo>
                    <a:pt x="76" y="136"/>
                    <a:pt x="77" y="136"/>
                    <a:pt x="76" y="136"/>
                  </a:cubicBezTo>
                  <a:cubicBezTo>
                    <a:pt x="76" y="136"/>
                    <a:pt x="76" y="136"/>
                    <a:pt x="76" y="136"/>
                  </a:cubicBezTo>
                  <a:cubicBezTo>
                    <a:pt x="76" y="135"/>
                    <a:pt x="75" y="134"/>
                    <a:pt x="76" y="134"/>
                  </a:cubicBezTo>
                  <a:cubicBezTo>
                    <a:pt x="76" y="134"/>
                    <a:pt x="76" y="134"/>
                    <a:pt x="76" y="134"/>
                  </a:cubicBezTo>
                  <a:cubicBezTo>
                    <a:pt x="76" y="134"/>
                    <a:pt x="76" y="134"/>
                    <a:pt x="75" y="133"/>
                  </a:cubicBezTo>
                  <a:cubicBezTo>
                    <a:pt x="75" y="133"/>
                    <a:pt x="75" y="133"/>
                    <a:pt x="75" y="133"/>
                  </a:cubicBezTo>
                  <a:cubicBezTo>
                    <a:pt x="75" y="133"/>
                    <a:pt x="74" y="132"/>
                    <a:pt x="74" y="133"/>
                  </a:cubicBezTo>
                  <a:cubicBezTo>
                    <a:pt x="74" y="133"/>
                    <a:pt x="75" y="132"/>
                    <a:pt x="75" y="133"/>
                  </a:cubicBezTo>
                  <a:cubicBezTo>
                    <a:pt x="74" y="133"/>
                    <a:pt x="73" y="132"/>
                    <a:pt x="73" y="132"/>
                  </a:cubicBezTo>
                  <a:cubicBezTo>
                    <a:pt x="73" y="132"/>
                    <a:pt x="73" y="132"/>
                    <a:pt x="74" y="132"/>
                  </a:cubicBezTo>
                  <a:cubicBezTo>
                    <a:pt x="73" y="130"/>
                    <a:pt x="72" y="129"/>
                    <a:pt x="70" y="128"/>
                  </a:cubicBezTo>
                  <a:cubicBezTo>
                    <a:pt x="70" y="128"/>
                    <a:pt x="72" y="128"/>
                    <a:pt x="72" y="129"/>
                  </a:cubicBezTo>
                  <a:cubicBezTo>
                    <a:pt x="72" y="127"/>
                    <a:pt x="69" y="127"/>
                    <a:pt x="69" y="126"/>
                  </a:cubicBezTo>
                  <a:cubicBezTo>
                    <a:pt x="69" y="126"/>
                    <a:pt x="69" y="126"/>
                    <a:pt x="69" y="126"/>
                  </a:cubicBezTo>
                  <a:cubicBezTo>
                    <a:pt x="69" y="125"/>
                    <a:pt x="69" y="125"/>
                    <a:pt x="69" y="125"/>
                  </a:cubicBezTo>
                  <a:cubicBezTo>
                    <a:pt x="69" y="125"/>
                    <a:pt x="69" y="124"/>
                    <a:pt x="68" y="124"/>
                  </a:cubicBezTo>
                  <a:cubicBezTo>
                    <a:pt x="68" y="124"/>
                    <a:pt x="68" y="124"/>
                    <a:pt x="69" y="124"/>
                  </a:cubicBezTo>
                  <a:cubicBezTo>
                    <a:pt x="68" y="124"/>
                    <a:pt x="66" y="121"/>
                    <a:pt x="66" y="120"/>
                  </a:cubicBezTo>
                  <a:cubicBezTo>
                    <a:pt x="66" y="120"/>
                    <a:pt x="65" y="120"/>
                    <a:pt x="64" y="119"/>
                  </a:cubicBezTo>
                  <a:cubicBezTo>
                    <a:pt x="65" y="119"/>
                    <a:pt x="65" y="119"/>
                    <a:pt x="65" y="119"/>
                  </a:cubicBezTo>
                  <a:cubicBezTo>
                    <a:pt x="65" y="119"/>
                    <a:pt x="64" y="118"/>
                    <a:pt x="65" y="118"/>
                  </a:cubicBezTo>
                  <a:cubicBezTo>
                    <a:pt x="64" y="117"/>
                    <a:pt x="67" y="120"/>
                    <a:pt x="66" y="119"/>
                  </a:cubicBezTo>
                  <a:cubicBezTo>
                    <a:pt x="66" y="119"/>
                    <a:pt x="64" y="119"/>
                    <a:pt x="65" y="118"/>
                  </a:cubicBezTo>
                  <a:cubicBezTo>
                    <a:pt x="64" y="117"/>
                    <a:pt x="64" y="117"/>
                    <a:pt x="64" y="117"/>
                  </a:cubicBezTo>
                  <a:cubicBezTo>
                    <a:pt x="64" y="117"/>
                    <a:pt x="65" y="117"/>
                    <a:pt x="65" y="116"/>
                  </a:cubicBezTo>
                  <a:cubicBezTo>
                    <a:pt x="64" y="115"/>
                    <a:pt x="64" y="116"/>
                    <a:pt x="64" y="115"/>
                  </a:cubicBezTo>
                  <a:cubicBezTo>
                    <a:pt x="63" y="115"/>
                    <a:pt x="63" y="115"/>
                    <a:pt x="63" y="115"/>
                  </a:cubicBezTo>
                  <a:cubicBezTo>
                    <a:pt x="63" y="115"/>
                    <a:pt x="63" y="114"/>
                    <a:pt x="62" y="115"/>
                  </a:cubicBezTo>
                  <a:cubicBezTo>
                    <a:pt x="63" y="115"/>
                    <a:pt x="61" y="114"/>
                    <a:pt x="62" y="114"/>
                  </a:cubicBezTo>
                  <a:cubicBezTo>
                    <a:pt x="63" y="114"/>
                    <a:pt x="63" y="114"/>
                    <a:pt x="63" y="114"/>
                  </a:cubicBezTo>
                  <a:cubicBezTo>
                    <a:pt x="63" y="114"/>
                    <a:pt x="62" y="114"/>
                    <a:pt x="61" y="114"/>
                  </a:cubicBezTo>
                  <a:cubicBezTo>
                    <a:pt x="61" y="114"/>
                    <a:pt x="62" y="114"/>
                    <a:pt x="62" y="112"/>
                  </a:cubicBezTo>
                  <a:cubicBezTo>
                    <a:pt x="61" y="114"/>
                    <a:pt x="61" y="112"/>
                    <a:pt x="60" y="111"/>
                  </a:cubicBezTo>
                  <a:cubicBezTo>
                    <a:pt x="60" y="110"/>
                    <a:pt x="59" y="109"/>
                    <a:pt x="59" y="109"/>
                  </a:cubicBezTo>
                  <a:cubicBezTo>
                    <a:pt x="59" y="108"/>
                    <a:pt x="58" y="108"/>
                    <a:pt x="58" y="107"/>
                  </a:cubicBezTo>
                  <a:cubicBezTo>
                    <a:pt x="58" y="107"/>
                    <a:pt x="58" y="107"/>
                    <a:pt x="58" y="107"/>
                  </a:cubicBezTo>
                  <a:cubicBezTo>
                    <a:pt x="58" y="107"/>
                    <a:pt x="58" y="107"/>
                    <a:pt x="58" y="107"/>
                  </a:cubicBezTo>
                  <a:cubicBezTo>
                    <a:pt x="58" y="107"/>
                    <a:pt x="58" y="106"/>
                    <a:pt x="58" y="105"/>
                  </a:cubicBezTo>
                  <a:cubicBezTo>
                    <a:pt x="57" y="105"/>
                    <a:pt x="57" y="105"/>
                    <a:pt x="56" y="106"/>
                  </a:cubicBezTo>
                  <a:cubicBezTo>
                    <a:pt x="57" y="103"/>
                    <a:pt x="56" y="103"/>
                    <a:pt x="56" y="102"/>
                  </a:cubicBezTo>
                  <a:cubicBezTo>
                    <a:pt x="56" y="102"/>
                    <a:pt x="56" y="103"/>
                    <a:pt x="56" y="102"/>
                  </a:cubicBezTo>
                  <a:cubicBezTo>
                    <a:pt x="57" y="101"/>
                    <a:pt x="56" y="101"/>
                    <a:pt x="56" y="100"/>
                  </a:cubicBezTo>
                  <a:cubicBezTo>
                    <a:pt x="55" y="101"/>
                    <a:pt x="55" y="101"/>
                    <a:pt x="55" y="101"/>
                  </a:cubicBezTo>
                  <a:cubicBezTo>
                    <a:pt x="55" y="100"/>
                    <a:pt x="54" y="100"/>
                    <a:pt x="55" y="100"/>
                  </a:cubicBezTo>
                  <a:cubicBezTo>
                    <a:pt x="54" y="100"/>
                    <a:pt x="54" y="99"/>
                    <a:pt x="54" y="100"/>
                  </a:cubicBezTo>
                  <a:cubicBezTo>
                    <a:pt x="52" y="98"/>
                    <a:pt x="50" y="96"/>
                    <a:pt x="51" y="93"/>
                  </a:cubicBezTo>
                  <a:cubicBezTo>
                    <a:pt x="51" y="93"/>
                    <a:pt x="51" y="93"/>
                    <a:pt x="50" y="93"/>
                  </a:cubicBezTo>
                  <a:cubicBezTo>
                    <a:pt x="50" y="94"/>
                    <a:pt x="51" y="93"/>
                    <a:pt x="51" y="94"/>
                  </a:cubicBezTo>
                  <a:cubicBezTo>
                    <a:pt x="50" y="93"/>
                    <a:pt x="50" y="94"/>
                    <a:pt x="50" y="94"/>
                  </a:cubicBezTo>
                  <a:cubicBezTo>
                    <a:pt x="50" y="93"/>
                    <a:pt x="50" y="93"/>
                    <a:pt x="51" y="93"/>
                  </a:cubicBezTo>
                  <a:cubicBezTo>
                    <a:pt x="51" y="92"/>
                    <a:pt x="49" y="93"/>
                    <a:pt x="49" y="92"/>
                  </a:cubicBezTo>
                  <a:cubicBezTo>
                    <a:pt x="49" y="92"/>
                    <a:pt x="49" y="92"/>
                    <a:pt x="49" y="91"/>
                  </a:cubicBezTo>
                  <a:cubicBezTo>
                    <a:pt x="49" y="91"/>
                    <a:pt x="49" y="91"/>
                    <a:pt x="49" y="91"/>
                  </a:cubicBezTo>
                  <a:cubicBezTo>
                    <a:pt x="48" y="90"/>
                    <a:pt x="49" y="90"/>
                    <a:pt x="49" y="90"/>
                  </a:cubicBezTo>
                  <a:cubicBezTo>
                    <a:pt x="49" y="89"/>
                    <a:pt x="49" y="89"/>
                    <a:pt x="48" y="89"/>
                  </a:cubicBezTo>
                  <a:cubicBezTo>
                    <a:pt x="49" y="88"/>
                    <a:pt x="49" y="88"/>
                    <a:pt x="49" y="88"/>
                  </a:cubicBezTo>
                  <a:cubicBezTo>
                    <a:pt x="48" y="88"/>
                    <a:pt x="48" y="87"/>
                    <a:pt x="48" y="87"/>
                  </a:cubicBezTo>
                  <a:cubicBezTo>
                    <a:pt x="48" y="87"/>
                    <a:pt x="48" y="87"/>
                    <a:pt x="48" y="87"/>
                  </a:cubicBezTo>
                  <a:cubicBezTo>
                    <a:pt x="48" y="87"/>
                    <a:pt x="48" y="87"/>
                    <a:pt x="48" y="87"/>
                  </a:cubicBezTo>
                  <a:cubicBezTo>
                    <a:pt x="47" y="87"/>
                    <a:pt x="48" y="87"/>
                    <a:pt x="48" y="88"/>
                  </a:cubicBezTo>
                  <a:cubicBezTo>
                    <a:pt x="47" y="88"/>
                    <a:pt x="47" y="87"/>
                    <a:pt x="47" y="87"/>
                  </a:cubicBezTo>
                  <a:cubicBezTo>
                    <a:pt x="47" y="87"/>
                    <a:pt x="47" y="86"/>
                    <a:pt x="46" y="86"/>
                  </a:cubicBezTo>
                  <a:cubicBezTo>
                    <a:pt x="46" y="85"/>
                    <a:pt x="46" y="86"/>
                    <a:pt x="46" y="85"/>
                  </a:cubicBezTo>
                  <a:cubicBezTo>
                    <a:pt x="46" y="85"/>
                    <a:pt x="45" y="85"/>
                    <a:pt x="46" y="85"/>
                  </a:cubicBezTo>
                  <a:cubicBezTo>
                    <a:pt x="46" y="85"/>
                    <a:pt x="46" y="85"/>
                    <a:pt x="46" y="85"/>
                  </a:cubicBezTo>
                  <a:cubicBezTo>
                    <a:pt x="46" y="85"/>
                    <a:pt x="47" y="85"/>
                    <a:pt x="46" y="84"/>
                  </a:cubicBezTo>
                  <a:cubicBezTo>
                    <a:pt x="46" y="84"/>
                    <a:pt x="45" y="85"/>
                    <a:pt x="45" y="84"/>
                  </a:cubicBezTo>
                  <a:cubicBezTo>
                    <a:pt x="45" y="84"/>
                    <a:pt x="45" y="84"/>
                    <a:pt x="46" y="84"/>
                  </a:cubicBezTo>
                  <a:cubicBezTo>
                    <a:pt x="45" y="83"/>
                    <a:pt x="45" y="83"/>
                    <a:pt x="45" y="83"/>
                  </a:cubicBezTo>
                  <a:cubicBezTo>
                    <a:pt x="45" y="84"/>
                    <a:pt x="45" y="84"/>
                    <a:pt x="45" y="84"/>
                  </a:cubicBezTo>
                  <a:cubicBezTo>
                    <a:pt x="45" y="83"/>
                    <a:pt x="45" y="83"/>
                    <a:pt x="45" y="83"/>
                  </a:cubicBezTo>
                  <a:cubicBezTo>
                    <a:pt x="43" y="82"/>
                    <a:pt x="43" y="82"/>
                    <a:pt x="43" y="82"/>
                  </a:cubicBezTo>
                  <a:cubicBezTo>
                    <a:pt x="42" y="82"/>
                    <a:pt x="43" y="81"/>
                    <a:pt x="42" y="81"/>
                  </a:cubicBezTo>
                  <a:cubicBezTo>
                    <a:pt x="42" y="81"/>
                    <a:pt x="42" y="81"/>
                    <a:pt x="42" y="81"/>
                  </a:cubicBezTo>
                  <a:cubicBezTo>
                    <a:pt x="43" y="80"/>
                    <a:pt x="42" y="80"/>
                    <a:pt x="42" y="80"/>
                  </a:cubicBezTo>
                  <a:cubicBezTo>
                    <a:pt x="42" y="80"/>
                    <a:pt x="42" y="80"/>
                    <a:pt x="42" y="80"/>
                  </a:cubicBezTo>
                  <a:cubicBezTo>
                    <a:pt x="42" y="80"/>
                    <a:pt x="42" y="80"/>
                    <a:pt x="42" y="80"/>
                  </a:cubicBezTo>
                  <a:cubicBezTo>
                    <a:pt x="42" y="79"/>
                    <a:pt x="42" y="79"/>
                    <a:pt x="42" y="78"/>
                  </a:cubicBezTo>
                  <a:cubicBezTo>
                    <a:pt x="41" y="78"/>
                    <a:pt x="41" y="78"/>
                    <a:pt x="41" y="78"/>
                  </a:cubicBezTo>
                  <a:cubicBezTo>
                    <a:pt x="40" y="76"/>
                    <a:pt x="39" y="75"/>
                    <a:pt x="39" y="74"/>
                  </a:cubicBezTo>
                  <a:cubicBezTo>
                    <a:pt x="39" y="73"/>
                    <a:pt x="39" y="74"/>
                    <a:pt x="38" y="73"/>
                  </a:cubicBezTo>
                  <a:cubicBezTo>
                    <a:pt x="38" y="73"/>
                    <a:pt x="36" y="71"/>
                    <a:pt x="36" y="69"/>
                  </a:cubicBezTo>
                  <a:cubicBezTo>
                    <a:pt x="36" y="70"/>
                    <a:pt x="36" y="69"/>
                    <a:pt x="37" y="69"/>
                  </a:cubicBezTo>
                  <a:cubicBezTo>
                    <a:pt x="36" y="69"/>
                    <a:pt x="37" y="67"/>
                    <a:pt x="36" y="67"/>
                  </a:cubicBezTo>
                  <a:cubicBezTo>
                    <a:pt x="36" y="69"/>
                    <a:pt x="36" y="69"/>
                    <a:pt x="36" y="69"/>
                  </a:cubicBezTo>
                  <a:cubicBezTo>
                    <a:pt x="36" y="69"/>
                    <a:pt x="34" y="67"/>
                    <a:pt x="34" y="66"/>
                  </a:cubicBezTo>
                  <a:cubicBezTo>
                    <a:pt x="34" y="67"/>
                    <a:pt x="34" y="66"/>
                    <a:pt x="33" y="66"/>
                  </a:cubicBezTo>
                  <a:cubicBezTo>
                    <a:pt x="34" y="66"/>
                    <a:pt x="34" y="65"/>
                    <a:pt x="33" y="65"/>
                  </a:cubicBezTo>
                  <a:cubicBezTo>
                    <a:pt x="33" y="65"/>
                    <a:pt x="33" y="65"/>
                    <a:pt x="33" y="65"/>
                  </a:cubicBezTo>
                  <a:cubicBezTo>
                    <a:pt x="33" y="64"/>
                    <a:pt x="33" y="64"/>
                    <a:pt x="33" y="64"/>
                  </a:cubicBezTo>
                  <a:cubicBezTo>
                    <a:pt x="33" y="64"/>
                    <a:pt x="32" y="65"/>
                    <a:pt x="32" y="64"/>
                  </a:cubicBezTo>
                  <a:cubicBezTo>
                    <a:pt x="32" y="64"/>
                    <a:pt x="32" y="64"/>
                    <a:pt x="32" y="63"/>
                  </a:cubicBezTo>
                  <a:cubicBezTo>
                    <a:pt x="32" y="63"/>
                    <a:pt x="31" y="63"/>
                    <a:pt x="31" y="62"/>
                  </a:cubicBezTo>
                  <a:cubicBezTo>
                    <a:pt x="31" y="61"/>
                    <a:pt x="31" y="61"/>
                    <a:pt x="31" y="61"/>
                  </a:cubicBezTo>
                  <a:cubicBezTo>
                    <a:pt x="31" y="61"/>
                    <a:pt x="30" y="60"/>
                    <a:pt x="30" y="61"/>
                  </a:cubicBezTo>
                  <a:cubicBezTo>
                    <a:pt x="30" y="60"/>
                    <a:pt x="30" y="59"/>
                    <a:pt x="30" y="58"/>
                  </a:cubicBezTo>
                  <a:cubicBezTo>
                    <a:pt x="29" y="57"/>
                    <a:pt x="27" y="55"/>
                    <a:pt x="25" y="53"/>
                  </a:cubicBezTo>
                  <a:cubicBezTo>
                    <a:pt x="25" y="53"/>
                    <a:pt x="25" y="53"/>
                    <a:pt x="25" y="53"/>
                  </a:cubicBezTo>
                  <a:cubicBezTo>
                    <a:pt x="25" y="53"/>
                    <a:pt x="25" y="53"/>
                    <a:pt x="25" y="53"/>
                  </a:cubicBezTo>
                  <a:cubicBezTo>
                    <a:pt x="25" y="53"/>
                    <a:pt x="25" y="52"/>
                    <a:pt x="27" y="52"/>
                  </a:cubicBezTo>
                  <a:cubicBezTo>
                    <a:pt x="25" y="50"/>
                    <a:pt x="24" y="52"/>
                    <a:pt x="24" y="50"/>
                  </a:cubicBezTo>
                  <a:cubicBezTo>
                    <a:pt x="24" y="50"/>
                    <a:pt x="24" y="50"/>
                    <a:pt x="24" y="52"/>
                  </a:cubicBezTo>
                  <a:cubicBezTo>
                    <a:pt x="24" y="52"/>
                    <a:pt x="24" y="49"/>
                    <a:pt x="23" y="50"/>
                  </a:cubicBezTo>
                  <a:cubicBezTo>
                    <a:pt x="23" y="49"/>
                    <a:pt x="24" y="49"/>
                    <a:pt x="24" y="49"/>
                  </a:cubicBezTo>
                  <a:cubicBezTo>
                    <a:pt x="23" y="49"/>
                    <a:pt x="23" y="49"/>
                    <a:pt x="23" y="49"/>
                  </a:cubicBezTo>
                  <a:cubicBezTo>
                    <a:pt x="24" y="48"/>
                    <a:pt x="25" y="49"/>
                    <a:pt x="27" y="48"/>
                  </a:cubicBezTo>
                  <a:cubicBezTo>
                    <a:pt x="25" y="48"/>
                    <a:pt x="25" y="48"/>
                    <a:pt x="25" y="48"/>
                  </a:cubicBezTo>
                  <a:cubicBezTo>
                    <a:pt x="27" y="47"/>
                    <a:pt x="28" y="49"/>
                    <a:pt x="27" y="47"/>
                  </a:cubicBezTo>
                  <a:cubicBezTo>
                    <a:pt x="27" y="47"/>
                    <a:pt x="25" y="47"/>
                    <a:pt x="25" y="48"/>
                  </a:cubicBezTo>
                  <a:cubicBezTo>
                    <a:pt x="24" y="47"/>
                    <a:pt x="23" y="48"/>
                    <a:pt x="22" y="47"/>
                  </a:cubicBezTo>
                  <a:cubicBezTo>
                    <a:pt x="23" y="47"/>
                    <a:pt x="23" y="48"/>
                    <a:pt x="23" y="47"/>
                  </a:cubicBezTo>
                  <a:cubicBezTo>
                    <a:pt x="24" y="47"/>
                    <a:pt x="22" y="47"/>
                    <a:pt x="22" y="47"/>
                  </a:cubicBezTo>
                  <a:cubicBezTo>
                    <a:pt x="22" y="47"/>
                    <a:pt x="22" y="47"/>
                    <a:pt x="22" y="47"/>
                  </a:cubicBezTo>
                  <a:cubicBezTo>
                    <a:pt x="22" y="46"/>
                    <a:pt x="22" y="47"/>
                    <a:pt x="22" y="46"/>
                  </a:cubicBezTo>
                  <a:cubicBezTo>
                    <a:pt x="22" y="46"/>
                    <a:pt x="22" y="46"/>
                    <a:pt x="22" y="47"/>
                  </a:cubicBezTo>
                  <a:cubicBezTo>
                    <a:pt x="21" y="47"/>
                    <a:pt x="21" y="46"/>
                    <a:pt x="21" y="46"/>
                  </a:cubicBezTo>
                  <a:cubicBezTo>
                    <a:pt x="21" y="45"/>
                    <a:pt x="22" y="46"/>
                    <a:pt x="22" y="45"/>
                  </a:cubicBezTo>
                  <a:cubicBezTo>
                    <a:pt x="22" y="45"/>
                    <a:pt x="21" y="44"/>
                    <a:pt x="20" y="45"/>
                  </a:cubicBezTo>
                  <a:cubicBezTo>
                    <a:pt x="20" y="44"/>
                    <a:pt x="21" y="44"/>
                    <a:pt x="21" y="44"/>
                  </a:cubicBezTo>
                  <a:cubicBezTo>
                    <a:pt x="21" y="43"/>
                    <a:pt x="19" y="44"/>
                    <a:pt x="20" y="43"/>
                  </a:cubicBezTo>
                  <a:cubicBezTo>
                    <a:pt x="20" y="43"/>
                    <a:pt x="20" y="43"/>
                    <a:pt x="20" y="43"/>
                  </a:cubicBezTo>
                  <a:cubicBezTo>
                    <a:pt x="20" y="42"/>
                    <a:pt x="20" y="42"/>
                    <a:pt x="20" y="42"/>
                  </a:cubicBezTo>
                  <a:cubicBezTo>
                    <a:pt x="20" y="40"/>
                    <a:pt x="18" y="40"/>
                    <a:pt x="19" y="40"/>
                  </a:cubicBezTo>
                  <a:cubicBezTo>
                    <a:pt x="19" y="40"/>
                    <a:pt x="19" y="39"/>
                    <a:pt x="18" y="40"/>
                  </a:cubicBezTo>
                  <a:cubicBezTo>
                    <a:pt x="18" y="40"/>
                    <a:pt x="19" y="40"/>
                    <a:pt x="18" y="40"/>
                  </a:cubicBezTo>
                  <a:cubicBezTo>
                    <a:pt x="19" y="40"/>
                    <a:pt x="18" y="40"/>
                    <a:pt x="16" y="40"/>
                  </a:cubicBezTo>
                  <a:cubicBezTo>
                    <a:pt x="18" y="40"/>
                    <a:pt x="18" y="40"/>
                    <a:pt x="18" y="40"/>
                  </a:cubicBezTo>
                  <a:cubicBezTo>
                    <a:pt x="16" y="40"/>
                    <a:pt x="16" y="39"/>
                    <a:pt x="16" y="39"/>
                  </a:cubicBezTo>
                  <a:cubicBezTo>
                    <a:pt x="16" y="39"/>
                    <a:pt x="16" y="39"/>
                    <a:pt x="16" y="39"/>
                  </a:cubicBezTo>
                  <a:cubicBezTo>
                    <a:pt x="16" y="39"/>
                    <a:pt x="16" y="39"/>
                    <a:pt x="16" y="39"/>
                  </a:cubicBezTo>
                  <a:cubicBezTo>
                    <a:pt x="16" y="38"/>
                    <a:pt x="16" y="38"/>
                    <a:pt x="16" y="38"/>
                  </a:cubicBezTo>
                  <a:cubicBezTo>
                    <a:pt x="16" y="38"/>
                    <a:pt x="16" y="38"/>
                    <a:pt x="16" y="38"/>
                  </a:cubicBezTo>
                  <a:cubicBezTo>
                    <a:pt x="16" y="38"/>
                    <a:pt x="18" y="37"/>
                    <a:pt x="16" y="37"/>
                  </a:cubicBezTo>
                  <a:cubicBezTo>
                    <a:pt x="16" y="37"/>
                    <a:pt x="16" y="37"/>
                    <a:pt x="16" y="37"/>
                  </a:cubicBezTo>
                  <a:cubicBezTo>
                    <a:pt x="15" y="37"/>
                    <a:pt x="16" y="37"/>
                    <a:pt x="15" y="37"/>
                  </a:cubicBezTo>
                  <a:cubicBezTo>
                    <a:pt x="16" y="37"/>
                    <a:pt x="16" y="37"/>
                    <a:pt x="16" y="37"/>
                  </a:cubicBezTo>
                  <a:cubicBezTo>
                    <a:pt x="16" y="37"/>
                    <a:pt x="16" y="36"/>
                    <a:pt x="16" y="35"/>
                  </a:cubicBezTo>
                  <a:cubicBezTo>
                    <a:pt x="16" y="35"/>
                    <a:pt x="15" y="35"/>
                    <a:pt x="15" y="36"/>
                  </a:cubicBezTo>
                  <a:cubicBezTo>
                    <a:pt x="15" y="35"/>
                    <a:pt x="15" y="35"/>
                    <a:pt x="15" y="35"/>
                  </a:cubicBezTo>
                  <a:cubicBezTo>
                    <a:pt x="15" y="34"/>
                    <a:pt x="15" y="35"/>
                    <a:pt x="14" y="35"/>
                  </a:cubicBezTo>
                  <a:cubicBezTo>
                    <a:pt x="14" y="34"/>
                    <a:pt x="14" y="33"/>
                    <a:pt x="14" y="32"/>
                  </a:cubicBezTo>
                  <a:cubicBezTo>
                    <a:pt x="16" y="33"/>
                    <a:pt x="16" y="33"/>
                    <a:pt x="16" y="33"/>
                  </a:cubicBezTo>
                  <a:cubicBezTo>
                    <a:pt x="15" y="32"/>
                    <a:pt x="15" y="32"/>
                    <a:pt x="15" y="32"/>
                  </a:cubicBezTo>
                  <a:cubicBezTo>
                    <a:pt x="16" y="32"/>
                    <a:pt x="16" y="32"/>
                    <a:pt x="16" y="32"/>
                  </a:cubicBezTo>
                  <a:cubicBezTo>
                    <a:pt x="16" y="31"/>
                    <a:pt x="16" y="31"/>
                    <a:pt x="16" y="31"/>
                  </a:cubicBezTo>
                  <a:cubicBezTo>
                    <a:pt x="15" y="32"/>
                    <a:pt x="14" y="31"/>
                    <a:pt x="13" y="32"/>
                  </a:cubicBezTo>
                  <a:cubicBezTo>
                    <a:pt x="12" y="30"/>
                    <a:pt x="15" y="29"/>
                    <a:pt x="13" y="29"/>
                  </a:cubicBezTo>
                  <a:cubicBezTo>
                    <a:pt x="12" y="29"/>
                    <a:pt x="11" y="29"/>
                    <a:pt x="12" y="30"/>
                  </a:cubicBezTo>
                  <a:cubicBezTo>
                    <a:pt x="12" y="29"/>
                    <a:pt x="11" y="30"/>
                    <a:pt x="11" y="29"/>
                  </a:cubicBezTo>
                  <a:cubicBezTo>
                    <a:pt x="12" y="29"/>
                    <a:pt x="11" y="28"/>
                    <a:pt x="12" y="28"/>
                  </a:cubicBezTo>
                  <a:cubicBezTo>
                    <a:pt x="12" y="28"/>
                    <a:pt x="12" y="29"/>
                    <a:pt x="13" y="29"/>
                  </a:cubicBezTo>
                  <a:cubicBezTo>
                    <a:pt x="13" y="28"/>
                    <a:pt x="14" y="28"/>
                    <a:pt x="13" y="28"/>
                  </a:cubicBezTo>
                  <a:cubicBezTo>
                    <a:pt x="13" y="27"/>
                    <a:pt x="12" y="27"/>
                    <a:pt x="12" y="27"/>
                  </a:cubicBezTo>
                  <a:cubicBezTo>
                    <a:pt x="11" y="27"/>
                    <a:pt x="12" y="28"/>
                    <a:pt x="12" y="28"/>
                  </a:cubicBezTo>
                  <a:cubicBezTo>
                    <a:pt x="11" y="27"/>
                    <a:pt x="12" y="26"/>
                    <a:pt x="11" y="26"/>
                  </a:cubicBezTo>
                  <a:cubicBezTo>
                    <a:pt x="11" y="27"/>
                    <a:pt x="11" y="27"/>
                    <a:pt x="10" y="28"/>
                  </a:cubicBezTo>
                  <a:cubicBezTo>
                    <a:pt x="10" y="27"/>
                    <a:pt x="10" y="27"/>
                    <a:pt x="10" y="27"/>
                  </a:cubicBezTo>
                  <a:cubicBezTo>
                    <a:pt x="10" y="27"/>
                    <a:pt x="10" y="27"/>
                    <a:pt x="10" y="27"/>
                  </a:cubicBezTo>
                  <a:cubicBezTo>
                    <a:pt x="10" y="26"/>
                    <a:pt x="9" y="27"/>
                    <a:pt x="9" y="26"/>
                  </a:cubicBezTo>
                  <a:cubicBezTo>
                    <a:pt x="9" y="26"/>
                    <a:pt x="9" y="26"/>
                    <a:pt x="9" y="26"/>
                  </a:cubicBezTo>
                  <a:cubicBezTo>
                    <a:pt x="10" y="26"/>
                    <a:pt x="10" y="27"/>
                    <a:pt x="11" y="26"/>
                  </a:cubicBezTo>
                  <a:cubicBezTo>
                    <a:pt x="10" y="26"/>
                    <a:pt x="10" y="26"/>
                    <a:pt x="9" y="26"/>
                  </a:cubicBezTo>
                  <a:cubicBezTo>
                    <a:pt x="10" y="26"/>
                    <a:pt x="10" y="26"/>
                    <a:pt x="10" y="26"/>
                  </a:cubicBezTo>
                  <a:cubicBezTo>
                    <a:pt x="10" y="26"/>
                    <a:pt x="11" y="25"/>
                    <a:pt x="10" y="23"/>
                  </a:cubicBezTo>
                  <a:cubicBezTo>
                    <a:pt x="9" y="23"/>
                    <a:pt x="9" y="23"/>
                    <a:pt x="9" y="23"/>
                  </a:cubicBezTo>
                  <a:cubicBezTo>
                    <a:pt x="9" y="22"/>
                    <a:pt x="9" y="22"/>
                    <a:pt x="7" y="22"/>
                  </a:cubicBezTo>
                  <a:cubicBezTo>
                    <a:pt x="9" y="21"/>
                    <a:pt x="6" y="20"/>
                    <a:pt x="9" y="21"/>
                  </a:cubicBezTo>
                  <a:cubicBezTo>
                    <a:pt x="7" y="21"/>
                    <a:pt x="9" y="23"/>
                    <a:pt x="9" y="23"/>
                  </a:cubicBezTo>
                  <a:cubicBezTo>
                    <a:pt x="10" y="22"/>
                    <a:pt x="10" y="25"/>
                    <a:pt x="11" y="23"/>
                  </a:cubicBezTo>
                  <a:cubicBezTo>
                    <a:pt x="10" y="23"/>
                    <a:pt x="11" y="22"/>
                    <a:pt x="11" y="22"/>
                  </a:cubicBezTo>
                  <a:cubicBezTo>
                    <a:pt x="11" y="21"/>
                    <a:pt x="11" y="21"/>
                    <a:pt x="11" y="21"/>
                  </a:cubicBezTo>
                  <a:cubicBezTo>
                    <a:pt x="10" y="21"/>
                    <a:pt x="10" y="22"/>
                    <a:pt x="10" y="22"/>
                  </a:cubicBezTo>
                  <a:cubicBezTo>
                    <a:pt x="10" y="21"/>
                    <a:pt x="9" y="20"/>
                    <a:pt x="9" y="20"/>
                  </a:cubicBezTo>
                  <a:cubicBezTo>
                    <a:pt x="9" y="20"/>
                    <a:pt x="9" y="20"/>
                    <a:pt x="9" y="20"/>
                  </a:cubicBezTo>
                  <a:cubicBezTo>
                    <a:pt x="9" y="20"/>
                    <a:pt x="7" y="18"/>
                    <a:pt x="7" y="17"/>
                  </a:cubicBezTo>
                  <a:cubicBezTo>
                    <a:pt x="6" y="18"/>
                    <a:pt x="6" y="16"/>
                    <a:pt x="6" y="17"/>
                  </a:cubicBezTo>
                  <a:cubicBezTo>
                    <a:pt x="6" y="18"/>
                    <a:pt x="5" y="18"/>
                    <a:pt x="5" y="18"/>
                  </a:cubicBezTo>
                  <a:cubicBezTo>
                    <a:pt x="5" y="18"/>
                    <a:pt x="5" y="18"/>
                    <a:pt x="5" y="18"/>
                  </a:cubicBezTo>
                  <a:cubicBezTo>
                    <a:pt x="5" y="18"/>
                    <a:pt x="6" y="17"/>
                    <a:pt x="5" y="17"/>
                  </a:cubicBezTo>
                  <a:cubicBezTo>
                    <a:pt x="5" y="18"/>
                    <a:pt x="6" y="16"/>
                    <a:pt x="6" y="16"/>
                  </a:cubicBezTo>
                  <a:cubicBezTo>
                    <a:pt x="6" y="16"/>
                    <a:pt x="7" y="16"/>
                    <a:pt x="7" y="14"/>
                  </a:cubicBezTo>
                  <a:cubicBezTo>
                    <a:pt x="6" y="14"/>
                    <a:pt x="5" y="13"/>
                    <a:pt x="4" y="13"/>
                  </a:cubicBezTo>
                  <a:cubicBezTo>
                    <a:pt x="4" y="12"/>
                    <a:pt x="3" y="10"/>
                    <a:pt x="3" y="9"/>
                  </a:cubicBezTo>
                  <a:cubicBezTo>
                    <a:pt x="3" y="9"/>
                    <a:pt x="3" y="9"/>
                    <a:pt x="3" y="8"/>
                  </a:cubicBezTo>
                  <a:cubicBezTo>
                    <a:pt x="3" y="7"/>
                    <a:pt x="3" y="9"/>
                    <a:pt x="3" y="8"/>
                  </a:cubicBezTo>
                  <a:cubicBezTo>
                    <a:pt x="3" y="8"/>
                    <a:pt x="3" y="8"/>
                    <a:pt x="3" y="8"/>
                  </a:cubicBezTo>
                  <a:cubicBezTo>
                    <a:pt x="3" y="8"/>
                    <a:pt x="3" y="6"/>
                    <a:pt x="2" y="6"/>
                  </a:cubicBezTo>
                  <a:cubicBezTo>
                    <a:pt x="3" y="6"/>
                    <a:pt x="3" y="6"/>
                    <a:pt x="3" y="6"/>
                  </a:cubicBezTo>
                  <a:cubicBezTo>
                    <a:pt x="2" y="6"/>
                    <a:pt x="2" y="6"/>
                    <a:pt x="2" y="6"/>
                  </a:cubicBezTo>
                  <a:cubicBezTo>
                    <a:pt x="2" y="5"/>
                    <a:pt x="3" y="5"/>
                    <a:pt x="3" y="5"/>
                  </a:cubicBezTo>
                  <a:cubicBezTo>
                    <a:pt x="3" y="4"/>
                    <a:pt x="2" y="4"/>
                    <a:pt x="2" y="4"/>
                  </a:cubicBezTo>
                  <a:cubicBezTo>
                    <a:pt x="1" y="4"/>
                    <a:pt x="1" y="4"/>
                    <a:pt x="1" y="4"/>
                  </a:cubicBezTo>
                  <a:cubicBezTo>
                    <a:pt x="0" y="3"/>
                    <a:pt x="1" y="2"/>
                    <a:pt x="0" y="1"/>
                  </a:cubicBezTo>
                  <a:cubicBezTo>
                    <a:pt x="0" y="1"/>
                    <a:pt x="0" y="1"/>
                    <a:pt x="0" y="1"/>
                  </a:cubicBezTo>
                  <a:cubicBezTo>
                    <a:pt x="0" y="1"/>
                    <a:pt x="0" y="1"/>
                    <a:pt x="0" y="1"/>
                  </a:cubicBezTo>
                  <a:cubicBezTo>
                    <a:pt x="0" y="0"/>
                    <a:pt x="0" y="0"/>
                    <a:pt x="0" y="0"/>
                  </a:cubicBezTo>
                  <a:cubicBezTo>
                    <a:pt x="2" y="1"/>
                    <a:pt x="2" y="1"/>
                    <a:pt x="2" y="1"/>
                  </a:cubicBezTo>
                  <a:cubicBezTo>
                    <a:pt x="2" y="1"/>
                    <a:pt x="1" y="1"/>
                    <a:pt x="0" y="1"/>
                  </a:cubicBezTo>
                  <a:cubicBezTo>
                    <a:pt x="0" y="2"/>
                    <a:pt x="1" y="2"/>
                    <a:pt x="1" y="2"/>
                  </a:cubicBezTo>
                  <a:cubicBezTo>
                    <a:pt x="1" y="2"/>
                    <a:pt x="1" y="2"/>
                    <a:pt x="1" y="2"/>
                  </a:cubicBezTo>
                  <a:cubicBezTo>
                    <a:pt x="1" y="1"/>
                    <a:pt x="2" y="2"/>
                    <a:pt x="2" y="2"/>
                  </a:cubicBezTo>
                  <a:cubicBezTo>
                    <a:pt x="2" y="1"/>
                    <a:pt x="2" y="1"/>
                    <a:pt x="2" y="1"/>
                  </a:cubicBezTo>
                  <a:cubicBezTo>
                    <a:pt x="3" y="2"/>
                    <a:pt x="3" y="2"/>
                    <a:pt x="3" y="3"/>
                  </a:cubicBezTo>
                  <a:cubicBezTo>
                    <a:pt x="3" y="2"/>
                    <a:pt x="3" y="3"/>
                    <a:pt x="3" y="3"/>
                  </a:cubicBezTo>
                  <a:cubicBezTo>
                    <a:pt x="3" y="3"/>
                    <a:pt x="3" y="3"/>
                    <a:pt x="3" y="4"/>
                  </a:cubicBezTo>
                  <a:cubicBezTo>
                    <a:pt x="3" y="5"/>
                    <a:pt x="4" y="5"/>
                    <a:pt x="5" y="6"/>
                  </a:cubicBezTo>
                  <a:cubicBezTo>
                    <a:pt x="4" y="6"/>
                    <a:pt x="3" y="6"/>
                    <a:pt x="3" y="6"/>
                  </a:cubicBezTo>
                  <a:cubicBezTo>
                    <a:pt x="3" y="6"/>
                    <a:pt x="3" y="6"/>
                    <a:pt x="3" y="7"/>
                  </a:cubicBezTo>
                  <a:cubicBezTo>
                    <a:pt x="4" y="7"/>
                    <a:pt x="4" y="7"/>
                    <a:pt x="5" y="7"/>
                  </a:cubicBezTo>
                  <a:cubicBezTo>
                    <a:pt x="5" y="8"/>
                    <a:pt x="5" y="8"/>
                    <a:pt x="5" y="8"/>
                  </a:cubicBezTo>
                  <a:cubicBezTo>
                    <a:pt x="5" y="8"/>
                    <a:pt x="6" y="8"/>
                    <a:pt x="6" y="9"/>
                  </a:cubicBezTo>
                  <a:cubicBezTo>
                    <a:pt x="7" y="10"/>
                    <a:pt x="9" y="12"/>
                    <a:pt x="9" y="13"/>
                  </a:cubicBezTo>
                  <a:cubicBezTo>
                    <a:pt x="9" y="13"/>
                    <a:pt x="9" y="13"/>
                    <a:pt x="9" y="13"/>
                  </a:cubicBezTo>
                  <a:cubicBezTo>
                    <a:pt x="9" y="13"/>
                    <a:pt x="9" y="14"/>
                    <a:pt x="10" y="16"/>
                  </a:cubicBezTo>
                  <a:cubicBezTo>
                    <a:pt x="11" y="18"/>
                    <a:pt x="13" y="19"/>
                    <a:pt x="12" y="20"/>
                  </a:cubicBezTo>
                  <a:cubicBezTo>
                    <a:pt x="14" y="21"/>
                    <a:pt x="16" y="23"/>
                    <a:pt x="16" y="26"/>
                  </a:cubicBezTo>
                  <a:cubicBezTo>
                    <a:pt x="16" y="26"/>
                    <a:pt x="16" y="26"/>
                    <a:pt x="16" y="26"/>
                  </a:cubicBezTo>
                  <a:cubicBezTo>
                    <a:pt x="16" y="26"/>
                    <a:pt x="16" y="26"/>
                    <a:pt x="16" y="27"/>
                  </a:cubicBezTo>
                  <a:cubicBezTo>
                    <a:pt x="16" y="26"/>
                    <a:pt x="16" y="27"/>
                    <a:pt x="18" y="27"/>
                  </a:cubicBezTo>
                  <a:cubicBezTo>
                    <a:pt x="18" y="29"/>
                    <a:pt x="19" y="30"/>
                    <a:pt x="20" y="31"/>
                  </a:cubicBezTo>
                  <a:cubicBezTo>
                    <a:pt x="20" y="31"/>
                    <a:pt x="20" y="31"/>
                    <a:pt x="20" y="31"/>
                  </a:cubicBezTo>
                  <a:cubicBezTo>
                    <a:pt x="21" y="31"/>
                    <a:pt x="21" y="33"/>
                    <a:pt x="22" y="34"/>
                  </a:cubicBezTo>
                  <a:cubicBezTo>
                    <a:pt x="22" y="35"/>
                    <a:pt x="22" y="35"/>
                    <a:pt x="22" y="36"/>
                  </a:cubicBezTo>
                  <a:cubicBezTo>
                    <a:pt x="22" y="36"/>
                    <a:pt x="22" y="36"/>
                    <a:pt x="23" y="37"/>
                  </a:cubicBezTo>
                  <a:cubicBezTo>
                    <a:pt x="24" y="38"/>
                    <a:pt x="24" y="39"/>
                    <a:pt x="24" y="40"/>
                  </a:cubicBezTo>
                  <a:cubicBezTo>
                    <a:pt x="28" y="42"/>
                    <a:pt x="29" y="46"/>
                    <a:pt x="30" y="47"/>
                  </a:cubicBezTo>
                  <a:cubicBezTo>
                    <a:pt x="30" y="48"/>
                    <a:pt x="30" y="48"/>
                    <a:pt x="30" y="48"/>
                  </a:cubicBezTo>
                  <a:cubicBezTo>
                    <a:pt x="33" y="50"/>
                    <a:pt x="34" y="54"/>
                    <a:pt x="36" y="56"/>
                  </a:cubicBezTo>
                  <a:cubicBezTo>
                    <a:pt x="36" y="56"/>
                    <a:pt x="36" y="56"/>
                    <a:pt x="36" y="56"/>
                  </a:cubicBezTo>
                  <a:cubicBezTo>
                    <a:pt x="36" y="57"/>
                    <a:pt x="36" y="58"/>
                    <a:pt x="36" y="57"/>
                  </a:cubicBezTo>
                  <a:cubicBezTo>
                    <a:pt x="37" y="58"/>
                    <a:pt x="38" y="59"/>
                    <a:pt x="37" y="60"/>
                  </a:cubicBezTo>
                  <a:cubicBezTo>
                    <a:pt x="38" y="61"/>
                    <a:pt x="38" y="61"/>
                    <a:pt x="39" y="61"/>
                  </a:cubicBezTo>
                  <a:cubicBezTo>
                    <a:pt x="40" y="63"/>
                    <a:pt x="40" y="64"/>
                    <a:pt x="41" y="65"/>
                  </a:cubicBezTo>
                  <a:cubicBezTo>
                    <a:pt x="41" y="65"/>
                    <a:pt x="41" y="65"/>
                    <a:pt x="41" y="65"/>
                  </a:cubicBezTo>
                  <a:cubicBezTo>
                    <a:pt x="40" y="64"/>
                    <a:pt x="40" y="65"/>
                    <a:pt x="40" y="65"/>
                  </a:cubicBezTo>
                  <a:cubicBezTo>
                    <a:pt x="41" y="66"/>
                    <a:pt x="41" y="67"/>
                    <a:pt x="42" y="66"/>
                  </a:cubicBezTo>
                  <a:cubicBezTo>
                    <a:pt x="42" y="67"/>
                    <a:pt x="45" y="70"/>
                    <a:pt x="45" y="72"/>
                  </a:cubicBezTo>
                  <a:cubicBezTo>
                    <a:pt x="45" y="71"/>
                    <a:pt x="45" y="72"/>
                    <a:pt x="45" y="72"/>
                  </a:cubicBezTo>
                  <a:cubicBezTo>
                    <a:pt x="46" y="73"/>
                    <a:pt x="46" y="74"/>
                    <a:pt x="48" y="75"/>
                  </a:cubicBezTo>
                  <a:cubicBezTo>
                    <a:pt x="47" y="75"/>
                    <a:pt x="47" y="75"/>
                    <a:pt x="47" y="75"/>
                  </a:cubicBezTo>
                  <a:cubicBezTo>
                    <a:pt x="48" y="75"/>
                    <a:pt x="48" y="75"/>
                    <a:pt x="48" y="75"/>
                  </a:cubicBezTo>
                  <a:cubicBezTo>
                    <a:pt x="49" y="78"/>
                    <a:pt x="49" y="80"/>
                    <a:pt x="50" y="82"/>
                  </a:cubicBezTo>
                  <a:cubicBezTo>
                    <a:pt x="54" y="85"/>
                    <a:pt x="56" y="89"/>
                    <a:pt x="57" y="93"/>
                  </a:cubicBezTo>
                  <a:cubicBezTo>
                    <a:pt x="57" y="93"/>
                    <a:pt x="57" y="93"/>
                    <a:pt x="57" y="93"/>
                  </a:cubicBezTo>
                  <a:cubicBezTo>
                    <a:pt x="58" y="93"/>
                    <a:pt x="58" y="96"/>
                    <a:pt x="59" y="96"/>
                  </a:cubicBezTo>
                  <a:cubicBezTo>
                    <a:pt x="59" y="97"/>
                    <a:pt x="60" y="97"/>
                    <a:pt x="59" y="97"/>
                  </a:cubicBezTo>
                  <a:cubicBezTo>
                    <a:pt x="60" y="98"/>
                    <a:pt x="60" y="100"/>
                    <a:pt x="62" y="100"/>
                  </a:cubicBezTo>
                  <a:cubicBezTo>
                    <a:pt x="62" y="100"/>
                    <a:pt x="62" y="100"/>
                    <a:pt x="61" y="100"/>
                  </a:cubicBezTo>
                  <a:cubicBezTo>
                    <a:pt x="62" y="102"/>
                    <a:pt x="63" y="102"/>
                    <a:pt x="63" y="105"/>
                  </a:cubicBezTo>
                  <a:cubicBezTo>
                    <a:pt x="63" y="105"/>
                    <a:pt x="63" y="105"/>
                    <a:pt x="63" y="105"/>
                  </a:cubicBezTo>
                  <a:cubicBezTo>
                    <a:pt x="63" y="106"/>
                    <a:pt x="64" y="106"/>
                    <a:pt x="64" y="106"/>
                  </a:cubicBezTo>
                  <a:cubicBezTo>
                    <a:pt x="64" y="107"/>
                    <a:pt x="64" y="106"/>
                    <a:pt x="64" y="106"/>
                  </a:cubicBezTo>
                  <a:cubicBezTo>
                    <a:pt x="66" y="109"/>
                    <a:pt x="68" y="112"/>
                    <a:pt x="69" y="115"/>
                  </a:cubicBezTo>
                  <a:cubicBezTo>
                    <a:pt x="70" y="117"/>
                    <a:pt x="69" y="116"/>
                    <a:pt x="69" y="117"/>
                  </a:cubicBezTo>
                  <a:cubicBezTo>
                    <a:pt x="70" y="117"/>
                    <a:pt x="70" y="117"/>
                    <a:pt x="70" y="117"/>
                  </a:cubicBezTo>
                  <a:cubicBezTo>
                    <a:pt x="70" y="118"/>
                    <a:pt x="69" y="119"/>
                    <a:pt x="70" y="119"/>
                  </a:cubicBezTo>
                  <a:cubicBezTo>
                    <a:pt x="70" y="119"/>
                    <a:pt x="70" y="119"/>
                    <a:pt x="72" y="119"/>
                  </a:cubicBezTo>
                  <a:cubicBezTo>
                    <a:pt x="72" y="120"/>
                    <a:pt x="72" y="120"/>
                    <a:pt x="73" y="121"/>
                  </a:cubicBezTo>
                  <a:cubicBezTo>
                    <a:pt x="73" y="121"/>
                    <a:pt x="73" y="121"/>
                    <a:pt x="73" y="121"/>
                  </a:cubicBezTo>
                  <a:cubicBezTo>
                    <a:pt x="74" y="123"/>
                    <a:pt x="75" y="125"/>
                    <a:pt x="76" y="125"/>
                  </a:cubicBezTo>
                  <a:cubicBezTo>
                    <a:pt x="81" y="133"/>
                    <a:pt x="84" y="138"/>
                    <a:pt x="89" y="145"/>
                  </a:cubicBezTo>
                  <a:cubicBezTo>
                    <a:pt x="92" y="152"/>
                    <a:pt x="96" y="159"/>
                    <a:pt x="100" y="165"/>
                  </a:cubicBezTo>
                  <a:cubicBezTo>
                    <a:pt x="101" y="168"/>
                    <a:pt x="101" y="168"/>
                    <a:pt x="102" y="169"/>
                  </a:cubicBezTo>
                  <a:cubicBezTo>
                    <a:pt x="102" y="169"/>
                    <a:pt x="102" y="169"/>
                    <a:pt x="102" y="169"/>
                  </a:cubicBezTo>
                  <a:cubicBezTo>
                    <a:pt x="102" y="169"/>
                    <a:pt x="102" y="171"/>
                    <a:pt x="102" y="170"/>
                  </a:cubicBezTo>
                  <a:cubicBezTo>
                    <a:pt x="104" y="173"/>
                    <a:pt x="105" y="174"/>
                    <a:pt x="108" y="178"/>
                  </a:cubicBezTo>
                  <a:cubicBezTo>
                    <a:pt x="106" y="178"/>
                    <a:pt x="106" y="178"/>
                    <a:pt x="106" y="178"/>
                  </a:cubicBezTo>
                  <a:cubicBezTo>
                    <a:pt x="108" y="179"/>
                    <a:pt x="108" y="179"/>
                    <a:pt x="108" y="179"/>
                  </a:cubicBezTo>
                  <a:cubicBezTo>
                    <a:pt x="108" y="179"/>
                    <a:pt x="108" y="179"/>
                    <a:pt x="108" y="179"/>
                  </a:cubicBezTo>
                  <a:cubicBezTo>
                    <a:pt x="109" y="179"/>
                    <a:pt x="109" y="179"/>
                    <a:pt x="109" y="179"/>
                  </a:cubicBezTo>
                  <a:cubicBezTo>
                    <a:pt x="112" y="184"/>
                    <a:pt x="115" y="192"/>
                    <a:pt x="119" y="198"/>
                  </a:cubicBezTo>
                  <a:cubicBezTo>
                    <a:pt x="119" y="200"/>
                    <a:pt x="121" y="201"/>
                    <a:pt x="122" y="204"/>
                  </a:cubicBezTo>
                  <a:cubicBezTo>
                    <a:pt x="123" y="208"/>
                    <a:pt x="126" y="214"/>
                    <a:pt x="129" y="218"/>
                  </a:cubicBezTo>
                  <a:cubicBezTo>
                    <a:pt x="129" y="218"/>
                    <a:pt x="127" y="219"/>
                    <a:pt x="126"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6" name="Freeform 119"/>
            <p:cNvSpPr>
              <a:spLocks/>
            </p:cNvSpPr>
            <p:nvPr/>
          </p:nvSpPr>
          <p:spPr bwMode="auto">
            <a:xfrm>
              <a:off x="3291" y="2277"/>
              <a:ext cx="310" cy="517"/>
            </a:xfrm>
            <a:custGeom>
              <a:avLst/>
              <a:gdLst>
                <a:gd name="T0" fmla="*/ 115 w 131"/>
                <a:gd name="T1" fmla="*/ 195 h 219"/>
                <a:gd name="T2" fmla="*/ 111 w 131"/>
                <a:gd name="T3" fmla="*/ 189 h 219"/>
                <a:gd name="T4" fmla="*/ 102 w 131"/>
                <a:gd name="T5" fmla="*/ 176 h 219"/>
                <a:gd name="T6" fmla="*/ 100 w 131"/>
                <a:gd name="T7" fmla="*/ 172 h 219"/>
                <a:gd name="T8" fmla="*/ 92 w 131"/>
                <a:gd name="T9" fmla="*/ 157 h 219"/>
                <a:gd name="T10" fmla="*/ 89 w 131"/>
                <a:gd name="T11" fmla="*/ 153 h 219"/>
                <a:gd name="T12" fmla="*/ 84 w 131"/>
                <a:gd name="T13" fmla="*/ 146 h 219"/>
                <a:gd name="T14" fmla="*/ 80 w 131"/>
                <a:gd name="T15" fmla="*/ 139 h 219"/>
                <a:gd name="T16" fmla="*/ 78 w 131"/>
                <a:gd name="T17" fmla="*/ 134 h 219"/>
                <a:gd name="T18" fmla="*/ 75 w 131"/>
                <a:gd name="T19" fmla="*/ 131 h 219"/>
                <a:gd name="T20" fmla="*/ 70 w 131"/>
                <a:gd name="T21" fmla="*/ 124 h 219"/>
                <a:gd name="T22" fmla="*/ 68 w 131"/>
                <a:gd name="T23" fmla="*/ 120 h 219"/>
                <a:gd name="T24" fmla="*/ 65 w 131"/>
                <a:gd name="T25" fmla="*/ 115 h 219"/>
                <a:gd name="T26" fmla="*/ 61 w 131"/>
                <a:gd name="T27" fmla="*/ 109 h 219"/>
                <a:gd name="T28" fmla="*/ 58 w 131"/>
                <a:gd name="T29" fmla="*/ 103 h 219"/>
                <a:gd name="T30" fmla="*/ 53 w 131"/>
                <a:gd name="T31" fmla="*/ 94 h 219"/>
                <a:gd name="T32" fmla="*/ 51 w 131"/>
                <a:gd name="T33" fmla="*/ 92 h 219"/>
                <a:gd name="T34" fmla="*/ 50 w 131"/>
                <a:gd name="T35" fmla="*/ 87 h 219"/>
                <a:gd name="T36" fmla="*/ 48 w 131"/>
                <a:gd name="T37" fmla="*/ 86 h 219"/>
                <a:gd name="T38" fmla="*/ 47 w 131"/>
                <a:gd name="T39" fmla="*/ 84 h 219"/>
                <a:gd name="T40" fmla="*/ 44 w 131"/>
                <a:gd name="T41" fmla="*/ 80 h 219"/>
                <a:gd name="T42" fmla="*/ 38 w 131"/>
                <a:gd name="T43" fmla="*/ 69 h 219"/>
                <a:gd name="T44" fmla="*/ 35 w 131"/>
                <a:gd name="T45" fmla="*/ 66 h 219"/>
                <a:gd name="T46" fmla="*/ 33 w 131"/>
                <a:gd name="T47" fmla="*/ 61 h 219"/>
                <a:gd name="T48" fmla="*/ 28 w 131"/>
                <a:gd name="T49" fmla="*/ 52 h 219"/>
                <a:gd name="T50" fmla="*/ 28 w 131"/>
                <a:gd name="T51" fmla="*/ 49 h 219"/>
                <a:gd name="T52" fmla="*/ 25 w 131"/>
                <a:gd name="T53" fmla="*/ 47 h 219"/>
                <a:gd name="T54" fmla="*/ 22 w 131"/>
                <a:gd name="T55" fmla="*/ 45 h 219"/>
                <a:gd name="T56" fmla="*/ 20 w 131"/>
                <a:gd name="T57" fmla="*/ 40 h 219"/>
                <a:gd name="T58" fmla="*/ 18 w 131"/>
                <a:gd name="T59" fmla="*/ 40 h 219"/>
                <a:gd name="T60" fmla="*/ 18 w 131"/>
                <a:gd name="T61" fmla="*/ 38 h 219"/>
                <a:gd name="T62" fmla="*/ 17 w 131"/>
                <a:gd name="T63" fmla="*/ 33 h 219"/>
                <a:gd name="T64" fmla="*/ 14 w 131"/>
                <a:gd name="T65" fmla="*/ 31 h 219"/>
                <a:gd name="T66" fmla="*/ 13 w 131"/>
                <a:gd name="T67" fmla="*/ 28 h 219"/>
                <a:gd name="T68" fmla="*/ 12 w 131"/>
                <a:gd name="T69" fmla="*/ 26 h 219"/>
                <a:gd name="T70" fmla="*/ 9 w 131"/>
                <a:gd name="T71" fmla="*/ 22 h 219"/>
                <a:gd name="T72" fmla="*/ 12 w 131"/>
                <a:gd name="T73" fmla="*/ 23 h 219"/>
                <a:gd name="T74" fmla="*/ 7 w 131"/>
                <a:gd name="T75" fmla="*/ 18 h 219"/>
                <a:gd name="T76" fmla="*/ 5 w 131"/>
                <a:gd name="T77" fmla="*/ 8 h 219"/>
                <a:gd name="T78" fmla="*/ 4 w 131"/>
                <a:gd name="T79" fmla="*/ 6 h 219"/>
                <a:gd name="T80" fmla="*/ 0 w 131"/>
                <a:gd name="T81" fmla="*/ 0 h 219"/>
                <a:gd name="T82" fmla="*/ 3 w 131"/>
                <a:gd name="T83" fmla="*/ 2 h 219"/>
                <a:gd name="T84" fmla="*/ 5 w 131"/>
                <a:gd name="T85" fmla="*/ 7 h 219"/>
                <a:gd name="T86" fmla="*/ 13 w 131"/>
                <a:gd name="T87" fmla="*/ 16 h 219"/>
                <a:gd name="T88" fmla="*/ 22 w 131"/>
                <a:gd name="T89" fmla="*/ 31 h 219"/>
                <a:gd name="T90" fmla="*/ 33 w 131"/>
                <a:gd name="T91" fmla="*/ 48 h 219"/>
                <a:gd name="T92" fmla="*/ 41 w 131"/>
                <a:gd name="T93" fmla="*/ 61 h 219"/>
                <a:gd name="T94" fmla="*/ 48 w 131"/>
                <a:gd name="T95" fmla="*/ 71 h 219"/>
                <a:gd name="T96" fmla="*/ 59 w 131"/>
                <a:gd name="T97" fmla="*/ 93 h 219"/>
                <a:gd name="T98" fmla="*/ 65 w 131"/>
                <a:gd name="T99" fmla="*/ 105 h 219"/>
                <a:gd name="T100" fmla="*/ 73 w 131"/>
                <a:gd name="T101" fmla="*/ 120 h 219"/>
                <a:gd name="T102" fmla="*/ 103 w 131"/>
                <a:gd name="T103" fmla="*/ 166 h 219"/>
                <a:gd name="T104" fmla="*/ 110 w 131"/>
                <a:gd name="T105" fmla="*/ 178 h 219"/>
                <a:gd name="T106" fmla="*/ 128 w 131"/>
                <a:gd name="T107" fmla="*/ 217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219">
                  <a:moveTo>
                    <a:pt x="128" y="217"/>
                  </a:moveTo>
                  <a:cubicBezTo>
                    <a:pt x="124" y="216"/>
                    <a:pt x="124" y="211"/>
                    <a:pt x="122" y="209"/>
                  </a:cubicBezTo>
                  <a:cubicBezTo>
                    <a:pt x="121" y="208"/>
                    <a:pt x="123" y="208"/>
                    <a:pt x="122" y="208"/>
                  </a:cubicBezTo>
                  <a:cubicBezTo>
                    <a:pt x="119" y="206"/>
                    <a:pt x="117" y="201"/>
                    <a:pt x="116" y="197"/>
                  </a:cubicBezTo>
                  <a:cubicBezTo>
                    <a:pt x="117" y="197"/>
                    <a:pt x="117" y="197"/>
                    <a:pt x="117" y="197"/>
                  </a:cubicBezTo>
                  <a:cubicBezTo>
                    <a:pt x="116" y="197"/>
                    <a:pt x="115" y="195"/>
                    <a:pt x="115" y="195"/>
                  </a:cubicBezTo>
                  <a:cubicBezTo>
                    <a:pt x="115" y="194"/>
                    <a:pt x="115" y="195"/>
                    <a:pt x="115" y="194"/>
                  </a:cubicBezTo>
                  <a:cubicBezTo>
                    <a:pt x="114" y="194"/>
                    <a:pt x="114" y="194"/>
                    <a:pt x="114" y="194"/>
                  </a:cubicBezTo>
                  <a:cubicBezTo>
                    <a:pt x="114" y="194"/>
                    <a:pt x="114" y="194"/>
                    <a:pt x="114" y="193"/>
                  </a:cubicBezTo>
                  <a:cubicBezTo>
                    <a:pt x="113" y="193"/>
                    <a:pt x="113" y="193"/>
                    <a:pt x="113" y="193"/>
                  </a:cubicBezTo>
                  <a:cubicBezTo>
                    <a:pt x="111" y="193"/>
                    <a:pt x="112" y="190"/>
                    <a:pt x="110" y="189"/>
                  </a:cubicBezTo>
                  <a:cubicBezTo>
                    <a:pt x="111" y="189"/>
                    <a:pt x="111" y="189"/>
                    <a:pt x="111" y="189"/>
                  </a:cubicBezTo>
                  <a:cubicBezTo>
                    <a:pt x="109" y="187"/>
                    <a:pt x="107" y="184"/>
                    <a:pt x="105" y="181"/>
                  </a:cubicBezTo>
                  <a:cubicBezTo>
                    <a:pt x="106" y="181"/>
                    <a:pt x="106" y="181"/>
                    <a:pt x="106" y="181"/>
                  </a:cubicBezTo>
                  <a:cubicBezTo>
                    <a:pt x="105" y="181"/>
                    <a:pt x="104" y="180"/>
                    <a:pt x="104" y="180"/>
                  </a:cubicBezTo>
                  <a:cubicBezTo>
                    <a:pt x="104" y="180"/>
                    <a:pt x="103" y="180"/>
                    <a:pt x="103" y="177"/>
                  </a:cubicBezTo>
                  <a:cubicBezTo>
                    <a:pt x="103" y="177"/>
                    <a:pt x="103" y="177"/>
                    <a:pt x="103" y="177"/>
                  </a:cubicBezTo>
                  <a:cubicBezTo>
                    <a:pt x="103" y="177"/>
                    <a:pt x="103" y="176"/>
                    <a:pt x="102" y="176"/>
                  </a:cubicBezTo>
                  <a:cubicBezTo>
                    <a:pt x="103" y="176"/>
                    <a:pt x="103" y="176"/>
                    <a:pt x="103" y="176"/>
                  </a:cubicBezTo>
                  <a:cubicBezTo>
                    <a:pt x="102" y="176"/>
                    <a:pt x="102" y="174"/>
                    <a:pt x="102" y="174"/>
                  </a:cubicBezTo>
                  <a:cubicBezTo>
                    <a:pt x="102" y="174"/>
                    <a:pt x="102" y="174"/>
                    <a:pt x="102" y="174"/>
                  </a:cubicBezTo>
                  <a:cubicBezTo>
                    <a:pt x="101" y="174"/>
                    <a:pt x="101" y="174"/>
                    <a:pt x="101" y="174"/>
                  </a:cubicBezTo>
                  <a:cubicBezTo>
                    <a:pt x="101" y="174"/>
                    <a:pt x="101" y="174"/>
                    <a:pt x="101" y="174"/>
                  </a:cubicBezTo>
                  <a:cubicBezTo>
                    <a:pt x="100" y="173"/>
                    <a:pt x="100" y="172"/>
                    <a:pt x="100" y="172"/>
                  </a:cubicBezTo>
                  <a:cubicBezTo>
                    <a:pt x="100" y="172"/>
                    <a:pt x="100" y="173"/>
                    <a:pt x="101" y="172"/>
                  </a:cubicBezTo>
                  <a:cubicBezTo>
                    <a:pt x="97" y="168"/>
                    <a:pt x="96" y="165"/>
                    <a:pt x="94" y="162"/>
                  </a:cubicBezTo>
                  <a:cubicBezTo>
                    <a:pt x="94" y="161"/>
                    <a:pt x="94" y="161"/>
                    <a:pt x="94" y="161"/>
                  </a:cubicBezTo>
                  <a:cubicBezTo>
                    <a:pt x="94" y="160"/>
                    <a:pt x="93" y="159"/>
                    <a:pt x="93" y="159"/>
                  </a:cubicBezTo>
                  <a:cubicBezTo>
                    <a:pt x="93" y="159"/>
                    <a:pt x="93" y="159"/>
                    <a:pt x="93" y="158"/>
                  </a:cubicBezTo>
                  <a:cubicBezTo>
                    <a:pt x="93" y="158"/>
                    <a:pt x="92" y="158"/>
                    <a:pt x="92" y="157"/>
                  </a:cubicBezTo>
                  <a:cubicBezTo>
                    <a:pt x="92" y="157"/>
                    <a:pt x="92" y="157"/>
                    <a:pt x="92" y="157"/>
                  </a:cubicBezTo>
                  <a:cubicBezTo>
                    <a:pt x="92" y="157"/>
                    <a:pt x="91" y="156"/>
                    <a:pt x="91" y="155"/>
                  </a:cubicBezTo>
                  <a:cubicBezTo>
                    <a:pt x="91" y="155"/>
                    <a:pt x="91" y="156"/>
                    <a:pt x="91" y="155"/>
                  </a:cubicBezTo>
                  <a:cubicBezTo>
                    <a:pt x="90" y="155"/>
                    <a:pt x="90" y="154"/>
                    <a:pt x="90" y="154"/>
                  </a:cubicBezTo>
                  <a:cubicBezTo>
                    <a:pt x="90" y="154"/>
                    <a:pt x="90" y="154"/>
                    <a:pt x="90" y="154"/>
                  </a:cubicBezTo>
                  <a:cubicBezTo>
                    <a:pt x="90" y="153"/>
                    <a:pt x="89" y="154"/>
                    <a:pt x="89" y="153"/>
                  </a:cubicBezTo>
                  <a:cubicBezTo>
                    <a:pt x="89" y="154"/>
                    <a:pt x="89" y="153"/>
                    <a:pt x="89" y="153"/>
                  </a:cubicBezTo>
                  <a:cubicBezTo>
                    <a:pt x="88" y="153"/>
                    <a:pt x="88" y="150"/>
                    <a:pt x="87" y="150"/>
                  </a:cubicBezTo>
                  <a:cubicBezTo>
                    <a:pt x="87" y="149"/>
                    <a:pt x="87" y="149"/>
                    <a:pt x="87" y="149"/>
                  </a:cubicBezTo>
                  <a:cubicBezTo>
                    <a:pt x="86" y="149"/>
                    <a:pt x="86" y="147"/>
                    <a:pt x="85" y="147"/>
                  </a:cubicBezTo>
                  <a:cubicBezTo>
                    <a:pt x="85" y="147"/>
                    <a:pt x="86" y="147"/>
                    <a:pt x="85" y="146"/>
                  </a:cubicBezTo>
                  <a:cubicBezTo>
                    <a:pt x="85" y="147"/>
                    <a:pt x="84" y="145"/>
                    <a:pt x="84" y="146"/>
                  </a:cubicBezTo>
                  <a:cubicBezTo>
                    <a:pt x="83" y="145"/>
                    <a:pt x="83" y="142"/>
                    <a:pt x="82" y="142"/>
                  </a:cubicBezTo>
                  <a:cubicBezTo>
                    <a:pt x="83" y="142"/>
                    <a:pt x="83" y="141"/>
                    <a:pt x="83" y="141"/>
                  </a:cubicBezTo>
                  <a:cubicBezTo>
                    <a:pt x="83" y="141"/>
                    <a:pt x="83" y="141"/>
                    <a:pt x="83" y="141"/>
                  </a:cubicBezTo>
                  <a:cubicBezTo>
                    <a:pt x="84" y="140"/>
                    <a:pt x="84" y="141"/>
                    <a:pt x="84" y="141"/>
                  </a:cubicBezTo>
                  <a:cubicBezTo>
                    <a:pt x="84" y="140"/>
                    <a:pt x="83" y="140"/>
                    <a:pt x="83" y="140"/>
                  </a:cubicBezTo>
                  <a:cubicBezTo>
                    <a:pt x="82" y="140"/>
                    <a:pt x="80" y="140"/>
                    <a:pt x="80" y="139"/>
                  </a:cubicBezTo>
                  <a:cubicBezTo>
                    <a:pt x="80" y="139"/>
                    <a:pt x="80" y="138"/>
                    <a:pt x="82" y="138"/>
                  </a:cubicBezTo>
                  <a:cubicBezTo>
                    <a:pt x="78" y="137"/>
                    <a:pt x="78" y="137"/>
                    <a:pt x="78" y="137"/>
                  </a:cubicBezTo>
                  <a:cubicBezTo>
                    <a:pt x="78" y="137"/>
                    <a:pt x="79" y="137"/>
                    <a:pt x="78" y="136"/>
                  </a:cubicBezTo>
                  <a:cubicBezTo>
                    <a:pt x="78" y="137"/>
                    <a:pt x="78" y="136"/>
                    <a:pt x="78" y="136"/>
                  </a:cubicBezTo>
                  <a:cubicBezTo>
                    <a:pt x="78" y="136"/>
                    <a:pt x="77" y="135"/>
                    <a:pt x="77" y="134"/>
                  </a:cubicBezTo>
                  <a:cubicBezTo>
                    <a:pt x="78" y="134"/>
                    <a:pt x="78" y="135"/>
                    <a:pt x="78" y="134"/>
                  </a:cubicBezTo>
                  <a:cubicBezTo>
                    <a:pt x="77" y="134"/>
                    <a:pt x="77" y="134"/>
                    <a:pt x="77" y="133"/>
                  </a:cubicBezTo>
                  <a:cubicBezTo>
                    <a:pt x="77" y="133"/>
                    <a:pt x="77" y="133"/>
                    <a:pt x="77" y="133"/>
                  </a:cubicBezTo>
                  <a:cubicBezTo>
                    <a:pt x="77" y="133"/>
                    <a:pt x="76" y="132"/>
                    <a:pt x="76" y="133"/>
                  </a:cubicBezTo>
                  <a:cubicBezTo>
                    <a:pt x="76" y="133"/>
                    <a:pt x="76" y="132"/>
                    <a:pt x="76" y="133"/>
                  </a:cubicBezTo>
                  <a:cubicBezTo>
                    <a:pt x="75" y="133"/>
                    <a:pt x="75" y="132"/>
                    <a:pt x="75" y="131"/>
                  </a:cubicBezTo>
                  <a:cubicBezTo>
                    <a:pt x="75" y="132"/>
                    <a:pt x="75" y="131"/>
                    <a:pt x="75" y="131"/>
                  </a:cubicBezTo>
                  <a:cubicBezTo>
                    <a:pt x="75" y="131"/>
                    <a:pt x="74" y="130"/>
                    <a:pt x="73" y="129"/>
                  </a:cubicBezTo>
                  <a:cubicBezTo>
                    <a:pt x="74" y="129"/>
                    <a:pt x="74" y="129"/>
                    <a:pt x="74" y="129"/>
                  </a:cubicBezTo>
                  <a:cubicBezTo>
                    <a:pt x="74" y="128"/>
                    <a:pt x="71" y="127"/>
                    <a:pt x="71" y="125"/>
                  </a:cubicBezTo>
                  <a:cubicBezTo>
                    <a:pt x="71" y="127"/>
                    <a:pt x="71" y="127"/>
                    <a:pt x="71" y="127"/>
                  </a:cubicBezTo>
                  <a:cubicBezTo>
                    <a:pt x="70" y="125"/>
                    <a:pt x="71" y="125"/>
                    <a:pt x="71" y="125"/>
                  </a:cubicBezTo>
                  <a:cubicBezTo>
                    <a:pt x="71" y="124"/>
                    <a:pt x="70" y="124"/>
                    <a:pt x="70" y="124"/>
                  </a:cubicBezTo>
                  <a:cubicBezTo>
                    <a:pt x="69" y="124"/>
                    <a:pt x="70" y="124"/>
                    <a:pt x="70" y="124"/>
                  </a:cubicBezTo>
                  <a:cubicBezTo>
                    <a:pt x="70" y="123"/>
                    <a:pt x="68" y="121"/>
                    <a:pt x="68" y="120"/>
                  </a:cubicBezTo>
                  <a:cubicBezTo>
                    <a:pt x="67" y="120"/>
                    <a:pt x="67" y="120"/>
                    <a:pt x="67" y="120"/>
                  </a:cubicBezTo>
                  <a:cubicBezTo>
                    <a:pt x="67" y="120"/>
                    <a:pt x="67" y="120"/>
                    <a:pt x="67" y="120"/>
                  </a:cubicBezTo>
                  <a:cubicBezTo>
                    <a:pt x="68" y="119"/>
                    <a:pt x="67" y="119"/>
                    <a:pt x="67" y="119"/>
                  </a:cubicBezTo>
                  <a:cubicBezTo>
                    <a:pt x="66" y="118"/>
                    <a:pt x="68" y="120"/>
                    <a:pt x="68" y="120"/>
                  </a:cubicBezTo>
                  <a:cubicBezTo>
                    <a:pt x="68" y="120"/>
                    <a:pt x="67" y="119"/>
                    <a:pt x="68" y="119"/>
                  </a:cubicBezTo>
                  <a:cubicBezTo>
                    <a:pt x="67" y="119"/>
                    <a:pt x="66" y="118"/>
                    <a:pt x="66" y="117"/>
                  </a:cubicBezTo>
                  <a:cubicBezTo>
                    <a:pt x="66" y="118"/>
                    <a:pt x="67" y="118"/>
                    <a:pt x="67" y="117"/>
                  </a:cubicBezTo>
                  <a:cubicBezTo>
                    <a:pt x="66" y="115"/>
                    <a:pt x="67" y="117"/>
                    <a:pt x="66" y="115"/>
                  </a:cubicBezTo>
                  <a:cubicBezTo>
                    <a:pt x="66" y="115"/>
                    <a:pt x="66" y="115"/>
                    <a:pt x="66" y="115"/>
                  </a:cubicBezTo>
                  <a:cubicBezTo>
                    <a:pt x="65" y="115"/>
                    <a:pt x="65" y="114"/>
                    <a:pt x="65" y="115"/>
                  </a:cubicBezTo>
                  <a:cubicBezTo>
                    <a:pt x="65" y="114"/>
                    <a:pt x="64" y="114"/>
                    <a:pt x="65" y="114"/>
                  </a:cubicBezTo>
                  <a:cubicBezTo>
                    <a:pt x="65" y="114"/>
                    <a:pt x="65" y="114"/>
                    <a:pt x="65" y="114"/>
                  </a:cubicBezTo>
                  <a:cubicBezTo>
                    <a:pt x="64" y="114"/>
                    <a:pt x="64" y="114"/>
                    <a:pt x="64" y="114"/>
                  </a:cubicBezTo>
                  <a:cubicBezTo>
                    <a:pt x="64" y="113"/>
                    <a:pt x="64" y="113"/>
                    <a:pt x="64" y="113"/>
                  </a:cubicBezTo>
                  <a:cubicBezTo>
                    <a:pt x="62" y="114"/>
                    <a:pt x="64" y="112"/>
                    <a:pt x="62" y="112"/>
                  </a:cubicBezTo>
                  <a:cubicBezTo>
                    <a:pt x="61" y="111"/>
                    <a:pt x="61" y="110"/>
                    <a:pt x="61" y="109"/>
                  </a:cubicBezTo>
                  <a:cubicBezTo>
                    <a:pt x="61" y="109"/>
                    <a:pt x="61" y="109"/>
                    <a:pt x="60" y="108"/>
                  </a:cubicBezTo>
                  <a:cubicBezTo>
                    <a:pt x="61" y="108"/>
                    <a:pt x="61" y="108"/>
                    <a:pt x="61" y="108"/>
                  </a:cubicBezTo>
                  <a:cubicBezTo>
                    <a:pt x="61" y="107"/>
                    <a:pt x="61" y="107"/>
                    <a:pt x="60" y="107"/>
                  </a:cubicBezTo>
                  <a:cubicBezTo>
                    <a:pt x="60" y="107"/>
                    <a:pt x="60" y="106"/>
                    <a:pt x="60" y="105"/>
                  </a:cubicBezTo>
                  <a:cubicBezTo>
                    <a:pt x="59" y="105"/>
                    <a:pt x="59" y="105"/>
                    <a:pt x="59" y="105"/>
                  </a:cubicBezTo>
                  <a:cubicBezTo>
                    <a:pt x="59" y="104"/>
                    <a:pt x="57" y="104"/>
                    <a:pt x="58" y="103"/>
                  </a:cubicBezTo>
                  <a:cubicBezTo>
                    <a:pt x="59" y="103"/>
                    <a:pt x="59" y="103"/>
                    <a:pt x="59" y="103"/>
                  </a:cubicBezTo>
                  <a:cubicBezTo>
                    <a:pt x="59" y="102"/>
                    <a:pt x="57" y="102"/>
                    <a:pt x="57" y="101"/>
                  </a:cubicBezTo>
                  <a:cubicBezTo>
                    <a:pt x="57" y="101"/>
                    <a:pt x="57" y="101"/>
                    <a:pt x="57" y="101"/>
                  </a:cubicBezTo>
                  <a:cubicBezTo>
                    <a:pt x="57" y="101"/>
                    <a:pt x="55" y="100"/>
                    <a:pt x="56" y="100"/>
                  </a:cubicBezTo>
                  <a:cubicBezTo>
                    <a:pt x="56" y="100"/>
                    <a:pt x="56" y="100"/>
                    <a:pt x="55" y="100"/>
                  </a:cubicBezTo>
                  <a:cubicBezTo>
                    <a:pt x="55" y="97"/>
                    <a:pt x="53" y="96"/>
                    <a:pt x="53" y="94"/>
                  </a:cubicBezTo>
                  <a:cubicBezTo>
                    <a:pt x="53" y="94"/>
                    <a:pt x="53" y="93"/>
                    <a:pt x="53" y="94"/>
                  </a:cubicBezTo>
                  <a:cubicBezTo>
                    <a:pt x="52" y="94"/>
                    <a:pt x="53" y="94"/>
                    <a:pt x="53" y="94"/>
                  </a:cubicBezTo>
                  <a:cubicBezTo>
                    <a:pt x="53" y="94"/>
                    <a:pt x="53" y="94"/>
                    <a:pt x="53" y="94"/>
                  </a:cubicBezTo>
                  <a:cubicBezTo>
                    <a:pt x="52" y="94"/>
                    <a:pt x="52" y="93"/>
                    <a:pt x="53" y="93"/>
                  </a:cubicBezTo>
                  <a:cubicBezTo>
                    <a:pt x="53" y="93"/>
                    <a:pt x="51" y="93"/>
                    <a:pt x="51" y="93"/>
                  </a:cubicBezTo>
                  <a:cubicBezTo>
                    <a:pt x="51" y="92"/>
                    <a:pt x="51" y="92"/>
                    <a:pt x="51" y="92"/>
                  </a:cubicBezTo>
                  <a:cubicBezTo>
                    <a:pt x="50" y="92"/>
                    <a:pt x="50" y="92"/>
                    <a:pt x="50" y="92"/>
                  </a:cubicBezTo>
                  <a:cubicBezTo>
                    <a:pt x="50" y="91"/>
                    <a:pt x="50" y="91"/>
                    <a:pt x="51" y="89"/>
                  </a:cubicBezTo>
                  <a:cubicBezTo>
                    <a:pt x="50" y="88"/>
                    <a:pt x="50" y="88"/>
                    <a:pt x="50" y="88"/>
                  </a:cubicBezTo>
                  <a:cubicBezTo>
                    <a:pt x="50" y="87"/>
                    <a:pt x="50" y="87"/>
                    <a:pt x="50" y="87"/>
                  </a:cubicBezTo>
                  <a:cubicBezTo>
                    <a:pt x="50" y="88"/>
                    <a:pt x="50" y="87"/>
                    <a:pt x="49" y="87"/>
                  </a:cubicBezTo>
                  <a:cubicBezTo>
                    <a:pt x="50" y="87"/>
                    <a:pt x="50" y="87"/>
                    <a:pt x="50" y="87"/>
                  </a:cubicBezTo>
                  <a:cubicBezTo>
                    <a:pt x="50" y="87"/>
                    <a:pt x="49" y="87"/>
                    <a:pt x="49" y="87"/>
                  </a:cubicBezTo>
                  <a:cubicBezTo>
                    <a:pt x="49" y="87"/>
                    <a:pt x="49" y="87"/>
                    <a:pt x="49" y="88"/>
                  </a:cubicBezTo>
                  <a:cubicBezTo>
                    <a:pt x="49" y="87"/>
                    <a:pt x="49" y="87"/>
                    <a:pt x="48" y="87"/>
                  </a:cubicBezTo>
                  <a:cubicBezTo>
                    <a:pt x="49" y="87"/>
                    <a:pt x="48" y="87"/>
                    <a:pt x="48" y="87"/>
                  </a:cubicBezTo>
                  <a:cubicBezTo>
                    <a:pt x="48" y="86"/>
                    <a:pt x="48" y="86"/>
                    <a:pt x="48" y="86"/>
                  </a:cubicBezTo>
                  <a:cubicBezTo>
                    <a:pt x="48" y="86"/>
                    <a:pt x="48" y="86"/>
                    <a:pt x="48" y="86"/>
                  </a:cubicBezTo>
                  <a:cubicBezTo>
                    <a:pt x="48" y="86"/>
                    <a:pt x="48" y="86"/>
                    <a:pt x="48" y="86"/>
                  </a:cubicBezTo>
                  <a:cubicBezTo>
                    <a:pt x="48" y="86"/>
                    <a:pt x="48" y="86"/>
                    <a:pt x="48" y="85"/>
                  </a:cubicBezTo>
                  <a:cubicBezTo>
                    <a:pt x="48" y="85"/>
                    <a:pt x="48" y="86"/>
                    <a:pt x="47" y="85"/>
                  </a:cubicBezTo>
                  <a:cubicBezTo>
                    <a:pt x="48" y="85"/>
                    <a:pt x="48" y="85"/>
                    <a:pt x="48" y="85"/>
                  </a:cubicBezTo>
                  <a:cubicBezTo>
                    <a:pt x="48" y="84"/>
                    <a:pt x="48" y="84"/>
                    <a:pt x="48" y="84"/>
                  </a:cubicBezTo>
                  <a:cubicBezTo>
                    <a:pt x="47" y="84"/>
                    <a:pt x="47" y="84"/>
                    <a:pt x="47" y="84"/>
                  </a:cubicBezTo>
                  <a:cubicBezTo>
                    <a:pt x="48" y="84"/>
                    <a:pt x="48" y="84"/>
                    <a:pt x="48" y="84"/>
                  </a:cubicBezTo>
                  <a:cubicBezTo>
                    <a:pt x="47" y="84"/>
                    <a:pt x="47" y="83"/>
                    <a:pt x="45" y="83"/>
                  </a:cubicBezTo>
                  <a:cubicBezTo>
                    <a:pt x="45" y="82"/>
                    <a:pt x="45" y="82"/>
                    <a:pt x="45" y="82"/>
                  </a:cubicBezTo>
                  <a:cubicBezTo>
                    <a:pt x="45" y="82"/>
                    <a:pt x="45" y="82"/>
                    <a:pt x="45" y="82"/>
                  </a:cubicBezTo>
                  <a:cubicBezTo>
                    <a:pt x="45" y="80"/>
                    <a:pt x="44" y="80"/>
                    <a:pt x="44" y="80"/>
                  </a:cubicBezTo>
                  <a:cubicBezTo>
                    <a:pt x="44" y="80"/>
                    <a:pt x="44" y="80"/>
                    <a:pt x="44" y="80"/>
                  </a:cubicBezTo>
                  <a:cubicBezTo>
                    <a:pt x="44" y="80"/>
                    <a:pt x="43" y="80"/>
                    <a:pt x="43" y="80"/>
                  </a:cubicBezTo>
                  <a:cubicBezTo>
                    <a:pt x="43" y="79"/>
                    <a:pt x="45" y="78"/>
                    <a:pt x="44" y="78"/>
                  </a:cubicBezTo>
                  <a:cubicBezTo>
                    <a:pt x="43" y="77"/>
                    <a:pt x="42" y="77"/>
                    <a:pt x="42" y="78"/>
                  </a:cubicBezTo>
                  <a:cubicBezTo>
                    <a:pt x="42" y="77"/>
                    <a:pt x="41" y="76"/>
                    <a:pt x="41" y="74"/>
                  </a:cubicBezTo>
                  <a:cubicBezTo>
                    <a:pt x="41" y="74"/>
                    <a:pt x="41" y="74"/>
                    <a:pt x="41" y="74"/>
                  </a:cubicBezTo>
                  <a:cubicBezTo>
                    <a:pt x="40" y="73"/>
                    <a:pt x="38" y="71"/>
                    <a:pt x="38" y="69"/>
                  </a:cubicBezTo>
                  <a:cubicBezTo>
                    <a:pt x="39" y="69"/>
                    <a:pt x="39" y="69"/>
                    <a:pt x="39" y="69"/>
                  </a:cubicBezTo>
                  <a:cubicBezTo>
                    <a:pt x="38" y="69"/>
                    <a:pt x="39" y="68"/>
                    <a:pt x="38" y="68"/>
                  </a:cubicBezTo>
                  <a:cubicBezTo>
                    <a:pt x="38" y="69"/>
                    <a:pt x="38" y="69"/>
                    <a:pt x="38" y="69"/>
                  </a:cubicBezTo>
                  <a:cubicBezTo>
                    <a:pt x="36" y="68"/>
                    <a:pt x="35" y="67"/>
                    <a:pt x="35" y="67"/>
                  </a:cubicBezTo>
                  <a:cubicBezTo>
                    <a:pt x="35" y="67"/>
                    <a:pt x="35" y="67"/>
                    <a:pt x="35" y="67"/>
                  </a:cubicBezTo>
                  <a:cubicBezTo>
                    <a:pt x="36" y="67"/>
                    <a:pt x="35" y="66"/>
                    <a:pt x="35" y="66"/>
                  </a:cubicBezTo>
                  <a:cubicBezTo>
                    <a:pt x="34" y="66"/>
                    <a:pt x="34" y="66"/>
                    <a:pt x="34" y="66"/>
                  </a:cubicBezTo>
                  <a:cubicBezTo>
                    <a:pt x="34" y="65"/>
                    <a:pt x="34" y="65"/>
                    <a:pt x="34" y="65"/>
                  </a:cubicBezTo>
                  <a:cubicBezTo>
                    <a:pt x="34" y="65"/>
                    <a:pt x="34" y="65"/>
                    <a:pt x="34" y="65"/>
                  </a:cubicBezTo>
                  <a:cubicBezTo>
                    <a:pt x="34" y="65"/>
                    <a:pt x="34" y="64"/>
                    <a:pt x="34" y="64"/>
                  </a:cubicBezTo>
                  <a:cubicBezTo>
                    <a:pt x="34" y="64"/>
                    <a:pt x="33" y="62"/>
                    <a:pt x="33" y="62"/>
                  </a:cubicBezTo>
                  <a:cubicBezTo>
                    <a:pt x="33" y="61"/>
                    <a:pt x="33" y="61"/>
                    <a:pt x="33" y="61"/>
                  </a:cubicBezTo>
                  <a:cubicBezTo>
                    <a:pt x="33" y="60"/>
                    <a:pt x="33" y="60"/>
                    <a:pt x="33" y="61"/>
                  </a:cubicBezTo>
                  <a:cubicBezTo>
                    <a:pt x="32" y="60"/>
                    <a:pt x="32" y="60"/>
                    <a:pt x="32" y="59"/>
                  </a:cubicBezTo>
                  <a:cubicBezTo>
                    <a:pt x="30" y="58"/>
                    <a:pt x="29" y="55"/>
                    <a:pt x="27" y="53"/>
                  </a:cubicBezTo>
                  <a:cubicBezTo>
                    <a:pt x="28" y="53"/>
                    <a:pt x="28" y="53"/>
                    <a:pt x="28" y="53"/>
                  </a:cubicBezTo>
                  <a:cubicBezTo>
                    <a:pt x="28" y="52"/>
                    <a:pt x="27" y="53"/>
                    <a:pt x="27" y="53"/>
                  </a:cubicBezTo>
                  <a:cubicBezTo>
                    <a:pt x="27" y="53"/>
                    <a:pt x="27" y="52"/>
                    <a:pt x="28" y="52"/>
                  </a:cubicBezTo>
                  <a:cubicBezTo>
                    <a:pt x="28" y="51"/>
                    <a:pt x="27" y="51"/>
                    <a:pt x="26" y="51"/>
                  </a:cubicBezTo>
                  <a:cubicBezTo>
                    <a:pt x="26" y="51"/>
                    <a:pt x="27" y="51"/>
                    <a:pt x="26" y="51"/>
                  </a:cubicBezTo>
                  <a:cubicBezTo>
                    <a:pt x="26" y="51"/>
                    <a:pt x="26" y="50"/>
                    <a:pt x="25" y="50"/>
                  </a:cubicBezTo>
                  <a:cubicBezTo>
                    <a:pt x="26" y="50"/>
                    <a:pt x="26" y="50"/>
                    <a:pt x="26" y="50"/>
                  </a:cubicBezTo>
                  <a:cubicBezTo>
                    <a:pt x="26" y="50"/>
                    <a:pt x="26" y="50"/>
                    <a:pt x="26" y="50"/>
                  </a:cubicBezTo>
                  <a:cubicBezTo>
                    <a:pt x="26" y="48"/>
                    <a:pt x="28" y="50"/>
                    <a:pt x="28" y="49"/>
                  </a:cubicBezTo>
                  <a:cubicBezTo>
                    <a:pt x="28" y="49"/>
                    <a:pt x="28" y="49"/>
                    <a:pt x="28" y="49"/>
                  </a:cubicBezTo>
                  <a:cubicBezTo>
                    <a:pt x="28" y="48"/>
                    <a:pt x="29" y="49"/>
                    <a:pt x="29" y="48"/>
                  </a:cubicBezTo>
                  <a:cubicBezTo>
                    <a:pt x="28" y="48"/>
                    <a:pt x="27" y="48"/>
                    <a:pt x="27" y="48"/>
                  </a:cubicBezTo>
                  <a:cubicBezTo>
                    <a:pt x="26" y="48"/>
                    <a:pt x="25" y="49"/>
                    <a:pt x="25" y="48"/>
                  </a:cubicBezTo>
                  <a:cubicBezTo>
                    <a:pt x="25" y="47"/>
                    <a:pt x="25" y="49"/>
                    <a:pt x="26" y="48"/>
                  </a:cubicBezTo>
                  <a:cubicBezTo>
                    <a:pt x="26" y="47"/>
                    <a:pt x="25" y="47"/>
                    <a:pt x="25" y="47"/>
                  </a:cubicBezTo>
                  <a:cubicBezTo>
                    <a:pt x="24" y="47"/>
                    <a:pt x="24" y="47"/>
                    <a:pt x="24" y="47"/>
                  </a:cubicBezTo>
                  <a:cubicBezTo>
                    <a:pt x="24" y="47"/>
                    <a:pt x="25" y="47"/>
                    <a:pt x="24" y="47"/>
                  </a:cubicBezTo>
                  <a:cubicBezTo>
                    <a:pt x="23" y="47"/>
                    <a:pt x="23" y="47"/>
                    <a:pt x="23" y="47"/>
                  </a:cubicBezTo>
                  <a:cubicBezTo>
                    <a:pt x="22" y="47"/>
                    <a:pt x="23" y="45"/>
                    <a:pt x="22" y="45"/>
                  </a:cubicBezTo>
                  <a:cubicBezTo>
                    <a:pt x="22" y="45"/>
                    <a:pt x="24" y="45"/>
                    <a:pt x="24" y="44"/>
                  </a:cubicBezTo>
                  <a:cubicBezTo>
                    <a:pt x="23" y="45"/>
                    <a:pt x="22" y="44"/>
                    <a:pt x="22" y="45"/>
                  </a:cubicBezTo>
                  <a:cubicBezTo>
                    <a:pt x="22" y="44"/>
                    <a:pt x="22" y="44"/>
                    <a:pt x="22" y="44"/>
                  </a:cubicBezTo>
                  <a:cubicBezTo>
                    <a:pt x="23" y="43"/>
                    <a:pt x="21" y="43"/>
                    <a:pt x="22" y="42"/>
                  </a:cubicBezTo>
                  <a:cubicBezTo>
                    <a:pt x="21" y="43"/>
                    <a:pt x="21" y="43"/>
                    <a:pt x="21" y="43"/>
                  </a:cubicBezTo>
                  <a:cubicBezTo>
                    <a:pt x="21" y="42"/>
                    <a:pt x="21" y="42"/>
                    <a:pt x="21" y="42"/>
                  </a:cubicBezTo>
                  <a:cubicBezTo>
                    <a:pt x="21" y="41"/>
                    <a:pt x="20" y="41"/>
                    <a:pt x="21" y="40"/>
                  </a:cubicBezTo>
                  <a:cubicBezTo>
                    <a:pt x="21" y="40"/>
                    <a:pt x="20" y="40"/>
                    <a:pt x="20" y="40"/>
                  </a:cubicBezTo>
                  <a:cubicBezTo>
                    <a:pt x="20" y="41"/>
                    <a:pt x="20" y="40"/>
                    <a:pt x="20" y="41"/>
                  </a:cubicBezTo>
                  <a:cubicBezTo>
                    <a:pt x="20" y="40"/>
                    <a:pt x="20" y="40"/>
                    <a:pt x="20" y="40"/>
                  </a:cubicBezTo>
                  <a:cubicBezTo>
                    <a:pt x="20" y="40"/>
                    <a:pt x="20" y="40"/>
                    <a:pt x="20" y="40"/>
                  </a:cubicBezTo>
                  <a:cubicBezTo>
                    <a:pt x="20" y="40"/>
                    <a:pt x="20" y="40"/>
                    <a:pt x="18" y="40"/>
                  </a:cubicBezTo>
                  <a:cubicBezTo>
                    <a:pt x="20" y="40"/>
                    <a:pt x="20" y="40"/>
                    <a:pt x="20" y="40"/>
                  </a:cubicBezTo>
                  <a:cubicBezTo>
                    <a:pt x="18" y="40"/>
                    <a:pt x="18" y="40"/>
                    <a:pt x="18" y="40"/>
                  </a:cubicBezTo>
                  <a:cubicBezTo>
                    <a:pt x="17" y="39"/>
                    <a:pt x="20" y="39"/>
                    <a:pt x="18" y="38"/>
                  </a:cubicBezTo>
                  <a:cubicBezTo>
                    <a:pt x="20" y="39"/>
                    <a:pt x="20" y="39"/>
                    <a:pt x="20" y="39"/>
                  </a:cubicBezTo>
                  <a:cubicBezTo>
                    <a:pt x="20" y="38"/>
                    <a:pt x="20" y="38"/>
                    <a:pt x="20" y="38"/>
                  </a:cubicBezTo>
                  <a:cubicBezTo>
                    <a:pt x="18" y="38"/>
                    <a:pt x="17" y="38"/>
                    <a:pt x="17" y="38"/>
                  </a:cubicBezTo>
                  <a:cubicBezTo>
                    <a:pt x="17" y="38"/>
                    <a:pt x="17" y="38"/>
                    <a:pt x="17" y="36"/>
                  </a:cubicBezTo>
                  <a:cubicBezTo>
                    <a:pt x="18" y="38"/>
                    <a:pt x="18" y="38"/>
                    <a:pt x="18" y="38"/>
                  </a:cubicBezTo>
                  <a:cubicBezTo>
                    <a:pt x="18" y="38"/>
                    <a:pt x="18" y="36"/>
                    <a:pt x="18" y="35"/>
                  </a:cubicBezTo>
                  <a:cubicBezTo>
                    <a:pt x="17" y="35"/>
                    <a:pt x="16" y="35"/>
                    <a:pt x="16" y="35"/>
                  </a:cubicBezTo>
                  <a:cubicBezTo>
                    <a:pt x="16" y="35"/>
                    <a:pt x="16" y="34"/>
                    <a:pt x="17" y="35"/>
                  </a:cubicBezTo>
                  <a:cubicBezTo>
                    <a:pt x="16" y="34"/>
                    <a:pt x="16" y="35"/>
                    <a:pt x="16" y="34"/>
                  </a:cubicBezTo>
                  <a:cubicBezTo>
                    <a:pt x="16" y="34"/>
                    <a:pt x="16" y="33"/>
                    <a:pt x="16" y="33"/>
                  </a:cubicBezTo>
                  <a:cubicBezTo>
                    <a:pt x="17" y="33"/>
                    <a:pt x="17" y="33"/>
                    <a:pt x="17" y="33"/>
                  </a:cubicBezTo>
                  <a:cubicBezTo>
                    <a:pt x="17" y="33"/>
                    <a:pt x="17" y="33"/>
                    <a:pt x="17" y="33"/>
                  </a:cubicBezTo>
                  <a:cubicBezTo>
                    <a:pt x="18" y="33"/>
                    <a:pt x="17" y="32"/>
                    <a:pt x="18" y="32"/>
                  </a:cubicBezTo>
                  <a:cubicBezTo>
                    <a:pt x="17" y="32"/>
                    <a:pt x="17" y="32"/>
                    <a:pt x="17" y="32"/>
                  </a:cubicBezTo>
                  <a:cubicBezTo>
                    <a:pt x="17" y="33"/>
                    <a:pt x="15" y="31"/>
                    <a:pt x="14" y="32"/>
                  </a:cubicBezTo>
                  <a:cubicBezTo>
                    <a:pt x="13" y="31"/>
                    <a:pt x="16" y="30"/>
                    <a:pt x="14" y="30"/>
                  </a:cubicBezTo>
                  <a:cubicBezTo>
                    <a:pt x="14" y="30"/>
                    <a:pt x="13" y="30"/>
                    <a:pt x="14" y="31"/>
                  </a:cubicBezTo>
                  <a:cubicBezTo>
                    <a:pt x="13" y="30"/>
                    <a:pt x="13" y="31"/>
                    <a:pt x="13" y="30"/>
                  </a:cubicBezTo>
                  <a:cubicBezTo>
                    <a:pt x="13" y="30"/>
                    <a:pt x="13" y="28"/>
                    <a:pt x="14" y="29"/>
                  </a:cubicBezTo>
                  <a:cubicBezTo>
                    <a:pt x="14" y="30"/>
                    <a:pt x="14" y="30"/>
                    <a:pt x="14" y="30"/>
                  </a:cubicBezTo>
                  <a:cubicBezTo>
                    <a:pt x="14" y="29"/>
                    <a:pt x="15" y="29"/>
                    <a:pt x="15" y="28"/>
                  </a:cubicBezTo>
                  <a:cubicBezTo>
                    <a:pt x="14" y="28"/>
                    <a:pt x="14" y="26"/>
                    <a:pt x="13" y="28"/>
                  </a:cubicBezTo>
                  <a:cubicBezTo>
                    <a:pt x="13" y="28"/>
                    <a:pt x="14" y="28"/>
                    <a:pt x="13" y="28"/>
                  </a:cubicBezTo>
                  <a:cubicBezTo>
                    <a:pt x="13" y="28"/>
                    <a:pt x="13" y="26"/>
                    <a:pt x="13" y="26"/>
                  </a:cubicBezTo>
                  <a:cubicBezTo>
                    <a:pt x="13" y="28"/>
                    <a:pt x="13" y="28"/>
                    <a:pt x="13" y="28"/>
                  </a:cubicBezTo>
                  <a:cubicBezTo>
                    <a:pt x="12" y="28"/>
                    <a:pt x="12" y="28"/>
                    <a:pt x="12" y="28"/>
                  </a:cubicBezTo>
                  <a:cubicBezTo>
                    <a:pt x="12" y="28"/>
                    <a:pt x="12" y="28"/>
                    <a:pt x="12" y="28"/>
                  </a:cubicBezTo>
                  <a:cubicBezTo>
                    <a:pt x="12" y="26"/>
                    <a:pt x="12" y="28"/>
                    <a:pt x="11" y="26"/>
                  </a:cubicBezTo>
                  <a:cubicBezTo>
                    <a:pt x="12" y="26"/>
                    <a:pt x="12" y="26"/>
                    <a:pt x="12" y="26"/>
                  </a:cubicBezTo>
                  <a:cubicBezTo>
                    <a:pt x="12" y="26"/>
                    <a:pt x="12" y="26"/>
                    <a:pt x="13" y="26"/>
                  </a:cubicBezTo>
                  <a:cubicBezTo>
                    <a:pt x="13" y="26"/>
                    <a:pt x="12" y="26"/>
                    <a:pt x="12" y="25"/>
                  </a:cubicBezTo>
                  <a:cubicBezTo>
                    <a:pt x="12" y="26"/>
                    <a:pt x="12" y="26"/>
                    <a:pt x="12" y="26"/>
                  </a:cubicBezTo>
                  <a:cubicBezTo>
                    <a:pt x="12" y="25"/>
                    <a:pt x="13" y="24"/>
                    <a:pt x="12" y="24"/>
                  </a:cubicBezTo>
                  <a:cubicBezTo>
                    <a:pt x="12" y="24"/>
                    <a:pt x="12" y="24"/>
                    <a:pt x="11" y="24"/>
                  </a:cubicBezTo>
                  <a:cubicBezTo>
                    <a:pt x="11" y="23"/>
                    <a:pt x="9" y="23"/>
                    <a:pt x="9" y="22"/>
                  </a:cubicBezTo>
                  <a:cubicBezTo>
                    <a:pt x="9" y="22"/>
                    <a:pt x="8" y="21"/>
                    <a:pt x="9" y="21"/>
                  </a:cubicBezTo>
                  <a:cubicBezTo>
                    <a:pt x="9" y="22"/>
                    <a:pt x="11" y="24"/>
                    <a:pt x="12" y="24"/>
                  </a:cubicBezTo>
                  <a:cubicBezTo>
                    <a:pt x="12" y="23"/>
                    <a:pt x="12" y="25"/>
                    <a:pt x="13" y="24"/>
                  </a:cubicBezTo>
                  <a:cubicBezTo>
                    <a:pt x="13" y="23"/>
                    <a:pt x="13" y="23"/>
                    <a:pt x="13" y="22"/>
                  </a:cubicBezTo>
                  <a:cubicBezTo>
                    <a:pt x="13" y="22"/>
                    <a:pt x="13" y="22"/>
                    <a:pt x="13" y="22"/>
                  </a:cubicBezTo>
                  <a:cubicBezTo>
                    <a:pt x="13" y="22"/>
                    <a:pt x="13" y="23"/>
                    <a:pt x="12" y="23"/>
                  </a:cubicBezTo>
                  <a:cubicBezTo>
                    <a:pt x="12" y="22"/>
                    <a:pt x="11" y="21"/>
                    <a:pt x="9" y="21"/>
                  </a:cubicBezTo>
                  <a:cubicBezTo>
                    <a:pt x="9" y="20"/>
                    <a:pt x="11" y="20"/>
                    <a:pt x="11" y="20"/>
                  </a:cubicBezTo>
                  <a:cubicBezTo>
                    <a:pt x="9" y="20"/>
                    <a:pt x="9" y="18"/>
                    <a:pt x="8" y="17"/>
                  </a:cubicBezTo>
                  <a:cubicBezTo>
                    <a:pt x="8" y="18"/>
                    <a:pt x="7" y="16"/>
                    <a:pt x="7" y="17"/>
                  </a:cubicBezTo>
                  <a:cubicBezTo>
                    <a:pt x="7" y="17"/>
                    <a:pt x="7" y="18"/>
                    <a:pt x="6" y="18"/>
                  </a:cubicBezTo>
                  <a:cubicBezTo>
                    <a:pt x="7" y="18"/>
                    <a:pt x="7" y="18"/>
                    <a:pt x="7" y="18"/>
                  </a:cubicBezTo>
                  <a:cubicBezTo>
                    <a:pt x="6" y="17"/>
                    <a:pt x="7" y="17"/>
                    <a:pt x="6" y="16"/>
                  </a:cubicBezTo>
                  <a:cubicBezTo>
                    <a:pt x="7" y="17"/>
                    <a:pt x="7" y="16"/>
                    <a:pt x="8" y="16"/>
                  </a:cubicBezTo>
                  <a:cubicBezTo>
                    <a:pt x="7" y="15"/>
                    <a:pt x="8" y="16"/>
                    <a:pt x="8" y="15"/>
                  </a:cubicBezTo>
                  <a:cubicBezTo>
                    <a:pt x="7" y="14"/>
                    <a:pt x="6" y="14"/>
                    <a:pt x="6" y="13"/>
                  </a:cubicBezTo>
                  <a:cubicBezTo>
                    <a:pt x="6" y="12"/>
                    <a:pt x="5" y="11"/>
                    <a:pt x="5" y="9"/>
                  </a:cubicBezTo>
                  <a:cubicBezTo>
                    <a:pt x="5" y="8"/>
                    <a:pt x="6" y="8"/>
                    <a:pt x="5" y="8"/>
                  </a:cubicBezTo>
                  <a:cubicBezTo>
                    <a:pt x="5" y="7"/>
                    <a:pt x="5" y="9"/>
                    <a:pt x="5" y="8"/>
                  </a:cubicBezTo>
                  <a:cubicBezTo>
                    <a:pt x="5" y="8"/>
                    <a:pt x="5" y="8"/>
                    <a:pt x="5" y="8"/>
                  </a:cubicBezTo>
                  <a:cubicBezTo>
                    <a:pt x="5" y="7"/>
                    <a:pt x="4" y="6"/>
                    <a:pt x="3" y="6"/>
                  </a:cubicBezTo>
                  <a:cubicBezTo>
                    <a:pt x="4" y="6"/>
                    <a:pt x="4" y="6"/>
                    <a:pt x="4" y="6"/>
                  </a:cubicBezTo>
                  <a:cubicBezTo>
                    <a:pt x="4" y="6"/>
                    <a:pt x="4" y="6"/>
                    <a:pt x="4" y="6"/>
                  </a:cubicBezTo>
                  <a:cubicBezTo>
                    <a:pt x="4" y="6"/>
                    <a:pt x="4" y="6"/>
                    <a:pt x="4" y="6"/>
                  </a:cubicBezTo>
                  <a:cubicBezTo>
                    <a:pt x="5" y="5"/>
                    <a:pt x="4" y="5"/>
                    <a:pt x="3" y="4"/>
                  </a:cubicBezTo>
                  <a:cubicBezTo>
                    <a:pt x="3" y="5"/>
                    <a:pt x="3" y="5"/>
                    <a:pt x="3" y="5"/>
                  </a:cubicBezTo>
                  <a:cubicBezTo>
                    <a:pt x="2" y="4"/>
                    <a:pt x="2" y="3"/>
                    <a:pt x="0" y="2"/>
                  </a:cubicBezTo>
                  <a:cubicBezTo>
                    <a:pt x="2" y="2"/>
                    <a:pt x="2" y="2"/>
                    <a:pt x="2" y="2"/>
                  </a:cubicBezTo>
                  <a:cubicBezTo>
                    <a:pt x="0" y="0"/>
                    <a:pt x="0" y="0"/>
                    <a:pt x="0" y="0"/>
                  </a:cubicBezTo>
                  <a:cubicBezTo>
                    <a:pt x="2" y="0"/>
                    <a:pt x="2" y="0"/>
                    <a:pt x="0" y="0"/>
                  </a:cubicBezTo>
                  <a:cubicBezTo>
                    <a:pt x="3" y="0"/>
                    <a:pt x="3" y="0"/>
                    <a:pt x="3" y="0"/>
                  </a:cubicBezTo>
                  <a:cubicBezTo>
                    <a:pt x="3" y="2"/>
                    <a:pt x="2" y="0"/>
                    <a:pt x="2" y="2"/>
                  </a:cubicBezTo>
                  <a:cubicBezTo>
                    <a:pt x="2" y="2"/>
                    <a:pt x="2" y="3"/>
                    <a:pt x="3" y="3"/>
                  </a:cubicBezTo>
                  <a:cubicBezTo>
                    <a:pt x="3" y="3"/>
                    <a:pt x="3" y="3"/>
                    <a:pt x="2" y="3"/>
                  </a:cubicBezTo>
                  <a:cubicBezTo>
                    <a:pt x="3" y="2"/>
                    <a:pt x="3" y="3"/>
                    <a:pt x="4" y="3"/>
                  </a:cubicBezTo>
                  <a:cubicBezTo>
                    <a:pt x="4" y="2"/>
                    <a:pt x="4" y="2"/>
                    <a:pt x="3" y="2"/>
                  </a:cubicBezTo>
                  <a:cubicBezTo>
                    <a:pt x="4" y="2"/>
                    <a:pt x="4" y="3"/>
                    <a:pt x="5" y="3"/>
                  </a:cubicBezTo>
                  <a:cubicBezTo>
                    <a:pt x="4" y="3"/>
                    <a:pt x="4" y="4"/>
                    <a:pt x="4" y="4"/>
                  </a:cubicBezTo>
                  <a:cubicBezTo>
                    <a:pt x="5" y="3"/>
                    <a:pt x="5" y="4"/>
                    <a:pt x="5" y="5"/>
                  </a:cubicBezTo>
                  <a:cubicBezTo>
                    <a:pt x="5" y="6"/>
                    <a:pt x="6" y="6"/>
                    <a:pt x="6" y="6"/>
                  </a:cubicBezTo>
                  <a:cubicBezTo>
                    <a:pt x="6" y="6"/>
                    <a:pt x="6" y="6"/>
                    <a:pt x="5" y="6"/>
                  </a:cubicBezTo>
                  <a:cubicBezTo>
                    <a:pt x="5" y="6"/>
                    <a:pt x="5" y="6"/>
                    <a:pt x="5" y="7"/>
                  </a:cubicBezTo>
                  <a:cubicBezTo>
                    <a:pt x="6" y="7"/>
                    <a:pt x="6" y="7"/>
                    <a:pt x="6" y="7"/>
                  </a:cubicBezTo>
                  <a:cubicBezTo>
                    <a:pt x="6" y="8"/>
                    <a:pt x="6" y="8"/>
                    <a:pt x="6" y="8"/>
                  </a:cubicBezTo>
                  <a:cubicBezTo>
                    <a:pt x="7" y="8"/>
                    <a:pt x="7" y="8"/>
                    <a:pt x="8" y="9"/>
                  </a:cubicBezTo>
                  <a:cubicBezTo>
                    <a:pt x="8" y="11"/>
                    <a:pt x="9" y="13"/>
                    <a:pt x="11" y="13"/>
                  </a:cubicBezTo>
                  <a:cubicBezTo>
                    <a:pt x="9" y="13"/>
                    <a:pt x="9" y="13"/>
                    <a:pt x="9" y="13"/>
                  </a:cubicBezTo>
                  <a:cubicBezTo>
                    <a:pt x="12" y="13"/>
                    <a:pt x="12" y="15"/>
                    <a:pt x="13" y="16"/>
                  </a:cubicBezTo>
                  <a:cubicBezTo>
                    <a:pt x="13" y="17"/>
                    <a:pt x="14" y="20"/>
                    <a:pt x="14" y="20"/>
                  </a:cubicBezTo>
                  <a:cubicBezTo>
                    <a:pt x="15" y="22"/>
                    <a:pt x="17" y="24"/>
                    <a:pt x="18" y="26"/>
                  </a:cubicBezTo>
                  <a:cubicBezTo>
                    <a:pt x="18" y="26"/>
                    <a:pt x="18" y="26"/>
                    <a:pt x="18" y="26"/>
                  </a:cubicBezTo>
                  <a:cubicBezTo>
                    <a:pt x="18" y="26"/>
                    <a:pt x="17" y="26"/>
                    <a:pt x="18" y="28"/>
                  </a:cubicBezTo>
                  <a:cubicBezTo>
                    <a:pt x="18" y="26"/>
                    <a:pt x="20" y="28"/>
                    <a:pt x="20" y="28"/>
                  </a:cubicBezTo>
                  <a:cubicBezTo>
                    <a:pt x="20" y="29"/>
                    <a:pt x="21" y="31"/>
                    <a:pt x="22" y="31"/>
                  </a:cubicBezTo>
                  <a:cubicBezTo>
                    <a:pt x="21" y="32"/>
                    <a:pt x="21" y="32"/>
                    <a:pt x="21" y="32"/>
                  </a:cubicBezTo>
                  <a:cubicBezTo>
                    <a:pt x="23" y="32"/>
                    <a:pt x="23" y="33"/>
                    <a:pt x="24" y="34"/>
                  </a:cubicBezTo>
                  <a:cubicBezTo>
                    <a:pt x="23" y="34"/>
                    <a:pt x="23" y="35"/>
                    <a:pt x="23" y="35"/>
                  </a:cubicBezTo>
                  <a:cubicBezTo>
                    <a:pt x="25" y="36"/>
                    <a:pt x="25" y="36"/>
                    <a:pt x="26" y="38"/>
                  </a:cubicBezTo>
                  <a:cubicBezTo>
                    <a:pt x="26" y="39"/>
                    <a:pt x="27" y="40"/>
                    <a:pt x="27" y="40"/>
                  </a:cubicBezTo>
                  <a:cubicBezTo>
                    <a:pt x="29" y="42"/>
                    <a:pt x="30" y="45"/>
                    <a:pt x="33" y="48"/>
                  </a:cubicBezTo>
                  <a:cubicBezTo>
                    <a:pt x="32" y="48"/>
                    <a:pt x="32" y="48"/>
                    <a:pt x="32" y="48"/>
                  </a:cubicBezTo>
                  <a:cubicBezTo>
                    <a:pt x="34" y="51"/>
                    <a:pt x="35" y="55"/>
                    <a:pt x="38" y="57"/>
                  </a:cubicBezTo>
                  <a:cubicBezTo>
                    <a:pt x="36" y="57"/>
                    <a:pt x="36" y="57"/>
                    <a:pt x="36" y="57"/>
                  </a:cubicBezTo>
                  <a:cubicBezTo>
                    <a:pt x="36" y="58"/>
                    <a:pt x="38" y="59"/>
                    <a:pt x="39" y="58"/>
                  </a:cubicBezTo>
                  <a:cubicBezTo>
                    <a:pt x="39" y="59"/>
                    <a:pt x="40" y="60"/>
                    <a:pt x="40" y="60"/>
                  </a:cubicBezTo>
                  <a:cubicBezTo>
                    <a:pt x="40" y="61"/>
                    <a:pt x="41" y="60"/>
                    <a:pt x="41" y="61"/>
                  </a:cubicBezTo>
                  <a:cubicBezTo>
                    <a:pt x="41" y="64"/>
                    <a:pt x="41" y="64"/>
                    <a:pt x="42" y="66"/>
                  </a:cubicBezTo>
                  <a:cubicBezTo>
                    <a:pt x="42" y="65"/>
                    <a:pt x="42" y="65"/>
                    <a:pt x="42" y="65"/>
                  </a:cubicBezTo>
                  <a:cubicBezTo>
                    <a:pt x="42" y="65"/>
                    <a:pt x="42" y="65"/>
                    <a:pt x="42" y="66"/>
                  </a:cubicBezTo>
                  <a:cubicBezTo>
                    <a:pt x="42" y="66"/>
                    <a:pt x="43" y="67"/>
                    <a:pt x="43" y="67"/>
                  </a:cubicBezTo>
                  <a:cubicBezTo>
                    <a:pt x="44" y="68"/>
                    <a:pt x="47" y="69"/>
                    <a:pt x="47" y="71"/>
                  </a:cubicBezTo>
                  <a:cubicBezTo>
                    <a:pt x="48" y="71"/>
                    <a:pt x="48" y="71"/>
                    <a:pt x="48" y="71"/>
                  </a:cubicBezTo>
                  <a:cubicBezTo>
                    <a:pt x="48" y="73"/>
                    <a:pt x="48" y="75"/>
                    <a:pt x="49" y="75"/>
                  </a:cubicBezTo>
                  <a:cubicBezTo>
                    <a:pt x="49" y="76"/>
                    <a:pt x="48" y="75"/>
                    <a:pt x="49" y="76"/>
                  </a:cubicBezTo>
                  <a:cubicBezTo>
                    <a:pt x="49" y="76"/>
                    <a:pt x="49" y="76"/>
                    <a:pt x="49" y="76"/>
                  </a:cubicBezTo>
                  <a:cubicBezTo>
                    <a:pt x="51" y="78"/>
                    <a:pt x="51" y="80"/>
                    <a:pt x="53" y="83"/>
                  </a:cubicBezTo>
                  <a:cubicBezTo>
                    <a:pt x="55" y="86"/>
                    <a:pt x="57" y="89"/>
                    <a:pt x="59" y="93"/>
                  </a:cubicBezTo>
                  <a:cubicBezTo>
                    <a:pt x="59" y="93"/>
                    <a:pt x="59" y="93"/>
                    <a:pt x="59" y="93"/>
                  </a:cubicBezTo>
                  <a:cubicBezTo>
                    <a:pt x="61" y="93"/>
                    <a:pt x="60" y="96"/>
                    <a:pt x="61" y="96"/>
                  </a:cubicBezTo>
                  <a:cubicBezTo>
                    <a:pt x="61" y="97"/>
                    <a:pt x="61" y="97"/>
                    <a:pt x="61" y="97"/>
                  </a:cubicBezTo>
                  <a:cubicBezTo>
                    <a:pt x="62" y="98"/>
                    <a:pt x="62" y="100"/>
                    <a:pt x="64" y="101"/>
                  </a:cubicBezTo>
                  <a:cubicBezTo>
                    <a:pt x="64" y="101"/>
                    <a:pt x="64" y="101"/>
                    <a:pt x="64" y="101"/>
                  </a:cubicBezTo>
                  <a:cubicBezTo>
                    <a:pt x="64" y="102"/>
                    <a:pt x="65" y="103"/>
                    <a:pt x="66" y="105"/>
                  </a:cubicBezTo>
                  <a:cubicBezTo>
                    <a:pt x="66" y="105"/>
                    <a:pt x="65" y="104"/>
                    <a:pt x="65" y="105"/>
                  </a:cubicBezTo>
                  <a:cubicBezTo>
                    <a:pt x="65" y="105"/>
                    <a:pt x="67" y="105"/>
                    <a:pt x="66" y="106"/>
                  </a:cubicBezTo>
                  <a:cubicBezTo>
                    <a:pt x="66" y="107"/>
                    <a:pt x="67" y="106"/>
                    <a:pt x="67" y="106"/>
                  </a:cubicBezTo>
                  <a:cubicBezTo>
                    <a:pt x="68" y="109"/>
                    <a:pt x="70" y="112"/>
                    <a:pt x="73" y="114"/>
                  </a:cubicBezTo>
                  <a:cubicBezTo>
                    <a:pt x="73" y="118"/>
                    <a:pt x="70" y="117"/>
                    <a:pt x="73" y="118"/>
                  </a:cubicBezTo>
                  <a:cubicBezTo>
                    <a:pt x="73" y="118"/>
                    <a:pt x="73" y="118"/>
                    <a:pt x="73" y="118"/>
                  </a:cubicBezTo>
                  <a:cubicBezTo>
                    <a:pt x="74" y="119"/>
                    <a:pt x="73" y="120"/>
                    <a:pt x="73" y="120"/>
                  </a:cubicBezTo>
                  <a:cubicBezTo>
                    <a:pt x="74" y="119"/>
                    <a:pt x="74" y="120"/>
                    <a:pt x="74" y="120"/>
                  </a:cubicBezTo>
                  <a:cubicBezTo>
                    <a:pt x="75" y="121"/>
                    <a:pt x="74" y="121"/>
                    <a:pt x="75" y="122"/>
                  </a:cubicBezTo>
                  <a:cubicBezTo>
                    <a:pt x="75" y="122"/>
                    <a:pt x="75" y="122"/>
                    <a:pt x="75" y="122"/>
                  </a:cubicBezTo>
                  <a:cubicBezTo>
                    <a:pt x="76" y="123"/>
                    <a:pt x="76" y="125"/>
                    <a:pt x="78" y="125"/>
                  </a:cubicBezTo>
                  <a:cubicBezTo>
                    <a:pt x="82" y="132"/>
                    <a:pt x="87" y="139"/>
                    <a:pt x="91" y="146"/>
                  </a:cubicBezTo>
                  <a:cubicBezTo>
                    <a:pt x="95" y="153"/>
                    <a:pt x="98" y="159"/>
                    <a:pt x="103" y="166"/>
                  </a:cubicBezTo>
                  <a:cubicBezTo>
                    <a:pt x="103" y="167"/>
                    <a:pt x="103" y="167"/>
                    <a:pt x="103" y="169"/>
                  </a:cubicBezTo>
                  <a:cubicBezTo>
                    <a:pt x="103" y="169"/>
                    <a:pt x="103" y="169"/>
                    <a:pt x="103" y="169"/>
                  </a:cubicBezTo>
                  <a:cubicBezTo>
                    <a:pt x="104" y="169"/>
                    <a:pt x="104" y="171"/>
                    <a:pt x="105" y="171"/>
                  </a:cubicBezTo>
                  <a:cubicBezTo>
                    <a:pt x="106" y="174"/>
                    <a:pt x="109" y="175"/>
                    <a:pt x="110" y="178"/>
                  </a:cubicBezTo>
                  <a:cubicBezTo>
                    <a:pt x="110" y="178"/>
                    <a:pt x="109" y="178"/>
                    <a:pt x="110" y="178"/>
                  </a:cubicBezTo>
                  <a:cubicBezTo>
                    <a:pt x="110" y="178"/>
                    <a:pt x="110" y="178"/>
                    <a:pt x="110" y="178"/>
                  </a:cubicBezTo>
                  <a:cubicBezTo>
                    <a:pt x="110" y="180"/>
                    <a:pt x="110" y="180"/>
                    <a:pt x="110" y="180"/>
                  </a:cubicBezTo>
                  <a:cubicBezTo>
                    <a:pt x="110" y="180"/>
                    <a:pt x="110" y="180"/>
                    <a:pt x="110" y="180"/>
                  </a:cubicBezTo>
                  <a:cubicBezTo>
                    <a:pt x="115" y="185"/>
                    <a:pt x="117" y="193"/>
                    <a:pt x="121" y="199"/>
                  </a:cubicBezTo>
                  <a:cubicBezTo>
                    <a:pt x="122" y="201"/>
                    <a:pt x="123" y="202"/>
                    <a:pt x="124" y="204"/>
                  </a:cubicBezTo>
                  <a:cubicBezTo>
                    <a:pt x="126" y="209"/>
                    <a:pt x="128" y="214"/>
                    <a:pt x="131" y="219"/>
                  </a:cubicBezTo>
                  <a:cubicBezTo>
                    <a:pt x="131" y="219"/>
                    <a:pt x="130" y="219"/>
                    <a:pt x="128" y="21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7" name="Freeform 120"/>
            <p:cNvSpPr>
              <a:spLocks/>
            </p:cNvSpPr>
            <p:nvPr/>
          </p:nvSpPr>
          <p:spPr bwMode="auto">
            <a:xfrm>
              <a:off x="3608" y="2437"/>
              <a:ext cx="300" cy="551"/>
            </a:xfrm>
            <a:custGeom>
              <a:avLst/>
              <a:gdLst>
                <a:gd name="T0" fmla="*/ 14 w 127"/>
                <a:gd name="T1" fmla="*/ 205 h 233"/>
                <a:gd name="T2" fmla="*/ 17 w 127"/>
                <a:gd name="T3" fmla="*/ 199 h 233"/>
                <a:gd name="T4" fmla="*/ 23 w 127"/>
                <a:gd name="T5" fmla="*/ 185 h 233"/>
                <a:gd name="T6" fmla="*/ 27 w 127"/>
                <a:gd name="T7" fmla="*/ 179 h 233"/>
                <a:gd name="T8" fmla="*/ 35 w 127"/>
                <a:gd name="T9" fmla="*/ 165 h 233"/>
                <a:gd name="T10" fmla="*/ 38 w 127"/>
                <a:gd name="T11" fmla="*/ 160 h 233"/>
                <a:gd name="T12" fmla="*/ 41 w 127"/>
                <a:gd name="T13" fmla="*/ 152 h 233"/>
                <a:gd name="T14" fmla="*/ 46 w 127"/>
                <a:gd name="T15" fmla="*/ 145 h 233"/>
                <a:gd name="T16" fmla="*/ 48 w 127"/>
                <a:gd name="T17" fmla="*/ 141 h 233"/>
                <a:gd name="T18" fmla="*/ 49 w 127"/>
                <a:gd name="T19" fmla="*/ 137 h 233"/>
                <a:gd name="T20" fmla="*/ 54 w 127"/>
                <a:gd name="T21" fmla="*/ 128 h 233"/>
                <a:gd name="T22" fmla="*/ 56 w 127"/>
                <a:gd name="T23" fmla="*/ 124 h 233"/>
                <a:gd name="T24" fmla="*/ 58 w 127"/>
                <a:gd name="T25" fmla="*/ 118 h 233"/>
                <a:gd name="T26" fmla="*/ 62 w 127"/>
                <a:gd name="T27" fmla="*/ 112 h 233"/>
                <a:gd name="T28" fmla="*/ 66 w 127"/>
                <a:gd name="T29" fmla="*/ 105 h 233"/>
                <a:gd name="T30" fmla="*/ 71 w 127"/>
                <a:gd name="T31" fmla="*/ 98 h 233"/>
                <a:gd name="T32" fmla="*/ 73 w 127"/>
                <a:gd name="T33" fmla="*/ 93 h 233"/>
                <a:gd name="T34" fmla="*/ 74 w 127"/>
                <a:gd name="T35" fmla="*/ 91 h 233"/>
                <a:gd name="T36" fmla="*/ 76 w 127"/>
                <a:gd name="T37" fmla="*/ 87 h 233"/>
                <a:gd name="T38" fmla="*/ 76 w 127"/>
                <a:gd name="T39" fmla="*/ 85 h 233"/>
                <a:gd name="T40" fmla="*/ 78 w 127"/>
                <a:gd name="T41" fmla="*/ 82 h 233"/>
                <a:gd name="T42" fmla="*/ 85 w 127"/>
                <a:gd name="T43" fmla="*/ 71 h 233"/>
                <a:gd name="T44" fmla="*/ 88 w 127"/>
                <a:gd name="T45" fmla="*/ 65 h 233"/>
                <a:gd name="T46" fmla="*/ 90 w 127"/>
                <a:gd name="T47" fmla="*/ 62 h 233"/>
                <a:gd name="T48" fmla="*/ 95 w 127"/>
                <a:gd name="T49" fmla="*/ 52 h 233"/>
                <a:gd name="T50" fmla="*/ 98 w 127"/>
                <a:gd name="T51" fmla="*/ 50 h 233"/>
                <a:gd name="T52" fmla="*/ 99 w 127"/>
                <a:gd name="T53" fmla="*/ 46 h 233"/>
                <a:gd name="T54" fmla="*/ 99 w 127"/>
                <a:gd name="T55" fmla="*/ 43 h 233"/>
                <a:gd name="T56" fmla="*/ 101 w 127"/>
                <a:gd name="T57" fmla="*/ 38 h 233"/>
                <a:gd name="T58" fmla="*/ 101 w 127"/>
                <a:gd name="T59" fmla="*/ 37 h 233"/>
                <a:gd name="T60" fmla="*/ 103 w 127"/>
                <a:gd name="T61" fmla="*/ 35 h 233"/>
                <a:gd name="T62" fmla="*/ 107 w 127"/>
                <a:gd name="T63" fmla="*/ 31 h 233"/>
                <a:gd name="T64" fmla="*/ 107 w 127"/>
                <a:gd name="T65" fmla="*/ 28 h 233"/>
                <a:gd name="T66" fmla="*/ 109 w 127"/>
                <a:gd name="T67" fmla="*/ 26 h 233"/>
                <a:gd name="T68" fmla="*/ 110 w 127"/>
                <a:gd name="T69" fmla="*/ 23 h 233"/>
                <a:gd name="T70" fmla="*/ 112 w 127"/>
                <a:gd name="T71" fmla="*/ 19 h 233"/>
                <a:gd name="T72" fmla="*/ 113 w 127"/>
                <a:gd name="T73" fmla="*/ 22 h 233"/>
                <a:gd name="T74" fmla="*/ 115 w 127"/>
                <a:gd name="T75" fmla="*/ 15 h 233"/>
                <a:gd name="T76" fmla="*/ 121 w 127"/>
                <a:gd name="T77" fmla="*/ 8 h 233"/>
                <a:gd name="T78" fmla="*/ 124 w 127"/>
                <a:gd name="T79" fmla="*/ 5 h 233"/>
                <a:gd name="T80" fmla="*/ 127 w 127"/>
                <a:gd name="T81" fmla="*/ 0 h 233"/>
                <a:gd name="T82" fmla="*/ 127 w 127"/>
                <a:gd name="T83" fmla="*/ 3 h 233"/>
                <a:gd name="T84" fmla="*/ 122 w 127"/>
                <a:gd name="T85" fmla="*/ 8 h 233"/>
                <a:gd name="T86" fmla="*/ 119 w 127"/>
                <a:gd name="T87" fmla="*/ 18 h 233"/>
                <a:gd name="T88" fmla="*/ 111 w 127"/>
                <a:gd name="T89" fmla="*/ 36 h 233"/>
                <a:gd name="T90" fmla="*/ 101 w 127"/>
                <a:gd name="T91" fmla="*/ 54 h 233"/>
                <a:gd name="T92" fmla="*/ 94 w 127"/>
                <a:gd name="T93" fmla="*/ 68 h 233"/>
                <a:gd name="T94" fmla="*/ 88 w 127"/>
                <a:gd name="T95" fmla="*/ 79 h 233"/>
                <a:gd name="T96" fmla="*/ 75 w 127"/>
                <a:gd name="T97" fmla="*/ 101 h 233"/>
                <a:gd name="T98" fmla="*/ 68 w 127"/>
                <a:gd name="T99" fmla="*/ 112 h 233"/>
                <a:gd name="T100" fmla="*/ 59 w 127"/>
                <a:gd name="T101" fmla="*/ 128 h 233"/>
                <a:gd name="T102" fmla="*/ 33 w 127"/>
                <a:gd name="T103" fmla="*/ 179 h 233"/>
                <a:gd name="T104" fmla="*/ 26 w 127"/>
                <a:gd name="T105" fmla="*/ 192 h 233"/>
                <a:gd name="T106" fmla="*/ 1 w 127"/>
                <a:gd name="T107" fmla="*/ 23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30"/>
                  </a:moveTo>
                  <a:cubicBezTo>
                    <a:pt x="1" y="226"/>
                    <a:pt x="4" y="223"/>
                    <a:pt x="5" y="219"/>
                  </a:cubicBezTo>
                  <a:cubicBezTo>
                    <a:pt x="5" y="219"/>
                    <a:pt x="6" y="220"/>
                    <a:pt x="6" y="219"/>
                  </a:cubicBezTo>
                  <a:cubicBezTo>
                    <a:pt x="6" y="215"/>
                    <a:pt x="10" y="212"/>
                    <a:pt x="13" y="208"/>
                  </a:cubicBezTo>
                  <a:cubicBezTo>
                    <a:pt x="13" y="208"/>
                    <a:pt x="13" y="208"/>
                    <a:pt x="13" y="208"/>
                  </a:cubicBezTo>
                  <a:cubicBezTo>
                    <a:pt x="13" y="207"/>
                    <a:pt x="13" y="206"/>
                    <a:pt x="14" y="205"/>
                  </a:cubicBezTo>
                  <a:cubicBezTo>
                    <a:pt x="14" y="206"/>
                    <a:pt x="14" y="206"/>
                    <a:pt x="14" y="206"/>
                  </a:cubicBezTo>
                  <a:cubicBezTo>
                    <a:pt x="14" y="205"/>
                    <a:pt x="15" y="205"/>
                    <a:pt x="14" y="205"/>
                  </a:cubicBezTo>
                  <a:cubicBezTo>
                    <a:pt x="15" y="205"/>
                    <a:pt x="15" y="205"/>
                    <a:pt x="15" y="205"/>
                  </a:cubicBezTo>
                  <a:cubicBezTo>
                    <a:pt x="15" y="204"/>
                    <a:pt x="15" y="204"/>
                    <a:pt x="15" y="204"/>
                  </a:cubicBezTo>
                  <a:cubicBezTo>
                    <a:pt x="14" y="201"/>
                    <a:pt x="17" y="200"/>
                    <a:pt x="17" y="199"/>
                  </a:cubicBezTo>
                  <a:cubicBezTo>
                    <a:pt x="17" y="199"/>
                    <a:pt x="17" y="199"/>
                    <a:pt x="17" y="199"/>
                  </a:cubicBezTo>
                  <a:cubicBezTo>
                    <a:pt x="18" y="196"/>
                    <a:pt x="20" y="192"/>
                    <a:pt x="21" y="190"/>
                  </a:cubicBezTo>
                  <a:cubicBezTo>
                    <a:pt x="21" y="190"/>
                    <a:pt x="21" y="190"/>
                    <a:pt x="21" y="190"/>
                  </a:cubicBezTo>
                  <a:cubicBezTo>
                    <a:pt x="21" y="190"/>
                    <a:pt x="21" y="189"/>
                    <a:pt x="21" y="188"/>
                  </a:cubicBezTo>
                  <a:cubicBezTo>
                    <a:pt x="22" y="188"/>
                    <a:pt x="21" y="186"/>
                    <a:pt x="22" y="186"/>
                  </a:cubicBezTo>
                  <a:cubicBezTo>
                    <a:pt x="22" y="186"/>
                    <a:pt x="22" y="186"/>
                    <a:pt x="22" y="186"/>
                  </a:cubicBezTo>
                  <a:cubicBezTo>
                    <a:pt x="22" y="185"/>
                    <a:pt x="23" y="185"/>
                    <a:pt x="23" y="185"/>
                  </a:cubicBezTo>
                  <a:cubicBezTo>
                    <a:pt x="24" y="185"/>
                    <a:pt x="24" y="185"/>
                    <a:pt x="24" y="185"/>
                  </a:cubicBezTo>
                  <a:cubicBezTo>
                    <a:pt x="23" y="183"/>
                    <a:pt x="26" y="183"/>
                    <a:pt x="24" y="182"/>
                  </a:cubicBezTo>
                  <a:cubicBezTo>
                    <a:pt x="24" y="182"/>
                    <a:pt x="24" y="182"/>
                    <a:pt x="24" y="182"/>
                  </a:cubicBezTo>
                  <a:cubicBezTo>
                    <a:pt x="24" y="182"/>
                    <a:pt x="26" y="182"/>
                    <a:pt x="26" y="181"/>
                  </a:cubicBezTo>
                  <a:cubicBezTo>
                    <a:pt x="26" y="181"/>
                    <a:pt x="26" y="181"/>
                    <a:pt x="26" y="181"/>
                  </a:cubicBezTo>
                  <a:cubicBezTo>
                    <a:pt x="27" y="180"/>
                    <a:pt x="27" y="179"/>
                    <a:pt x="27" y="179"/>
                  </a:cubicBezTo>
                  <a:cubicBezTo>
                    <a:pt x="27" y="179"/>
                    <a:pt x="26" y="180"/>
                    <a:pt x="27" y="180"/>
                  </a:cubicBezTo>
                  <a:cubicBezTo>
                    <a:pt x="28" y="177"/>
                    <a:pt x="30" y="172"/>
                    <a:pt x="32" y="169"/>
                  </a:cubicBezTo>
                  <a:cubicBezTo>
                    <a:pt x="33" y="169"/>
                    <a:pt x="33" y="169"/>
                    <a:pt x="33" y="169"/>
                  </a:cubicBezTo>
                  <a:cubicBezTo>
                    <a:pt x="33" y="168"/>
                    <a:pt x="34" y="167"/>
                    <a:pt x="34" y="167"/>
                  </a:cubicBezTo>
                  <a:cubicBezTo>
                    <a:pt x="34" y="167"/>
                    <a:pt x="34" y="167"/>
                    <a:pt x="35" y="167"/>
                  </a:cubicBezTo>
                  <a:cubicBezTo>
                    <a:pt x="35" y="165"/>
                    <a:pt x="34" y="165"/>
                    <a:pt x="35" y="165"/>
                  </a:cubicBezTo>
                  <a:cubicBezTo>
                    <a:pt x="35" y="165"/>
                    <a:pt x="35" y="165"/>
                    <a:pt x="35" y="165"/>
                  </a:cubicBezTo>
                  <a:cubicBezTo>
                    <a:pt x="35" y="165"/>
                    <a:pt x="36" y="164"/>
                    <a:pt x="36" y="163"/>
                  </a:cubicBezTo>
                  <a:cubicBezTo>
                    <a:pt x="36" y="163"/>
                    <a:pt x="36" y="163"/>
                    <a:pt x="36" y="163"/>
                  </a:cubicBezTo>
                  <a:cubicBezTo>
                    <a:pt x="36" y="162"/>
                    <a:pt x="37" y="162"/>
                    <a:pt x="37" y="161"/>
                  </a:cubicBezTo>
                  <a:cubicBezTo>
                    <a:pt x="38" y="162"/>
                    <a:pt x="38" y="162"/>
                    <a:pt x="38" y="162"/>
                  </a:cubicBezTo>
                  <a:cubicBezTo>
                    <a:pt x="39" y="161"/>
                    <a:pt x="37" y="161"/>
                    <a:pt x="38" y="160"/>
                  </a:cubicBezTo>
                  <a:cubicBezTo>
                    <a:pt x="38" y="160"/>
                    <a:pt x="38" y="160"/>
                    <a:pt x="38" y="160"/>
                  </a:cubicBezTo>
                  <a:cubicBezTo>
                    <a:pt x="38" y="159"/>
                    <a:pt x="39" y="158"/>
                    <a:pt x="39" y="156"/>
                  </a:cubicBezTo>
                  <a:cubicBezTo>
                    <a:pt x="39" y="157"/>
                    <a:pt x="39" y="157"/>
                    <a:pt x="39" y="157"/>
                  </a:cubicBezTo>
                  <a:cubicBezTo>
                    <a:pt x="40" y="156"/>
                    <a:pt x="41" y="155"/>
                    <a:pt x="41" y="153"/>
                  </a:cubicBezTo>
                  <a:cubicBezTo>
                    <a:pt x="41" y="153"/>
                    <a:pt x="41" y="154"/>
                    <a:pt x="41" y="153"/>
                  </a:cubicBezTo>
                  <a:cubicBezTo>
                    <a:pt x="41" y="152"/>
                    <a:pt x="42" y="152"/>
                    <a:pt x="41" y="152"/>
                  </a:cubicBezTo>
                  <a:cubicBezTo>
                    <a:pt x="42" y="151"/>
                    <a:pt x="44" y="150"/>
                    <a:pt x="44" y="148"/>
                  </a:cubicBezTo>
                  <a:cubicBezTo>
                    <a:pt x="44" y="148"/>
                    <a:pt x="45" y="148"/>
                    <a:pt x="45" y="150"/>
                  </a:cubicBezTo>
                  <a:cubicBezTo>
                    <a:pt x="45" y="148"/>
                    <a:pt x="45" y="148"/>
                    <a:pt x="45" y="148"/>
                  </a:cubicBezTo>
                  <a:cubicBezTo>
                    <a:pt x="46" y="150"/>
                    <a:pt x="45" y="150"/>
                    <a:pt x="45" y="150"/>
                  </a:cubicBezTo>
                  <a:cubicBezTo>
                    <a:pt x="46" y="150"/>
                    <a:pt x="46" y="147"/>
                    <a:pt x="46" y="147"/>
                  </a:cubicBezTo>
                  <a:cubicBezTo>
                    <a:pt x="46" y="146"/>
                    <a:pt x="46" y="145"/>
                    <a:pt x="46" y="145"/>
                  </a:cubicBezTo>
                  <a:cubicBezTo>
                    <a:pt x="47" y="145"/>
                    <a:pt x="47" y="145"/>
                    <a:pt x="47" y="145"/>
                  </a:cubicBezTo>
                  <a:cubicBezTo>
                    <a:pt x="47" y="143"/>
                    <a:pt x="47" y="143"/>
                    <a:pt x="47" y="143"/>
                  </a:cubicBezTo>
                  <a:cubicBezTo>
                    <a:pt x="47" y="142"/>
                    <a:pt x="47" y="143"/>
                    <a:pt x="47" y="142"/>
                  </a:cubicBezTo>
                  <a:cubicBezTo>
                    <a:pt x="47" y="142"/>
                    <a:pt x="47" y="142"/>
                    <a:pt x="47" y="142"/>
                  </a:cubicBezTo>
                  <a:cubicBezTo>
                    <a:pt x="47" y="142"/>
                    <a:pt x="48" y="140"/>
                    <a:pt x="48" y="140"/>
                  </a:cubicBezTo>
                  <a:cubicBezTo>
                    <a:pt x="48" y="140"/>
                    <a:pt x="48" y="141"/>
                    <a:pt x="48" y="141"/>
                  </a:cubicBezTo>
                  <a:cubicBezTo>
                    <a:pt x="48" y="140"/>
                    <a:pt x="48" y="140"/>
                    <a:pt x="49" y="138"/>
                  </a:cubicBezTo>
                  <a:cubicBezTo>
                    <a:pt x="49" y="138"/>
                    <a:pt x="49" y="138"/>
                    <a:pt x="49" y="138"/>
                  </a:cubicBezTo>
                  <a:cubicBezTo>
                    <a:pt x="49" y="138"/>
                    <a:pt x="49" y="138"/>
                    <a:pt x="48" y="138"/>
                  </a:cubicBezTo>
                  <a:cubicBezTo>
                    <a:pt x="48" y="138"/>
                    <a:pt x="49" y="138"/>
                    <a:pt x="48" y="138"/>
                  </a:cubicBezTo>
                  <a:cubicBezTo>
                    <a:pt x="48" y="138"/>
                    <a:pt x="48" y="137"/>
                    <a:pt x="49" y="136"/>
                  </a:cubicBezTo>
                  <a:cubicBezTo>
                    <a:pt x="49" y="137"/>
                    <a:pt x="49" y="137"/>
                    <a:pt x="49" y="137"/>
                  </a:cubicBezTo>
                  <a:cubicBezTo>
                    <a:pt x="49" y="135"/>
                    <a:pt x="50" y="134"/>
                    <a:pt x="50" y="133"/>
                  </a:cubicBezTo>
                  <a:cubicBezTo>
                    <a:pt x="50" y="134"/>
                    <a:pt x="50" y="134"/>
                    <a:pt x="50" y="134"/>
                  </a:cubicBezTo>
                  <a:cubicBezTo>
                    <a:pt x="51" y="133"/>
                    <a:pt x="51" y="132"/>
                    <a:pt x="53" y="130"/>
                  </a:cubicBezTo>
                  <a:cubicBezTo>
                    <a:pt x="53" y="130"/>
                    <a:pt x="53" y="130"/>
                    <a:pt x="53" y="130"/>
                  </a:cubicBezTo>
                  <a:cubicBezTo>
                    <a:pt x="53" y="129"/>
                    <a:pt x="54" y="129"/>
                    <a:pt x="54" y="129"/>
                  </a:cubicBezTo>
                  <a:cubicBezTo>
                    <a:pt x="54" y="128"/>
                    <a:pt x="54" y="128"/>
                    <a:pt x="54" y="128"/>
                  </a:cubicBezTo>
                  <a:cubicBezTo>
                    <a:pt x="54" y="128"/>
                    <a:pt x="54" y="128"/>
                    <a:pt x="54" y="128"/>
                  </a:cubicBezTo>
                  <a:cubicBezTo>
                    <a:pt x="54" y="127"/>
                    <a:pt x="54" y="125"/>
                    <a:pt x="55" y="125"/>
                  </a:cubicBezTo>
                  <a:cubicBezTo>
                    <a:pt x="55" y="124"/>
                    <a:pt x="55" y="123"/>
                    <a:pt x="55" y="123"/>
                  </a:cubicBezTo>
                  <a:cubicBezTo>
                    <a:pt x="56" y="123"/>
                    <a:pt x="56" y="123"/>
                    <a:pt x="56" y="123"/>
                  </a:cubicBezTo>
                  <a:cubicBezTo>
                    <a:pt x="56" y="123"/>
                    <a:pt x="56" y="121"/>
                    <a:pt x="57" y="121"/>
                  </a:cubicBezTo>
                  <a:cubicBezTo>
                    <a:pt x="57" y="120"/>
                    <a:pt x="56" y="125"/>
                    <a:pt x="56" y="124"/>
                  </a:cubicBezTo>
                  <a:cubicBezTo>
                    <a:pt x="56" y="124"/>
                    <a:pt x="56" y="121"/>
                    <a:pt x="56" y="123"/>
                  </a:cubicBezTo>
                  <a:cubicBezTo>
                    <a:pt x="57" y="121"/>
                    <a:pt x="57" y="120"/>
                    <a:pt x="57" y="120"/>
                  </a:cubicBezTo>
                  <a:cubicBezTo>
                    <a:pt x="57" y="120"/>
                    <a:pt x="58" y="121"/>
                    <a:pt x="58" y="120"/>
                  </a:cubicBezTo>
                  <a:cubicBezTo>
                    <a:pt x="58" y="119"/>
                    <a:pt x="58" y="120"/>
                    <a:pt x="58" y="119"/>
                  </a:cubicBezTo>
                  <a:cubicBezTo>
                    <a:pt x="58" y="118"/>
                    <a:pt x="58" y="118"/>
                    <a:pt x="58" y="118"/>
                  </a:cubicBezTo>
                  <a:cubicBezTo>
                    <a:pt x="58" y="118"/>
                    <a:pt x="59" y="118"/>
                    <a:pt x="58" y="118"/>
                  </a:cubicBezTo>
                  <a:cubicBezTo>
                    <a:pt x="59" y="118"/>
                    <a:pt x="59" y="117"/>
                    <a:pt x="59" y="118"/>
                  </a:cubicBezTo>
                  <a:cubicBezTo>
                    <a:pt x="60" y="118"/>
                    <a:pt x="60" y="118"/>
                    <a:pt x="60" y="118"/>
                  </a:cubicBezTo>
                  <a:cubicBezTo>
                    <a:pt x="60" y="117"/>
                    <a:pt x="60" y="117"/>
                    <a:pt x="60" y="117"/>
                  </a:cubicBezTo>
                  <a:cubicBezTo>
                    <a:pt x="60" y="117"/>
                    <a:pt x="60" y="117"/>
                    <a:pt x="60" y="117"/>
                  </a:cubicBezTo>
                  <a:cubicBezTo>
                    <a:pt x="59" y="116"/>
                    <a:pt x="60" y="116"/>
                    <a:pt x="60" y="115"/>
                  </a:cubicBezTo>
                  <a:cubicBezTo>
                    <a:pt x="61" y="114"/>
                    <a:pt x="61" y="112"/>
                    <a:pt x="62" y="112"/>
                  </a:cubicBezTo>
                  <a:cubicBezTo>
                    <a:pt x="62" y="111"/>
                    <a:pt x="62" y="111"/>
                    <a:pt x="63" y="110"/>
                  </a:cubicBezTo>
                  <a:cubicBezTo>
                    <a:pt x="63" y="111"/>
                    <a:pt x="63" y="111"/>
                    <a:pt x="63" y="111"/>
                  </a:cubicBezTo>
                  <a:cubicBezTo>
                    <a:pt x="63" y="110"/>
                    <a:pt x="63" y="110"/>
                    <a:pt x="63" y="110"/>
                  </a:cubicBezTo>
                  <a:cubicBezTo>
                    <a:pt x="63" y="110"/>
                    <a:pt x="64" y="109"/>
                    <a:pt x="65" y="109"/>
                  </a:cubicBezTo>
                  <a:cubicBezTo>
                    <a:pt x="65" y="108"/>
                    <a:pt x="64" y="108"/>
                    <a:pt x="64" y="108"/>
                  </a:cubicBezTo>
                  <a:cubicBezTo>
                    <a:pt x="65" y="108"/>
                    <a:pt x="65" y="106"/>
                    <a:pt x="66" y="105"/>
                  </a:cubicBezTo>
                  <a:cubicBezTo>
                    <a:pt x="66" y="106"/>
                    <a:pt x="66" y="107"/>
                    <a:pt x="66" y="106"/>
                  </a:cubicBezTo>
                  <a:cubicBezTo>
                    <a:pt x="68" y="106"/>
                    <a:pt x="66" y="105"/>
                    <a:pt x="67" y="104"/>
                  </a:cubicBezTo>
                  <a:cubicBezTo>
                    <a:pt x="66" y="104"/>
                    <a:pt x="66" y="104"/>
                    <a:pt x="66" y="104"/>
                  </a:cubicBezTo>
                  <a:cubicBezTo>
                    <a:pt x="67" y="104"/>
                    <a:pt x="67" y="102"/>
                    <a:pt x="68" y="103"/>
                  </a:cubicBezTo>
                  <a:cubicBezTo>
                    <a:pt x="67" y="102"/>
                    <a:pt x="68" y="102"/>
                    <a:pt x="68" y="101"/>
                  </a:cubicBezTo>
                  <a:cubicBezTo>
                    <a:pt x="68" y="100"/>
                    <a:pt x="68" y="98"/>
                    <a:pt x="71" y="98"/>
                  </a:cubicBezTo>
                  <a:cubicBezTo>
                    <a:pt x="71" y="98"/>
                    <a:pt x="72" y="97"/>
                    <a:pt x="71" y="97"/>
                  </a:cubicBezTo>
                  <a:cubicBezTo>
                    <a:pt x="71" y="98"/>
                    <a:pt x="71" y="98"/>
                    <a:pt x="71" y="98"/>
                  </a:cubicBezTo>
                  <a:cubicBezTo>
                    <a:pt x="71" y="97"/>
                    <a:pt x="71" y="97"/>
                    <a:pt x="71" y="97"/>
                  </a:cubicBezTo>
                  <a:cubicBezTo>
                    <a:pt x="71" y="97"/>
                    <a:pt x="71" y="97"/>
                    <a:pt x="72" y="97"/>
                  </a:cubicBezTo>
                  <a:cubicBezTo>
                    <a:pt x="73" y="97"/>
                    <a:pt x="71" y="96"/>
                    <a:pt x="72" y="93"/>
                  </a:cubicBezTo>
                  <a:cubicBezTo>
                    <a:pt x="72" y="94"/>
                    <a:pt x="73" y="94"/>
                    <a:pt x="73" y="93"/>
                  </a:cubicBezTo>
                  <a:cubicBezTo>
                    <a:pt x="73" y="92"/>
                    <a:pt x="73" y="92"/>
                    <a:pt x="73" y="92"/>
                  </a:cubicBezTo>
                  <a:cubicBezTo>
                    <a:pt x="73" y="91"/>
                    <a:pt x="74" y="92"/>
                    <a:pt x="74" y="92"/>
                  </a:cubicBezTo>
                  <a:cubicBezTo>
                    <a:pt x="74" y="91"/>
                    <a:pt x="74" y="91"/>
                    <a:pt x="74" y="91"/>
                  </a:cubicBezTo>
                  <a:cubicBezTo>
                    <a:pt x="74" y="91"/>
                    <a:pt x="74" y="91"/>
                    <a:pt x="74" y="91"/>
                  </a:cubicBezTo>
                  <a:cubicBezTo>
                    <a:pt x="74" y="91"/>
                    <a:pt x="74" y="91"/>
                    <a:pt x="74" y="91"/>
                  </a:cubicBezTo>
                  <a:cubicBezTo>
                    <a:pt x="74" y="91"/>
                    <a:pt x="74" y="91"/>
                    <a:pt x="74" y="91"/>
                  </a:cubicBezTo>
                  <a:cubicBezTo>
                    <a:pt x="75" y="91"/>
                    <a:pt x="75" y="90"/>
                    <a:pt x="75" y="90"/>
                  </a:cubicBezTo>
                  <a:cubicBezTo>
                    <a:pt x="75" y="90"/>
                    <a:pt x="74" y="90"/>
                    <a:pt x="74" y="91"/>
                  </a:cubicBezTo>
                  <a:cubicBezTo>
                    <a:pt x="74" y="90"/>
                    <a:pt x="74" y="90"/>
                    <a:pt x="74" y="89"/>
                  </a:cubicBezTo>
                  <a:cubicBezTo>
                    <a:pt x="74" y="90"/>
                    <a:pt x="75" y="89"/>
                    <a:pt x="75" y="88"/>
                  </a:cubicBezTo>
                  <a:cubicBezTo>
                    <a:pt x="75" y="88"/>
                    <a:pt x="75" y="88"/>
                    <a:pt x="75" y="88"/>
                  </a:cubicBezTo>
                  <a:cubicBezTo>
                    <a:pt x="75" y="88"/>
                    <a:pt x="75" y="87"/>
                    <a:pt x="76" y="87"/>
                  </a:cubicBezTo>
                  <a:cubicBezTo>
                    <a:pt x="76" y="88"/>
                    <a:pt x="75" y="88"/>
                    <a:pt x="75" y="88"/>
                  </a:cubicBezTo>
                  <a:cubicBezTo>
                    <a:pt x="76" y="88"/>
                    <a:pt x="76" y="88"/>
                    <a:pt x="76" y="87"/>
                  </a:cubicBezTo>
                  <a:cubicBezTo>
                    <a:pt x="76" y="87"/>
                    <a:pt x="75" y="87"/>
                    <a:pt x="76" y="85"/>
                  </a:cubicBezTo>
                  <a:cubicBezTo>
                    <a:pt x="76" y="87"/>
                    <a:pt x="76" y="87"/>
                    <a:pt x="76" y="87"/>
                  </a:cubicBezTo>
                  <a:cubicBezTo>
                    <a:pt x="77" y="85"/>
                    <a:pt x="77" y="85"/>
                    <a:pt x="77" y="85"/>
                  </a:cubicBezTo>
                  <a:cubicBezTo>
                    <a:pt x="76" y="85"/>
                    <a:pt x="76" y="85"/>
                    <a:pt x="76" y="85"/>
                  </a:cubicBezTo>
                  <a:cubicBezTo>
                    <a:pt x="76" y="85"/>
                    <a:pt x="76" y="85"/>
                    <a:pt x="77" y="85"/>
                  </a:cubicBezTo>
                  <a:cubicBezTo>
                    <a:pt x="76" y="84"/>
                    <a:pt x="77" y="84"/>
                    <a:pt x="77" y="84"/>
                  </a:cubicBezTo>
                  <a:cubicBezTo>
                    <a:pt x="77" y="84"/>
                    <a:pt x="77" y="84"/>
                    <a:pt x="78" y="83"/>
                  </a:cubicBezTo>
                  <a:cubicBezTo>
                    <a:pt x="78" y="83"/>
                    <a:pt x="78" y="83"/>
                    <a:pt x="78" y="83"/>
                  </a:cubicBezTo>
                  <a:cubicBezTo>
                    <a:pt x="78" y="82"/>
                    <a:pt x="78" y="82"/>
                    <a:pt x="78" y="82"/>
                  </a:cubicBezTo>
                  <a:cubicBezTo>
                    <a:pt x="78" y="82"/>
                    <a:pt x="78" y="82"/>
                    <a:pt x="78" y="82"/>
                  </a:cubicBezTo>
                  <a:cubicBezTo>
                    <a:pt x="80" y="81"/>
                    <a:pt x="80" y="81"/>
                    <a:pt x="80" y="80"/>
                  </a:cubicBezTo>
                  <a:cubicBezTo>
                    <a:pt x="80" y="80"/>
                    <a:pt x="81" y="81"/>
                    <a:pt x="81" y="80"/>
                  </a:cubicBezTo>
                  <a:cubicBezTo>
                    <a:pt x="81" y="79"/>
                    <a:pt x="81" y="79"/>
                    <a:pt x="81" y="79"/>
                  </a:cubicBezTo>
                  <a:cubicBezTo>
                    <a:pt x="81" y="78"/>
                    <a:pt x="81" y="76"/>
                    <a:pt x="82" y="75"/>
                  </a:cubicBezTo>
                  <a:cubicBezTo>
                    <a:pt x="82" y="75"/>
                    <a:pt x="82" y="75"/>
                    <a:pt x="82" y="75"/>
                  </a:cubicBezTo>
                  <a:cubicBezTo>
                    <a:pt x="83" y="73"/>
                    <a:pt x="83" y="71"/>
                    <a:pt x="85" y="71"/>
                  </a:cubicBezTo>
                  <a:cubicBezTo>
                    <a:pt x="85" y="71"/>
                    <a:pt x="85" y="71"/>
                    <a:pt x="86" y="71"/>
                  </a:cubicBezTo>
                  <a:cubicBezTo>
                    <a:pt x="86" y="70"/>
                    <a:pt x="86" y="71"/>
                    <a:pt x="86" y="70"/>
                  </a:cubicBezTo>
                  <a:cubicBezTo>
                    <a:pt x="85" y="70"/>
                    <a:pt x="85" y="70"/>
                    <a:pt x="85" y="70"/>
                  </a:cubicBezTo>
                  <a:cubicBezTo>
                    <a:pt x="85" y="68"/>
                    <a:pt x="86" y="67"/>
                    <a:pt x="87" y="66"/>
                  </a:cubicBezTo>
                  <a:cubicBezTo>
                    <a:pt x="86" y="66"/>
                    <a:pt x="86" y="66"/>
                    <a:pt x="86" y="66"/>
                  </a:cubicBezTo>
                  <a:cubicBezTo>
                    <a:pt x="87" y="66"/>
                    <a:pt x="88" y="66"/>
                    <a:pt x="88" y="65"/>
                  </a:cubicBezTo>
                  <a:cubicBezTo>
                    <a:pt x="87" y="65"/>
                    <a:pt x="87" y="65"/>
                    <a:pt x="87" y="65"/>
                  </a:cubicBezTo>
                  <a:cubicBezTo>
                    <a:pt x="88" y="64"/>
                    <a:pt x="88" y="64"/>
                    <a:pt x="88" y="64"/>
                  </a:cubicBezTo>
                  <a:cubicBezTo>
                    <a:pt x="88" y="64"/>
                    <a:pt x="87" y="64"/>
                    <a:pt x="88" y="64"/>
                  </a:cubicBezTo>
                  <a:cubicBezTo>
                    <a:pt x="88" y="64"/>
                    <a:pt x="88" y="64"/>
                    <a:pt x="88" y="64"/>
                  </a:cubicBezTo>
                  <a:cubicBezTo>
                    <a:pt x="88" y="64"/>
                    <a:pt x="88" y="62"/>
                    <a:pt x="89" y="62"/>
                  </a:cubicBezTo>
                  <a:cubicBezTo>
                    <a:pt x="90" y="62"/>
                    <a:pt x="90" y="62"/>
                    <a:pt x="90" y="62"/>
                  </a:cubicBezTo>
                  <a:cubicBezTo>
                    <a:pt x="90" y="61"/>
                    <a:pt x="90" y="61"/>
                    <a:pt x="89" y="61"/>
                  </a:cubicBezTo>
                  <a:cubicBezTo>
                    <a:pt x="90" y="59"/>
                    <a:pt x="91" y="59"/>
                    <a:pt x="92" y="59"/>
                  </a:cubicBezTo>
                  <a:cubicBezTo>
                    <a:pt x="91" y="57"/>
                    <a:pt x="93" y="54"/>
                    <a:pt x="94" y="52"/>
                  </a:cubicBezTo>
                  <a:cubicBezTo>
                    <a:pt x="94" y="52"/>
                    <a:pt x="94" y="52"/>
                    <a:pt x="94" y="52"/>
                  </a:cubicBezTo>
                  <a:cubicBezTo>
                    <a:pt x="94" y="52"/>
                    <a:pt x="94" y="52"/>
                    <a:pt x="94" y="51"/>
                  </a:cubicBezTo>
                  <a:cubicBezTo>
                    <a:pt x="94" y="52"/>
                    <a:pt x="94" y="51"/>
                    <a:pt x="95" y="52"/>
                  </a:cubicBezTo>
                  <a:cubicBezTo>
                    <a:pt x="95" y="51"/>
                    <a:pt x="95" y="50"/>
                    <a:pt x="95" y="50"/>
                  </a:cubicBezTo>
                  <a:cubicBezTo>
                    <a:pt x="94" y="49"/>
                    <a:pt x="95" y="50"/>
                    <a:pt x="94" y="50"/>
                  </a:cubicBezTo>
                  <a:cubicBezTo>
                    <a:pt x="94" y="50"/>
                    <a:pt x="95" y="49"/>
                    <a:pt x="95" y="48"/>
                  </a:cubicBezTo>
                  <a:cubicBezTo>
                    <a:pt x="97" y="49"/>
                    <a:pt x="97" y="49"/>
                    <a:pt x="97" y="49"/>
                  </a:cubicBezTo>
                  <a:cubicBezTo>
                    <a:pt x="97" y="48"/>
                    <a:pt x="97" y="48"/>
                    <a:pt x="97" y="48"/>
                  </a:cubicBezTo>
                  <a:cubicBezTo>
                    <a:pt x="98" y="48"/>
                    <a:pt x="97" y="51"/>
                    <a:pt x="98" y="50"/>
                  </a:cubicBezTo>
                  <a:cubicBezTo>
                    <a:pt x="99" y="50"/>
                    <a:pt x="99" y="50"/>
                    <a:pt x="99" y="50"/>
                  </a:cubicBezTo>
                  <a:cubicBezTo>
                    <a:pt x="100" y="50"/>
                    <a:pt x="99" y="52"/>
                    <a:pt x="100" y="50"/>
                  </a:cubicBezTo>
                  <a:cubicBezTo>
                    <a:pt x="100" y="50"/>
                    <a:pt x="99" y="49"/>
                    <a:pt x="98" y="49"/>
                  </a:cubicBezTo>
                  <a:cubicBezTo>
                    <a:pt x="99" y="48"/>
                    <a:pt x="97" y="48"/>
                    <a:pt x="98" y="47"/>
                  </a:cubicBezTo>
                  <a:cubicBezTo>
                    <a:pt x="98" y="47"/>
                    <a:pt x="97" y="48"/>
                    <a:pt x="98" y="48"/>
                  </a:cubicBezTo>
                  <a:cubicBezTo>
                    <a:pt x="99" y="47"/>
                    <a:pt x="98" y="46"/>
                    <a:pt x="99" y="46"/>
                  </a:cubicBezTo>
                  <a:cubicBezTo>
                    <a:pt x="98" y="46"/>
                    <a:pt x="98" y="46"/>
                    <a:pt x="98" y="45"/>
                  </a:cubicBezTo>
                  <a:cubicBezTo>
                    <a:pt x="99" y="45"/>
                    <a:pt x="98" y="46"/>
                    <a:pt x="99" y="45"/>
                  </a:cubicBezTo>
                  <a:cubicBezTo>
                    <a:pt x="99" y="45"/>
                    <a:pt x="99" y="44"/>
                    <a:pt x="98" y="44"/>
                  </a:cubicBezTo>
                  <a:cubicBezTo>
                    <a:pt x="98" y="44"/>
                    <a:pt x="99" y="44"/>
                    <a:pt x="99" y="44"/>
                  </a:cubicBezTo>
                  <a:cubicBezTo>
                    <a:pt x="99" y="44"/>
                    <a:pt x="99" y="44"/>
                    <a:pt x="100" y="44"/>
                  </a:cubicBezTo>
                  <a:cubicBezTo>
                    <a:pt x="100" y="44"/>
                    <a:pt x="100" y="43"/>
                    <a:pt x="99" y="43"/>
                  </a:cubicBezTo>
                  <a:cubicBezTo>
                    <a:pt x="100" y="43"/>
                    <a:pt x="100" y="43"/>
                    <a:pt x="100" y="43"/>
                  </a:cubicBezTo>
                  <a:cubicBezTo>
                    <a:pt x="101" y="43"/>
                    <a:pt x="100" y="41"/>
                    <a:pt x="101" y="41"/>
                  </a:cubicBezTo>
                  <a:cubicBezTo>
                    <a:pt x="100" y="41"/>
                    <a:pt x="100" y="41"/>
                    <a:pt x="100" y="41"/>
                  </a:cubicBezTo>
                  <a:cubicBezTo>
                    <a:pt x="101" y="41"/>
                    <a:pt x="101" y="40"/>
                    <a:pt x="101" y="40"/>
                  </a:cubicBezTo>
                  <a:cubicBezTo>
                    <a:pt x="101" y="40"/>
                    <a:pt x="101" y="38"/>
                    <a:pt x="101" y="39"/>
                  </a:cubicBezTo>
                  <a:cubicBezTo>
                    <a:pt x="101" y="39"/>
                    <a:pt x="102" y="38"/>
                    <a:pt x="101" y="38"/>
                  </a:cubicBezTo>
                  <a:cubicBezTo>
                    <a:pt x="101" y="38"/>
                    <a:pt x="101" y="39"/>
                    <a:pt x="101" y="39"/>
                  </a:cubicBezTo>
                  <a:cubicBezTo>
                    <a:pt x="101" y="39"/>
                    <a:pt x="101" y="38"/>
                    <a:pt x="101" y="37"/>
                  </a:cubicBezTo>
                  <a:cubicBezTo>
                    <a:pt x="101" y="37"/>
                    <a:pt x="101" y="37"/>
                    <a:pt x="101" y="37"/>
                  </a:cubicBezTo>
                  <a:cubicBezTo>
                    <a:pt x="101" y="37"/>
                    <a:pt x="101" y="37"/>
                    <a:pt x="101" y="37"/>
                  </a:cubicBezTo>
                  <a:cubicBezTo>
                    <a:pt x="101" y="37"/>
                    <a:pt x="101" y="37"/>
                    <a:pt x="102" y="37"/>
                  </a:cubicBezTo>
                  <a:cubicBezTo>
                    <a:pt x="101" y="37"/>
                    <a:pt x="101" y="37"/>
                    <a:pt x="101" y="37"/>
                  </a:cubicBezTo>
                  <a:cubicBezTo>
                    <a:pt x="101" y="36"/>
                    <a:pt x="102" y="37"/>
                    <a:pt x="103" y="36"/>
                  </a:cubicBezTo>
                  <a:cubicBezTo>
                    <a:pt x="103" y="37"/>
                    <a:pt x="103" y="37"/>
                    <a:pt x="103" y="37"/>
                  </a:cubicBezTo>
                  <a:cubicBezTo>
                    <a:pt x="103" y="37"/>
                    <a:pt x="103" y="37"/>
                    <a:pt x="103" y="36"/>
                  </a:cubicBezTo>
                  <a:cubicBezTo>
                    <a:pt x="103" y="36"/>
                    <a:pt x="103" y="35"/>
                    <a:pt x="102" y="35"/>
                  </a:cubicBezTo>
                  <a:cubicBezTo>
                    <a:pt x="102" y="34"/>
                    <a:pt x="103" y="35"/>
                    <a:pt x="103" y="34"/>
                  </a:cubicBezTo>
                  <a:cubicBezTo>
                    <a:pt x="103" y="35"/>
                    <a:pt x="103" y="35"/>
                    <a:pt x="103" y="35"/>
                  </a:cubicBezTo>
                  <a:cubicBezTo>
                    <a:pt x="104" y="35"/>
                    <a:pt x="104" y="35"/>
                    <a:pt x="104" y="35"/>
                  </a:cubicBezTo>
                  <a:cubicBezTo>
                    <a:pt x="104" y="34"/>
                    <a:pt x="104" y="32"/>
                    <a:pt x="103" y="34"/>
                  </a:cubicBezTo>
                  <a:cubicBezTo>
                    <a:pt x="104" y="32"/>
                    <a:pt x="104" y="32"/>
                    <a:pt x="104" y="32"/>
                  </a:cubicBezTo>
                  <a:cubicBezTo>
                    <a:pt x="105" y="31"/>
                    <a:pt x="104" y="32"/>
                    <a:pt x="104" y="31"/>
                  </a:cubicBezTo>
                  <a:cubicBezTo>
                    <a:pt x="104" y="31"/>
                    <a:pt x="105" y="31"/>
                    <a:pt x="107" y="31"/>
                  </a:cubicBezTo>
                  <a:cubicBezTo>
                    <a:pt x="107" y="31"/>
                    <a:pt x="107" y="31"/>
                    <a:pt x="107" y="31"/>
                  </a:cubicBezTo>
                  <a:cubicBezTo>
                    <a:pt x="107" y="31"/>
                    <a:pt x="107" y="31"/>
                    <a:pt x="107" y="31"/>
                  </a:cubicBezTo>
                  <a:cubicBezTo>
                    <a:pt x="107" y="32"/>
                    <a:pt x="107" y="31"/>
                    <a:pt x="108" y="32"/>
                  </a:cubicBezTo>
                  <a:cubicBezTo>
                    <a:pt x="108" y="31"/>
                    <a:pt x="108" y="31"/>
                    <a:pt x="108" y="31"/>
                  </a:cubicBezTo>
                  <a:cubicBezTo>
                    <a:pt x="107" y="31"/>
                    <a:pt x="107" y="30"/>
                    <a:pt x="107" y="29"/>
                  </a:cubicBezTo>
                  <a:cubicBezTo>
                    <a:pt x="107" y="28"/>
                    <a:pt x="109" y="30"/>
                    <a:pt x="108" y="28"/>
                  </a:cubicBezTo>
                  <a:cubicBezTo>
                    <a:pt x="108" y="28"/>
                    <a:pt x="107" y="27"/>
                    <a:pt x="107" y="28"/>
                  </a:cubicBezTo>
                  <a:cubicBezTo>
                    <a:pt x="108" y="27"/>
                    <a:pt x="107" y="27"/>
                    <a:pt x="107" y="26"/>
                  </a:cubicBezTo>
                  <a:cubicBezTo>
                    <a:pt x="107" y="27"/>
                    <a:pt x="109" y="26"/>
                    <a:pt x="109" y="27"/>
                  </a:cubicBezTo>
                  <a:cubicBezTo>
                    <a:pt x="108" y="27"/>
                    <a:pt x="108" y="28"/>
                    <a:pt x="108" y="28"/>
                  </a:cubicBezTo>
                  <a:cubicBezTo>
                    <a:pt x="109" y="28"/>
                    <a:pt x="109" y="28"/>
                    <a:pt x="109" y="28"/>
                  </a:cubicBezTo>
                  <a:cubicBezTo>
                    <a:pt x="110" y="27"/>
                    <a:pt x="110" y="26"/>
                    <a:pt x="109" y="26"/>
                  </a:cubicBezTo>
                  <a:cubicBezTo>
                    <a:pt x="109" y="26"/>
                    <a:pt x="109" y="27"/>
                    <a:pt x="109" y="26"/>
                  </a:cubicBezTo>
                  <a:cubicBezTo>
                    <a:pt x="109" y="25"/>
                    <a:pt x="110" y="26"/>
                    <a:pt x="109" y="25"/>
                  </a:cubicBezTo>
                  <a:cubicBezTo>
                    <a:pt x="108" y="25"/>
                    <a:pt x="108" y="25"/>
                    <a:pt x="108" y="25"/>
                  </a:cubicBezTo>
                  <a:cubicBezTo>
                    <a:pt x="108" y="24"/>
                    <a:pt x="108" y="24"/>
                    <a:pt x="108" y="24"/>
                  </a:cubicBezTo>
                  <a:cubicBezTo>
                    <a:pt x="108" y="24"/>
                    <a:pt x="108" y="24"/>
                    <a:pt x="108" y="24"/>
                  </a:cubicBezTo>
                  <a:cubicBezTo>
                    <a:pt x="109" y="23"/>
                    <a:pt x="108" y="24"/>
                    <a:pt x="109" y="23"/>
                  </a:cubicBezTo>
                  <a:cubicBezTo>
                    <a:pt x="110" y="23"/>
                    <a:pt x="110" y="23"/>
                    <a:pt x="110" y="23"/>
                  </a:cubicBezTo>
                  <a:cubicBezTo>
                    <a:pt x="110" y="23"/>
                    <a:pt x="109" y="24"/>
                    <a:pt x="110" y="24"/>
                  </a:cubicBezTo>
                  <a:cubicBezTo>
                    <a:pt x="110" y="23"/>
                    <a:pt x="110" y="23"/>
                    <a:pt x="110" y="23"/>
                  </a:cubicBezTo>
                  <a:cubicBezTo>
                    <a:pt x="110" y="23"/>
                    <a:pt x="110" y="23"/>
                    <a:pt x="110" y="23"/>
                  </a:cubicBezTo>
                  <a:cubicBezTo>
                    <a:pt x="110" y="23"/>
                    <a:pt x="112" y="24"/>
                    <a:pt x="112" y="22"/>
                  </a:cubicBezTo>
                  <a:cubicBezTo>
                    <a:pt x="112" y="21"/>
                    <a:pt x="111" y="22"/>
                    <a:pt x="111" y="22"/>
                  </a:cubicBezTo>
                  <a:cubicBezTo>
                    <a:pt x="112" y="20"/>
                    <a:pt x="111" y="20"/>
                    <a:pt x="112" y="19"/>
                  </a:cubicBezTo>
                  <a:cubicBezTo>
                    <a:pt x="112" y="20"/>
                    <a:pt x="113" y="18"/>
                    <a:pt x="113" y="19"/>
                  </a:cubicBezTo>
                  <a:cubicBezTo>
                    <a:pt x="112" y="19"/>
                    <a:pt x="111" y="21"/>
                    <a:pt x="112" y="22"/>
                  </a:cubicBezTo>
                  <a:cubicBezTo>
                    <a:pt x="113" y="22"/>
                    <a:pt x="111" y="22"/>
                    <a:pt x="112" y="23"/>
                  </a:cubicBezTo>
                  <a:cubicBezTo>
                    <a:pt x="112" y="22"/>
                    <a:pt x="113" y="23"/>
                    <a:pt x="114" y="23"/>
                  </a:cubicBezTo>
                  <a:cubicBezTo>
                    <a:pt x="114" y="22"/>
                    <a:pt x="114" y="22"/>
                    <a:pt x="114" y="22"/>
                  </a:cubicBezTo>
                  <a:cubicBezTo>
                    <a:pt x="113" y="22"/>
                    <a:pt x="113" y="22"/>
                    <a:pt x="113" y="22"/>
                  </a:cubicBezTo>
                  <a:cubicBezTo>
                    <a:pt x="113" y="21"/>
                    <a:pt x="114" y="20"/>
                    <a:pt x="114" y="19"/>
                  </a:cubicBezTo>
                  <a:cubicBezTo>
                    <a:pt x="114" y="19"/>
                    <a:pt x="114" y="19"/>
                    <a:pt x="114" y="19"/>
                  </a:cubicBezTo>
                  <a:cubicBezTo>
                    <a:pt x="115" y="18"/>
                    <a:pt x="116" y="17"/>
                    <a:pt x="116" y="17"/>
                  </a:cubicBezTo>
                  <a:cubicBezTo>
                    <a:pt x="115" y="17"/>
                    <a:pt x="117" y="14"/>
                    <a:pt x="116" y="14"/>
                  </a:cubicBezTo>
                  <a:cubicBezTo>
                    <a:pt x="115" y="15"/>
                    <a:pt x="115" y="15"/>
                    <a:pt x="114" y="15"/>
                  </a:cubicBezTo>
                  <a:cubicBezTo>
                    <a:pt x="115" y="14"/>
                    <a:pt x="115" y="15"/>
                    <a:pt x="115" y="15"/>
                  </a:cubicBezTo>
                  <a:cubicBezTo>
                    <a:pt x="115" y="14"/>
                    <a:pt x="116" y="14"/>
                    <a:pt x="116" y="14"/>
                  </a:cubicBezTo>
                  <a:cubicBezTo>
                    <a:pt x="115" y="15"/>
                    <a:pt x="117" y="14"/>
                    <a:pt x="117" y="15"/>
                  </a:cubicBezTo>
                  <a:cubicBezTo>
                    <a:pt x="117" y="14"/>
                    <a:pt x="118" y="15"/>
                    <a:pt x="118" y="14"/>
                  </a:cubicBezTo>
                  <a:cubicBezTo>
                    <a:pt x="118" y="13"/>
                    <a:pt x="118" y="12"/>
                    <a:pt x="119" y="11"/>
                  </a:cubicBezTo>
                  <a:cubicBezTo>
                    <a:pt x="120" y="11"/>
                    <a:pt x="120" y="9"/>
                    <a:pt x="121" y="8"/>
                  </a:cubicBezTo>
                  <a:cubicBezTo>
                    <a:pt x="121" y="8"/>
                    <a:pt x="121" y="9"/>
                    <a:pt x="121" y="8"/>
                  </a:cubicBezTo>
                  <a:cubicBezTo>
                    <a:pt x="122" y="8"/>
                    <a:pt x="121" y="8"/>
                    <a:pt x="121" y="8"/>
                  </a:cubicBezTo>
                  <a:cubicBezTo>
                    <a:pt x="121" y="8"/>
                    <a:pt x="121" y="8"/>
                    <a:pt x="121" y="8"/>
                  </a:cubicBezTo>
                  <a:cubicBezTo>
                    <a:pt x="121" y="7"/>
                    <a:pt x="124" y="5"/>
                    <a:pt x="122" y="4"/>
                  </a:cubicBezTo>
                  <a:cubicBezTo>
                    <a:pt x="124" y="5"/>
                    <a:pt x="124" y="5"/>
                    <a:pt x="124" y="5"/>
                  </a:cubicBezTo>
                  <a:cubicBezTo>
                    <a:pt x="124" y="5"/>
                    <a:pt x="124" y="5"/>
                    <a:pt x="124" y="5"/>
                  </a:cubicBezTo>
                  <a:cubicBezTo>
                    <a:pt x="124" y="5"/>
                    <a:pt x="124" y="5"/>
                    <a:pt x="124" y="5"/>
                  </a:cubicBezTo>
                  <a:cubicBezTo>
                    <a:pt x="125" y="5"/>
                    <a:pt x="125" y="4"/>
                    <a:pt x="125" y="4"/>
                  </a:cubicBezTo>
                  <a:cubicBezTo>
                    <a:pt x="125" y="4"/>
                    <a:pt x="125" y="4"/>
                    <a:pt x="125" y="4"/>
                  </a:cubicBezTo>
                  <a:cubicBezTo>
                    <a:pt x="125" y="3"/>
                    <a:pt x="126" y="2"/>
                    <a:pt x="126" y="1"/>
                  </a:cubicBezTo>
                  <a:cubicBezTo>
                    <a:pt x="127" y="1"/>
                    <a:pt x="127" y="1"/>
                    <a:pt x="127" y="1"/>
                  </a:cubicBezTo>
                  <a:cubicBezTo>
                    <a:pt x="127" y="1"/>
                    <a:pt x="127" y="1"/>
                    <a:pt x="127" y="1"/>
                  </a:cubicBezTo>
                  <a:cubicBezTo>
                    <a:pt x="127" y="1"/>
                    <a:pt x="127" y="1"/>
                    <a:pt x="127" y="0"/>
                  </a:cubicBezTo>
                  <a:cubicBezTo>
                    <a:pt x="127" y="2"/>
                    <a:pt x="127" y="2"/>
                    <a:pt x="127" y="2"/>
                  </a:cubicBezTo>
                  <a:cubicBezTo>
                    <a:pt x="127" y="3"/>
                    <a:pt x="127" y="2"/>
                    <a:pt x="127" y="2"/>
                  </a:cubicBezTo>
                  <a:cubicBezTo>
                    <a:pt x="126" y="2"/>
                    <a:pt x="126" y="3"/>
                    <a:pt x="126" y="3"/>
                  </a:cubicBezTo>
                  <a:cubicBezTo>
                    <a:pt x="126" y="3"/>
                    <a:pt x="126" y="3"/>
                    <a:pt x="126" y="2"/>
                  </a:cubicBezTo>
                  <a:cubicBezTo>
                    <a:pt x="127" y="3"/>
                    <a:pt x="127" y="3"/>
                    <a:pt x="127" y="4"/>
                  </a:cubicBezTo>
                  <a:cubicBezTo>
                    <a:pt x="127" y="3"/>
                    <a:pt x="127" y="3"/>
                    <a:pt x="127" y="3"/>
                  </a:cubicBezTo>
                  <a:cubicBezTo>
                    <a:pt x="127" y="4"/>
                    <a:pt x="127" y="4"/>
                    <a:pt x="127" y="4"/>
                  </a:cubicBezTo>
                  <a:cubicBezTo>
                    <a:pt x="127" y="4"/>
                    <a:pt x="126" y="4"/>
                    <a:pt x="126" y="4"/>
                  </a:cubicBezTo>
                  <a:cubicBezTo>
                    <a:pt x="127" y="4"/>
                    <a:pt x="127" y="5"/>
                    <a:pt x="126" y="5"/>
                  </a:cubicBezTo>
                  <a:cubicBezTo>
                    <a:pt x="125" y="7"/>
                    <a:pt x="125" y="8"/>
                    <a:pt x="125" y="9"/>
                  </a:cubicBezTo>
                  <a:cubicBezTo>
                    <a:pt x="124" y="8"/>
                    <a:pt x="124" y="7"/>
                    <a:pt x="124" y="7"/>
                  </a:cubicBezTo>
                  <a:cubicBezTo>
                    <a:pt x="124" y="7"/>
                    <a:pt x="124" y="7"/>
                    <a:pt x="122" y="8"/>
                  </a:cubicBezTo>
                  <a:cubicBezTo>
                    <a:pt x="124" y="8"/>
                    <a:pt x="124" y="9"/>
                    <a:pt x="124" y="10"/>
                  </a:cubicBezTo>
                  <a:cubicBezTo>
                    <a:pt x="124" y="10"/>
                    <a:pt x="124" y="10"/>
                    <a:pt x="124" y="10"/>
                  </a:cubicBezTo>
                  <a:cubicBezTo>
                    <a:pt x="122" y="11"/>
                    <a:pt x="124" y="11"/>
                    <a:pt x="122" y="11"/>
                  </a:cubicBezTo>
                  <a:cubicBezTo>
                    <a:pt x="121" y="12"/>
                    <a:pt x="121" y="14"/>
                    <a:pt x="121" y="15"/>
                  </a:cubicBezTo>
                  <a:cubicBezTo>
                    <a:pt x="120" y="15"/>
                    <a:pt x="120" y="15"/>
                    <a:pt x="120" y="15"/>
                  </a:cubicBezTo>
                  <a:cubicBezTo>
                    <a:pt x="121" y="17"/>
                    <a:pt x="119" y="17"/>
                    <a:pt x="119" y="18"/>
                  </a:cubicBezTo>
                  <a:cubicBezTo>
                    <a:pt x="118" y="19"/>
                    <a:pt x="118" y="22"/>
                    <a:pt x="117" y="22"/>
                  </a:cubicBezTo>
                  <a:cubicBezTo>
                    <a:pt x="116" y="25"/>
                    <a:pt x="115" y="27"/>
                    <a:pt x="113" y="30"/>
                  </a:cubicBezTo>
                  <a:cubicBezTo>
                    <a:pt x="113" y="29"/>
                    <a:pt x="113" y="29"/>
                    <a:pt x="113" y="29"/>
                  </a:cubicBezTo>
                  <a:cubicBezTo>
                    <a:pt x="113" y="30"/>
                    <a:pt x="112" y="29"/>
                    <a:pt x="112" y="30"/>
                  </a:cubicBezTo>
                  <a:cubicBezTo>
                    <a:pt x="113" y="30"/>
                    <a:pt x="112" y="31"/>
                    <a:pt x="112" y="31"/>
                  </a:cubicBezTo>
                  <a:cubicBezTo>
                    <a:pt x="111" y="31"/>
                    <a:pt x="111" y="34"/>
                    <a:pt x="111" y="36"/>
                  </a:cubicBezTo>
                  <a:cubicBezTo>
                    <a:pt x="110" y="35"/>
                    <a:pt x="110" y="35"/>
                    <a:pt x="110" y="35"/>
                  </a:cubicBezTo>
                  <a:cubicBezTo>
                    <a:pt x="110" y="37"/>
                    <a:pt x="109" y="37"/>
                    <a:pt x="108" y="38"/>
                  </a:cubicBezTo>
                  <a:cubicBezTo>
                    <a:pt x="108" y="38"/>
                    <a:pt x="107" y="38"/>
                    <a:pt x="107" y="39"/>
                  </a:cubicBezTo>
                  <a:cubicBezTo>
                    <a:pt x="107" y="40"/>
                    <a:pt x="107" y="40"/>
                    <a:pt x="107" y="41"/>
                  </a:cubicBezTo>
                  <a:cubicBezTo>
                    <a:pt x="107" y="43"/>
                    <a:pt x="107" y="44"/>
                    <a:pt x="105" y="44"/>
                  </a:cubicBezTo>
                  <a:cubicBezTo>
                    <a:pt x="104" y="48"/>
                    <a:pt x="102" y="50"/>
                    <a:pt x="101" y="54"/>
                  </a:cubicBezTo>
                  <a:cubicBezTo>
                    <a:pt x="101" y="54"/>
                    <a:pt x="101" y="54"/>
                    <a:pt x="101" y="54"/>
                  </a:cubicBezTo>
                  <a:cubicBezTo>
                    <a:pt x="100" y="57"/>
                    <a:pt x="97" y="59"/>
                    <a:pt x="97" y="63"/>
                  </a:cubicBezTo>
                  <a:cubicBezTo>
                    <a:pt x="95" y="63"/>
                    <a:pt x="95" y="63"/>
                    <a:pt x="95" y="63"/>
                  </a:cubicBezTo>
                  <a:cubicBezTo>
                    <a:pt x="94" y="63"/>
                    <a:pt x="94" y="64"/>
                    <a:pt x="95" y="64"/>
                  </a:cubicBezTo>
                  <a:cubicBezTo>
                    <a:pt x="94" y="64"/>
                    <a:pt x="94" y="66"/>
                    <a:pt x="94" y="66"/>
                  </a:cubicBezTo>
                  <a:cubicBezTo>
                    <a:pt x="93" y="67"/>
                    <a:pt x="94" y="67"/>
                    <a:pt x="94" y="68"/>
                  </a:cubicBezTo>
                  <a:cubicBezTo>
                    <a:pt x="92" y="70"/>
                    <a:pt x="92" y="71"/>
                    <a:pt x="91" y="72"/>
                  </a:cubicBezTo>
                  <a:cubicBezTo>
                    <a:pt x="92" y="71"/>
                    <a:pt x="92" y="71"/>
                    <a:pt x="92" y="71"/>
                  </a:cubicBezTo>
                  <a:cubicBezTo>
                    <a:pt x="91" y="71"/>
                    <a:pt x="91" y="71"/>
                    <a:pt x="91" y="71"/>
                  </a:cubicBezTo>
                  <a:cubicBezTo>
                    <a:pt x="91" y="72"/>
                    <a:pt x="90" y="73"/>
                    <a:pt x="91" y="73"/>
                  </a:cubicBezTo>
                  <a:cubicBezTo>
                    <a:pt x="89" y="75"/>
                    <a:pt x="89" y="77"/>
                    <a:pt x="87" y="78"/>
                  </a:cubicBezTo>
                  <a:cubicBezTo>
                    <a:pt x="88" y="79"/>
                    <a:pt x="88" y="79"/>
                    <a:pt x="88" y="79"/>
                  </a:cubicBezTo>
                  <a:cubicBezTo>
                    <a:pt x="87" y="81"/>
                    <a:pt x="86" y="82"/>
                    <a:pt x="85" y="83"/>
                  </a:cubicBezTo>
                  <a:cubicBezTo>
                    <a:pt x="85" y="83"/>
                    <a:pt x="85" y="83"/>
                    <a:pt x="85" y="83"/>
                  </a:cubicBezTo>
                  <a:cubicBezTo>
                    <a:pt x="85" y="84"/>
                    <a:pt x="85" y="83"/>
                    <a:pt x="85" y="84"/>
                  </a:cubicBezTo>
                  <a:cubicBezTo>
                    <a:pt x="84" y="87"/>
                    <a:pt x="82" y="88"/>
                    <a:pt x="81" y="91"/>
                  </a:cubicBezTo>
                  <a:cubicBezTo>
                    <a:pt x="80" y="94"/>
                    <a:pt x="77" y="98"/>
                    <a:pt x="75" y="101"/>
                  </a:cubicBezTo>
                  <a:cubicBezTo>
                    <a:pt x="75" y="101"/>
                    <a:pt x="75" y="101"/>
                    <a:pt x="75" y="101"/>
                  </a:cubicBezTo>
                  <a:cubicBezTo>
                    <a:pt x="75" y="103"/>
                    <a:pt x="73" y="104"/>
                    <a:pt x="74" y="105"/>
                  </a:cubicBezTo>
                  <a:cubicBezTo>
                    <a:pt x="73" y="105"/>
                    <a:pt x="73" y="106"/>
                    <a:pt x="73" y="106"/>
                  </a:cubicBezTo>
                  <a:cubicBezTo>
                    <a:pt x="73" y="107"/>
                    <a:pt x="71" y="108"/>
                    <a:pt x="71" y="110"/>
                  </a:cubicBezTo>
                  <a:cubicBezTo>
                    <a:pt x="71" y="110"/>
                    <a:pt x="71" y="110"/>
                    <a:pt x="71" y="110"/>
                  </a:cubicBezTo>
                  <a:cubicBezTo>
                    <a:pt x="69" y="111"/>
                    <a:pt x="68" y="111"/>
                    <a:pt x="68" y="114"/>
                  </a:cubicBezTo>
                  <a:cubicBezTo>
                    <a:pt x="68" y="112"/>
                    <a:pt x="68" y="112"/>
                    <a:pt x="68" y="112"/>
                  </a:cubicBezTo>
                  <a:cubicBezTo>
                    <a:pt x="67" y="112"/>
                    <a:pt x="68" y="115"/>
                    <a:pt x="67" y="115"/>
                  </a:cubicBezTo>
                  <a:cubicBezTo>
                    <a:pt x="67" y="115"/>
                    <a:pt x="67" y="115"/>
                    <a:pt x="67" y="115"/>
                  </a:cubicBezTo>
                  <a:cubicBezTo>
                    <a:pt x="65" y="118"/>
                    <a:pt x="64" y="121"/>
                    <a:pt x="62" y="125"/>
                  </a:cubicBezTo>
                  <a:cubicBezTo>
                    <a:pt x="60" y="127"/>
                    <a:pt x="61" y="125"/>
                    <a:pt x="60" y="126"/>
                  </a:cubicBezTo>
                  <a:cubicBezTo>
                    <a:pt x="60" y="126"/>
                    <a:pt x="60" y="126"/>
                    <a:pt x="60" y="126"/>
                  </a:cubicBezTo>
                  <a:cubicBezTo>
                    <a:pt x="60" y="127"/>
                    <a:pt x="59" y="127"/>
                    <a:pt x="59" y="128"/>
                  </a:cubicBezTo>
                  <a:cubicBezTo>
                    <a:pt x="59" y="128"/>
                    <a:pt x="59" y="128"/>
                    <a:pt x="59" y="128"/>
                  </a:cubicBezTo>
                  <a:cubicBezTo>
                    <a:pt x="58" y="130"/>
                    <a:pt x="57" y="130"/>
                    <a:pt x="57" y="132"/>
                  </a:cubicBezTo>
                  <a:cubicBezTo>
                    <a:pt x="57" y="132"/>
                    <a:pt x="57" y="132"/>
                    <a:pt x="57" y="132"/>
                  </a:cubicBezTo>
                  <a:cubicBezTo>
                    <a:pt x="57" y="133"/>
                    <a:pt x="56" y="134"/>
                    <a:pt x="56" y="136"/>
                  </a:cubicBezTo>
                  <a:cubicBezTo>
                    <a:pt x="53" y="143"/>
                    <a:pt x="48" y="151"/>
                    <a:pt x="45" y="158"/>
                  </a:cubicBezTo>
                  <a:cubicBezTo>
                    <a:pt x="41" y="165"/>
                    <a:pt x="37" y="172"/>
                    <a:pt x="33" y="179"/>
                  </a:cubicBezTo>
                  <a:cubicBezTo>
                    <a:pt x="31" y="180"/>
                    <a:pt x="31" y="180"/>
                    <a:pt x="30" y="182"/>
                  </a:cubicBezTo>
                  <a:cubicBezTo>
                    <a:pt x="30" y="182"/>
                    <a:pt x="30" y="182"/>
                    <a:pt x="30" y="182"/>
                  </a:cubicBezTo>
                  <a:cubicBezTo>
                    <a:pt x="31" y="182"/>
                    <a:pt x="29" y="183"/>
                    <a:pt x="30" y="185"/>
                  </a:cubicBezTo>
                  <a:cubicBezTo>
                    <a:pt x="28" y="186"/>
                    <a:pt x="28" y="189"/>
                    <a:pt x="26" y="192"/>
                  </a:cubicBezTo>
                  <a:cubicBezTo>
                    <a:pt x="26" y="191"/>
                    <a:pt x="26" y="191"/>
                    <a:pt x="26" y="191"/>
                  </a:cubicBezTo>
                  <a:cubicBezTo>
                    <a:pt x="26" y="192"/>
                    <a:pt x="26" y="192"/>
                    <a:pt x="26" y="192"/>
                  </a:cubicBezTo>
                  <a:cubicBezTo>
                    <a:pt x="26" y="192"/>
                    <a:pt x="26" y="192"/>
                    <a:pt x="26" y="192"/>
                  </a:cubicBezTo>
                  <a:cubicBezTo>
                    <a:pt x="26" y="192"/>
                    <a:pt x="26" y="192"/>
                    <a:pt x="26" y="192"/>
                  </a:cubicBezTo>
                  <a:cubicBezTo>
                    <a:pt x="22" y="200"/>
                    <a:pt x="17" y="206"/>
                    <a:pt x="14" y="213"/>
                  </a:cubicBezTo>
                  <a:cubicBezTo>
                    <a:pt x="12" y="214"/>
                    <a:pt x="11" y="217"/>
                    <a:pt x="11" y="219"/>
                  </a:cubicBezTo>
                  <a:cubicBezTo>
                    <a:pt x="7" y="224"/>
                    <a:pt x="3" y="227"/>
                    <a:pt x="2" y="233"/>
                  </a:cubicBezTo>
                  <a:cubicBezTo>
                    <a:pt x="2" y="233"/>
                    <a:pt x="0" y="232"/>
                    <a:pt x="1" y="230"/>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8" name="Freeform 121"/>
            <p:cNvSpPr>
              <a:spLocks/>
            </p:cNvSpPr>
            <p:nvPr/>
          </p:nvSpPr>
          <p:spPr bwMode="auto">
            <a:xfrm>
              <a:off x="3608" y="3089"/>
              <a:ext cx="300" cy="551"/>
            </a:xfrm>
            <a:custGeom>
              <a:avLst/>
              <a:gdLst>
                <a:gd name="T0" fmla="*/ 14 w 127"/>
                <a:gd name="T1" fmla="*/ 205 h 233"/>
                <a:gd name="T2" fmla="*/ 18 w 127"/>
                <a:gd name="T3" fmla="*/ 199 h 233"/>
                <a:gd name="T4" fmla="*/ 25 w 127"/>
                <a:gd name="T5" fmla="*/ 184 h 233"/>
                <a:gd name="T6" fmla="*/ 26 w 127"/>
                <a:gd name="T7" fmla="*/ 179 h 233"/>
                <a:gd name="T8" fmla="*/ 36 w 127"/>
                <a:gd name="T9" fmla="*/ 165 h 233"/>
                <a:gd name="T10" fmla="*/ 39 w 127"/>
                <a:gd name="T11" fmla="*/ 160 h 233"/>
                <a:gd name="T12" fmla="*/ 43 w 127"/>
                <a:gd name="T13" fmla="*/ 151 h 233"/>
                <a:gd name="T14" fmla="*/ 46 w 127"/>
                <a:gd name="T15" fmla="*/ 145 h 233"/>
                <a:gd name="T16" fmla="*/ 50 w 127"/>
                <a:gd name="T17" fmla="*/ 140 h 233"/>
                <a:gd name="T18" fmla="*/ 51 w 127"/>
                <a:gd name="T19" fmla="*/ 137 h 233"/>
                <a:gd name="T20" fmla="*/ 54 w 127"/>
                <a:gd name="T21" fmla="*/ 128 h 233"/>
                <a:gd name="T22" fmla="*/ 57 w 127"/>
                <a:gd name="T23" fmla="*/ 123 h 233"/>
                <a:gd name="T24" fmla="*/ 59 w 127"/>
                <a:gd name="T25" fmla="*/ 119 h 233"/>
                <a:gd name="T26" fmla="*/ 63 w 127"/>
                <a:gd name="T27" fmla="*/ 113 h 233"/>
                <a:gd name="T28" fmla="*/ 66 w 127"/>
                <a:gd name="T29" fmla="*/ 105 h 233"/>
                <a:gd name="T30" fmla="*/ 72 w 127"/>
                <a:gd name="T31" fmla="*/ 97 h 233"/>
                <a:gd name="T32" fmla="*/ 73 w 127"/>
                <a:gd name="T33" fmla="*/ 93 h 233"/>
                <a:gd name="T34" fmla="*/ 75 w 127"/>
                <a:gd name="T35" fmla="*/ 91 h 233"/>
                <a:gd name="T36" fmla="*/ 77 w 127"/>
                <a:gd name="T37" fmla="*/ 86 h 233"/>
                <a:gd name="T38" fmla="*/ 78 w 127"/>
                <a:gd name="T39" fmla="*/ 86 h 233"/>
                <a:gd name="T40" fmla="*/ 80 w 127"/>
                <a:gd name="T41" fmla="*/ 82 h 233"/>
                <a:gd name="T42" fmla="*/ 87 w 127"/>
                <a:gd name="T43" fmla="*/ 70 h 233"/>
                <a:gd name="T44" fmla="*/ 88 w 127"/>
                <a:gd name="T45" fmla="*/ 65 h 233"/>
                <a:gd name="T46" fmla="*/ 91 w 127"/>
                <a:gd name="T47" fmla="*/ 61 h 233"/>
                <a:gd name="T48" fmla="*/ 96 w 127"/>
                <a:gd name="T49" fmla="*/ 52 h 233"/>
                <a:gd name="T50" fmla="*/ 99 w 127"/>
                <a:gd name="T51" fmla="*/ 50 h 233"/>
                <a:gd name="T52" fmla="*/ 100 w 127"/>
                <a:gd name="T53" fmla="*/ 46 h 233"/>
                <a:gd name="T54" fmla="*/ 100 w 127"/>
                <a:gd name="T55" fmla="*/ 42 h 233"/>
                <a:gd name="T56" fmla="*/ 102 w 127"/>
                <a:gd name="T57" fmla="*/ 38 h 233"/>
                <a:gd name="T58" fmla="*/ 102 w 127"/>
                <a:gd name="T59" fmla="*/ 37 h 233"/>
                <a:gd name="T60" fmla="*/ 105 w 127"/>
                <a:gd name="T61" fmla="*/ 34 h 233"/>
                <a:gd name="T62" fmla="*/ 107 w 127"/>
                <a:gd name="T63" fmla="*/ 32 h 233"/>
                <a:gd name="T64" fmla="*/ 108 w 127"/>
                <a:gd name="T65" fmla="*/ 28 h 233"/>
                <a:gd name="T66" fmla="*/ 109 w 127"/>
                <a:gd name="T67" fmla="*/ 25 h 233"/>
                <a:gd name="T68" fmla="*/ 110 w 127"/>
                <a:gd name="T69" fmla="*/ 23 h 233"/>
                <a:gd name="T70" fmla="*/ 112 w 127"/>
                <a:gd name="T71" fmla="*/ 19 h 233"/>
                <a:gd name="T72" fmla="*/ 114 w 127"/>
                <a:gd name="T73" fmla="*/ 22 h 233"/>
                <a:gd name="T74" fmla="*/ 116 w 127"/>
                <a:gd name="T75" fmla="*/ 15 h 233"/>
                <a:gd name="T76" fmla="*/ 123 w 127"/>
                <a:gd name="T77" fmla="*/ 7 h 233"/>
                <a:gd name="T78" fmla="*/ 125 w 127"/>
                <a:gd name="T79" fmla="*/ 5 h 233"/>
                <a:gd name="T80" fmla="*/ 127 w 127"/>
                <a:gd name="T81" fmla="*/ 0 h 233"/>
                <a:gd name="T82" fmla="*/ 127 w 127"/>
                <a:gd name="T83" fmla="*/ 3 h 233"/>
                <a:gd name="T84" fmla="*/ 124 w 127"/>
                <a:gd name="T85" fmla="*/ 7 h 233"/>
                <a:gd name="T86" fmla="*/ 120 w 127"/>
                <a:gd name="T87" fmla="*/ 18 h 233"/>
                <a:gd name="T88" fmla="*/ 111 w 127"/>
                <a:gd name="T89" fmla="*/ 35 h 233"/>
                <a:gd name="T90" fmla="*/ 101 w 127"/>
                <a:gd name="T91" fmla="*/ 54 h 233"/>
                <a:gd name="T92" fmla="*/ 93 w 127"/>
                <a:gd name="T93" fmla="*/ 68 h 233"/>
                <a:gd name="T94" fmla="*/ 88 w 127"/>
                <a:gd name="T95" fmla="*/ 79 h 233"/>
                <a:gd name="T96" fmla="*/ 75 w 127"/>
                <a:gd name="T97" fmla="*/ 101 h 233"/>
                <a:gd name="T98" fmla="*/ 69 w 127"/>
                <a:gd name="T99" fmla="*/ 113 h 233"/>
                <a:gd name="T100" fmla="*/ 59 w 127"/>
                <a:gd name="T101" fmla="*/ 128 h 233"/>
                <a:gd name="T102" fmla="*/ 33 w 127"/>
                <a:gd name="T103" fmla="*/ 179 h 233"/>
                <a:gd name="T104" fmla="*/ 26 w 127"/>
                <a:gd name="T105" fmla="*/ 192 h 233"/>
                <a:gd name="T106" fmla="*/ 1 w 127"/>
                <a:gd name="T107" fmla="*/ 229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7" h="233">
                  <a:moveTo>
                    <a:pt x="1" y="229"/>
                  </a:moveTo>
                  <a:cubicBezTo>
                    <a:pt x="1" y="226"/>
                    <a:pt x="5" y="222"/>
                    <a:pt x="5" y="219"/>
                  </a:cubicBezTo>
                  <a:cubicBezTo>
                    <a:pt x="6" y="219"/>
                    <a:pt x="6" y="220"/>
                    <a:pt x="7" y="219"/>
                  </a:cubicBezTo>
                  <a:cubicBezTo>
                    <a:pt x="7" y="215"/>
                    <a:pt x="10" y="211"/>
                    <a:pt x="13" y="208"/>
                  </a:cubicBezTo>
                  <a:cubicBezTo>
                    <a:pt x="14" y="208"/>
                    <a:pt x="14" y="208"/>
                    <a:pt x="14" y="208"/>
                  </a:cubicBezTo>
                  <a:cubicBezTo>
                    <a:pt x="14" y="208"/>
                    <a:pt x="14" y="206"/>
                    <a:pt x="14" y="205"/>
                  </a:cubicBezTo>
                  <a:cubicBezTo>
                    <a:pt x="14" y="206"/>
                    <a:pt x="14" y="206"/>
                    <a:pt x="15" y="206"/>
                  </a:cubicBezTo>
                  <a:cubicBezTo>
                    <a:pt x="14" y="205"/>
                    <a:pt x="15" y="204"/>
                    <a:pt x="15" y="204"/>
                  </a:cubicBezTo>
                  <a:cubicBezTo>
                    <a:pt x="16" y="204"/>
                    <a:pt x="16" y="204"/>
                    <a:pt x="16" y="204"/>
                  </a:cubicBezTo>
                  <a:cubicBezTo>
                    <a:pt x="16" y="203"/>
                    <a:pt x="16" y="203"/>
                    <a:pt x="16" y="203"/>
                  </a:cubicBezTo>
                  <a:cubicBezTo>
                    <a:pt x="15" y="201"/>
                    <a:pt x="18" y="201"/>
                    <a:pt x="18" y="199"/>
                  </a:cubicBezTo>
                  <a:cubicBezTo>
                    <a:pt x="18" y="199"/>
                    <a:pt x="18" y="199"/>
                    <a:pt x="18" y="199"/>
                  </a:cubicBezTo>
                  <a:cubicBezTo>
                    <a:pt x="19" y="195"/>
                    <a:pt x="20" y="193"/>
                    <a:pt x="22" y="190"/>
                  </a:cubicBezTo>
                  <a:cubicBezTo>
                    <a:pt x="22" y="190"/>
                    <a:pt x="22" y="191"/>
                    <a:pt x="23" y="190"/>
                  </a:cubicBezTo>
                  <a:cubicBezTo>
                    <a:pt x="22" y="190"/>
                    <a:pt x="23" y="188"/>
                    <a:pt x="23" y="188"/>
                  </a:cubicBezTo>
                  <a:cubicBezTo>
                    <a:pt x="24" y="188"/>
                    <a:pt x="23" y="187"/>
                    <a:pt x="24" y="186"/>
                  </a:cubicBezTo>
                  <a:cubicBezTo>
                    <a:pt x="24" y="186"/>
                    <a:pt x="24" y="186"/>
                    <a:pt x="24" y="186"/>
                  </a:cubicBezTo>
                  <a:cubicBezTo>
                    <a:pt x="24" y="185"/>
                    <a:pt x="25" y="185"/>
                    <a:pt x="25" y="184"/>
                  </a:cubicBezTo>
                  <a:cubicBezTo>
                    <a:pt x="25" y="184"/>
                    <a:pt x="25" y="184"/>
                    <a:pt x="25" y="184"/>
                  </a:cubicBezTo>
                  <a:cubicBezTo>
                    <a:pt x="25" y="183"/>
                    <a:pt x="26" y="183"/>
                    <a:pt x="26" y="183"/>
                  </a:cubicBezTo>
                  <a:cubicBezTo>
                    <a:pt x="26" y="182"/>
                    <a:pt x="26" y="182"/>
                    <a:pt x="26" y="182"/>
                  </a:cubicBezTo>
                  <a:cubicBezTo>
                    <a:pt x="26" y="182"/>
                    <a:pt x="26" y="182"/>
                    <a:pt x="26" y="181"/>
                  </a:cubicBezTo>
                  <a:cubicBezTo>
                    <a:pt x="26" y="181"/>
                    <a:pt x="26" y="181"/>
                    <a:pt x="26" y="181"/>
                  </a:cubicBezTo>
                  <a:cubicBezTo>
                    <a:pt x="26" y="181"/>
                    <a:pt x="27" y="181"/>
                    <a:pt x="26" y="179"/>
                  </a:cubicBezTo>
                  <a:cubicBezTo>
                    <a:pt x="27" y="179"/>
                    <a:pt x="26" y="181"/>
                    <a:pt x="27" y="181"/>
                  </a:cubicBezTo>
                  <a:cubicBezTo>
                    <a:pt x="29" y="176"/>
                    <a:pt x="32" y="173"/>
                    <a:pt x="33" y="168"/>
                  </a:cubicBezTo>
                  <a:cubicBezTo>
                    <a:pt x="34" y="168"/>
                    <a:pt x="34" y="168"/>
                    <a:pt x="34" y="168"/>
                  </a:cubicBezTo>
                  <a:cubicBezTo>
                    <a:pt x="35" y="167"/>
                    <a:pt x="35" y="167"/>
                    <a:pt x="35" y="167"/>
                  </a:cubicBezTo>
                  <a:cubicBezTo>
                    <a:pt x="35" y="167"/>
                    <a:pt x="35" y="167"/>
                    <a:pt x="35" y="167"/>
                  </a:cubicBezTo>
                  <a:cubicBezTo>
                    <a:pt x="36" y="166"/>
                    <a:pt x="35" y="166"/>
                    <a:pt x="36" y="165"/>
                  </a:cubicBezTo>
                  <a:cubicBezTo>
                    <a:pt x="36" y="166"/>
                    <a:pt x="36" y="166"/>
                    <a:pt x="36" y="166"/>
                  </a:cubicBezTo>
                  <a:cubicBezTo>
                    <a:pt x="36" y="165"/>
                    <a:pt x="37" y="164"/>
                    <a:pt x="37" y="163"/>
                  </a:cubicBezTo>
                  <a:cubicBezTo>
                    <a:pt x="37" y="163"/>
                    <a:pt x="37" y="163"/>
                    <a:pt x="37" y="164"/>
                  </a:cubicBezTo>
                  <a:cubicBezTo>
                    <a:pt x="37" y="161"/>
                    <a:pt x="38" y="161"/>
                    <a:pt x="38" y="160"/>
                  </a:cubicBezTo>
                  <a:cubicBezTo>
                    <a:pt x="38" y="161"/>
                    <a:pt x="38" y="161"/>
                    <a:pt x="38" y="161"/>
                  </a:cubicBezTo>
                  <a:cubicBezTo>
                    <a:pt x="39" y="160"/>
                    <a:pt x="38" y="160"/>
                    <a:pt x="39" y="160"/>
                  </a:cubicBezTo>
                  <a:cubicBezTo>
                    <a:pt x="38" y="160"/>
                    <a:pt x="39" y="160"/>
                    <a:pt x="39" y="160"/>
                  </a:cubicBezTo>
                  <a:cubicBezTo>
                    <a:pt x="39" y="159"/>
                    <a:pt x="40" y="158"/>
                    <a:pt x="40" y="157"/>
                  </a:cubicBezTo>
                  <a:cubicBezTo>
                    <a:pt x="40" y="157"/>
                    <a:pt x="40" y="157"/>
                    <a:pt x="40" y="157"/>
                  </a:cubicBezTo>
                  <a:cubicBezTo>
                    <a:pt x="41" y="156"/>
                    <a:pt x="41" y="155"/>
                    <a:pt x="42" y="154"/>
                  </a:cubicBezTo>
                  <a:cubicBezTo>
                    <a:pt x="42" y="154"/>
                    <a:pt x="43" y="154"/>
                    <a:pt x="43" y="154"/>
                  </a:cubicBezTo>
                  <a:cubicBezTo>
                    <a:pt x="42" y="152"/>
                    <a:pt x="44" y="151"/>
                    <a:pt x="43" y="151"/>
                  </a:cubicBezTo>
                  <a:cubicBezTo>
                    <a:pt x="43" y="150"/>
                    <a:pt x="44" y="149"/>
                    <a:pt x="44" y="148"/>
                  </a:cubicBezTo>
                  <a:cubicBezTo>
                    <a:pt x="45" y="149"/>
                    <a:pt x="46" y="148"/>
                    <a:pt x="45" y="149"/>
                  </a:cubicBezTo>
                  <a:cubicBezTo>
                    <a:pt x="46" y="149"/>
                    <a:pt x="46" y="149"/>
                    <a:pt x="46" y="149"/>
                  </a:cubicBezTo>
                  <a:cubicBezTo>
                    <a:pt x="46" y="149"/>
                    <a:pt x="46" y="149"/>
                    <a:pt x="46" y="149"/>
                  </a:cubicBezTo>
                  <a:cubicBezTo>
                    <a:pt x="46" y="147"/>
                    <a:pt x="46" y="147"/>
                    <a:pt x="46" y="147"/>
                  </a:cubicBezTo>
                  <a:cubicBezTo>
                    <a:pt x="46" y="147"/>
                    <a:pt x="46" y="146"/>
                    <a:pt x="46" y="145"/>
                  </a:cubicBezTo>
                  <a:cubicBezTo>
                    <a:pt x="47" y="145"/>
                    <a:pt x="47" y="145"/>
                    <a:pt x="47" y="145"/>
                  </a:cubicBezTo>
                  <a:cubicBezTo>
                    <a:pt x="46" y="142"/>
                    <a:pt x="46" y="142"/>
                    <a:pt x="46" y="142"/>
                  </a:cubicBezTo>
                  <a:cubicBezTo>
                    <a:pt x="47" y="142"/>
                    <a:pt x="47" y="142"/>
                    <a:pt x="47" y="142"/>
                  </a:cubicBezTo>
                  <a:cubicBezTo>
                    <a:pt x="47" y="141"/>
                    <a:pt x="47" y="141"/>
                    <a:pt x="47" y="141"/>
                  </a:cubicBezTo>
                  <a:cubicBezTo>
                    <a:pt x="48" y="140"/>
                    <a:pt x="48" y="140"/>
                    <a:pt x="48" y="140"/>
                  </a:cubicBezTo>
                  <a:cubicBezTo>
                    <a:pt x="50" y="140"/>
                    <a:pt x="48" y="140"/>
                    <a:pt x="50" y="140"/>
                  </a:cubicBezTo>
                  <a:cubicBezTo>
                    <a:pt x="50" y="140"/>
                    <a:pt x="50" y="140"/>
                    <a:pt x="50" y="139"/>
                  </a:cubicBezTo>
                  <a:cubicBezTo>
                    <a:pt x="50" y="139"/>
                    <a:pt x="50" y="139"/>
                    <a:pt x="50" y="139"/>
                  </a:cubicBezTo>
                  <a:cubicBezTo>
                    <a:pt x="51" y="139"/>
                    <a:pt x="51" y="138"/>
                    <a:pt x="50" y="138"/>
                  </a:cubicBezTo>
                  <a:cubicBezTo>
                    <a:pt x="50" y="138"/>
                    <a:pt x="51" y="138"/>
                    <a:pt x="50" y="138"/>
                  </a:cubicBezTo>
                  <a:cubicBezTo>
                    <a:pt x="50" y="138"/>
                    <a:pt x="50" y="137"/>
                    <a:pt x="51" y="136"/>
                  </a:cubicBezTo>
                  <a:cubicBezTo>
                    <a:pt x="51" y="137"/>
                    <a:pt x="51" y="137"/>
                    <a:pt x="51" y="137"/>
                  </a:cubicBezTo>
                  <a:cubicBezTo>
                    <a:pt x="51" y="136"/>
                    <a:pt x="51" y="133"/>
                    <a:pt x="52" y="133"/>
                  </a:cubicBezTo>
                  <a:cubicBezTo>
                    <a:pt x="51" y="133"/>
                    <a:pt x="52" y="133"/>
                    <a:pt x="52" y="133"/>
                  </a:cubicBezTo>
                  <a:cubicBezTo>
                    <a:pt x="53" y="133"/>
                    <a:pt x="53" y="131"/>
                    <a:pt x="53" y="130"/>
                  </a:cubicBezTo>
                  <a:cubicBezTo>
                    <a:pt x="53" y="130"/>
                    <a:pt x="53" y="130"/>
                    <a:pt x="53" y="130"/>
                  </a:cubicBezTo>
                  <a:cubicBezTo>
                    <a:pt x="53" y="129"/>
                    <a:pt x="54" y="130"/>
                    <a:pt x="54" y="129"/>
                  </a:cubicBezTo>
                  <a:cubicBezTo>
                    <a:pt x="54" y="128"/>
                    <a:pt x="54" y="128"/>
                    <a:pt x="54" y="128"/>
                  </a:cubicBezTo>
                  <a:cubicBezTo>
                    <a:pt x="54" y="128"/>
                    <a:pt x="54" y="128"/>
                    <a:pt x="54" y="128"/>
                  </a:cubicBezTo>
                  <a:cubicBezTo>
                    <a:pt x="54" y="128"/>
                    <a:pt x="55" y="125"/>
                    <a:pt x="56" y="124"/>
                  </a:cubicBezTo>
                  <a:cubicBezTo>
                    <a:pt x="56" y="122"/>
                    <a:pt x="56" y="122"/>
                    <a:pt x="56" y="122"/>
                  </a:cubicBezTo>
                  <a:cubicBezTo>
                    <a:pt x="57" y="122"/>
                    <a:pt x="57" y="122"/>
                    <a:pt x="57" y="122"/>
                  </a:cubicBezTo>
                  <a:cubicBezTo>
                    <a:pt x="57" y="122"/>
                    <a:pt x="57" y="121"/>
                    <a:pt x="59" y="121"/>
                  </a:cubicBezTo>
                  <a:cubicBezTo>
                    <a:pt x="57" y="120"/>
                    <a:pt x="57" y="124"/>
                    <a:pt x="57" y="123"/>
                  </a:cubicBezTo>
                  <a:cubicBezTo>
                    <a:pt x="57" y="123"/>
                    <a:pt x="57" y="121"/>
                    <a:pt x="57" y="122"/>
                  </a:cubicBezTo>
                  <a:cubicBezTo>
                    <a:pt x="59" y="121"/>
                    <a:pt x="57" y="120"/>
                    <a:pt x="59" y="120"/>
                  </a:cubicBezTo>
                  <a:cubicBezTo>
                    <a:pt x="59" y="120"/>
                    <a:pt x="59" y="121"/>
                    <a:pt x="59" y="120"/>
                  </a:cubicBezTo>
                  <a:cubicBezTo>
                    <a:pt x="59" y="120"/>
                    <a:pt x="59" y="120"/>
                    <a:pt x="59" y="120"/>
                  </a:cubicBezTo>
                  <a:cubicBezTo>
                    <a:pt x="59" y="120"/>
                    <a:pt x="59" y="120"/>
                    <a:pt x="59" y="120"/>
                  </a:cubicBezTo>
                  <a:cubicBezTo>
                    <a:pt x="59" y="119"/>
                    <a:pt x="60" y="119"/>
                    <a:pt x="59" y="119"/>
                  </a:cubicBezTo>
                  <a:cubicBezTo>
                    <a:pt x="59" y="119"/>
                    <a:pt x="59" y="116"/>
                    <a:pt x="60" y="118"/>
                  </a:cubicBezTo>
                  <a:cubicBezTo>
                    <a:pt x="61" y="118"/>
                    <a:pt x="61" y="118"/>
                    <a:pt x="61" y="118"/>
                  </a:cubicBezTo>
                  <a:cubicBezTo>
                    <a:pt x="60" y="116"/>
                    <a:pt x="60" y="116"/>
                    <a:pt x="60" y="116"/>
                  </a:cubicBezTo>
                  <a:cubicBezTo>
                    <a:pt x="61" y="116"/>
                    <a:pt x="61" y="116"/>
                    <a:pt x="61" y="116"/>
                  </a:cubicBezTo>
                  <a:cubicBezTo>
                    <a:pt x="60" y="115"/>
                    <a:pt x="61" y="115"/>
                    <a:pt x="61" y="114"/>
                  </a:cubicBezTo>
                  <a:cubicBezTo>
                    <a:pt x="62" y="113"/>
                    <a:pt x="62" y="113"/>
                    <a:pt x="63" y="113"/>
                  </a:cubicBezTo>
                  <a:cubicBezTo>
                    <a:pt x="63" y="112"/>
                    <a:pt x="63" y="111"/>
                    <a:pt x="64" y="111"/>
                  </a:cubicBezTo>
                  <a:cubicBezTo>
                    <a:pt x="64" y="111"/>
                    <a:pt x="63" y="111"/>
                    <a:pt x="64" y="111"/>
                  </a:cubicBezTo>
                  <a:cubicBezTo>
                    <a:pt x="64" y="111"/>
                    <a:pt x="64" y="111"/>
                    <a:pt x="64" y="110"/>
                  </a:cubicBezTo>
                  <a:cubicBezTo>
                    <a:pt x="64" y="110"/>
                    <a:pt x="65" y="109"/>
                    <a:pt x="66" y="109"/>
                  </a:cubicBezTo>
                  <a:cubicBezTo>
                    <a:pt x="66" y="108"/>
                    <a:pt x="65" y="108"/>
                    <a:pt x="65" y="108"/>
                  </a:cubicBezTo>
                  <a:cubicBezTo>
                    <a:pt x="66" y="108"/>
                    <a:pt x="65" y="106"/>
                    <a:pt x="66" y="105"/>
                  </a:cubicBezTo>
                  <a:cubicBezTo>
                    <a:pt x="66" y="106"/>
                    <a:pt x="66" y="106"/>
                    <a:pt x="66" y="106"/>
                  </a:cubicBezTo>
                  <a:cubicBezTo>
                    <a:pt x="68" y="106"/>
                    <a:pt x="66" y="105"/>
                    <a:pt x="68" y="104"/>
                  </a:cubicBezTo>
                  <a:cubicBezTo>
                    <a:pt x="66" y="104"/>
                    <a:pt x="66" y="104"/>
                    <a:pt x="66" y="104"/>
                  </a:cubicBezTo>
                  <a:cubicBezTo>
                    <a:pt x="68" y="104"/>
                    <a:pt x="68" y="102"/>
                    <a:pt x="68" y="103"/>
                  </a:cubicBezTo>
                  <a:cubicBezTo>
                    <a:pt x="68" y="102"/>
                    <a:pt x="69" y="102"/>
                    <a:pt x="68" y="101"/>
                  </a:cubicBezTo>
                  <a:cubicBezTo>
                    <a:pt x="70" y="100"/>
                    <a:pt x="70" y="97"/>
                    <a:pt x="72" y="97"/>
                  </a:cubicBezTo>
                  <a:cubicBezTo>
                    <a:pt x="72" y="96"/>
                    <a:pt x="72" y="96"/>
                    <a:pt x="72" y="96"/>
                  </a:cubicBezTo>
                  <a:cubicBezTo>
                    <a:pt x="71" y="96"/>
                    <a:pt x="72" y="97"/>
                    <a:pt x="72" y="97"/>
                  </a:cubicBezTo>
                  <a:cubicBezTo>
                    <a:pt x="72" y="97"/>
                    <a:pt x="72" y="96"/>
                    <a:pt x="71" y="96"/>
                  </a:cubicBezTo>
                  <a:cubicBezTo>
                    <a:pt x="72" y="96"/>
                    <a:pt x="72" y="96"/>
                    <a:pt x="73" y="96"/>
                  </a:cubicBezTo>
                  <a:cubicBezTo>
                    <a:pt x="73" y="96"/>
                    <a:pt x="72" y="95"/>
                    <a:pt x="73" y="93"/>
                  </a:cubicBezTo>
                  <a:cubicBezTo>
                    <a:pt x="73" y="94"/>
                    <a:pt x="73" y="94"/>
                    <a:pt x="73" y="93"/>
                  </a:cubicBezTo>
                  <a:cubicBezTo>
                    <a:pt x="73" y="92"/>
                    <a:pt x="73" y="92"/>
                    <a:pt x="73" y="92"/>
                  </a:cubicBezTo>
                  <a:cubicBezTo>
                    <a:pt x="73" y="92"/>
                    <a:pt x="73" y="92"/>
                    <a:pt x="74" y="92"/>
                  </a:cubicBezTo>
                  <a:cubicBezTo>
                    <a:pt x="74" y="92"/>
                    <a:pt x="75" y="92"/>
                    <a:pt x="74" y="92"/>
                  </a:cubicBezTo>
                  <a:cubicBezTo>
                    <a:pt x="75" y="91"/>
                    <a:pt x="75" y="91"/>
                    <a:pt x="75" y="91"/>
                  </a:cubicBezTo>
                  <a:cubicBezTo>
                    <a:pt x="75" y="92"/>
                    <a:pt x="75" y="91"/>
                    <a:pt x="75" y="91"/>
                  </a:cubicBezTo>
                  <a:cubicBezTo>
                    <a:pt x="75" y="91"/>
                    <a:pt x="75" y="91"/>
                    <a:pt x="75" y="91"/>
                  </a:cubicBezTo>
                  <a:cubicBezTo>
                    <a:pt x="77" y="89"/>
                    <a:pt x="77" y="89"/>
                    <a:pt x="77" y="89"/>
                  </a:cubicBezTo>
                  <a:cubicBezTo>
                    <a:pt x="75" y="89"/>
                    <a:pt x="75" y="89"/>
                    <a:pt x="75" y="91"/>
                  </a:cubicBezTo>
                  <a:cubicBezTo>
                    <a:pt x="75" y="89"/>
                    <a:pt x="75" y="89"/>
                    <a:pt x="75" y="88"/>
                  </a:cubicBezTo>
                  <a:cubicBezTo>
                    <a:pt x="75" y="89"/>
                    <a:pt x="75" y="88"/>
                    <a:pt x="77" y="88"/>
                  </a:cubicBezTo>
                  <a:cubicBezTo>
                    <a:pt x="77" y="87"/>
                    <a:pt x="77" y="87"/>
                    <a:pt x="77" y="87"/>
                  </a:cubicBezTo>
                  <a:cubicBezTo>
                    <a:pt x="77" y="86"/>
                    <a:pt x="77" y="86"/>
                    <a:pt x="77" y="86"/>
                  </a:cubicBezTo>
                  <a:cubicBezTo>
                    <a:pt x="77" y="87"/>
                    <a:pt x="77" y="87"/>
                    <a:pt x="77" y="87"/>
                  </a:cubicBezTo>
                  <a:cubicBezTo>
                    <a:pt x="77" y="87"/>
                    <a:pt x="78" y="87"/>
                    <a:pt x="78" y="86"/>
                  </a:cubicBezTo>
                  <a:cubicBezTo>
                    <a:pt x="78" y="86"/>
                    <a:pt x="77" y="86"/>
                    <a:pt x="77" y="86"/>
                  </a:cubicBezTo>
                  <a:cubicBezTo>
                    <a:pt x="77" y="86"/>
                    <a:pt x="78" y="86"/>
                    <a:pt x="78" y="86"/>
                  </a:cubicBezTo>
                  <a:cubicBezTo>
                    <a:pt x="78" y="86"/>
                    <a:pt x="78" y="86"/>
                    <a:pt x="78" y="86"/>
                  </a:cubicBezTo>
                  <a:cubicBezTo>
                    <a:pt x="78" y="86"/>
                    <a:pt x="78" y="86"/>
                    <a:pt x="78" y="86"/>
                  </a:cubicBezTo>
                  <a:cubicBezTo>
                    <a:pt x="78" y="86"/>
                    <a:pt x="78" y="86"/>
                    <a:pt x="78" y="86"/>
                  </a:cubicBezTo>
                  <a:cubicBezTo>
                    <a:pt x="78" y="86"/>
                    <a:pt x="79" y="85"/>
                    <a:pt x="78" y="84"/>
                  </a:cubicBezTo>
                  <a:cubicBezTo>
                    <a:pt x="79" y="84"/>
                    <a:pt x="79" y="84"/>
                    <a:pt x="79" y="83"/>
                  </a:cubicBezTo>
                  <a:cubicBezTo>
                    <a:pt x="79" y="83"/>
                    <a:pt x="79" y="83"/>
                    <a:pt x="79" y="83"/>
                  </a:cubicBezTo>
                  <a:cubicBezTo>
                    <a:pt x="80" y="83"/>
                    <a:pt x="80" y="82"/>
                    <a:pt x="80" y="82"/>
                  </a:cubicBezTo>
                  <a:cubicBezTo>
                    <a:pt x="80" y="82"/>
                    <a:pt x="80" y="82"/>
                    <a:pt x="80" y="82"/>
                  </a:cubicBezTo>
                  <a:cubicBezTo>
                    <a:pt x="80" y="82"/>
                    <a:pt x="80" y="81"/>
                    <a:pt x="80" y="79"/>
                  </a:cubicBezTo>
                  <a:cubicBezTo>
                    <a:pt x="80" y="79"/>
                    <a:pt x="81" y="81"/>
                    <a:pt x="81" y="79"/>
                  </a:cubicBezTo>
                  <a:cubicBezTo>
                    <a:pt x="82" y="79"/>
                    <a:pt x="81" y="79"/>
                    <a:pt x="80" y="79"/>
                  </a:cubicBezTo>
                  <a:cubicBezTo>
                    <a:pt x="81" y="78"/>
                    <a:pt x="81" y="76"/>
                    <a:pt x="83" y="75"/>
                  </a:cubicBezTo>
                  <a:cubicBezTo>
                    <a:pt x="83" y="75"/>
                    <a:pt x="82" y="75"/>
                    <a:pt x="83" y="75"/>
                  </a:cubicBezTo>
                  <a:cubicBezTo>
                    <a:pt x="84" y="73"/>
                    <a:pt x="84" y="71"/>
                    <a:pt x="87" y="70"/>
                  </a:cubicBezTo>
                  <a:cubicBezTo>
                    <a:pt x="87" y="70"/>
                    <a:pt x="87" y="70"/>
                    <a:pt x="87" y="70"/>
                  </a:cubicBezTo>
                  <a:cubicBezTo>
                    <a:pt x="87" y="70"/>
                    <a:pt x="87" y="70"/>
                    <a:pt x="87" y="69"/>
                  </a:cubicBezTo>
                  <a:cubicBezTo>
                    <a:pt x="87" y="69"/>
                    <a:pt x="87" y="69"/>
                    <a:pt x="85" y="69"/>
                  </a:cubicBezTo>
                  <a:cubicBezTo>
                    <a:pt x="87" y="68"/>
                    <a:pt x="87" y="67"/>
                    <a:pt x="87" y="66"/>
                  </a:cubicBezTo>
                  <a:cubicBezTo>
                    <a:pt x="87" y="66"/>
                    <a:pt x="87" y="66"/>
                    <a:pt x="87" y="66"/>
                  </a:cubicBezTo>
                  <a:cubicBezTo>
                    <a:pt x="88" y="66"/>
                    <a:pt x="88" y="66"/>
                    <a:pt x="88" y="65"/>
                  </a:cubicBezTo>
                  <a:cubicBezTo>
                    <a:pt x="88" y="65"/>
                    <a:pt x="88" y="65"/>
                    <a:pt x="88" y="65"/>
                  </a:cubicBezTo>
                  <a:cubicBezTo>
                    <a:pt x="89" y="65"/>
                    <a:pt x="89" y="65"/>
                    <a:pt x="89" y="65"/>
                  </a:cubicBezTo>
                  <a:cubicBezTo>
                    <a:pt x="89" y="65"/>
                    <a:pt x="88" y="65"/>
                    <a:pt x="89" y="64"/>
                  </a:cubicBezTo>
                  <a:cubicBezTo>
                    <a:pt x="89" y="64"/>
                    <a:pt x="89" y="65"/>
                    <a:pt x="89" y="64"/>
                  </a:cubicBezTo>
                  <a:cubicBezTo>
                    <a:pt x="89" y="64"/>
                    <a:pt x="89" y="62"/>
                    <a:pt x="90" y="61"/>
                  </a:cubicBezTo>
                  <a:cubicBezTo>
                    <a:pt x="91" y="61"/>
                    <a:pt x="91" y="61"/>
                    <a:pt x="91" y="61"/>
                  </a:cubicBezTo>
                  <a:cubicBezTo>
                    <a:pt x="91" y="61"/>
                    <a:pt x="91" y="60"/>
                    <a:pt x="90" y="60"/>
                  </a:cubicBezTo>
                  <a:cubicBezTo>
                    <a:pt x="91" y="59"/>
                    <a:pt x="92" y="59"/>
                    <a:pt x="92" y="59"/>
                  </a:cubicBezTo>
                  <a:cubicBezTo>
                    <a:pt x="92" y="57"/>
                    <a:pt x="93" y="54"/>
                    <a:pt x="95" y="52"/>
                  </a:cubicBezTo>
                  <a:cubicBezTo>
                    <a:pt x="95" y="52"/>
                    <a:pt x="95" y="52"/>
                    <a:pt x="95" y="52"/>
                  </a:cubicBezTo>
                  <a:cubicBezTo>
                    <a:pt x="96" y="52"/>
                    <a:pt x="95" y="52"/>
                    <a:pt x="95" y="51"/>
                  </a:cubicBezTo>
                  <a:cubicBezTo>
                    <a:pt x="96" y="52"/>
                    <a:pt x="96" y="51"/>
                    <a:pt x="96" y="52"/>
                  </a:cubicBezTo>
                  <a:cubicBezTo>
                    <a:pt x="97" y="51"/>
                    <a:pt x="96" y="50"/>
                    <a:pt x="97" y="50"/>
                  </a:cubicBezTo>
                  <a:cubicBezTo>
                    <a:pt x="96" y="50"/>
                    <a:pt x="97" y="50"/>
                    <a:pt x="96" y="50"/>
                  </a:cubicBezTo>
                  <a:cubicBezTo>
                    <a:pt x="97" y="49"/>
                    <a:pt x="97" y="49"/>
                    <a:pt x="97" y="49"/>
                  </a:cubicBezTo>
                  <a:cubicBezTo>
                    <a:pt x="97" y="48"/>
                    <a:pt x="97" y="49"/>
                    <a:pt x="97" y="49"/>
                  </a:cubicBezTo>
                  <a:cubicBezTo>
                    <a:pt x="97" y="48"/>
                    <a:pt x="97" y="48"/>
                    <a:pt x="97" y="48"/>
                  </a:cubicBezTo>
                  <a:cubicBezTo>
                    <a:pt x="99" y="48"/>
                    <a:pt x="98" y="51"/>
                    <a:pt x="99" y="50"/>
                  </a:cubicBezTo>
                  <a:cubicBezTo>
                    <a:pt x="99" y="50"/>
                    <a:pt x="99" y="50"/>
                    <a:pt x="99" y="50"/>
                  </a:cubicBezTo>
                  <a:cubicBezTo>
                    <a:pt x="100" y="50"/>
                    <a:pt x="99" y="52"/>
                    <a:pt x="100" y="50"/>
                  </a:cubicBezTo>
                  <a:cubicBezTo>
                    <a:pt x="100" y="50"/>
                    <a:pt x="100" y="49"/>
                    <a:pt x="99" y="49"/>
                  </a:cubicBezTo>
                  <a:cubicBezTo>
                    <a:pt x="100" y="48"/>
                    <a:pt x="98" y="48"/>
                    <a:pt x="99" y="47"/>
                  </a:cubicBezTo>
                  <a:cubicBezTo>
                    <a:pt x="99" y="47"/>
                    <a:pt x="98" y="48"/>
                    <a:pt x="99" y="48"/>
                  </a:cubicBezTo>
                  <a:cubicBezTo>
                    <a:pt x="100" y="47"/>
                    <a:pt x="99" y="46"/>
                    <a:pt x="100" y="46"/>
                  </a:cubicBezTo>
                  <a:cubicBezTo>
                    <a:pt x="99" y="47"/>
                    <a:pt x="99" y="46"/>
                    <a:pt x="99" y="45"/>
                  </a:cubicBezTo>
                  <a:cubicBezTo>
                    <a:pt x="99" y="45"/>
                    <a:pt x="99" y="46"/>
                    <a:pt x="100" y="45"/>
                  </a:cubicBezTo>
                  <a:cubicBezTo>
                    <a:pt x="99" y="45"/>
                    <a:pt x="100" y="44"/>
                    <a:pt x="99" y="44"/>
                  </a:cubicBezTo>
                  <a:cubicBezTo>
                    <a:pt x="98" y="44"/>
                    <a:pt x="100" y="44"/>
                    <a:pt x="99" y="43"/>
                  </a:cubicBezTo>
                  <a:cubicBezTo>
                    <a:pt x="100" y="43"/>
                    <a:pt x="100" y="44"/>
                    <a:pt x="100" y="44"/>
                  </a:cubicBezTo>
                  <a:cubicBezTo>
                    <a:pt x="100" y="44"/>
                    <a:pt x="100" y="42"/>
                    <a:pt x="100" y="42"/>
                  </a:cubicBezTo>
                  <a:cubicBezTo>
                    <a:pt x="100" y="42"/>
                    <a:pt x="100" y="42"/>
                    <a:pt x="100" y="43"/>
                  </a:cubicBezTo>
                  <a:cubicBezTo>
                    <a:pt x="100" y="42"/>
                    <a:pt x="100" y="41"/>
                    <a:pt x="101" y="41"/>
                  </a:cubicBezTo>
                  <a:cubicBezTo>
                    <a:pt x="100" y="41"/>
                    <a:pt x="100" y="41"/>
                    <a:pt x="100" y="41"/>
                  </a:cubicBezTo>
                  <a:cubicBezTo>
                    <a:pt x="101" y="40"/>
                    <a:pt x="101" y="40"/>
                    <a:pt x="101" y="40"/>
                  </a:cubicBezTo>
                  <a:cubicBezTo>
                    <a:pt x="101" y="40"/>
                    <a:pt x="101" y="38"/>
                    <a:pt x="102" y="39"/>
                  </a:cubicBezTo>
                  <a:cubicBezTo>
                    <a:pt x="102" y="39"/>
                    <a:pt x="103" y="38"/>
                    <a:pt x="102" y="38"/>
                  </a:cubicBezTo>
                  <a:cubicBezTo>
                    <a:pt x="101" y="38"/>
                    <a:pt x="102" y="39"/>
                    <a:pt x="101" y="39"/>
                  </a:cubicBezTo>
                  <a:cubicBezTo>
                    <a:pt x="102" y="39"/>
                    <a:pt x="101" y="38"/>
                    <a:pt x="101" y="38"/>
                  </a:cubicBezTo>
                  <a:cubicBezTo>
                    <a:pt x="102" y="38"/>
                    <a:pt x="102" y="38"/>
                    <a:pt x="102" y="38"/>
                  </a:cubicBezTo>
                  <a:cubicBezTo>
                    <a:pt x="102" y="38"/>
                    <a:pt x="102" y="38"/>
                    <a:pt x="102" y="37"/>
                  </a:cubicBezTo>
                  <a:cubicBezTo>
                    <a:pt x="102" y="38"/>
                    <a:pt x="102" y="38"/>
                    <a:pt x="102" y="37"/>
                  </a:cubicBezTo>
                  <a:cubicBezTo>
                    <a:pt x="102" y="37"/>
                    <a:pt x="102" y="37"/>
                    <a:pt x="102" y="37"/>
                  </a:cubicBezTo>
                  <a:cubicBezTo>
                    <a:pt x="102" y="35"/>
                    <a:pt x="103" y="37"/>
                    <a:pt x="103" y="35"/>
                  </a:cubicBezTo>
                  <a:cubicBezTo>
                    <a:pt x="103" y="37"/>
                    <a:pt x="103" y="37"/>
                    <a:pt x="103" y="37"/>
                  </a:cubicBezTo>
                  <a:cubicBezTo>
                    <a:pt x="103" y="37"/>
                    <a:pt x="105" y="37"/>
                    <a:pt x="105" y="35"/>
                  </a:cubicBezTo>
                  <a:cubicBezTo>
                    <a:pt x="103" y="34"/>
                    <a:pt x="103" y="34"/>
                    <a:pt x="103" y="34"/>
                  </a:cubicBezTo>
                  <a:cubicBezTo>
                    <a:pt x="103" y="33"/>
                    <a:pt x="105" y="34"/>
                    <a:pt x="103" y="33"/>
                  </a:cubicBezTo>
                  <a:cubicBezTo>
                    <a:pt x="105" y="34"/>
                    <a:pt x="105" y="34"/>
                    <a:pt x="105" y="34"/>
                  </a:cubicBezTo>
                  <a:cubicBezTo>
                    <a:pt x="106" y="34"/>
                    <a:pt x="106" y="34"/>
                    <a:pt x="106" y="34"/>
                  </a:cubicBezTo>
                  <a:cubicBezTo>
                    <a:pt x="106" y="33"/>
                    <a:pt x="106" y="32"/>
                    <a:pt x="105" y="33"/>
                  </a:cubicBezTo>
                  <a:cubicBezTo>
                    <a:pt x="105" y="32"/>
                    <a:pt x="106" y="32"/>
                    <a:pt x="106" y="32"/>
                  </a:cubicBezTo>
                  <a:cubicBezTo>
                    <a:pt x="106" y="32"/>
                    <a:pt x="106" y="32"/>
                    <a:pt x="106" y="31"/>
                  </a:cubicBezTo>
                  <a:cubicBezTo>
                    <a:pt x="106" y="31"/>
                    <a:pt x="107" y="31"/>
                    <a:pt x="107" y="31"/>
                  </a:cubicBezTo>
                  <a:cubicBezTo>
                    <a:pt x="107" y="32"/>
                    <a:pt x="107" y="32"/>
                    <a:pt x="107" y="32"/>
                  </a:cubicBezTo>
                  <a:cubicBezTo>
                    <a:pt x="107" y="31"/>
                    <a:pt x="107" y="31"/>
                    <a:pt x="107" y="31"/>
                  </a:cubicBezTo>
                  <a:cubicBezTo>
                    <a:pt x="108" y="32"/>
                    <a:pt x="108" y="31"/>
                    <a:pt x="108" y="32"/>
                  </a:cubicBezTo>
                  <a:cubicBezTo>
                    <a:pt x="109" y="31"/>
                    <a:pt x="109" y="31"/>
                    <a:pt x="109" y="31"/>
                  </a:cubicBezTo>
                  <a:cubicBezTo>
                    <a:pt x="107" y="31"/>
                    <a:pt x="108" y="30"/>
                    <a:pt x="107" y="30"/>
                  </a:cubicBezTo>
                  <a:cubicBezTo>
                    <a:pt x="107" y="28"/>
                    <a:pt x="109" y="30"/>
                    <a:pt x="109" y="28"/>
                  </a:cubicBezTo>
                  <a:cubicBezTo>
                    <a:pt x="108" y="28"/>
                    <a:pt x="108" y="27"/>
                    <a:pt x="108" y="28"/>
                  </a:cubicBezTo>
                  <a:cubicBezTo>
                    <a:pt x="108" y="27"/>
                    <a:pt x="107" y="27"/>
                    <a:pt x="108" y="25"/>
                  </a:cubicBezTo>
                  <a:cubicBezTo>
                    <a:pt x="108" y="27"/>
                    <a:pt x="109" y="25"/>
                    <a:pt x="109" y="27"/>
                  </a:cubicBezTo>
                  <a:cubicBezTo>
                    <a:pt x="109" y="28"/>
                    <a:pt x="109" y="28"/>
                    <a:pt x="109" y="28"/>
                  </a:cubicBezTo>
                  <a:cubicBezTo>
                    <a:pt x="110" y="28"/>
                    <a:pt x="110" y="28"/>
                    <a:pt x="110" y="28"/>
                  </a:cubicBezTo>
                  <a:cubicBezTo>
                    <a:pt x="110" y="27"/>
                    <a:pt x="111" y="25"/>
                    <a:pt x="110" y="25"/>
                  </a:cubicBezTo>
                  <a:cubicBezTo>
                    <a:pt x="110" y="25"/>
                    <a:pt x="110" y="27"/>
                    <a:pt x="109" y="25"/>
                  </a:cubicBezTo>
                  <a:cubicBezTo>
                    <a:pt x="110" y="24"/>
                    <a:pt x="111" y="25"/>
                    <a:pt x="110" y="24"/>
                  </a:cubicBezTo>
                  <a:cubicBezTo>
                    <a:pt x="109" y="24"/>
                    <a:pt x="109" y="24"/>
                    <a:pt x="109" y="24"/>
                  </a:cubicBezTo>
                  <a:cubicBezTo>
                    <a:pt x="109" y="24"/>
                    <a:pt x="109" y="24"/>
                    <a:pt x="109" y="24"/>
                  </a:cubicBezTo>
                  <a:cubicBezTo>
                    <a:pt x="109" y="24"/>
                    <a:pt x="109" y="24"/>
                    <a:pt x="109" y="24"/>
                  </a:cubicBezTo>
                  <a:cubicBezTo>
                    <a:pt x="110" y="24"/>
                    <a:pt x="109" y="24"/>
                    <a:pt x="109" y="23"/>
                  </a:cubicBezTo>
                  <a:cubicBezTo>
                    <a:pt x="110" y="23"/>
                    <a:pt x="110" y="23"/>
                    <a:pt x="110" y="23"/>
                  </a:cubicBezTo>
                  <a:cubicBezTo>
                    <a:pt x="111" y="23"/>
                    <a:pt x="109" y="24"/>
                    <a:pt x="110" y="24"/>
                  </a:cubicBezTo>
                  <a:cubicBezTo>
                    <a:pt x="111" y="24"/>
                    <a:pt x="110" y="23"/>
                    <a:pt x="111" y="23"/>
                  </a:cubicBezTo>
                  <a:cubicBezTo>
                    <a:pt x="111" y="23"/>
                    <a:pt x="111" y="23"/>
                    <a:pt x="111" y="23"/>
                  </a:cubicBezTo>
                  <a:cubicBezTo>
                    <a:pt x="111" y="23"/>
                    <a:pt x="114" y="24"/>
                    <a:pt x="112" y="22"/>
                  </a:cubicBezTo>
                  <a:cubicBezTo>
                    <a:pt x="112" y="21"/>
                    <a:pt x="112" y="22"/>
                    <a:pt x="112" y="22"/>
                  </a:cubicBezTo>
                  <a:cubicBezTo>
                    <a:pt x="112" y="20"/>
                    <a:pt x="112" y="20"/>
                    <a:pt x="112" y="19"/>
                  </a:cubicBezTo>
                  <a:cubicBezTo>
                    <a:pt x="114" y="20"/>
                    <a:pt x="114" y="18"/>
                    <a:pt x="114" y="19"/>
                  </a:cubicBezTo>
                  <a:cubicBezTo>
                    <a:pt x="114" y="19"/>
                    <a:pt x="112" y="21"/>
                    <a:pt x="114" y="22"/>
                  </a:cubicBezTo>
                  <a:cubicBezTo>
                    <a:pt x="114" y="22"/>
                    <a:pt x="112" y="22"/>
                    <a:pt x="114" y="23"/>
                  </a:cubicBezTo>
                  <a:cubicBezTo>
                    <a:pt x="114" y="22"/>
                    <a:pt x="114" y="23"/>
                    <a:pt x="115" y="23"/>
                  </a:cubicBezTo>
                  <a:cubicBezTo>
                    <a:pt x="115" y="22"/>
                    <a:pt x="115" y="22"/>
                    <a:pt x="115" y="22"/>
                  </a:cubicBezTo>
                  <a:cubicBezTo>
                    <a:pt x="114" y="22"/>
                    <a:pt x="114" y="22"/>
                    <a:pt x="114" y="22"/>
                  </a:cubicBezTo>
                  <a:cubicBezTo>
                    <a:pt x="114" y="21"/>
                    <a:pt x="114" y="20"/>
                    <a:pt x="114" y="19"/>
                  </a:cubicBezTo>
                  <a:cubicBezTo>
                    <a:pt x="115" y="19"/>
                    <a:pt x="115" y="19"/>
                    <a:pt x="115" y="19"/>
                  </a:cubicBezTo>
                  <a:cubicBezTo>
                    <a:pt x="116" y="18"/>
                    <a:pt x="116" y="17"/>
                    <a:pt x="117" y="16"/>
                  </a:cubicBezTo>
                  <a:cubicBezTo>
                    <a:pt x="116" y="16"/>
                    <a:pt x="118" y="14"/>
                    <a:pt x="117" y="15"/>
                  </a:cubicBezTo>
                  <a:cubicBezTo>
                    <a:pt x="116" y="15"/>
                    <a:pt x="115" y="15"/>
                    <a:pt x="115" y="15"/>
                  </a:cubicBezTo>
                  <a:cubicBezTo>
                    <a:pt x="115" y="14"/>
                    <a:pt x="115" y="15"/>
                    <a:pt x="116" y="15"/>
                  </a:cubicBezTo>
                  <a:cubicBezTo>
                    <a:pt x="116" y="14"/>
                    <a:pt x="117" y="15"/>
                    <a:pt x="116" y="14"/>
                  </a:cubicBezTo>
                  <a:cubicBezTo>
                    <a:pt x="116" y="15"/>
                    <a:pt x="117" y="14"/>
                    <a:pt x="118" y="15"/>
                  </a:cubicBezTo>
                  <a:cubicBezTo>
                    <a:pt x="118" y="14"/>
                    <a:pt x="118" y="15"/>
                    <a:pt x="119" y="14"/>
                  </a:cubicBezTo>
                  <a:cubicBezTo>
                    <a:pt x="119" y="13"/>
                    <a:pt x="119" y="12"/>
                    <a:pt x="119" y="11"/>
                  </a:cubicBezTo>
                  <a:cubicBezTo>
                    <a:pt x="120" y="11"/>
                    <a:pt x="120" y="10"/>
                    <a:pt x="121" y="9"/>
                  </a:cubicBezTo>
                  <a:cubicBezTo>
                    <a:pt x="121" y="7"/>
                    <a:pt x="123" y="9"/>
                    <a:pt x="123" y="7"/>
                  </a:cubicBezTo>
                  <a:cubicBezTo>
                    <a:pt x="124" y="7"/>
                    <a:pt x="121" y="9"/>
                    <a:pt x="123" y="7"/>
                  </a:cubicBezTo>
                  <a:cubicBezTo>
                    <a:pt x="123" y="7"/>
                    <a:pt x="123" y="7"/>
                    <a:pt x="123" y="7"/>
                  </a:cubicBezTo>
                  <a:cubicBezTo>
                    <a:pt x="123" y="7"/>
                    <a:pt x="125" y="5"/>
                    <a:pt x="124" y="4"/>
                  </a:cubicBezTo>
                  <a:cubicBezTo>
                    <a:pt x="124" y="5"/>
                    <a:pt x="124" y="5"/>
                    <a:pt x="124" y="5"/>
                  </a:cubicBezTo>
                  <a:cubicBezTo>
                    <a:pt x="125" y="5"/>
                    <a:pt x="124" y="5"/>
                    <a:pt x="124" y="5"/>
                  </a:cubicBezTo>
                  <a:cubicBezTo>
                    <a:pt x="125" y="5"/>
                    <a:pt x="125" y="5"/>
                    <a:pt x="125" y="5"/>
                  </a:cubicBezTo>
                  <a:cubicBezTo>
                    <a:pt x="126" y="5"/>
                    <a:pt x="126" y="4"/>
                    <a:pt x="126" y="4"/>
                  </a:cubicBezTo>
                  <a:cubicBezTo>
                    <a:pt x="125" y="4"/>
                    <a:pt x="125" y="4"/>
                    <a:pt x="125" y="4"/>
                  </a:cubicBezTo>
                  <a:cubicBezTo>
                    <a:pt x="126" y="3"/>
                    <a:pt x="126" y="2"/>
                    <a:pt x="127" y="1"/>
                  </a:cubicBezTo>
                  <a:cubicBezTo>
                    <a:pt x="127" y="2"/>
                    <a:pt x="127" y="2"/>
                    <a:pt x="127" y="2"/>
                  </a:cubicBezTo>
                  <a:cubicBezTo>
                    <a:pt x="127" y="1"/>
                    <a:pt x="127" y="1"/>
                    <a:pt x="127" y="1"/>
                  </a:cubicBezTo>
                  <a:cubicBezTo>
                    <a:pt x="127" y="1"/>
                    <a:pt x="127" y="1"/>
                    <a:pt x="127" y="0"/>
                  </a:cubicBezTo>
                  <a:cubicBezTo>
                    <a:pt x="127" y="2"/>
                    <a:pt x="127" y="2"/>
                    <a:pt x="127" y="2"/>
                  </a:cubicBezTo>
                  <a:cubicBezTo>
                    <a:pt x="127" y="3"/>
                    <a:pt x="127" y="2"/>
                    <a:pt x="127" y="2"/>
                  </a:cubicBezTo>
                  <a:cubicBezTo>
                    <a:pt x="127" y="2"/>
                    <a:pt x="127" y="3"/>
                    <a:pt x="127" y="3"/>
                  </a:cubicBezTo>
                  <a:cubicBezTo>
                    <a:pt x="127" y="3"/>
                    <a:pt x="127" y="3"/>
                    <a:pt x="127" y="2"/>
                  </a:cubicBezTo>
                  <a:cubicBezTo>
                    <a:pt x="127" y="3"/>
                    <a:pt x="127" y="3"/>
                    <a:pt x="127" y="4"/>
                  </a:cubicBezTo>
                  <a:cubicBezTo>
                    <a:pt x="127" y="3"/>
                    <a:pt x="127" y="3"/>
                    <a:pt x="127" y="3"/>
                  </a:cubicBezTo>
                  <a:cubicBezTo>
                    <a:pt x="127" y="4"/>
                    <a:pt x="127" y="4"/>
                    <a:pt x="127" y="4"/>
                  </a:cubicBezTo>
                  <a:cubicBezTo>
                    <a:pt x="127" y="4"/>
                    <a:pt x="127" y="4"/>
                    <a:pt x="127" y="4"/>
                  </a:cubicBezTo>
                  <a:cubicBezTo>
                    <a:pt x="127" y="5"/>
                    <a:pt x="127" y="5"/>
                    <a:pt x="127" y="5"/>
                  </a:cubicBezTo>
                  <a:cubicBezTo>
                    <a:pt x="126" y="6"/>
                    <a:pt x="126" y="7"/>
                    <a:pt x="126" y="9"/>
                  </a:cubicBezTo>
                  <a:cubicBezTo>
                    <a:pt x="125" y="7"/>
                    <a:pt x="125" y="7"/>
                    <a:pt x="125" y="6"/>
                  </a:cubicBezTo>
                  <a:cubicBezTo>
                    <a:pt x="124" y="6"/>
                    <a:pt x="125" y="7"/>
                    <a:pt x="124" y="7"/>
                  </a:cubicBezTo>
                  <a:cubicBezTo>
                    <a:pt x="124" y="9"/>
                    <a:pt x="125" y="9"/>
                    <a:pt x="125" y="10"/>
                  </a:cubicBezTo>
                  <a:cubicBezTo>
                    <a:pt x="124" y="10"/>
                    <a:pt x="124" y="10"/>
                    <a:pt x="124" y="10"/>
                  </a:cubicBezTo>
                  <a:cubicBezTo>
                    <a:pt x="124" y="11"/>
                    <a:pt x="125" y="11"/>
                    <a:pt x="124" y="11"/>
                  </a:cubicBezTo>
                  <a:cubicBezTo>
                    <a:pt x="123" y="12"/>
                    <a:pt x="121" y="14"/>
                    <a:pt x="120" y="15"/>
                  </a:cubicBezTo>
                  <a:cubicBezTo>
                    <a:pt x="120" y="15"/>
                    <a:pt x="120" y="15"/>
                    <a:pt x="120" y="15"/>
                  </a:cubicBezTo>
                  <a:cubicBezTo>
                    <a:pt x="121" y="16"/>
                    <a:pt x="120" y="17"/>
                    <a:pt x="120" y="18"/>
                  </a:cubicBezTo>
                  <a:cubicBezTo>
                    <a:pt x="119" y="20"/>
                    <a:pt x="119" y="22"/>
                    <a:pt x="117" y="22"/>
                  </a:cubicBezTo>
                  <a:cubicBezTo>
                    <a:pt x="116" y="24"/>
                    <a:pt x="115" y="27"/>
                    <a:pt x="114" y="30"/>
                  </a:cubicBezTo>
                  <a:cubicBezTo>
                    <a:pt x="114" y="29"/>
                    <a:pt x="114" y="29"/>
                    <a:pt x="114" y="29"/>
                  </a:cubicBezTo>
                  <a:cubicBezTo>
                    <a:pt x="114" y="30"/>
                    <a:pt x="114" y="29"/>
                    <a:pt x="114" y="30"/>
                  </a:cubicBezTo>
                  <a:cubicBezTo>
                    <a:pt x="114" y="30"/>
                    <a:pt x="114" y="31"/>
                    <a:pt x="114" y="31"/>
                  </a:cubicBezTo>
                  <a:cubicBezTo>
                    <a:pt x="112" y="31"/>
                    <a:pt x="112" y="33"/>
                    <a:pt x="111" y="35"/>
                  </a:cubicBezTo>
                  <a:cubicBezTo>
                    <a:pt x="111" y="34"/>
                    <a:pt x="111" y="34"/>
                    <a:pt x="111" y="34"/>
                  </a:cubicBezTo>
                  <a:cubicBezTo>
                    <a:pt x="111" y="37"/>
                    <a:pt x="110" y="38"/>
                    <a:pt x="109" y="38"/>
                  </a:cubicBezTo>
                  <a:cubicBezTo>
                    <a:pt x="108" y="38"/>
                    <a:pt x="108" y="38"/>
                    <a:pt x="108" y="39"/>
                  </a:cubicBezTo>
                  <a:cubicBezTo>
                    <a:pt x="108" y="40"/>
                    <a:pt x="108" y="40"/>
                    <a:pt x="108" y="42"/>
                  </a:cubicBezTo>
                  <a:cubicBezTo>
                    <a:pt x="107" y="42"/>
                    <a:pt x="107" y="43"/>
                    <a:pt x="107" y="44"/>
                  </a:cubicBezTo>
                  <a:cubicBezTo>
                    <a:pt x="106" y="48"/>
                    <a:pt x="103" y="50"/>
                    <a:pt x="101" y="54"/>
                  </a:cubicBezTo>
                  <a:cubicBezTo>
                    <a:pt x="101" y="54"/>
                    <a:pt x="101" y="54"/>
                    <a:pt x="101" y="54"/>
                  </a:cubicBezTo>
                  <a:cubicBezTo>
                    <a:pt x="100" y="57"/>
                    <a:pt x="98" y="59"/>
                    <a:pt x="97" y="62"/>
                  </a:cubicBezTo>
                  <a:cubicBezTo>
                    <a:pt x="97" y="62"/>
                    <a:pt x="97" y="62"/>
                    <a:pt x="97" y="62"/>
                  </a:cubicBezTo>
                  <a:cubicBezTo>
                    <a:pt x="96" y="62"/>
                    <a:pt x="96" y="65"/>
                    <a:pt x="96" y="65"/>
                  </a:cubicBezTo>
                  <a:cubicBezTo>
                    <a:pt x="96" y="65"/>
                    <a:pt x="96" y="66"/>
                    <a:pt x="95" y="66"/>
                  </a:cubicBezTo>
                  <a:cubicBezTo>
                    <a:pt x="93" y="67"/>
                    <a:pt x="95" y="67"/>
                    <a:pt x="93" y="68"/>
                  </a:cubicBezTo>
                  <a:cubicBezTo>
                    <a:pt x="93" y="69"/>
                    <a:pt x="93" y="70"/>
                    <a:pt x="92" y="72"/>
                  </a:cubicBezTo>
                  <a:cubicBezTo>
                    <a:pt x="92" y="71"/>
                    <a:pt x="92" y="71"/>
                    <a:pt x="92" y="71"/>
                  </a:cubicBezTo>
                  <a:cubicBezTo>
                    <a:pt x="92" y="71"/>
                    <a:pt x="92" y="71"/>
                    <a:pt x="92" y="71"/>
                  </a:cubicBezTo>
                  <a:cubicBezTo>
                    <a:pt x="92" y="72"/>
                    <a:pt x="90" y="73"/>
                    <a:pt x="92" y="73"/>
                  </a:cubicBezTo>
                  <a:cubicBezTo>
                    <a:pt x="90" y="75"/>
                    <a:pt x="90" y="77"/>
                    <a:pt x="88" y="79"/>
                  </a:cubicBezTo>
                  <a:cubicBezTo>
                    <a:pt x="89" y="79"/>
                    <a:pt x="88" y="79"/>
                    <a:pt x="88" y="79"/>
                  </a:cubicBezTo>
                  <a:cubicBezTo>
                    <a:pt x="88" y="81"/>
                    <a:pt x="87" y="82"/>
                    <a:pt x="87" y="83"/>
                  </a:cubicBezTo>
                  <a:cubicBezTo>
                    <a:pt x="87" y="84"/>
                    <a:pt x="87" y="83"/>
                    <a:pt x="85" y="83"/>
                  </a:cubicBezTo>
                  <a:cubicBezTo>
                    <a:pt x="85" y="84"/>
                    <a:pt x="87" y="84"/>
                    <a:pt x="87" y="84"/>
                  </a:cubicBezTo>
                  <a:cubicBezTo>
                    <a:pt x="85" y="86"/>
                    <a:pt x="83" y="88"/>
                    <a:pt x="81" y="91"/>
                  </a:cubicBezTo>
                  <a:cubicBezTo>
                    <a:pt x="80" y="94"/>
                    <a:pt x="78" y="98"/>
                    <a:pt x="75" y="101"/>
                  </a:cubicBezTo>
                  <a:cubicBezTo>
                    <a:pt x="75" y="101"/>
                    <a:pt x="75" y="101"/>
                    <a:pt x="75" y="101"/>
                  </a:cubicBezTo>
                  <a:cubicBezTo>
                    <a:pt x="75" y="103"/>
                    <a:pt x="73" y="104"/>
                    <a:pt x="74" y="105"/>
                  </a:cubicBezTo>
                  <a:cubicBezTo>
                    <a:pt x="73" y="105"/>
                    <a:pt x="73" y="106"/>
                    <a:pt x="73" y="106"/>
                  </a:cubicBezTo>
                  <a:cubicBezTo>
                    <a:pt x="73" y="106"/>
                    <a:pt x="71" y="108"/>
                    <a:pt x="71" y="110"/>
                  </a:cubicBezTo>
                  <a:cubicBezTo>
                    <a:pt x="71" y="110"/>
                    <a:pt x="71" y="110"/>
                    <a:pt x="71" y="110"/>
                  </a:cubicBezTo>
                  <a:cubicBezTo>
                    <a:pt x="70" y="111"/>
                    <a:pt x="70" y="113"/>
                    <a:pt x="69" y="113"/>
                  </a:cubicBezTo>
                  <a:cubicBezTo>
                    <a:pt x="69" y="113"/>
                    <a:pt x="69" y="113"/>
                    <a:pt x="69" y="113"/>
                  </a:cubicBezTo>
                  <a:cubicBezTo>
                    <a:pt x="68" y="113"/>
                    <a:pt x="69" y="114"/>
                    <a:pt x="68" y="114"/>
                  </a:cubicBezTo>
                  <a:cubicBezTo>
                    <a:pt x="68" y="114"/>
                    <a:pt x="68" y="114"/>
                    <a:pt x="68" y="114"/>
                  </a:cubicBezTo>
                  <a:cubicBezTo>
                    <a:pt x="66" y="118"/>
                    <a:pt x="65" y="121"/>
                    <a:pt x="63" y="124"/>
                  </a:cubicBezTo>
                  <a:cubicBezTo>
                    <a:pt x="61" y="127"/>
                    <a:pt x="61" y="124"/>
                    <a:pt x="61" y="126"/>
                  </a:cubicBezTo>
                  <a:cubicBezTo>
                    <a:pt x="61" y="126"/>
                    <a:pt x="61" y="126"/>
                    <a:pt x="61" y="126"/>
                  </a:cubicBezTo>
                  <a:cubicBezTo>
                    <a:pt x="61" y="127"/>
                    <a:pt x="59" y="127"/>
                    <a:pt x="59" y="128"/>
                  </a:cubicBezTo>
                  <a:cubicBezTo>
                    <a:pt x="60" y="128"/>
                    <a:pt x="60" y="128"/>
                    <a:pt x="60" y="128"/>
                  </a:cubicBezTo>
                  <a:cubicBezTo>
                    <a:pt x="59" y="130"/>
                    <a:pt x="59" y="130"/>
                    <a:pt x="59" y="131"/>
                  </a:cubicBezTo>
                  <a:cubicBezTo>
                    <a:pt x="59" y="131"/>
                    <a:pt x="59" y="131"/>
                    <a:pt x="59" y="131"/>
                  </a:cubicBezTo>
                  <a:cubicBezTo>
                    <a:pt x="59" y="133"/>
                    <a:pt x="56" y="133"/>
                    <a:pt x="57" y="136"/>
                  </a:cubicBezTo>
                  <a:cubicBezTo>
                    <a:pt x="53" y="143"/>
                    <a:pt x="50" y="150"/>
                    <a:pt x="46" y="158"/>
                  </a:cubicBezTo>
                  <a:cubicBezTo>
                    <a:pt x="42" y="165"/>
                    <a:pt x="38" y="172"/>
                    <a:pt x="33" y="179"/>
                  </a:cubicBezTo>
                  <a:cubicBezTo>
                    <a:pt x="32" y="181"/>
                    <a:pt x="32" y="181"/>
                    <a:pt x="32" y="182"/>
                  </a:cubicBezTo>
                  <a:cubicBezTo>
                    <a:pt x="32" y="182"/>
                    <a:pt x="32" y="182"/>
                    <a:pt x="32" y="182"/>
                  </a:cubicBezTo>
                  <a:cubicBezTo>
                    <a:pt x="32" y="182"/>
                    <a:pt x="30" y="183"/>
                    <a:pt x="30" y="184"/>
                  </a:cubicBezTo>
                  <a:cubicBezTo>
                    <a:pt x="29" y="187"/>
                    <a:pt x="28" y="188"/>
                    <a:pt x="26" y="192"/>
                  </a:cubicBezTo>
                  <a:cubicBezTo>
                    <a:pt x="26" y="192"/>
                    <a:pt x="26" y="191"/>
                    <a:pt x="26" y="192"/>
                  </a:cubicBezTo>
                  <a:cubicBezTo>
                    <a:pt x="26" y="192"/>
                    <a:pt x="26" y="192"/>
                    <a:pt x="26" y="192"/>
                  </a:cubicBezTo>
                  <a:cubicBezTo>
                    <a:pt x="26" y="192"/>
                    <a:pt x="26" y="192"/>
                    <a:pt x="26" y="192"/>
                  </a:cubicBezTo>
                  <a:cubicBezTo>
                    <a:pt x="26" y="193"/>
                    <a:pt x="26" y="193"/>
                    <a:pt x="26" y="193"/>
                  </a:cubicBezTo>
                  <a:cubicBezTo>
                    <a:pt x="23" y="201"/>
                    <a:pt x="18" y="206"/>
                    <a:pt x="14" y="213"/>
                  </a:cubicBezTo>
                  <a:cubicBezTo>
                    <a:pt x="13" y="214"/>
                    <a:pt x="12" y="217"/>
                    <a:pt x="11" y="219"/>
                  </a:cubicBezTo>
                  <a:cubicBezTo>
                    <a:pt x="7" y="223"/>
                    <a:pt x="5" y="228"/>
                    <a:pt x="2" y="233"/>
                  </a:cubicBezTo>
                  <a:cubicBezTo>
                    <a:pt x="2" y="233"/>
                    <a:pt x="0" y="231"/>
                    <a:pt x="1" y="22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9" name="Freeform 122"/>
            <p:cNvSpPr>
              <a:spLocks/>
            </p:cNvSpPr>
            <p:nvPr/>
          </p:nvSpPr>
          <p:spPr bwMode="auto">
            <a:xfrm>
              <a:off x="3575" y="751"/>
              <a:ext cx="68" cy="2938"/>
            </a:xfrm>
            <a:custGeom>
              <a:avLst/>
              <a:gdLst>
                <a:gd name="T0" fmla="*/ 4 w 29"/>
                <a:gd name="T1" fmla="*/ 0 h 1244"/>
                <a:gd name="T2" fmla="*/ 9 w 29"/>
                <a:gd name="T3" fmla="*/ 616 h 1244"/>
                <a:gd name="T4" fmla="*/ 0 w 29"/>
                <a:gd name="T5" fmla="*/ 1244 h 1244"/>
                <a:gd name="T6" fmla="*/ 26 w 29"/>
                <a:gd name="T7" fmla="*/ 1244 h 1244"/>
                <a:gd name="T8" fmla="*/ 17 w 29"/>
                <a:gd name="T9" fmla="*/ 901 h 1244"/>
                <a:gd name="T10" fmla="*/ 29 w 29"/>
                <a:gd name="T11" fmla="*/ 283 h 1244"/>
                <a:gd name="T12" fmla="*/ 20 w 29"/>
                <a:gd name="T13" fmla="*/ 0 h 1244"/>
                <a:gd name="T14" fmla="*/ 4 w 29"/>
                <a:gd name="T15" fmla="*/ 0 h 1244"/>
                <a:gd name="T16" fmla="*/ 4 w 29"/>
                <a:gd name="T17" fmla="*/ 0 h 1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244">
                  <a:moveTo>
                    <a:pt x="4" y="0"/>
                  </a:moveTo>
                  <a:cubicBezTo>
                    <a:pt x="9" y="616"/>
                    <a:pt x="9" y="616"/>
                    <a:pt x="9" y="616"/>
                  </a:cubicBezTo>
                  <a:cubicBezTo>
                    <a:pt x="0" y="1244"/>
                    <a:pt x="0" y="1244"/>
                    <a:pt x="0" y="1244"/>
                  </a:cubicBezTo>
                  <a:cubicBezTo>
                    <a:pt x="26" y="1244"/>
                    <a:pt x="26" y="1244"/>
                    <a:pt x="26" y="1244"/>
                  </a:cubicBezTo>
                  <a:cubicBezTo>
                    <a:pt x="17" y="901"/>
                    <a:pt x="17" y="901"/>
                    <a:pt x="17" y="901"/>
                  </a:cubicBezTo>
                  <a:cubicBezTo>
                    <a:pt x="29" y="283"/>
                    <a:pt x="29" y="283"/>
                    <a:pt x="29" y="283"/>
                  </a:cubicBezTo>
                  <a:cubicBezTo>
                    <a:pt x="20" y="0"/>
                    <a:pt x="20" y="0"/>
                    <a:pt x="20" y="0"/>
                  </a:cubicBezTo>
                  <a:cubicBezTo>
                    <a:pt x="4" y="0"/>
                    <a:pt x="4" y="0"/>
                    <a:pt x="4" y="0"/>
                  </a:cubicBezTo>
                  <a:cubicBezTo>
                    <a:pt x="4" y="0"/>
                    <a:pt x="4" y="0"/>
                    <a:pt x="4"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0" name="Freeform 123"/>
            <p:cNvSpPr>
              <a:spLocks/>
            </p:cNvSpPr>
            <p:nvPr/>
          </p:nvSpPr>
          <p:spPr bwMode="auto">
            <a:xfrm>
              <a:off x="4061" y="1280"/>
              <a:ext cx="194" cy="385"/>
            </a:xfrm>
            <a:custGeom>
              <a:avLst/>
              <a:gdLst>
                <a:gd name="T0" fmla="*/ 30 w 82"/>
                <a:gd name="T1" fmla="*/ 5 h 163"/>
                <a:gd name="T2" fmla="*/ 69 w 82"/>
                <a:gd name="T3" fmla="*/ 163 h 163"/>
                <a:gd name="T4" fmla="*/ 15 w 82"/>
                <a:gd name="T5" fmla="*/ 101 h 163"/>
                <a:gd name="T6" fmla="*/ 30 w 82"/>
                <a:gd name="T7" fmla="*/ 5 h 163"/>
              </a:gdLst>
              <a:ahLst/>
              <a:cxnLst>
                <a:cxn ang="0">
                  <a:pos x="T0" y="T1"/>
                </a:cxn>
                <a:cxn ang="0">
                  <a:pos x="T2" y="T3"/>
                </a:cxn>
                <a:cxn ang="0">
                  <a:pos x="T4" y="T5"/>
                </a:cxn>
                <a:cxn ang="0">
                  <a:pos x="T6" y="T7"/>
                </a:cxn>
              </a:cxnLst>
              <a:rect l="0" t="0" r="r" b="b"/>
              <a:pathLst>
                <a:path w="82" h="163">
                  <a:moveTo>
                    <a:pt x="30" y="5"/>
                  </a:moveTo>
                  <a:cubicBezTo>
                    <a:pt x="39" y="0"/>
                    <a:pt x="82" y="68"/>
                    <a:pt x="69" y="163"/>
                  </a:cubicBezTo>
                  <a:cubicBezTo>
                    <a:pt x="54" y="158"/>
                    <a:pt x="15" y="101"/>
                    <a:pt x="15" y="101"/>
                  </a:cubicBezTo>
                  <a:cubicBezTo>
                    <a:pt x="15" y="101"/>
                    <a:pt x="0" y="16"/>
                    <a:pt x="30"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1" name="Freeform 124"/>
            <p:cNvSpPr>
              <a:spLocks/>
            </p:cNvSpPr>
            <p:nvPr/>
          </p:nvSpPr>
          <p:spPr bwMode="auto">
            <a:xfrm>
              <a:off x="4068" y="1292"/>
              <a:ext cx="102" cy="318"/>
            </a:xfrm>
            <a:custGeom>
              <a:avLst/>
              <a:gdLst>
                <a:gd name="T0" fmla="*/ 28 w 43"/>
                <a:gd name="T1" fmla="*/ 0 h 135"/>
                <a:gd name="T2" fmla="*/ 43 w 43"/>
                <a:gd name="T3" fmla="*/ 135 h 135"/>
                <a:gd name="T4" fmla="*/ 13 w 43"/>
                <a:gd name="T5" fmla="*/ 96 h 135"/>
                <a:gd name="T6" fmla="*/ 28 w 43"/>
                <a:gd name="T7" fmla="*/ 0 h 135"/>
              </a:gdLst>
              <a:ahLst/>
              <a:cxnLst>
                <a:cxn ang="0">
                  <a:pos x="T0" y="T1"/>
                </a:cxn>
                <a:cxn ang="0">
                  <a:pos x="T2" y="T3"/>
                </a:cxn>
                <a:cxn ang="0">
                  <a:pos x="T4" y="T5"/>
                </a:cxn>
                <a:cxn ang="0">
                  <a:pos x="T6" y="T7"/>
                </a:cxn>
              </a:cxnLst>
              <a:rect l="0" t="0" r="r" b="b"/>
              <a:pathLst>
                <a:path w="43" h="135">
                  <a:moveTo>
                    <a:pt x="28" y="0"/>
                  </a:moveTo>
                  <a:cubicBezTo>
                    <a:pt x="43" y="135"/>
                    <a:pt x="43" y="135"/>
                    <a:pt x="43" y="135"/>
                  </a:cubicBezTo>
                  <a:cubicBezTo>
                    <a:pt x="43" y="135"/>
                    <a:pt x="19" y="115"/>
                    <a:pt x="13" y="96"/>
                  </a:cubicBezTo>
                  <a:cubicBezTo>
                    <a:pt x="8" y="77"/>
                    <a:pt x="0" y="9"/>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2" name="Freeform 125"/>
            <p:cNvSpPr>
              <a:spLocks/>
            </p:cNvSpPr>
            <p:nvPr/>
          </p:nvSpPr>
          <p:spPr bwMode="auto">
            <a:xfrm>
              <a:off x="4040" y="2484"/>
              <a:ext cx="220" cy="426"/>
            </a:xfrm>
            <a:custGeom>
              <a:avLst/>
              <a:gdLst>
                <a:gd name="T0" fmla="*/ 35 w 93"/>
                <a:gd name="T1" fmla="*/ 4 h 180"/>
                <a:gd name="T2" fmla="*/ 80 w 93"/>
                <a:gd name="T3" fmla="*/ 180 h 180"/>
                <a:gd name="T4" fmla="*/ 18 w 93"/>
                <a:gd name="T5" fmla="*/ 109 h 180"/>
                <a:gd name="T6" fmla="*/ 35 w 93"/>
                <a:gd name="T7" fmla="*/ 4 h 180"/>
              </a:gdLst>
              <a:ahLst/>
              <a:cxnLst>
                <a:cxn ang="0">
                  <a:pos x="T0" y="T1"/>
                </a:cxn>
                <a:cxn ang="0">
                  <a:pos x="T2" y="T3"/>
                </a:cxn>
                <a:cxn ang="0">
                  <a:pos x="T4" y="T5"/>
                </a:cxn>
                <a:cxn ang="0">
                  <a:pos x="T6" y="T7"/>
                </a:cxn>
              </a:cxnLst>
              <a:rect l="0" t="0" r="r" b="b"/>
              <a:pathLst>
                <a:path w="93" h="180">
                  <a:moveTo>
                    <a:pt x="35" y="4"/>
                  </a:moveTo>
                  <a:cubicBezTo>
                    <a:pt x="43" y="0"/>
                    <a:pt x="93" y="75"/>
                    <a:pt x="80" y="180"/>
                  </a:cubicBezTo>
                  <a:cubicBezTo>
                    <a:pt x="63" y="175"/>
                    <a:pt x="18" y="109"/>
                    <a:pt x="18" y="109"/>
                  </a:cubicBezTo>
                  <a:cubicBezTo>
                    <a:pt x="18" y="109"/>
                    <a:pt x="0" y="18"/>
                    <a:pt x="35" y="4"/>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3" name="Freeform 126"/>
            <p:cNvSpPr>
              <a:spLocks/>
            </p:cNvSpPr>
            <p:nvPr/>
          </p:nvSpPr>
          <p:spPr bwMode="auto">
            <a:xfrm>
              <a:off x="4050" y="2492"/>
              <a:ext cx="111" cy="359"/>
            </a:xfrm>
            <a:custGeom>
              <a:avLst/>
              <a:gdLst>
                <a:gd name="T0" fmla="*/ 31 w 47"/>
                <a:gd name="T1" fmla="*/ 0 h 152"/>
                <a:gd name="T2" fmla="*/ 47 w 47"/>
                <a:gd name="T3" fmla="*/ 152 h 152"/>
                <a:gd name="T4" fmla="*/ 14 w 47"/>
                <a:gd name="T5" fmla="*/ 107 h 152"/>
                <a:gd name="T6" fmla="*/ 31 w 47"/>
                <a:gd name="T7" fmla="*/ 0 h 152"/>
              </a:gdLst>
              <a:ahLst/>
              <a:cxnLst>
                <a:cxn ang="0">
                  <a:pos x="T0" y="T1"/>
                </a:cxn>
                <a:cxn ang="0">
                  <a:pos x="T2" y="T3"/>
                </a:cxn>
                <a:cxn ang="0">
                  <a:pos x="T4" y="T5"/>
                </a:cxn>
                <a:cxn ang="0">
                  <a:pos x="T6" y="T7"/>
                </a:cxn>
              </a:cxnLst>
              <a:rect l="0" t="0" r="r" b="b"/>
              <a:pathLst>
                <a:path w="47" h="152">
                  <a:moveTo>
                    <a:pt x="31" y="0"/>
                  </a:moveTo>
                  <a:cubicBezTo>
                    <a:pt x="47" y="152"/>
                    <a:pt x="47" y="152"/>
                    <a:pt x="47" y="152"/>
                  </a:cubicBezTo>
                  <a:cubicBezTo>
                    <a:pt x="47" y="152"/>
                    <a:pt x="22" y="129"/>
                    <a:pt x="14" y="107"/>
                  </a:cubicBezTo>
                  <a:cubicBezTo>
                    <a:pt x="8" y="87"/>
                    <a:pt x="0" y="11"/>
                    <a:pt x="31"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4" name="Freeform 127"/>
            <p:cNvSpPr>
              <a:spLocks/>
            </p:cNvSpPr>
            <p:nvPr/>
          </p:nvSpPr>
          <p:spPr bwMode="auto">
            <a:xfrm>
              <a:off x="4050" y="3545"/>
              <a:ext cx="222" cy="428"/>
            </a:xfrm>
            <a:custGeom>
              <a:avLst/>
              <a:gdLst>
                <a:gd name="T0" fmla="*/ 35 w 94"/>
                <a:gd name="T1" fmla="*/ 5 h 181"/>
                <a:gd name="T2" fmla="*/ 79 w 94"/>
                <a:gd name="T3" fmla="*/ 181 h 181"/>
                <a:gd name="T4" fmla="*/ 19 w 94"/>
                <a:gd name="T5" fmla="*/ 112 h 181"/>
                <a:gd name="T6" fmla="*/ 35 w 94"/>
                <a:gd name="T7" fmla="*/ 5 h 181"/>
              </a:gdLst>
              <a:ahLst/>
              <a:cxnLst>
                <a:cxn ang="0">
                  <a:pos x="T0" y="T1"/>
                </a:cxn>
                <a:cxn ang="0">
                  <a:pos x="T2" y="T3"/>
                </a:cxn>
                <a:cxn ang="0">
                  <a:pos x="T4" y="T5"/>
                </a:cxn>
                <a:cxn ang="0">
                  <a:pos x="T6" y="T7"/>
                </a:cxn>
              </a:cxnLst>
              <a:rect l="0" t="0" r="r" b="b"/>
              <a:pathLst>
                <a:path w="94" h="181">
                  <a:moveTo>
                    <a:pt x="35" y="5"/>
                  </a:moveTo>
                  <a:cubicBezTo>
                    <a:pt x="45" y="0"/>
                    <a:pt x="94" y="76"/>
                    <a:pt x="79" y="181"/>
                  </a:cubicBezTo>
                  <a:cubicBezTo>
                    <a:pt x="64" y="177"/>
                    <a:pt x="19" y="112"/>
                    <a:pt x="19" y="112"/>
                  </a:cubicBezTo>
                  <a:cubicBezTo>
                    <a:pt x="19" y="112"/>
                    <a:pt x="0" y="19"/>
                    <a:pt x="35"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5" name="Freeform 128"/>
            <p:cNvSpPr>
              <a:spLocks/>
            </p:cNvSpPr>
            <p:nvPr/>
          </p:nvSpPr>
          <p:spPr bwMode="auto">
            <a:xfrm>
              <a:off x="4066" y="3557"/>
              <a:ext cx="106" cy="354"/>
            </a:xfrm>
            <a:custGeom>
              <a:avLst/>
              <a:gdLst>
                <a:gd name="T0" fmla="*/ 28 w 45"/>
                <a:gd name="T1" fmla="*/ 0 h 150"/>
                <a:gd name="T2" fmla="*/ 45 w 45"/>
                <a:gd name="T3" fmla="*/ 150 h 150"/>
                <a:gd name="T4" fmla="*/ 13 w 45"/>
                <a:gd name="T5" fmla="*/ 107 h 150"/>
                <a:gd name="T6" fmla="*/ 28 w 45"/>
                <a:gd name="T7" fmla="*/ 0 h 150"/>
              </a:gdLst>
              <a:ahLst/>
              <a:cxnLst>
                <a:cxn ang="0">
                  <a:pos x="T0" y="T1"/>
                </a:cxn>
                <a:cxn ang="0">
                  <a:pos x="T2" y="T3"/>
                </a:cxn>
                <a:cxn ang="0">
                  <a:pos x="T4" y="T5"/>
                </a:cxn>
                <a:cxn ang="0">
                  <a:pos x="T6" y="T7"/>
                </a:cxn>
              </a:cxnLst>
              <a:rect l="0" t="0" r="r" b="b"/>
              <a:pathLst>
                <a:path w="45" h="150">
                  <a:moveTo>
                    <a:pt x="28" y="0"/>
                  </a:moveTo>
                  <a:cubicBezTo>
                    <a:pt x="45" y="150"/>
                    <a:pt x="45" y="150"/>
                    <a:pt x="45" y="150"/>
                  </a:cubicBezTo>
                  <a:cubicBezTo>
                    <a:pt x="45" y="150"/>
                    <a:pt x="19" y="126"/>
                    <a:pt x="13" y="107"/>
                  </a:cubicBezTo>
                  <a:cubicBezTo>
                    <a:pt x="5" y="84"/>
                    <a:pt x="0" y="10"/>
                    <a:pt x="28"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6" name="Freeform 129"/>
            <p:cNvSpPr>
              <a:spLocks/>
            </p:cNvSpPr>
            <p:nvPr/>
          </p:nvSpPr>
          <p:spPr bwMode="auto">
            <a:xfrm>
              <a:off x="4269" y="2321"/>
              <a:ext cx="218" cy="433"/>
            </a:xfrm>
            <a:custGeom>
              <a:avLst/>
              <a:gdLst>
                <a:gd name="T0" fmla="*/ 57 w 92"/>
                <a:gd name="T1" fmla="*/ 5 h 183"/>
                <a:gd name="T2" fmla="*/ 13 w 92"/>
                <a:gd name="T3" fmla="*/ 183 h 183"/>
                <a:gd name="T4" fmla="*/ 72 w 92"/>
                <a:gd name="T5" fmla="*/ 111 h 183"/>
                <a:gd name="T6" fmla="*/ 57 w 92"/>
                <a:gd name="T7" fmla="*/ 5 h 183"/>
              </a:gdLst>
              <a:ahLst/>
              <a:cxnLst>
                <a:cxn ang="0">
                  <a:pos x="T0" y="T1"/>
                </a:cxn>
                <a:cxn ang="0">
                  <a:pos x="T2" y="T3"/>
                </a:cxn>
                <a:cxn ang="0">
                  <a:pos x="T4" y="T5"/>
                </a:cxn>
                <a:cxn ang="0">
                  <a:pos x="T6" y="T7"/>
                </a:cxn>
              </a:cxnLst>
              <a:rect l="0" t="0" r="r" b="b"/>
              <a:pathLst>
                <a:path w="92" h="183">
                  <a:moveTo>
                    <a:pt x="57" y="5"/>
                  </a:moveTo>
                  <a:cubicBezTo>
                    <a:pt x="49" y="0"/>
                    <a:pt x="0" y="75"/>
                    <a:pt x="13" y="183"/>
                  </a:cubicBezTo>
                  <a:cubicBezTo>
                    <a:pt x="29" y="176"/>
                    <a:pt x="72" y="111"/>
                    <a:pt x="72" y="111"/>
                  </a:cubicBezTo>
                  <a:cubicBezTo>
                    <a:pt x="72" y="111"/>
                    <a:pt x="92" y="18"/>
                    <a:pt x="57" y="5"/>
                  </a:cubicBezTo>
                  <a:close/>
                </a:path>
              </a:pathLst>
            </a:custGeom>
            <a:solidFill>
              <a:srgbClr val="F7D64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7" name="Freeform 130"/>
            <p:cNvSpPr>
              <a:spLocks/>
            </p:cNvSpPr>
            <p:nvPr/>
          </p:nvSpPr>
          <p:spPr bwMode="auto">
            <a:xfrm>
              <a:off x="4366" y="2333"/>
              <a:ext cx="111" cy="355"/>
            </a:xfrm>
            <a:custGeom>
              <a:avLst/>
              <a:gdLst>
                <a:gd name="T0" fmla="*/ 17 w 47"/>
                <a:gd name="T1" fmla="*/ 0 h 150"/>
                <a:gd name="T2" fmla="*/ 0 w 47"/>
                <a:gd name="T3" fmla="*/ 150 h 150"/>
                <a:gd name="T4" fmla="*/ 33 w 47"/>
                <a:gd name="T5" fmla="*/ 106 h 150"/>
                <a:gd name="T6" fmla="*/ 17 w 47"/>
                <a:gd name="T7" fmla="*/ 0 h 150"/>
              </a:gdLst>
              <a:ahLst/>
              <a:cxnLst>
                <a:cxn ang="0">
                  <a:pos x="T0" y="T1"/>
                </a:cxn>
                <a:cxn ang="0">
                  <a:pos x="T2" y="T3"/>
                </a:cxn>
                <a:cxn ang="0">
                  <a:pos x="T4" y="T5"/>
                </a:cxn>
                <a:cxn ang="0">
                  <a:pos x="T6" y="T7"/>
                </a:cxn>
              </a:cxnLst>
              <a:rect l="0" t="0" r="r" b="b"/>
              <a:pathLst>
                <a:path w="47" h="150">
                  <a:moveTo>
                    <a:pt x="17" y="0"/>
                  </a:moveTo>
                  <a:cubicBezTo>
                    <a:pt x="0" y="150"/>
                    <a:pt x="0" y="150"/>
                    <a:pt x="0" y="150"/>
                  </a:cubicBezTo>
                  <a:cubicBezTo>
                    <a:pt x="0" y="150"/>
                    <a:pt x="25" y="128"/>
                    <a:pt x="33" y="106"/>
                  </a:cubicBezTo>
                  <a:cubicBezTo>
                    <a:pt x="39" y="86"/>
                    <a:pt x="47" y="12"/>
                    <a:pt x="17" y="0"/>
                  </a:cubicBezTo>
                  <a:close/>
                </a:path>
              </a:pathLst>
            </a:custGeom>
            <a:solidFill>
              <a:srgbClr val="EAA3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8" name="Freeform 131"/>
            <p:cNvSpPr>
              <a:spLocks/>
            </p:cNvSpPr>
            <p:nvPr/>
          </p:nvSpPr>
          <p:spPr bwMode="auto">
            <a:xfrm>
              <a:off x="4253" y="2955"/>
              <a:ext cx="304" cy="481"/>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6"/>
                    <a:pt x="120" y="0"/>
                  </a:cubicBezTo>
                  <a:cubicBezTo>
                    <a:pt x="0" y="59"/>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9" name="Freeform 132"/>
            <p:cNvSpPr>
              <a:spLocks/>
            </p:cNvSpPr>
            <p:nvPr/>
          </p:nvSpPr>
          <p:spPr bwMode="auto">
            <a:xfrm>
              <a:off x="3964" y="2577"/>
              <a:ext cx="305" cy="477"/>
            </a:xfrm>
            <a:custGeom>
              <a:avLst/>
              <a:gdLst>
                <a:gd name="T0" fmla="*/ 123 w 129"/>
                <a:gd name="T1" fmla="*/ 202 h 202"/>
                <a:gd name="T2" fmla="*/ 10 w 129"/>
                <a:gd name="T3" fmla="*/ 0 h 202"/>
                <a:gd name="T4" fmla="*/ 123 w 129"/>
                <a:gd name="T5" fmla="*/ 202 h 202"/>
              </a:gdLst>
              <a:ahLst/>
              <a:cxnLst>
                <a:cxn ang="0">
                  <a:pos x="T0" y="T1"/>
                </a:cxn>
                <a:cxn ang="0">
                  <a:pos x="T2" y="T3"/>
                </a:cxn>
                <a:cxn ang="0">
                  <a:pos x="T4" y="T5"/>
                </a:cxn>
              </a:cxnLst>
              <a:rect l="0" t="0" r="r" b="b"/>
              <a:pathLst>
                <a:path w="129" h="202">
                  <a:moveTo>
                    <a:pt x="123" y="202"/>
                  </a:moveTo>
                  <a:cubicBezTo>
                    <a:pt x="123" y="202"/>
                    <a:pt x="0" y="136"/>
                    <a:pt x="10" y="0"/>
                  </a:cubicBezTo>
                  <a:cubicBezTo>
                    <a:pt x="129" y="59"/>
                    <a:pt x="123" y="202"/>
                    <a:pt x="123"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0" name="Freeform 133"/>
            <p:cNvSpPr>
              <a:spLocks/>
            </p:cNvSpPr>
            <p:nvPr/>
          </p:nvSpPr>
          <p:spPr bwMode="auto">
            <a:xfrm>
              <a:off x="4262" y="3590"/>
              <a:ext cx="305" cy="479"/>
            </a:xfrm>
            <a:custGeom>
              <a:avLst/>
              <a:gdLst>
                <a:gd name="T0" fmla="*/ 6 w 129"/>
                <a:gd name="T1" fmla="*/ 203 h 203"/>
                <a:gd name="T2" fmla="*/ 120 w 129"/>
                <a:gd name="T3" fmla="*/ 0 h 203"/>
                <a:gd name="T4" fmla="*/ 6 w 129"/>
                <a:gd name="T5" fmla="*/ 203 h 203"/>
              </a:gdLst>
              <a:ahLst/>
              <a:cxnLst>
                <a:cxn ang="0">
                  <a:pos x="T0" y="T1"/>
                </a:cxn>
                <a:cxn ang="0">
                  <a:pos x="T2" y="T3"/>
                </a:cxn>
                <a:cxn ang="0">
                  <a:pos x="T4" y="T5"/>
                </a:cxn>
              </a:cxnLst>
              <a:rect l="0" t="0" r="r" b="b"/>
              <a:pathLst>
                <a:path w="129" h="203">
                  <a:moveTo>
                    <a:pt x="6" y="203"/>
                  </a:moveTo>
                  <a:cubicBezTo>
                    <a:pt x="6" y="203"/>
                    <a:pt x="129" y="136"/>
                    <a:pt x="120" y="0"/>
                  </a:cubicBezTo>
                  <a:cubicBezTo>
                    <a:pt x="0" y="59"/>
                    <a:pt x="6" y="203"/>
                    <a:pt x="6" y="203"/>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1" name="Freeform 134"/>
            <p:cNvSpPr>
              <a:spLocks/>
            </p:cNvSpPr>
            <p:nvPr/>
          </p:nvSpPr>
          <p:spPr bwMode="auto">
            <a:xfrm>
              <a:off x="3972" y="3122"/>
              <a:ext cx="304" cy="475"/>
            </a:xfrm>
            <a:custGeom>
              <a:avLst/>
              <a:gdLst>
                <a:gd name="T0" fmla="*/ 124 w 129"/>
                <a:gd name="T1" fmla="*/ 201 h 201"/>
                <a:gd name="T2" fmla="*/ 9 w 129"/>
                <a:gd name="T3" fmla="*/ 0 h 201"/>
                <a:gd name="T4" fmla="*/ 124 w 129"/>
                <a:gd name="T5" fmla="*/ 201 h 201"/>
              </a:gdLst>
              <a:ahLst/>
              <a:cxnLst>
                <a:cxn ang="0">
                  <a:pos x="T0" y="T1"/>
                </a:cxn>
                <a:cxn ang="0">
                  <a:pos x="T2" y="T3"/>
                </a:cxn>
                <a:cxn ang="0">
                  <a:pos x="T4" y="T5"/>
                </a:cxn>
              </a:cxnLst>
              <a:rect l="0" t="0" r="r" b="b"/>
              <a:pathLst>
                <a:path w="129" h="201">
                  <a:moveTo>
                    <a:pt x="124" y="201"/>
                  </a:moveTo>
                  <a:cubicBezTo>
                    <a:pt x="124" y="201"/>
                    <a:pt x="0" y="135"/>
                    <a:pt x="9" y="0"/>
                  </a:cubicBezTo>
                  <a:cubicBezTo>
                    <a:pt x="129" y="58"/>
                    <a:pt x="124" y="201"/>
                    <a:pt x="124"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2" name="Freeform 135"/>
            <p:cNvSpPr>
              <a:spLocks/>
            </p:cNvSpPr>
            <p:nvPr/>
          </p:nvSpPr>
          <p:spPr bwMode="auto">
            <a:xfrm>
              <a:off x="3981" y="3595"/>
              <a:ext cx="305" cy="482"/>
            </a:xfrm>
            <a:custGeom>
              <a:avLst/>
              <a:gdLst>
                <a:gd name="T0" fmla="*/ 124 w 129"/>
                <a:gd name="T1" fmla="*/ 204 h 204"/>
                <a:gd name="T2" fmla="*/ 9 w 129"/>
                <a:gd name="T3" fmla="*/ 0 h 204"/>
                <a:gd name="T4" fmla="*/ 124 w 129"/>
                <a:gd name="T5" fmla="*/ 204 h 204"/>
              </a:gdLst>
              <a:ahLst/>
              <a:cxnLst>
                <a:cxn ang="0">
                  <a:pos x="T0" y="T1"/>
                </a:cxn>
                <a:cxn ang="0">
                  <a:pos x="T2" y="T3"/>
                </a:cxn>
                <a:cxn ang="0">
                  <a:pos x="T4" y="T5"/>
                </a:cxn>
              </a:cxnLst>
              <a:rect l="0" t="0" r="r" b="b"/>
              <a:pathLst>
                <a:path w="129" h="204">
                  <a:moveTo>
                    <a:pt x="124" y="204"/>
                  </a:moveTo>
                  <a:cubicBezTo>
                    <a:pt x="124" y="204"/>
                    <a:pt x="0" y="136"/>
                    <a:pt x="9" y="0"/>
                  </a:cubicBezTo>
                  <a:cubicBezTo>
                    <a:pt x="129" y="60"/>
                    <a:pt x="124" y="204"/>
                    <a:pt x="124"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3" name="Freeform 136"/>
            <p:cNvSpPr>
              <a:spLocks/>
            </p:cNvSpPr>
            <p:nvPr/>
          </p:nvSpPr>
          <p:spPr bwMode="auto">
            <a:xfrm>
              <a:off x="4253" y="2385"/>
              <a:ext cx="304" cy="482"/>
            </a:xfrm>
            <a:custGeom>
              <a:avLst/>
              <a:gdLst>
                <a:gd name="T0" fmla="*/ 6 w 129"/>
                <a:gd name="T1" fmla="*/ 204 h 204"/>
                <a:gd name="T2" fmla="*/ 120 w 129"/>
                <a:gd name="T3" fmla="*/ 0 h 204"/>
                <a:gd name="T4" fmla="*/ 6 w 129"/>
                <a:gd name="T5" fmla="*/ 204 h 204"/>
              </a:gdLst>
              <a:ahLst/>
              <a:cxnLst>
                <a:cxn ang="0">
                  <a:pos x="T0" y="T1"/>
                </a:cxn>
                <a:cxn ang="0">
                  <a:pos x="T2" y="T3"/>
                </a:cxn>
                <a:cxn ang="0">
                  <a:pos x="T4" y="T5"/>
                </a:cxn>
              </a:cxnLst>
              <a:rect l="0" t="0" r="r" b="b"/>
              <a:pathLst>
                <a:path w="129" h="204">
                  <a:moveTo>
                    <a:pt x="6" y="204"/>
                  </a:moveTo>
                  <a:cubicBezTo>
                    <a:pt x="6" y="204"/>
                    <a:pt x="129" y="137"/>
                    <a:pt x="120" y="0"/>
                  </a:cubicBezTo>
                  <a:cubicBezTo>
                    <a:pt x="0" y="60"/>
                    <a:pt x="6" y="204"/>
                    <a:pt x="6" y="204"/>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4" name="Freeform 137"/>
            <p:cNvSpPr>
              <a:spLocks/>
            </p:cNvSpPr>
            <p:nvPr/>
          </p:nvSpPr>
          <p:spPr bwMode="auto">
            <a:xfrm>
              <a:off x="3950" y="1946"/>
              <a:ext cx="305" cy="484"/>
            </a:xfrm>
            <a:custGeom>
              <a:avLst/>
              <a:gdLst>
                <a:gd name="T0" fmla="*/ 122 w 129"/>
                <a:gd name="T1" fmla="*/ 205 h 205"/>
                <a:gd name="T2" fmla="*/ 8 w 129"/>
                <a:gd name="T3" fmla="*/ 0 h 205"/>
                <a:gd name="T4" fmla="*/ 122 w 129"/>
                <a:gd name="T5" fmla="*/ 205 h 205"/>
              </a:gdLst>
              <a:ahLst/>
              <a:cxnLst>
                <a:cxn ang="0">
                  <a:pos x="T0" y="T1"/>
                </a:cxn>
                <a:cxn ang="0">
                  <a:pos x="T2" y="T3"/>
                </a:cxn>
                <a:cxn ang="0">
                  <a:pos x="T4" y="T5"/>
                </a:cxn>
              </a:cxnLst>
              <a:rect l="0" t="0" r="r" b="b"/>
              <a:pathLst>
                <a:path w="129" h="205">
                  <a:moveTo>
                    <a:pt x="122" y="205"/>
                  </a:moveTo>
                  <a:cubicBezTo>
                    <a:pt x="122" y="205"/>
                    <a:pt x="0" y="137"/>
                    <a:pt x="8" y="0"/>
                  </a:cubicBezTo>
                  <a:cubicBezTo>
                    <a:pt x="129" y="60"/>
                    <a:pt x="122" y="205"/>
                    <a:pt x="122" y="205"/>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5" name="Freeform 138"/>
            <p:cNvSpPr>
              <a:spLocks/>
            </p:cNvSpPr>
            <p:nvPr/>
          </p:nvSpPr>
          <p:spPr bwMode="auto">
            <a:xfrm>
              <a:off x="4253" y="1747"/>
              <a:ext cx="304" cy="478"/>
            </a:xfrm>
            <a:custGeom>
              <a:avLst/>
              <a:gdLst>
                <a:gd name="T0" fmla="*/ 6 w 129"/>
                <a:gd name="T1" fmla="*/ 202 h 202"/>
                <a:gd name="T2" fmla="*/ 120 w 129"/>
                <a:gd name="T3" fmla="*/ 0 h 202"/>
                <a:gd name="T4" fmla="*/ 6 w 129"/>
                <a:gd name="T5" fmla="*/ 202 h 202"/>
              </a:gdLst>
              <a:ahLst/>
              <a:cxnLst>
                <a:cxn ang="0">
                  <a:pos x="T0" y="T1"/>
                </a:cxn>
                <a:cxn ang="0">
                  <a:pos x="T2" y="T3"/>
                </a:cxn>
                <a:cxn ang="0">
                  <a:pos x="T4" y="T5"/>
                </a:cxn>
              </a:cxnLst>
              <a:rect l="0" t="0" r="r" b="b"/>
              <a:pathLst>
                <a:path w="129" h="202">
                  <a:moveTo>
                    <a:pt x="6" y="202"/>
                  </a:moveTo>
                  <a:cubicBezTo>
                    <a:pt x="6" y="202"/>
                    <a:pt x="129" y="136"/>
                    <a:pt x="120" y="0"/>
                  </a:cubicBezTo>
                  <a:cubicBezTo>
                    <a:pt x="0" y="59"/>
                    <a:pt x="6" y="202"/>
                    <a:pt x="6" y="202"/>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6" name="Freeform 139"/>
            <p:cNvSpPr>
              <a:spLocks/>
            </p:cNvSpPr>
            <p:nvPr/>
          </p:nvSpPr>
          <p:spPr bwMode="auto">
            <a:xfrm>
              <a:off x="4248" y="1211"/>
              <a:ext cx="307" cy="475"/>
            </a:xfrm>
            <a:custGeom>
              <a:avLst/>
              <a:gdLst>
                <a:gd name="T0" fmla="*/ 7 w 130"/>
                <a:gd name="T1" fmla="*/ 201 h 201"/>
                <a:gd name="T2" fmla="*/ 120 w 130"/>
                <a:gd name="T3" fmla="*/ 0 h 201"/>
                <a:gd name="T4" fmla="*/ 7 w 130"/>
                <a:gd name="T5" fmla="*/ 201 h 201"/>
              </a:gdLst>
              <a:ahLst/>
              <a:cxnLst>
                <a:cxn ang="0">
                  <a:pos x="T0" y="T1"/>
                </a:cxn>
                <a:cxn ang="0">
                  <a:pos x="T2" y="T3"/>
                </a:cxn>
                <a:cxn ang="0">
                  <a:pos x="T4" y="T5"/>
                </a:cxn>
              </a:cxnLst>
              <a:rect l="0" t="0" r="r" b="b"/>
              <a:pathLst>
                <a:path w="130" h="201">
                  <a:moveTo>
                    <a:pt x="7" y="201"/>
                  </a:moveTo>
                  <a:cubicBezTo>
                    <a:pt x="7" y="201"/>
                    <a:pt x="130" y="135"/>
                    <a:pt x="120" y="0"/>
                  </a:cubicBezTo>
                  <a:cubicBezTo>
                    <a:pt x="0" y="59"/>
                    <a:pt x="7" y="201"/>
                    <a:pt x="7" y="20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7" name="Freeform 140"/>
            <p:cNvSpPr>
              <a:spLocks/>
            </p:cNvSpPr>
            <p:nvPr/>
          </p:nvSpPr>
          <p:spPr bwMode="auto">
            <a:xfrm>
              <a:off x="3990" y="1381"/>
              <a:ext cx="274" cy="428"/>
            </a:xfrm>
            <a:custGeom>
              <a:avLst/>
              <a:gdLst>
                <a:gd name="T0" fmla="*/ 112 w 116"/>
                <a:gd name="T1" fmla="*/ 181 h 181"/>
                <a:gd name="T2" fmla="*/ 8 w 116"/>
                <a:gd name="T3" fmla="*/ 0 h 181"/>
                <a:gd name="T4" fmla="*/ 112 w 116"/>
                <a:gd name="T5" fmla="*/ 181 h 181"/>
              </a:gdLst>
              <a:ahLst/>
              <a:cxnLst>
                <a:cxn ang="0">
                  <a:pos x="T0" y="T1"/>
                </a:cxn>
                <a:cxn ang="0">
                  <a:pos x="T2" y="T3"/>
                </a:cxn>
                <a:cxn ang="0">
                  <a:pos x="T4" y="T5"/>
                </a:cxn>
              </a:cxnLst>
              <a:rect l="0" t="0" r="r" b="b"/>
              <a:pathLst>
                <a:path w="116" h="181">
                  <a:moveTo>
                    <a:pt x="112" y="181"/>
                  </a:moveTo>
                  <a:cubicBezTo>
                    <a:pt x="112" y="181"/>
                    <a:pt x="0" y="121"/>
                    <a:pt x="8" y="0"/>
                  </a:cubicBezTo>
                  <a:cubicBezTo>
                    <a:pt x="116" y="54"/>
                    <a:pt x="112" y="181"/>
                    <a:pt x="112" y="181"/>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8" name="Freeform 141"/>
            <p:cNvSpPr>
              <a:spLocks/>
            </p:cNvSpPr>
            <p:nvPr/>
          </p:nvSpPr>
          <p:spPr bwMode="auto">
            <a:xfrm>
              <a:off x="3993" y="2577"/>
              <a:ext cx="260" cy="474"/>
            </a:xfrm>
            <a:custGeom>
              <a:avLst/>
              <a:gdLst>
                <a:gd name="T0" fmla="*/ 97 w 110"/>
                <a:gd name="T1" fmla="*/ 176 h 201"/>
                <a:gd name="T2" fmla="*/ 93 w 110"/>
                <a:gd name="T3" fmla="*/ 169 h 201"/>
                <a:gd name="T4" fmla="*/ 89 w 110"/>
                <a:gd name="T5" fmla="*/ 156 h 201"/>
                <a:gd name="T6" fmla="*/ 88 w 110"/>
                <a:gd name="T7" fmla="*/ 153 h 201"/>
                <a:gd name="T8" fmla="*/ 79 w 110"/>
                <a:gd name="T9" fmla="*/ 140 h 201"/>
                <a:gd name="T10" fmla="*/ 76 w 110"/>
                <a:gd name="T11" fmla="*/ 136 h 201"/>
                <a:gd name="T12" fmla="*/ 73 w 110"/>
                <a:gd name="T13" fmla="*/ 128 h 201"/>
                <a:gd name="T14" fmla="*/ 71 w 110"/>
                <a:gd name="T15" fmla="*/ 123 h 201"/>
                <a:gd name="T16" fmla="*/ 68 w 110"/>
                <a:gd name="T17" fmla="*/ 120 h 201"/>
                <a:gd name="T18" fmla="*/ 68 w 110"/>
                <a:gd name="T19" fmla="*/ 116 h 201"/>
                <a:gd name="T20" fmla="*/ 64 w 110"/>
                <a:gd name="T21" fmla="*/ 108 h 201"/>
                <a:gd name="T22" fmla="*/ 62 w 110"/>
                <a:gd name="T23" fmla="*/ 104 h 201"/>
                <a:gd name="T24" fmla="*/ 60 w 110"/>
                <a:gd name="T25" fmla="*/ 99 h 201"/>
                <a:gd name="T26" fmla="*/ 58 w 110"/>
                <a:gd name="T27" fmla="*/ 95 h 201"/>
                <a:gd name="T28" fmla="*/ 55 w 110"/>
                <a:gd name="T29" fmla="*/ 89 h 201"/>
                <a:gd name="T30" fmla="*/ 49 w 110"/>
                <a:gd name="T31" fmla="*/ 82 h 201"/>
                <a:gd name="T32" fmla="*/ 49 w 110"/>
                <a:gd name="T33" fmla="*/ 80 h 201"/>
                <a:gd name="T34" fmla="*/ 46 w 110"/>
                <a:gd name="T35" fmla="*/ 76 h 201"/>
                <a:gd name="T36" fmla="*/ 45 w 110"/>
                <a:gd name="T37" fmla="*/ 73 h 201"/>
                <a:gd name="T38" fmla="*/ 45 w 110"/>
                <a:gd name="T39" fmla="*/ 72 h 201"/>
                <a:gd name="T40" fmla="*/ 43 w 110"/>
                <a:gd name="T41" fmla="*/ 69 h 201"/>
                <a:gd name="T42" fmla="*/ 37 w 110"/>
                <a:gd name="T43" fmla="*/ 59 h 201"/>
                <a:gd name="T44" fmla="*/ 36 w 110"/>
                <a:gd name="T45" fmla="*/ 55 h 201"/>
                <a:gd name="T46" fmla="*/ 33 w 110"/>
                <a:gd name="T47" fmla="*/ 51 h 201"/>
                <a:gd name="T48" fmla="*/ 29 w 110"/>
                <a:gd name="T49" fmla="*/ 43 h 201"/>
                <a:gd name="T50" fmla="*/ 27 w 110"/>
                <a:gd name="T51" fmla="*/ 42 h 201"/>
                <a:gd name="T52" fmla="*/ 27 w 110"/>
                <a:gd name="T53" fmla="*/ 39 h 201"/>
                <a:gd name="T54" fmla="*/ 28 w 110"/>
                <a:gd name="T55" fmla="*/ 34 h 201"/>
                <a:gd name="T56" fmla="*/ 24 w 110"/>
                <a:gd name="T57" fmla="*/ 31 h 201"/>
                <a:gd name="T58" fmla="*/ 24 w 110"/>
                <a:gd name="T59" fmla="*/ 29 h 201"/>
                <a:gd name="T60" fmla="*/ 23 w 110"/>
                <a:gd name="T61" fmla="*/ 29 h 201"/>
                <a:gd name="T62" fmla="*/ 19 w 110"/>
                <a:gd name="T63" fmla="*/ 26 h 201"/>
                <a:gd name="T64" fmla="*/ 20 w 110"/>
                <a:gd name="T65" fmla="*/ 21 h 201"/>
                <a:gd name="T66" fmla="*/ 17 w 110"/>
                <a:gd name="T67" fmla="*/ 21 h 201"/>
                <a:gd name="T68" fmla="*/ 17 w 110"/>
                <a:gd name="T69" fmla="*/ 17 h 201"/>
                <a:gd name="T70" fmla="*/ 16 w 110"/>
                <a:gd name="T71" fmla="*/ 14 h 201"/>
                <a:gd name="T72" fmla="*/ 15 w 110"/>
                <a:gd name="T73" fmla="*/ 17 h 201"/>
                <a:gd name="T74" fmla="*/ 13 w 110"/>
                <a:gd name="T75" fmla="*/ 11 h 201"/>
                <a:gd name="T76" fmla="*/ 4 w 110"/>
                <a:gd name="T77" fmla="*/ 5 h 201"/>
                <a:gd name="T78" fmla="*/ 3 w 110"/>
                <a:gd name="T79" fmla="*/ 4 h 201"/>
                <a:gd name="T80" fmla="*/ 0 w 110"/>
                <a:gd name="T81" fmla="*/ 0 h 201"/>
                <a:gd name="T82" fmla="*/ 0 w 110"/>
                <a:gd name="T83" fmla="*/ 3 h 201"/>
                <a:gd name="T84" fmla="*/ 4 w 110"/>
                <a:gd name="T85" fmla="*/ 5 h 201"/>
                <a:gd name="T86" fmla="*/ 6 w 110"/>
                <a:gd name="T87" fmla="*/ 16 h 201"/>
                <a:gd name="T88" fmla="*/ 13 w 110"/>
                <a:gd name="T89" fmla="*/ 30 h 201"/>
                <a:gd name="T90" fmla="*/ 20 w 110"/>
                <a:gd name="T91" fmla="*/ 46 h 201"/>
                <a:gd name="T92" fmla="*/ 28 w 110"/>
                <a:gd name="T93" fmla="*/ 59 h 201"/>
                <a:gd name="T94" fmla="*/ 32 w 110"/>
                <a:gd name="T95" fmla="*/ 69 h 201"/>
                <a:gd name="T96" fmla="*/ 43 w 110"/>
                <a:gd name="T97" fmla="*/ 87 h 201"/>
                <a:gd name="T98" fmla="*/ 49 w 110"/>
                <a:gd name="T99" fmla="*/ 97 h 201"/>
                <a:gd name="T100" fmla="*/ 58 w 110"/>
                <a:gd name="T101" fmla="*/ 110 h 201"/>
                <a:gd name="T102" fmla="*/ 77 w 110"/>
                <a:gd name="T103" fmla="*/ 154 h 201"/>
                <a:gd name="T104" fmla="*/ 85 w 110"/>
                <a:gd name="T105" fmla="*/ 166 h 201"/>
                <a:gd name="T106" fmla="*/ 109 w 110"/>
                <a:gd name="T107" fmla="*/ 196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9" y="196"/>
                  </a:moveTo>
                  <a:cubicBezTo>
                    <a:pt x="110" y="192"/>
                    <a:pt x="105" y="190"/>
                    <a:pt x="105" y="188"/>
                  </a:cubicBezTo>
                  <a:cubicBezTo>
                    <a:pt x="105" y="186"/>
                    <a:pt x="103" y="188"/>
                    <a:pt x="103" y="188"/>
                  </a:cubicBezTo>
                  <a:cubicBezTo>
                    <a:pt x="103" y="183"/>
                    <a:pt x="101" y="180"/>
                    <a:pt x="98" y="177"/>
                  </a:cubicBezTo>
                  <a:cubicBezTo>
                    <a:pt x="98" y="177"/>
                    <a:pt x="98" y="177"/>
                    <a:pt x="98" y="177"/>
                  </a:cubicBezTo>
                  <a:cubicBezTo>
                    <a:pt x="97" y="177"/>
                    <a:pt x="98" y="176"/>
                    <a:pt x="97" y="176"/>
                  </a:cubicBezTo>
                  <a:cubicBezTo>
                    <a:pt x="97" y="176"/>
                    <a:pt x="97" y="176"/>
                    <a:pt x="97" y="176"/>
                  </a:cubicBezTo>
                  <a:cubicBezTo>
                    <a:pt x="97" y="175"/>
                    <a:pt x="97" y="175"/>
                    <a:pt x="97" y="175"/>
                  </a:cubicBezTo>
                  <a:cubicBezTo>
                    <a:pt x="96" y="175"/>
                    <a:pt x="96" y="175"/>
                    <a:pt x="96" y="175"/>
                  </a:cubicBezTo>
                  <a:cubicBezTo>
                    <a:pt x="96" y="173"/>
                    <a:pt x="96" y="173"/>
                    <a:pt x="96" y="173"/>
                  </a:cubicBezTo>
                  <a:cubicBezTo>
                    <a:pt x="97" y="171"/>
                    <a:pt x="93" y="171"/>
                    <a:pt x="96" y="168"/>
                  </a:cubicBezTo>
                  <a:cubicBezTo>
                    <a:pt x="96" y="169"/>
                    <a:pt x="93" y="169"/>
                    <a:pt x="93" y="169"/>
                  </a:cubicBezTo>
                  <a:cubicBezTo>
                    <a:pt x="93" y="167"/>
                    <a:pt x="92" y="164"/>
                    <a:pt x="90" y="162"/>
                  </a:cubicBezTo>
                  <a:cubicBezTo>
                    <a:pt x="90" y="163"/>
                    <a:pt x="90" y="163"/>
                    <a:pt x="90" y="163"/>
                  </a:cubicBezTo>
                  <a:cubicBezTo>
                    <a:pt x="90" y="162"/>
                    <a:pt x="90" y="162"/>
                    <a:pt x="90" y="160"/>
                  </a:cubicBezTo>
                  <a:cubicBezTo>
                    <a:pt x="89" y="160"/>
                    <a:pt x="90" y="159"/>
                    <a:pt x="89" y="159"/>
                  </a:cubicBezTo>
                  <a:cubicBezTo>
                    <a:pt x="89" y="159"/>
                    <a:pt x="89" y="159"/>
                    <a:pt x="89" y="159"/>
                  </a:cubicBezTo>
                  <a:cubicBezTo>
                    <a:pt x="90" y="156"/>
                    <a:pt x="89" y="156"/>
                    <a:pt x="89" y="156"/>
                  </a:cubicBezTo>
                  <a:cubicBezTo>
                    <a:pt x="89" y="156"/>
                    <a:pt x="89" y="156"/>
                    <a:pt x="89" y="156"/>
                  </a:cubicBezTo>
                  <a:cubicBezTo>
                    <a:pt x="89" y="155"/>
                    <a:pt x="88" y="155"/>
                    <a:pt x="88" y="155"/>
                  </a:cubicBezTo>
                  <a:cubicBezTo>
                    <a:pt x="88" y="155"/>
                    <a:pt x="88" y="155"/>
                    <a:pt x="88" y="155"/>
                  </a:cubicBezTo>
                  <a:cubicBezTo>
                    <a:pt x="88" y="154"/>
                    <a:pt x="88" y="154"/>
                    <a:pt x="88" y="154"/>
                  </a:cubicBezTo>
                  <a:cubicBezTo>
                    <a:pt x="88" y="154"/>
                    <a:pt x="88" y="154"/>
                    <a:pt x="88" y="154"/>
                  </a:cubicBezTo>
                  <a:cubicBezTo>
                    <a:pt x="88" y="153"/>
                    <a:pt x="86" y="153"/>
                    <a:pt x="88" y="153"/>
                  </a:cubicBezTo>
                  <a:cubicBezTo>
                    <a:pt x="86" y="153"/>
                    <a:pt x="88" y="154"/>
                    <a:pt x="86" y="154"/>
                  </a:cubicBezTo>
                  <a:cubicBezTo>
                    <a:pt x="85" y="150"/>
                    <a:pt x="84" y="147"/>
                    <a:pt x="83" y="143"/>
                  </a:cubicBezTo>
                  <a:cubicBezTo>
                    <a:pt x="81" y="143"/>
                    <a:pt x="81" y="143"/>
                    <a:pt x="81" y="143"/>
                  </a:cubicBezTo>
                  <a:cubicBezTo>
                    <a:pt x="81" y="142"/>
                    <a:pt x="79" y="142"/>
                    <a:pt x="81" y="141"/>
                  </a:cubicBezTo>
                  <a:cubicBezTo>
                    <a:pt x="81" y="142"/>
                    <a:pt x="79" y="142"/>
                    <a:pt x="79" y="141"/>
                  </a:cubicBezTo>
                  <a:cubicBezTo>
                    <a:pt x="79" y="141"/>
                    <a:pt x="81" y="141"/>
                    <a:pt x="79" y="140"/>
                  </a:cubicBezTo>
                  <a:cubicBezTo>
                    <a:pt x="79" y="141"/>
                    <a:pt x="79" y="141"/>
                    <a:pt x="79" y="141"/>
                  </a:cubicBezTo>
                  <a:cubicBezTo>
                    <a:pt x="79" y="140"/>
                    <a:pt x="77" y="140"/>
                    <a:pt x="77" y="138"/>
                  </a:cubicBezTo>
                  <a:cubicBezTo>
                    <a:pt x="77" y="138"/>
                    <a:pt x="77" y="138"/>
                    <a:pt x="77" y="140"/>
                  </a:cubicBezTo>
                  <a:cubicBezTo>
                    <a:pt x="77" y="138"/>
                    <a:pt x="77" y="138"/>
                    <a:pt x="77" y="137"/>
                  </a:cubicBezTo>
                  <a:cubicBezTo>
                    <a:pt x="76" y="138"/>
                    <a:pt x="76" y="138"/>
                    <a:pt x="76" y="138"/>
                  </a:cubicBezTo>
                  <a:cubicBezTo>
                    <a:pt x="75" y="137"/>
                    <a:pt x="77" y="137"/>
                    <a:pt x="76" y="136"/>
                  </a:cubicBezTo>
                  <a:cubicBezTo>
                    <a:pt x="76" y="137"/>
                    <a:pt x="76" y="137"/>
                    <a:pt x="76" y="137"/>
                  </a:cubicBezTo>
                  <a:cubicBezTo>
                    <a:pt x="76" y="136"/>
                    <a:pt x="76" y="134"/>
                    <a:pt x="76" y="133"/>
                  </a:cubicBezTo>
                  <a:cubicBezTo>
                    <a:pt x="76" y="134"/>
                    <a:pt x="76" y="134"/>
                    <a:pt x="76" y="134"/>
                  </a:cubicBezTo>
                  <a:cubicBezTo>
                    <a:pt x="75" y="133"/>
                    <a:pt x="75" y="130"/>
                    <a:pt x="75" y="130"/>
                  </a:cubicBezTo>
                  <a:cubicBezTo>
                    <a:pt x="73" y="129"/>
                    <a:pt x="73" y="130"/>
                    <a:pt x="73" y="129"/>
                  </a:cubicBezTo>
                  <a:cubicBezTo>
                    <a:pt x="73" y="129"/>
                    <a:pt x="72" y="128"/>
                    <a:pt x="73" y="128"/>
                  </a:cubicBezTo>
                  <a:cubicBezTo>
                    <a:pt x="73" y="128"/>
                    <a:pt x="72" y="126"/>
                    <a:pt x="72" y="125"/>
                  </a:cubicBezTo>
                  <a:cubicBezTo>
                    <a:pt x="72" y="126"/>
                    <a:pt x="71" y="126"/>
                    <a:pt x="71" y="126"/>
                  </a:cubicBezTo>
                  <a:cubicBezTo>
                    <a:pt x="71" y="126"/>
                    <a:pt x="71" y="126"/>
                    <a:pt x="71" y="126"/>
                  </a:cubicBezTo>
                  <a:cubicBezTo>
                    <a:pt x="70" y="126"/>
                    <a:pt x="71" y="126"/>
                    <a:pt x="71" y="128"/>
                  </a:cubicBezTo>
                  <a:cubicBezTo>
                    <a:pt x="70" y="126"/>
                    <a:pt x="70" y="126"/>
                    <a:pt x="70" y="125"/>
                  </a:cubicBezTo>
                  <a:cubicBezTo>
                    <a:pt x="70" y="125"/>
                    <a:pt x="71" y="124"/>
                    <a:pt x="71" y="123"/>
                  </a:cubicBezTo>
                  <a:cubicBezTo>
                    <a:pt x="71" y="124"/>
                    <a:pt x="70" y="123"/>
                    <a:pt x="70" y="124"/>
                  </a:cubicBezTo>
                  <a:cubicBezTo>
                    <a:pt x="71" y="121"/>
                    <a:pt x="71" y="121"/>
                    <a:pt x="71" y="121"/>
                  </a:cubicBezTo>
                  <a:cubicBezTo>
                    <a:pt x="70" y="121"/>
                    <a:pt x="70" y="121"/>
                    <a:pt x="70" y="121"/>
                  </a:cubicBezTo>
                  <a:cubicBezTo>
                    <a:pt x="70" y="121"/>
                    <a:pt x="70" y="120"/>
                    <a:pt x="71" y="120"/>
                  </a:cubicBezTo>
                  <a:cubicBezTo>
                    <a:pt x="70" y="120"/>
                    <a:pt x="70" y="117"/>
                    <a:pt x="68" y="120"/>
                  </a:cubicBezTo>
                  <a:cubicBezTo>
                    <a:pt x="68" y="120"/>
                    <a:pt x="68" y="120"/>
                    <a:pt x="68" y="120"/>
                  </a:cubicBezTo>
                  <a:cubicBezTo>
                    <a:pt x="68" y="117"/>
                    <a:pt x="68" y="117"/>
                    <a:pt x="68" y="117"/>
                  </a:cubicBezTo>
                  <a:cubicBezTo>
                    <a:pt x="68" y="117"/>
                    <a:pt x="68" y="117"/>
                    <a:pt x="68" y="117"/>
                  </a:cubicBezTo>
                  <a:cubicBezTo>
                    <a:pt x="66" y="117"/>
                    <a:pt x="68" y="116"/>
                    <a:pt x="68" y="116"/>
                  </a:cubicBezTo>
                  <a:cubicBezTo>
                    <a:pt x="68" y="116"/>
                    <a:pt x="68" y="116"/>
                    <a:pt x="68" y="116"/>
                  </a:cubicBezTo>
                  <a:cubicBezTo>
                    <a:pt x="68" y="115"/>
                    <a:pt x="68" y="115"/>
                    <a:pt x="68" y="115"/>
                  </a:cubicBezTo>
                  <a:cubicBezTo>
                    <a:pt x="68" y="115"/>
                    <a:pt x="68" y="115"/>
                    <a:pt x="68" y="116"/>
                  </a:cubicBezTo>
                  <a:cubicBezTo>
                    <a:pt x="68" y="115"/>
                    <a:pt x="68" y="113"/>
                    <a:pt x="68" y="112"/>
                  </a:cubicBezTo>
                  <a:cubicBezTo>
                    <a:pt x="66" y="113"/>
                    <a:pt x="66" y="113"/>
                    <a:pt x="66" y="113"/>
                  </a:cubicBezTo>
                  <a:cubicBezTo>
                    <a:pt x="64" y="112"/>
                    <a:pt x="66" y="111"/>
                    <a:pt x="64" y="110"/>
                  </a:cubicBezTo>
                  <a:cubicBezTo>
                    <a:pt x="64" y="111"/>
                    <a:pt x="66" y="110"/>
                    <a:pt x="66" y="110"/>
                  </a:cubicBezTo>
                  <a:cubicBezTo>
                    <a:pt x="64" y="110"/>
                    <a:pt x="64" y="110"/>
                    <a:pt x="64" y="110"/>
                  </a:cubicBezTo>
                  <a:cubicBezTo>
                    <a:pt x="64" y="110"/>
                    <a:pt x="64" y="110"/>
                    <a:pt x="64" y="108"/>
                  </a:cubicBezTo>
                  <a:cubicBezTo>
                    <a:pt x="64" y="108"/>
                    <a:pt x="64" y="108"/>
                    <a:pt x="64" y="108"/>
                  </a:cubicBezTo>
                  <a:cubicBezTo>
                    <a:pt x="64" y="108"/>
                    <a:pt x="63" y="104"/>
                    <a:pt x="62" y="104"/>
                  </a:cubicBezTo>
                  <a:cubicBezTo>
                    <a:pt x="63" y="104"/>
                    <a:pt x="63" y="103"/>
                    <a:pt x="63" y="103"/>
                  </a:cubicBezTo>
                  <a:cubicBezTo>
                    <a:pt x="62" y="103"/>
                    <a:pt x="62" y="103"/>
                    <a:pt x="62" y="103"/>
                  </a:cubicBezTo>
                  <a:cubicBezTo>
                    <a:pt x="62" y="103"/>
                    <a:pt x="62" y="102"/>
                    <a:pt x="62" y="103"/>
                  </a:cubicBezTo>
                  <a:cubicBezTo>
                    <a:pt x="62" y="102"/>
                    <a:pt x="62" y="104"/>
                    <a:pt x="62" y="104"/>
                  </a:cubicBezTo>
                  <a:cubicBezTo>
                    <a:pt x="62" y="104"/>
                    <a:pt x="62" y="102"/>
                    <a:pt x="62" y="103"/>
                  </a:cubicBezTo>
                  <a:cubicBezTo>
                    <a:pt x="62" y="102"/>
                    <a:pt x="62" y="102"/>
                    <a:pt x="60" y="102"/>
                  </a:cubicBezTo>
                  <a:cubicBezTo>
                    <a:pt x="62" y="102"/>
                    <a:pt x="60" y="102"/>
                    <a:pt x="60" y="102"/>
                  </a:cubicBezTo>
                  <a:cubicBezTo>
                    <a:pt x="60" y="100"/>
                    <a:pt x="60" y="102"/>
                    <a:pt x="60" y="100"/>
                  </a:cubicBezTo>
                  <a:cubicBezTo>
                    <a:pt x="60" y="100"/>
                    <a:pt x="60" y="100"/>
                    <a:pt x="60" y="100"/>
                  </a:cubicBezTo>
                  <a:cubicBezTo>
                    <a:pt x="60" y="99"/>
                    <a:pt x="60" y="99"/>
                    <a:pt x="60" y="99"/>
                  </a:cubicBezTo>
                  <a:cubicBezTo>
                    <a:pt x="60" y="99"/>
                    <a:pt x="60" y="98"/>
                    <a:pt x="59" y="99"/>
                  </a:cubicBezTo>
                  <a:cubicBezTo>
                    <a:pt x="59" y="99"/>
                    <a:pt x="59" y="99"/>
                    <a:pt x="59" y="99"/>
                  </a:cubicBezTo>
                  <a:cubicBezTo>
                    <a:pt x="59" y="99"/>
                    <a:pt x="59" y="99"/>
                    <a:pt x="59" y="98"/>
                  </a:cubicBezTo>
                  <a:cubicBezTo>
                    <a:pt x="59" y="98"/>
                    <a:pt x="59" y="98"/>
                    <a:pt x="59" y="98"/>
                  </a:cubicBezTo>
                  <a:cubicBezTo>
                    <a:pt x="60" y="98"/>
                    <a:pt x="59" y="98"/>
                    <a:pt x="59" y="97"/>
                  </a:cubicBezTo>
                  <a:cubicBezTo>
                    <a:pt x="58" y="97"/>
                    <a:pt x="58" y="95"/>
                    <a:pt x="58" y="95"/>
                  </a:cubicBezTo>
                  <a:cubicBezTo>
                    <a:pt x="58" y="94"/>
                    <a:pt x="58" y="94"/>
                    <a:pt x="56" y="94"/>
                  </a:cubicBezTo>
                  <a:cubicBezTo>
                    <a:pt x="56" y="94"/>
                    <a:pt x="56" y="94"/>
                    <a:pt x="56" y="94"/>
                  </a:cubicBezTo>
                  <a:cubicBezTo>
                    <a:pt x="56" y="94"/>
                    <a:pt x="56" y="94"/>
                    <a:pt x="56" y="93"/>
                  </a:cubicBezTo>
                  <a:cubicBezTo>
                    <a:pt x="55" y="93"/>
                    <a:pt x="55" y="93"/>
                    <a:pt x="55" y="93"/>
                  </a:cubicBezTo>
                  <a:cubicBezTo>
                    <a:pt x="55" y="90"/>
                    <a:pt x="55" y="90"/>
                    <a:pt x="56" y="90"/>
                  </a:cubicBezTo>
                  <a:cubicBezTo>
                    <a:pt x="55" y="90"/>
                    <a:pt x="56" y="89"/>
                    <a:pt x="55" y="89"/>
                  </a:cubicBezTo>
                  <a:cubicBezTo>
                    <a:pt x="55" y="89"/>
                    <a:pt x="54" y="90"/>
                    <a:pt x="54" y="89"/>
                  </a:cubicBezTo>
                  <a:cubicBezTo>
                    <a:pt x="51" y="90"/>
                    <a:pt x="54" y="87"/>
                    <a:pt x="54" y="87"/>
                  </a:cubicBezTo>
                  <a:cubicBezTo>
                    <a:pt x="54" y="87"/>
                    <a:pt x="54" y="87"/>
                    <a:pt x="54" y="87"/>
                  </a:cubicBezTo>
                  <a:cubicBezTo>
                    <a:pt x="54" y="86"/>
                    <a:pt x="54" y="86"/>
                    <a:pt x="54" y="86"/>
                  </a:cubicBezTo>
                  <a:cubicBezTo>
                    <a:pt x="54" y="86"/>
                    <a:pt x="51" y="86"/>
                    <a:pt x="54" y="85"/>
                  </a:cubicBezTo>
                  <a:cubicBezTo>
                    <a:pt x="51" y="85"/>
                    <a:pt x="51" y="82"/>
                    <a:pt x="49" y="82"/>
                  </a:cubicBezTo>
                  <a:cubicBezTo>
                    <a:pt x="49" y="82"/>
                    <a:pt x="49" y="82"/>
                    <a:pt x="49" y="81"/>
                  </a:cubicBezTo>
                  <a:cubicBezTo>
                    <a:pt x="50" y="81"/>
                    <a:pt x="49" y="82"/>
                    <a:pt x="50" y="82"/>
                  </a:cubicBezTo>
                  <a:cubicBezTo>
                    <a:pt x="50" y="82"/>
                    <a:pt x="50" y="82"/>
                    <a:pt x="50" y="82"/>
                  </a:cubicBezTo>
                  <a:cubicBezTo>
                    <a:pt x="50" y="81"/>
                    <a:pt x="49" y="81"/>
                    <a:pt x="49" y="82"/>
                  </a:cubicBezTo>
                  <a:cubicBezTo>
                    <a:pt x="47" y="81"/>
                    <a:pt x="50" y="80"/>
                    <a:pt x="49" y="80"/>
                  </a:cubicBezTo>
                  <a:cubicBezTo>
                    <a:pt x="49" y="80"/>
                    <a:pt x="49" y="80"/>
                    <a:pt x="49" y="80"/>
                  </a:cubicBezTo>
                  <a:cubicBezTo>
                    <a:pt x="49" y="77"/>
                    <a:pt x="49" y="77"/>
                    <a:pt x="49" y="77"/>
                  </a:cubicBezTo>
                  <a:cubicBezTo>
                    <a:pt x="47" y="77"/>
                    <a:pt x="47" y="77"/>
                    <a:pt x="46" y="77"/>
                  </a:cubicBezTo>
                  <a:cubicBezTo>
                    <a:pt x="46" y="77"/>
                    <a:pt x="46" y="77"/>
                    <a:pt x="47" y="76"/>
                  </a:cubicBezTo>
                  <a:cubicBezTo>
                    <a:pt x="46" y="76"/>
                    <a:pt x="46" y="76"/>
                    <a:pt x="46" y="76"/>
                  </a:cubicBezTo>
                  <a:cubicBezTo>
                    <a:pt x="46" y="76"/>
                    <a:pt x="46" y="76"/>
                    <a:pt x="46" y="76"/>
                  </a:cubicBezTo>
                  <a:cubicBezTo>
                    <a:pt x="46" y="76"/>
                    <a:pt x="46" y="76"/>
                    <a:pt x="46" y="76"/>
                  </a:cubicBezTo>
                  <a:cubicBezTo>
                    <a:pt x="46" y="76"/>
                    <a:pt x="46" y="76"/>
                    <a:pt x="46" y="76"/>
                  </a:cubicBezTo>
                  <a:cubicBezTo>
                    <a:pt x="46" y="74"/>
                    <a:pt x="46" y="76"/>
                    <a:pt x="46" y="76"/>
                  </a:cubicBezTo>
                  <a:cubicBezTo>
                    <a:pt x="47" y="74"/>
                    <a:pt x="46" y="74"/>
                    <a:pt x="47" y="74"/>
                  </a:cubicBezTo>
                  <a:cubicBezTo>
                    <a:pt x="46" y="74"/>
                    <a:pt x="46" y="74"/>
                    <a:pt x="46" y="74"/>
                  </a:cubicBezTo>
                  <a:cubicBezTo>
                    <a:pt x="46" y="73"/>
                    <a:pt x="46" y="73"/>
                    <a:pt x="46" y="73"/>
                  </a:cubicBezTo>
                  <a:cubicBezTo>
                    <a:pt x="46" y="73"/>
                    <a:pt x="46" y="73"/>
                    <a:pt x="45" y="73"/>
                  </a:cubicBezTo>
                  <a:cubicBezTo>
                    <a:pt x="46" y="73"/>
                    <a:pt x="46" y="73"/>
                    <a:pt x="46" y="73"/>
                  </a:cubicBezTo>
                  <a:cubicBezTo>
                    <a:pt x="45" y="73"/>
                    <a:pt x="45" y="73"/>
                    <a:pt x="45" y="73"/>
                  </a:cubicBezTo>
                  <a:cubicBezTo>
                    <a:pt x="46" y="72"/>
                    <a:pt x="46" y="72"/>
                    <a:pt x="46" y="72"/>
                  </a:cubicBezTo>
                  <a:cubicBezTo>
                    <a:pt x="45" y="72"/>
                    <a:pt x="45" y="72"/>
                    <a:pt x="45" y="73"/>
                  </a:cubicBezTo>
                  <a:cubicBezTo>
                    <a:pt x="45" y="72"/>
                    <a:pt x="45" y="72"/>
                    <a:pt x="45" y="72"/>
                  </a:cubicBezTo>
                  <a:cubicBezTo>
                    <a:pt x="45" y="72"/>
                    <a:pt x="45" y="72"/>
                    <a:pt x="45" y="72"/>
                  </a:cubicBezTo>
                  <a:cubicBezTo>
                    <a:pt x="45" y="72"/>
                    <a:pt x="45" y="72"/>
                    <a:pt x="45" y="72"/>
                  </a:cubicBezTo>
                  <a:cubicBezTo>
                    <a:pt x="45" y="70"/>
                    <a:pt x="45" y="70"/>
                    <a:pt x="45" y="70"/>
                  </a:cubicBezTo>
                  <a:cubicBezTo>
                    <a:pt x="45" y="70"/>
                    <a:pt x="45" y="70"/>
                    <a:pt x="43" y="69"/>
                  </a:cubicBezTo>
                  <a:cubicBezTo>
                    <a:pt x="43" y="70"/>
                    <a:pt x="43" y="70"/>
                    <a:pt x="43" y="70"/>
                  </a:cubicBezTo>
                  <a:cubicBezTo>
                    <a:pt x="43" y="69"/>
                    <a:pt x="43" y="69"/>
                    <a:pt x="43" y="69"/>
                  </a:cubicBezTo>
                  <a:cubicBezTo>
                    <a:pt x="43" y="69"/>
                    <a:pt x="43" y="69"/>
                    <a:pt x="43" y="69"/>
                  </a:cubicBezTo>
                  <a:cubicBezTo>
                    <a:pt x="43" y="68"/>
                    <a:pt x="43" y="68"/>
                    <a:pt x="43" y="68"/>
                  </a:cubicBezTo>
                  <a:cubicBezTo>
                    <a:pt x="42" y="68"/>
                    <a:pt x="41" y="69"/>
                    <a:pt x="41" y="68"/>
                  </a:cubicBezTo>
                  <a:cubicBezTo>
                    <a:pt x="41" y="67"/>
                    <a:pt x="42" y="67"/>
                    <a:pt x="42" y="67"/>
                  </a:cubicBezTo>
                  <a:cubicBezTo>
                    <a:pt x="42" y="64"/>
                    <a:pt x="42" y="63"/>
                    <a:pt x="41" y="63"/>
                  </a:cubicBezTo>
                  <a:cubicBezTo>
                    <a:pt x="41" y="63"/>
                    <a:pt x="41" y="63"/>
                    <a:pt x="41" y="61"/>
                  </a:cubicBezTo>
                  <a:cubicBezTo>
                    <a:pt x="38" y="61"/>
                    <a:pt x="41" y="59"/>
                    <a:pt x="37" y="59"/>
                  </a:cubicBezTo>
                  <a:cubicBezTo>
                    <a:pt x="37" y="59"/>
                    <a:pt x="37" y="59"/>
                    <a:pt x="36" y="59"/>
                  </a:cubicBezTo>
                  <a:cubicBezTo>
                    <a:pt x="37" y="59"/>
                    <a:pt x="36" y="59"/>
                    <a:pt x="37" y="59"/>
                  </a:cubicBezTo>
                  <a:cubicBezTo>
                    <a:pt x="37" y="57"/>
                    <a:pt x="37" y="57"/>
                    <a:pt x="38" y="57"/>
                  </a:cubicBezTo>
                  <a:cubicBezTo>
                    <a:pt x="37" y="57"/>
                    <a:pt x="37" y="56"/>
                    <a:pt x="36" y="56"/>
                  </a:cubicBezTo>
                  <a:cubicBezTo>
                    <a:pt x="37" y="56"/>
                    <a:pt x="37" y="56"/>
                    <a:pt x="37" y="55"/>
                  </a:cubicBezTo>
                  <a:cubicBezTo>
                    <a:pt x="36" y="56"/>
                    <a:pt x="36" y="55"/>
                    <a:pt x="36" y="55"/>
                  </a:cubicBezTo>
                  <a:cubicBezTo>
                    <a:pt x="36" y="55"/>
                    <a:pt x="36" y="55"/>
                    <a:pt x="36" y="55"/>
                  </a:cubicBezTo>
                  <a:cubicBezTo>
                    <a:pt x="36" y="55"/>
                    <a:pt x="36" y="55"/>
                    <a:pt x="36" y="55"/>
                  </a:cubicBezTo>
                  <a:cubicBezTo>
                    <a:pt x="36" y="54"/>
                    <a:pt x="36" y="54"/>
                    <a:pt x="36" y="54"/>
                  </a:cubicBezTo>
                  <a:cubicBezTo>
                    <a:pt x="34" y="54"/>
                    <a:pt x="34" y="54"/>
                    <a:pt x="34" y="54"/>
                  </a:cubicBezTo>
                  <a:cubicBezTo>
                    <a:pt x="34" y="54"/>
                    <a:pt x="36" y="51"/>
                    <a:pt x="34" y="51"/>
                  </a:cubicBezTo>
                  <a:cubicBezTo>
                    <a:pt x="33" y="51"/>
                    <a:pt x="33" y="51"/>
                    <a:pt x="33" y="51"/>
                  </a:cubicBezTo>
                  <a:cubicBezTo>
                    <a:pt x="33" y="50"/>
                    <a:pt x="34" y="50"/>
                    <a:pt x="34" y="50"/>
                  </a:cubicBezTo>
                  <a:cubicBezTo>
                    <a:pt x="33" y="50"/>
                    <a:pt x="33" y="48"/>
                    <a:pt x="32" y="48"/>
                  </a:cubicBezTo>
                  <a:cubicBezTo>
                    <a:pt x="33" y="47"/>
                    <a:pt x="32" y="44"/>
                    <a:pt x="30" y="43"/>
                  </a:cubicBezTo>
                  <a:cubicBezTo>
                    <a:pt x="30" y="43"/>
                    <a:pt x="30" y="43"/>
                    <a:pt x="30" y="43"/>
                  </a:cubicBezTo>
                  <a:cubicBezTo>
                    <a:pt x="30" y="43"/>
                    <a:pt x="32" y="42"/>
                    <a:pt x="30" y="42"/>
                  </a:cubicBezTo>
                  <a:cubicBezTo>
                    <a:pt x="30" y="43"/>
                    <a:pt x="29" y="42"/>
                    <a:pt x="29" y="43"/>
                  </a:cubicBezTo>
                  <a:cubicBezTo>
                    <a:pt x="29" y="42"/>
                    <a:pt x="29" y="42"/>
                    <a:pt x="29" y="42"/>
                  </a:cubicBezTo>
                  <a:cubicBezTo>
                    <a:pt x="30" y="40"/>
                    <a:pt x="29" y="42"/>
                    <a:pt x="30" y="42"/>
                  </a:cubicBezTo>
                  <a:cubicBezTo>
                    <a:pt x="30" y="42"/>
                    <a:pt x="29" y="40"/>
                    <a:pt x="30" y="40"/>
                  </a:cubicBezTo>
                  <a:cubicBezTo>
                    <a:pt x="29" y="40"/>
                    <a:pt x="29" y="40"/>
                    <a:pt x="29" y="40"/>
                  </a:cubicBezTo>
                  <a:cubicBezTo>
                    <a:pt x="29" y="40"/>
                    <a:pt x="29" y="40"/>
                    <a:pt x="29" y="40"/>
                  </a:cubicBezTo>
                  <a:cubicBezTo>
                    <a:pt x="28" y="40"/>
                    <a:pt x="28" y="42"/>
                    <a:pt x="27" y="42"/>
                  </a:cubicBezTo>
                  <a:cubicBezTo>
                    <a:pt x="27" y="42"/>
                    <a:pt x="27" y="42"/>
                    <a:pt x="27" y="42"/>
                  </a:cubicBezTo>
                  <a:cubicBezTo>
                    <a:pt x="24" y="42"/>
                    <a:pt x="24" y="43"/>
                    <a:pt x="24" y="43"/>
                  </a:cubicBezTo>
                  <a:cubicBezTo>
                    <a:pt x="24" y="42"/>
                    <a:pt x="27" y="42"/>
                    <a:pt x="27" y="42"/>
                  </a:cubicBezTo>
                  <a:cubicBezTo>
                    <a:pt x="27" y="40"/>
                    <a:pt x="28" y="40"/>
                    <a:pt x="28" y="39"/>
                  </a:cubicBezTo>
                  <a:cubicBezTo>
                    <a:pt x="28" y="39"/>
                    <a:pt x="28" y="39"/>
                    <a:pt x="28" y="40"/>
                  </a:cubicBezTo>
                  <a:cubicBezTo>
                    <a:pt x="27" y="40"/>
                    <a:pt x="28" y="39"/>
                    <a:pt x="27" y="39"/>
                  </a:cubicBezTo>
                  <a:cubicBezTo>
                    <a:pt x="28" y="39"/>
                    <a:pt x="28" y="37"/>
                    <a:pt x="28" y="37"/>
                  </a:cubicBezTo>
                  <a:cubicBezTo>
                    <a:pt x="28" y="37"/>
                    <a:pt x="28" y="39"/>
                    <a:pt x="27" y="37"/>
                  </a:cubicBezTo>
                  <a:cubicBezTo>
                    <a:pt x="28" y="37"/>
                    <a:pt x="28" y="35"/>
                    <a:pt x="28" y="35"/>
                  </a:cubicBezTo>
                  <a:cubicBezTo>
                    <a:pt x="29" y="35"/>
                    <a:pt x="28" y="35"/>
                    <a:pt x="28" y="34"/>
                  </a:cubicBezTo>
                  <a:cubicBezTo>
                    <a:pt x="27" y="35"/>
                    <a:pt x="27" y="37"/>
                    <a:pt x="27" y="35"/>
                  </a:cubicBezTo>
                  <a:cubicBezTo>
                    <a:pt x="27" y="35"/>
                    <a:pt x="27" y="34"/>
                    <a:pt x="28" y="34"/>
                  </a:cubicBezTo>
                  <a:cubicBezTo>
                    <a:pt x="27" y="34"/>
                    <a:pt x="27" y="34"/>
                    <a:pt x="27" y="34"/>
                  </a:cubicBezTo>
                  <a:cubicBezTo>
                    <a:pt x="24" y="34"/>
                    <a:pt x="27" y="33"/>
                    <a:pt x="24" y="34"/>
                  </a:cubicBezTo>
                  <a:cubicBezTo>
                    <a:pt x="27" y="33"/>
                    <a:pt x="27" y="33"/>
                    <a:pt x="27" y="33"/>
                  </a:cubicBezTo>
                  <a:cubicBezTo>
                    <a:pt x="24" y="33"/>
                    <a:pt x="24" y="33"/>
                    <a:pt x="24" y="33"/>
                  </a:cubicBezTo>
                  <a:cubicBezTo>
                    <a:pt x="24" y="33"/>
                    <a:pt x="24" y="31"/>
                    <a:pt x="23" y="31"/>
                  </a:cubicBezTo>
                  <a:cubicBezTo>
                    <a:pt x="24" y="31"/>
                    <a:pt x="23" y="31"/>
                    <a:pt x="24" y="31"/>
                  </a:cubicBezTo>
                  <a:cubicBezTo>
                    <a:pt x="24" y="31"/>
                    <a:pt x="24" y="31"/>
                    <a:pt x="27" y="31"/>
                  </a:cubicBezTo>
                  <a:cubicBezTo>
                    <a:pt x="24" y="31"/>
                    <a:pt x="24" y="31"/>
                    <a:pt x="24" y="30"/>
                  </a:cubicBezTo>
                  <a:cubicBezTo>
                    <a:pt x="24" y="30"/>
                    <a:pt x="24" y="30"/>
                    <a:pt x="24" y="30"/>
                  </a:cubicBezTo>
                  <a:cubicBezTo>
                    <a:pt x="24" y="30"/>
                    <a:pt x="24" y="30"/>
                    <a:pt x="24" y="30"/>
                  </a:cubicBezTo>
                  <a:cubicBezTo>
                    <a:pt x="24" y="30"/>
                    <a:pt x="24" y="30"/>
                    <a:pt x="24" y="30"/>
                  </a:cubicBezTo>
                  <a:cubicBezTo>
                    <a:pt x="24" y="29"/>
                    <a:pt x="24" y="29"/>
                    <a:pt x="24" y="29"/>
                  </a:cubicBezTo>
                  <a:cubicBezTo>
                    <a:pt x="24" y="29"/>
                    <a:pt x="23" y="30"/>
                    <a:pt x="23" y="29"/>
                  </a:cubicBezTo>
                  <a:cubicBezTo>
                    <a:pt x="23" y="30"/>
                    <a:pt x="23" y="30"/>
                    <a:pt x="23" y="30"/>
                  </a:cubicBezTo>
                  <a:cubicBezTo>
                    <a:pt x="23" y="30"/>
                    <a:pt x="21" y="30"/>
                    <a:pt x="21" y="29"/>
                  </a:cubicBezTo>
                  <a:cubicBezTo>
                    <a:pt x="24" y="27"/>
                    <a:pt x="24" y="27"/>
                    <a:pt x="24" y="27"/>
                  </a:cubicBezTo>
                  <a:cubicBezTo>
                    <a:pt x="23" y="27"/>
                    <a:pt x="23" y="27"/>
                    <a:pt x="23" y="27"/>
                  </a:cubicBezTo>
                  <a:cubicBezTo>
                    <a:pt x="23" y="29"/>
                    <a:pt x="23" y="29"/>
                    <a:pt x="23" y="29"/>
                  </a:cubicBezTo>
                  <a:cubicBezTo>
                    <a:pt x="23" y="29"/>
                    <a:pt x="21" y="29"/>
                    <a:pt x="21" y="27"/>
                  </a:cubicBezTo>
                  <a:cubicBezTo>
                    <a:pt x="21" y="27"/>
                    <a:pt x="21" y="26"/>
                    <a:pt x="23" y="27"/>
                  </a:cubicBezTo>
                  <a:cubicBezTo>
                    <a:pt x="23" y="26"/>
                    <a:pt x="21" y="26"/>
                    <a:pt x="21" y="27"/>
                  </a:cubicBezTo>
                  <a:cubicBezTo>
                    <a:pt x="21" y="26"/>
                    <a:pt x="21" y="26"/>
                    <a:pt x="23" y="26"/>
                  </a:cubicBezTo>
                  <a:cubicBezTo>
                    <a:pt x="21" y="26"/>
                    <a:pt x="20" y="26"/>
                    <a:pt x="20" y="26"/>
                  </a:cubicBezTo>
                  <a:cubicBezTo>
                    <a:pt x="19" y="26"/>
                    <a:pt x="19" y="26"/>
                    <a:pt x="19" y="26"/>
                  </a:cubicBezTo>
                  <a:cubicBezTo>
                    <a:pt x="19" y="26"/>
                    <a:pt x="19" y="26"/>
                    <a:pt x="19" y="26"/>
                  </a:cubicBezTo>
                  <a:cubicBezTo>
                    <a:pt x="19" y="27"/>
                    <a:pt x="19" y="26"/>
                    <a:pt x="17" y="27"/>
                  </a:cubicBezTo>
                  <a:cubicBezTo>
                    <a:pt x="17" y="26"/>
                    <a:pt x="17" y="26"/>
                    <a:pt x="17" y="26"/>
                  </a:cubicBezTo>
                  <a:cubicBezTo>
                    <a:pt x="19" y="26"/>
                    <a:pt x="19" y="24"/>
                    <a:pt x="20" y="22"/>
                  </a:cubicBezTo>
                  <a:cubicBezTo>
                    <a:pt x="20" y="21"/>
                    <a:pt x="17" y="24"/>
                    <a:pt x="19" y="22"/>
                  </a:cubicBezTo>
                  <a:cubicBezTo>
                    <a:pt x="20" y="21"/>
                    <a:pt x="20" y="21"/>
                    <a:pt x="20" y="21"/>
                  </a:cubicBezTo>
                  <a:cubicBezTo>
                    <a:pt x="19" y="21"/>
                    <a:pt x="20" y="21"/>
                    <a:pt x="20" y="20"/>
                  </a:cubicBezTo>
                  <a:cubicBezTo>
                    <a:pt x="19" y="21"/>
                    <a:pt x="17" y="20"/>
                    <a:pt x="17" y="21"/>
                  </a:cubicBezTo>
                  <a:cubicBezTo>
                    <a:pt x="17" y="21"/>
                    <a:pt x="19" y="21"/>
                    <a:pt x="19" y="22"/>
                  </a:cubicBezTo>
                  <a:cubicBezTo>
                    <a:pt x="17" y="22"/>
                    <a:pt x="17" y="22"/>
                    <a:pt x="16" y="22"/>
                  </a:cubicBezTo>
                  <a:cubicBezTo>
                    <a:pt x="16" y="21"/>
                    <a:pt x="16" y="21"/>
                    <a:pt x="17" y="21"/>
                  </a:cubicBezTo>
                  <a:cubicBezTo>
                    <a:pt x="17" y="20"/>
                    <a:pt x="17" y="21"/>
                    <a:pt x="17" y="21"/>
                  </a:cubicBezTo>
                  <a:cubicBezTo>
                    <a:pt x="17" y="20"/>
                    <a:pt x="16" y="20"/>
                    <a:pt x="17" y="20"/>
                  </a:cubicBezTo>
                  <a:cubicBezTo>
                    <a:pt x="19" y="20"/>
                    <a:pt x="19" y="20"/>
                    <a:pt x="19" y="20"/>
                  </a:cubicBezTo>
                  <a:cubicBezTo>
                    <a:pt x="19" y="18"/>
                    <a:pt x="19" y="18"/>
                    <a:pt x="19" y="18"/>
                  </a:cubicBezTo>
                  <a:cubicBezTo>
                    <a:pt x="19" y="18"/>
                    <a:pt x="19" y="18"/>
                    <a:pt x="19" y="18"/>
                  </a:cubicBezTo>
                  <a:cubicBezTo>
                    <a:pt x="17" y="18"/>
                    <a:pt x="19" y="18"/>
                    <a:pt x="19" y="17"/>
                  </a:cubicBezTo>
                  <a:cubicBezTo>
                    <a:pt x="17" y="17"/>
                    <a:pt x="17" y="17"/>
                    <a:pt x="17" y="17"/>
                  </a:cubicBezTo>
                  <a:cubicBezTo>
                    <a:pt x="17" y="18"/>
                    <a:pt x="19" y="18"/>
                    <a:pt x="17" y="20"/>
                  </a:cubicBezTo>
                  <a:cubicBezTo>
                    <a:pt x="17" y="18"/>
                    <a:pt x="17" y="18"/>
                    <a:pt x="17" y="18"/>
                  </a:cubicBezTo>
                  <a:cubicBezTo>
                    <a:pt x="16" y="18"/>
                    <a:pt x="17" y="18"/>
                    <a:pt x="16" y="18"/>
                  </a:cubicBezTo>
                  <a:cubicBezTo>
                    <a:pt x="16" y="18"/>
                    <a:pt x="15" y="18"/>
                    <a:pt x="15" y="17"/>
                  </a:cubicBezTo>
                  <a:cubicBezTo>
                    <a:pt x="16" y="17"/>
                    <a:pt x="16" y="17"/>
                    <a:pt x="16" y="17"/>
                  </a:cubicBezTo>
                  <a:cubicBezTo>
                    <a:pt x="16" y="16"/>
                    <a:pt x="16" y="16"/>
                    <a:pt x="16" y="14"/>
                  </a:cubicBezTo>
                  <a:cubicBezTo>
                    <a:pt x="15" y="16"/>
                    <a:pt x="15" y="14"/>
                    <a:pt x="15" y="14"/>
                  </a:cubicBezTo>
                  <a:cubicBezTo>
                    <a:pt x="15" y="14"/>
                    <a:pt x="16" y="16"/>
                    <a:pt x="15" y="17"/>
                  </a:cubicBezTo>
                  <a:cubicBezTo>
                    <a:pt x="13" y="17"/>
                    <a:pt x="16" y="17"/>
                    <a:pt x="15" y="18"/>
                  </a:cubicBezTo>
                  <a:cubicBezTo>
                    <a:pt x="15" y="18"/>
                    <a:pt x="13" y="18"/>
                    <a:pt x="11" y="18"/>
                  </a:cubicBezTo>
                  <a:cubicBezTo>
                    <a:pt x="11" y="18"/>
                    <a:pt x="11" y="18"/>
                    <a:pt x="11" y="18"/>
                  </a:cubicBezTo>
                  <a:cubicBezTo>
                    <a:pt x="13" y="17"/>
                    <a:pt x="13" y="18"/>
                    <a:pt x="15" y="17"/>
                  </a:cubicBezTo>
                  <a:cubicBezTo>
                    <a:pt x="13" y="17"/>
                    <a:pt x="13" y="16"/>
                    <a:pt x="13" y="16"/>
                  </a:cubicBezTo>
                  <a:cubicBezTo>
                    <a:pt x="13" y="14"/>
                    <a:pt x="11" y="16"/>
                    <a:pt x="13" y="16"/>
                  </a:cubicBezTo>
                  <a:cubicBezTo>
                    <a:pt x="11" y="14"/>
                    <a:pt x="11" y="14"/>
                    <a:pt x="10" y="13"/>
                  </a:cubicBezTo>
                  <a:cubicBezTo>
                    <a:pt x="11" y="13"/>
                    <a:pt x="10" y="11"/>
                    <a:pt x="11" y="11"/>
                  </a:cubicBezTo>
                  <a:cubicBezTo>
                    <a:pt x="13" y="11"/>
                    <a:pt x="13" y="11"/>
                    <a:pt x="13" y="11"/>
                  </a:cubicBezTo>
                  <a:cubicBezTo>
                    <a:pt x="13" y="11"/>
                    <a:pt x="13" y="11"/>
                    <a:pt x="13" y="11"/>
                  </a:cubicBezTo>
                  <a:cubicBezTo>
                    <a:pt x="13" y="11"/>
                    <a:pt x="11" y="11"/>
                    <a:pt x="11" y="9"/>
                  </a:cubicBezTo>
                  <a:cubicBezTo>
                    <a:pt x="11" y="11"/>
                    <a:pt x="10" y="11"/>
                    <a:pt x="10" y="13"/>
                  </a:cubicBezTo>
                  <a:cubicBezTo>
                    <a:pt x="10" y="11"/>
                    <a:pt x="8" y="13"/>
                    <a:pt x="8" y="11"/>
                  </a:cubicBezTo>
                  <a:cubicBezTo>
                    <a:pt x="8" y="11"/>
                    <a:pt x="8" y="9"/>
                    <a:pt x="8" y="8"/>
                  </a:cubicBezTo>
                  <a:cubicBezTo>
                    <a:pt x="7" y="8"/>
                    <a:pt x="7" y="7"/>
                    <a:pt x="7" y="5"/>
                  </a:cubicBezTo>
                  <a:cubicBezTo>
                    <a:pt x="6" y="5"/>
                    <a:pt x="6" y="7"/>
                    <a:pt x="4" y="5"/>
                  </a:cubicBezTo>
                  <a:cubicBezTo>
                    <a:pt x="6" y="5"/>
                    <a:pt x="6" y="5"/>
                    <a:pt x="6" y="5"/>
                  </a:cubicBezTo>
                  <a:cubicBezTo>
                    <a:pt x="6" y="5"/>
                    <a:pt x="6" y="5"/>
                    <a:pt x="6" y="5"/>
                  </a:cubicBezTo>
                  <a:cubicBezTo>
                    <a:pt x="6" y="5"/>
                    <a:pt x="4" y="4"/>
                    <a:pt x="6" y="4"/>
                  </a:cubicBezTo>
                  <a:cubicBezTo>
                    <a:pt x="4" y="4"/>
                    <a:pt x="4" y="4"/>
                    <a:pt x="4" y="4"/>
                  </a:cubicBezTo>
                  <a:cubicBezTo>
                    <a:pt x="4" y="4"/>
                    <a:pt x="4" y="4"/>
                    <a:pt x="4" y="4"/>
                  </a:cubicBezTo>
                  <a:cubicBezTo>
                    <a:pt x="3" y="4"/>
                    <a:pt x="3" y="4"/>
                    <a:pt x="3" y="4"/>
                  </a:cubicBezTo>
                  <a:cubicBezTo>
                    <a:pt x="2" y="4"/>
                    <a:pt x="3" y="3"/>
                    <a:pt x="3" y="3"/>
                  </a:cubicBezTo>
                  <a:cubicBezTo>
                    <a:pt x="3" y="3"/>
                    <a:pt x="3" y="3"/>
                    <a:pt x="3" y="3"/>
                  </a:cubicBezTo>
                  <a:cubicBezTo>
                    <a:pt x="3" y="1"/>
                    <a:pt x="3" y="1"/>
                    <a:pt x="2" y="0"/>
                  </a:cubicBezTo>
                  <a:cubicBezTo>
                    <a:pt x="2" y="1"/>
                    <a:pt x="2" y="1"/>
                    <a:pt x="2" y="1"/>
                  </a:cubicBezTo>
                  <a:cubicBezTo>
                    <a:pt x="2" y="0"/>
                    <a:pt x="2" y="0"/>
                    <a:pt x="2" y="0"/>
                  </a:cubicBezTo>
                  <a:cubicBezTo>
                    <a:pt x="0" y="0"/>
                    <a:pt x="0" y="0"/>
                    <a:pt x="0" y="0"/>
                  </a:cubicBezTo>
                  <a:cubicBezTo>
                    <a:pt x="0" y="1"/>
                    <a:pt x="0" y="1"/>
                    <a:pt x="0" y="1"/>
                  </a:cubicBezTo>
                  <a:cubicBezTo>
                    <a:pt x="0" y="1"/>
                    <a:pt x="0" y="1"/>
                    <a:pt x="2" y="1"/>
                  </a:cubicBezTo>
                  <a:cubicBezTo>
                    <a:pt x="2" y="1"/>
                    <a:pt x="2" y="1"/>
                    <a:pt x="2" y="3"/>
                  </a:cubicBezTo>
                  <a:cubicBezTo>
                    <a:pt x="2" y="1"/>
                    <a:pt x="2" y="1"/>
                    <a:pt x="2" y="1"/>
                  </a:cubicBezTo>
                  <a:cubicBezTo>
                    <a:pt x="0" y="1"/>
                    <a:pt x="2" y="3"/>
                    <a:pt x="0" y="3"/>
                  </a:cubicBezTo>
                  <a:cubicBezTo>
                    <a:pt x="0" y="3"/>
                    <a:pt x="0" y="3"/>
                    <a:pt x="0" y="3"/>
                  </a:cubicBezTo>
                  <a:cubicBezTo>
                    <a:pt x="0" y="3"/>
                    <a:pt x="0" y="3"/>
                    <a:pt x="0" y="4"/>
                  </a:cubicBezTo>
                  <a:cubicBezTo>
                    <a:pt x="0" y="3"/>
                    <a:pt x="2" y="4"/>
                    <a:pt x="2" y="4"/>
                  </a:cubicBezTo>
                  <a:cubicBezTo>
                    <a:pt x="0" y="4"/>
                    <a:pt x="0" y="4"/>
                    <a:pt x="2" y="5"/>
                  </a:cubicBezTo>
                  <a:cubicBezTo>
                    <a:pt x="3" y="5"/>
                    <a:pt x="2" y="7"/>
                    <a:pt x="2" y="7"/>
                  </a:cubicBezTo>
                  <a:cubicBezTo>
                    <a:pt x="3" y="7"/>
                    <a:pt x="3" y="5"/>
                    <a:pt x="3" y="5"/>
                  </a:cubicBezTo>
                  <a:cubicBezTo>
                    <a:pt x="4" y="5"/>
                    <a:pt x="3" y="5"/>
                    <a:pt x="4" y="5"/>
                  </a:cubicBezTo>
                  <a:cubicBezTo>
                    <a:pt x="3" y="7"/>
                    <a:pt x="3" y="7"/>
                    <a:pt x="3" y="8"/>
                  </a:cubicBezTo>
                  <a:cubicBezTo>
                    <a:pt x="3" y="8"/>
                    <a:pt x="3" y="8"/>
                    <a:pt x="3" y="8"/>
                  </a:cubicBezTo>
                  <a:cubicBezTo>
                    <a:pt x="3" y="8"/>
                    <a:pt x="3" y="8"/>
                    <a:pt x="3" y="9"/>
                  </a:cubicBezTo>
                  <a:cubicBezTo>
                    <a:pt x="4" y="11"/>
                    <a:pt x="4" y="13"/>
                    <a:pt x="6" y="13"/>
                  </a:cubicBezTo>
                  <a:cubicBezTo>
                    <a:pt x="6" y="13"/>
                    <a:pt x="6" y="13"/>
                    <a:pt x="6" y="13"/>
                  </a:cubicBezTo>
                  <a:cubicBezTo>
                    <a:pt x="4" y="14"/>
                    <a:pt x="6" y="14"/>
                    <a:pt x="6" y="16"/>
                  </a:cubicBezTo>
                  <a:cubicBezTo>
                    <a:pt x="7" y="17"/>
                    <a:pt x="7" y="18"/>
                    <a:pt x="8" y="18"/>
                  </a:cubicBezTo>
                  <a:cubicBezTo>
                    <a:pt x="8" y="21"/>
                    <a:pt x="10" y="22"/>
                    <a:pt x="11" y="26"/>
                  </a:cubicBezTo>
                  <a:cubicBezTo>
                    <a:pt x="11" y="24"/>
                    <a:pt x="11" y="24"/>
                    <a:pt x="11" y="24"/>
                  </a:cubicBezTo>
                  <a:cubicBezTo>
                    <a:pt x="11" y="26"/>
                    <a:pt x="13" y="24"/>
                    <a:pt x="13" y="26"/>
                  </a:cubicBezTo>
                  <a:cubicBezTo>
                    <a:pt x="11" y="26"/>
                    <a:pt x="11" y="26"/>
                    <a:pt x="11" y="27"/>
                  </a:cubicBezTo>
                  <a:cubicBezTo>
                    <a:pt x="13" y="27"/>
                    <a:pt x="13" y="29"/>
                    <a:pt x="13" y="30"/>
                  </a:cubicBezTo>
                  <a:cubicBezTo>
                    <a:pt x="13" y="30"/>
                    <a:pt x="13" y="30"/>
                    <a:pt x="13" y="30"/>
                  </a:cubicBezTo>
                  <a:cubicBezTo>
                    <a:pt x="13" y="31"/>
                    <a:pt x="15" y="31"/>
                    <a:pt x="16" y="33"/>
                  </a:cubicBezTo>
                  <a:cubicBezTo>
                    <a:pt x="16" y="33"/>
                    <a:pt x="16" y="33"/>
                    <a:pt x="16" y="33"/>
                  </a:cubicBezTo>
                  <a:cubicBezTo>
                    <a:pt x="16" y="34"/>
                    <a:pt x="16" y="34"/>
                    <a:pt x="16" y="35"/>
                  </a:cubicBezTo>
                  <a:cubicBezTo>
                    <a:pt x="16" y="37"/>
                    <a:pt x="17" y="37"/>
                    <a:pt x="17" y="39"/>
                  </a:cubicBezTo>
                  <a:cubicBezTo>
                    <a:pt x="17" y="42"/>
                    <a:pt x="20" y="43"/>
                    <a:pt x="20" y="46"/>
                  </a:cubicBezTo>
                  <a:cubicBezTo>
                    <a:pt x="21" y="46"/>
                    <a:pt x="21" y="46"/>
                    <a:pt x="21" y="46"/>
                  </a:cubicBezTo>
                  <a:cubicBezTo>
                    <a:pt x="21" y="48"/>
                    <a:pt x="24" y="51"/>
                    <a:pt x="24" y="55"/>
                  </a:cubicBezTo>
                  <a:cubicBezTo>
                    <a:pt x="27" y="54"/>
                    <a:pt x="27" y="54"/>
                    <a:pt x="27" y="54"/>
                  </a:cubicBezTo>
                  <a:cubicBezTo>
                    <a:pt x="28" y="55"/>
                    <a:pt x="27" y="55"/>
                    <a:pt x="27" y="56"/>
                  </a:cubicBezTo>
                  <a:cubicBezTo>
                    <a:pt x="27" y="56"/>
                    <a:pt x="27" y="57"/>
                    <a:pt x="28" y="57"/>
                  </a:cubicBezTo>
                  <a:cubicBezTo>
                    <a:pt x="28" y="59"/>
                    <a:pt x="28" y="59"/>
                    <a:pt x="28" y="59"/>
                  </a:cubicBezTo>
                  <a:cubicBezTo>
                    <a:pt x="29" y="60"/>
                    <a:pt x="29" y="60"/>
                    <a:pt x="29" y="61"/>
                  </a:cubicBezTo>
                  <a:cubicBezTo>
                    <a:pt x="29" y="61"/>
                    <a:pt x="29" y="61"/>
                    <a:pt x="29" y="61"/>
                  </a:cubicBezTo>
                  <a:cubicBezTo>
                    <a:pt x="29" y="61"/>
                    <a:pt x="29" y="61"/>
                    <a:pt x="30" y="61"/>
                  </a:cubicBezTo>
                  <a:cubicBezTo>
                    <a:pt x="30" y="61"/>
                    <a:pt x="32" y="63"/>
                    <a:pt x="29" y="63"/>
                  </a:cubicBezTo>
                  <a:cubicBezTo>
                    <a:pt x="30" y="64"/>
                    <a:pt x="30" y="68"/>
                    <a:pt x="32" y="68"/>
                  </a:cubicBezTo>
                  <a:cubicBezTo>
                    <a:pt x="32" y="68"/>
                    <a:pt x="32" y="68"/>
                    <a:pt x="32" y="69"/>
                  </a:cubicBezTo>
                  <a:cubicBezTo>
                    <a:pt x="32" y="69"/>
                    <a:pt x="34" y="70"/>
                    <a:pt x="33" y="72"/>
                  </a:cubicBezTo>
                  <a:cubicBezTo>
                    <a:pt x="34" y="72"/>
                    <a:pt x="34" y="70"/>
                    <a:pt x="34" y="72"/>
                  </a:cubicBezTo>
                  <a:cubicBezTo>
                    <a:pt x="34" y="72"/>
                    <a:pt x="34" y="72"/>
                    <a:pt x="34" y="72"/>
                  </a:cubicBezTo>
                  <a:cubicBezTo>
                    <a:pt x="34" y="74"/>
                    <a:pt x="37" y="76"/>
                    <a:pt x="37" y="77"/>
                  </a:cubicBezTo>
                  <a:cubicBezTo>
                    <a:pt x="38" y="82"/>
                    <a:pt x="41" y="85"/>
                    <a:pt x="42" y="87"/>
                  </a:cubicBezTo>
                  <a:cubicBezTo>
                    <a:pt x="43" y="87"/>
                    <a:pt x="43" y="87"/>
                    <a:pt x="43" y="87"/>
                  </a:cubicBezTo>
                  <a:cubicBezTo>
                    <a:pt x="42" y="89"/>
                    <a:pt x="45" y="89"/>
                    <a:pt x="45" y="90"/>
                  </a:cubicBezTo>
                  <a:cubicBezTo>
                    <a:pt x="45" y="90"/>
                    <a:pt x="45" y="93"/>
                    <a:pt x="45" y="90"/>
                  </a:cubicBezTo>
                  <a:cubicBezTo>
                    <a:pt x="45" y="93"/>
                    <a:pt x="47" y="94"/>
                    <a:pt x="46" y="95"/>
                  </a:cubicBezTo>
                  <a:cubicBezTo>
                    <a:pt x="46" y="95"/>
                    <a:pt x="46" y="95"/>
                    <a:pt x="46" y="95"/>
                  </a:cubicBezTo>
                  <a:cubicBezTo>
                    <a:pt x="47" y="95"/>
                    <a:pt x="47" y="97"/>
                    <a:pt x="49" y="98"/>
                  </a:cubicBezTo>
                  <a:cubicBezTo>
                    <a:pt x="49" y="97"/>
                    <a:pt x="49" y="97"/>
                    <a:pt x="49" y="97"/>
                  </a:cubicBezTo>
                  <a:cubicBezTo>
                    <a:pt x="50" y="97"/>
                    <a:pt x="49" y="99"/>
                    <a:pt x="50" y="98"/>
                  </a:cubicBezTo>
                  <a:cubicBezTo>
                    <a:pt x="50" y="98"/>
                    <a:pt x="49" y="99"/>
                    <a:pt x="49" y="98"/>
                  </a:cubicBezTo>
                  <a:cubicBezTo>
                    <a:pt x="51" y="100"/>
                    <a:pt x="51" y="103"/>
                    <a:pt x="54" y="108"/>
                  </a:cubicBezTo>
                  <a:cubicBezTo>
                    <a:pt x="56" y="110"/>
                    <a:pt x="56" y="107"/>
                    <a:pt x="56" y="108"/>
                  </a:cubicBezTo>
                  <a:cubicBezTo>
                    <a:pt x="56" y="108"/>
                    <a:pt x="55" y="110"/>
                    <a:pt x="56" y="108"/>
                  </a:cubicBezTo>
                  <a:cubicBezTo>
                    <a:pt x="56" y="110"/>
                    <a:pt x="58" y="108"/>
                    <a:pt x="58" y="110"/>
                  </a:cubicBezTo>
                  <a:cubicBezTo>
                    <a:pt x="56" y="110"/>
                    <a:pt x="58" y="110"/>
                    <a:pt x="56" y="111"/>
                  </a:cubicBezTo>
                  <a:cubicBezTo>
                    <a:pt x="58" y="111"/>
                    <a:pt x="59" y="111"/>
                    <a:pt x="59" y="112"/>
                  </a:cubicBezTo>
                  <a:cubicBezTo>
                    <a:pt x="59" y="112"/>
                    <a:pt x="59" y="112"/>
                    <a:pt x="59" y="112"/>
                  </a:cubicBezTo>
                  <a:cubicBezTo>
                    <a:pt x="58" y="113"/>
                    <a:pt x="59" y="115"/>
                    <a:pt x="59" y="116"/>
                  </a:cubicBezTo>
                  <a:cubicBezTo>
                    <a:pt x="62" y="124"/>
                    <a:pt x="64" y="129"/>
                    <a:pt x="68" y="136"/>
                  </a:cubicBezTo>
                  <a:cubicBezTo>
                    <a:pt x="72" y="141"/>
                    <a:pt x="73" y="149"/>
                    <a:pt x="77" y="154"/>
                  </a:cubicBezTo>
                  <a:cubicBezTo>
                    <a:pt x="81" y="154"/>
                    <a:pt x="81" y="154"/>
                    <a:pt x="81" y="156"/>
                  </a:cubicBezTo>
                  <a:cubicBezTo>
                    <a:pt x="81" y="155"/>
                    <a:pt x="81" y="155"/>
                    <a:pt x="81" y="155"/>
                  </a:cubicBezTo>
                  <a:cubicBezTo>
                    <a:pt x="81" y="156"/>
                    <a:pt x="83" y="156"/>
                    <a:pt x="81" y="159"/>
                  </a:cubicBezTo>
                  <a:cubicBezTo>
                    <a:pt x="83" y="160"/>
                    <a:pt x="84" y="163"/>
                    <a:pt x="85" y="164"/>
                  </a:cubicBezTo>
                  <a:cubicBezTo>
                    <a:pt x="85" y="164"/>
                    <a:pt x="85" y="164"/>
                    <a:pt x="85" y="164"/>
                  </a:cubicBezTo>
                  <a:cubicBezTo>
                    <a:pt x="85" y="166"/>
                    <a:pt x="85" y="166"/>
                    <a:pt x="85" y="166"/>
                  </a:cubicBezTo>
                  <a:cubicBezTo>
                    <a:pt x="85" y="166"/>
                    <a:pt x="85" y="166"/>
                    <a:pt x="85" y="166"/>
                  </a:cubicBezTo>
                  <a:cubicBezTo>
                    <a:pt x="85" y="166"/>
                    <a:pt x="85" y="166"/>
                    <a:pt x="85" y="166"/>
                  </a:cubicBezTo>
                  <a:cubicBezTo>
                    <a:pt x="86" y="173"/>
                    <a:pt x="92" y="177"/>
                    <a:pt x="96" y="183"/>
                  </a:cubicBezTo>
                  <a:cubicBezTo>
                    <a:pt x="97" y="184"/>
                    <a:pt x="97" y="186"/>
                    <a:pt x="98" y="188"/>
                  </a:cubicBezTo>
                  <a:cubicBezTo>
                    <a:pt x="101" y="192"/>
                    <a:pt x="105" y="194"/>
                    <a:pt x="106" y="201"/>
                  </a:cubicBezTo>
                  <a:cubicBezTo>
                    <a:pt x="106" y="201"/>
                    <a:pt x="109" y="197"/>
                    <a:pt x="109" y="19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9" name="Freeform 142"/>
            <p:cNvSpPr>
              <a:spLocks/>
            </p:cNvSpPr>
            <p:nvPr/>
          </p:nvSpPr>
          <p:spPr bwMode="auto">
            <a:xfrm>
              <a:off x="3979" y="1962"/>
              <a:ext cx="257" cy="478"/>
            </a:xfrm>
            <a:custGeom>
              <a:avLst/>
              <a:gdLst>
                <a:gd name="T0" fmla="*/ 96 w 109"/>
                <a:gd name="T1" fmla="*/ 177 h 202"/>
                <a:gd name="T2" fmla="*/ 94 w 109"/>
                <a:gd name="T3" fmla="*/ 172 h 202"/>
                <a:gd name="T4" fmla="*/ 88 w 109"/>
                <a:gd name="T5" fmla="*/ 158 h 202"/>
                <a:gd name="T6" fmla="*/ 87 w 109"/>
                <a:gd name="T7" fmla="*/ 155 h 202"/>
                <a:gd name="T8" fmla="*/ 79 w 109"/>
                <a:gd name="T9" fmla="*/ 143 h 202"/>
                <a:gd name="T10" fmla="*/ 75 w 109"/>
                <a:gd name="T11" fmla="*/ 138 h 202"/>
                <a:gd name="T12" fmla="*/ 73 w 109"/>
                <a:gd name="T13" fmla="*/ 131 h 202"/>
                <a:gd name="T14" fmla="*/ 70 w 109"/>
                <a:gd name="T15" fmla="*/ 124 h 202"/>
                <a:gd name="T16" fmla="*/ 68 w 109"/>
                <a:gd name="T17" fmla="*/ 122 h 202"/>
                <a:gd name="T18" fmla="*/ 68 w 109"/>
                <a:gd name="T19" fmla="*/ 118 h 202"/>
                <a:gd name="T20" fmla="*/ 65 w 109"/>
                <a:gd name="T21" fmla="*/ 110 h 202"/>
                <a:gd name="T22" fmla="*/ 61 w 109"/>
                <a:gd name="T23" fmla="*/ 106 h 202"/>
                <a:gd name="T24" fmla="*/ 60 w 109"/>
                <a:gd name="T25" fmla="*/ 102 h 202"/>
                <a:gd name="T26" fmla="*/ 57 w 109"/>
                <a:gd name="T27" fmla="*/ 97 h 202"/>
                <a:gd name="T28" fmla="*/ 55 w 109"/>
                <a:gd name="T29" fmla="*/ 91 h 202"/>
                <a:gd name="T30" fmla="*/ 48 w 109"/>
                <a:gd name="T31" fmla="*/ 84 h 202"/>
                <a:gd name="T32" fmla="*/ 48 w 109"/>
                <a:gd name="T33" fmla="*/ 80 h 202"/>
                <a:gd name="T34" fmla="*/ 46 w 109"/>
                <a:gd name="T35" fmla="*/ 79 h 202"/>
                <a:gd name="T36" fmla="*/ 44 w 109"/>
                <a:gd name="T37" fmla="*/ 76 h 202"/>
                <a:gd name="T38" fmla="*/ 44 w 109"/>
                <a:gd name="T39" fmla="*/ 75 h 202"/>
                <a:gd name="T40" fmla="*/ 43 w 109"/>
                <a:gd name="T41" fmla="*/ 70 h 202"/>
                <a:gd name="T42" fmla="*/ 38 w 109"/>
                <a:gd name="T43" fmla="*/ 61 h 202"/>
                <a:gd name="T44" fmla="*/ 37 w 109"/>
                <a:gd name="T45" fmla="*/ 57 h 202"/>
                <a:gd name="T46" fmla="*/ 33 w 109"/>
                <a:gd name="T47" fmla="*/ 53 h 202"/>
                <a:gd name="T48" fmla="*/ 29 w 109"/>
                <a:gd name="T49" fmla="*/ 45 h 202"/>
                <a:gd name="T50" fmla="*/ 26 w 109"/>
                <a:gd name="T51" fmla="*/ 44 h 202"/>
                <a:gd name="T52" fmla="*/ 26 w 109"/>
                <a:gd name="T53" fmla="*/ 40 h 202"/>
                <a:gd name="T54" fmla="*/ 27 w 109"/>
                <a:gd name="T55" fmla="*/ 37 h 202"/>
                <a:gd name="T56" fmla="*/ 25 w 109"/>
                <a:gd name="T57" fmla="*/ 33 h 202"/>
                <a:gd name="T58" fmla="*/ 25 w 109"/>
                <a:gd name="T59" fmla="*/ 30 h 202"/>
                <a:gd name="T60" fmla="*/ 24 w 109"/>
                <a:gd name="T61" fmla="*/ 29 h 202"/>
                <a:gd name="T62" fmla="*/ 18 w 109"/>
                <a:gd name="T63" fmla="*/ 28 h 202"/>
                <a:gd name="T64" fmla="*/ 18 w 109"/>
                <a:gd name="T65" fmla="*/ 24 h 202"/>
                <a:gd name="T66" fmla="*/ 17 w 109"/>
                <a:gd name="T67" fmla="*/ 23 h 202"/>
                <a:gd name="T68" fmla="*/ 17 w 109"/>
                <a:gd name="T69" fmla="*/ 20 h 202"/>
                <a:gd name="T70" fmla="*/ 16 w 109"/>
                <a:gd name="T71" fmla="*/ 16 h 202"/>
                <a:gd name="T72" fmla="*/ 13 w 109"/>
                <a:gd name="T73" fmla="*/ 20 h 202"/>
                <a:gd name="T74" fmla="*/ 13 w 109"/>
                <a:gd name="T75" fmla="*/ 13 h 202"/>
                <a:gd name="T76" fmla="*/ 4 w 109"/>
                <a:gd name="T77" fmla="*/ 8 h 202"/>
                <a:gd name="T78" fmla="*/ 3 w 109"/>
                <a:gd name="T79" fmla="*/ 7 h 202"/>
                <a:gd name="T80" fmla="*/ 0 w 109"/>
                <a:gd name="T81" fmla="*/ 0 h 202"/>
                <a:gd name="T82" fmla="*/ 0 w 109"/>
                <a:gd name="T83" fmla="*/ 3 h 202"/>
                <a:gd name="T84" fmla="*/ 4 w 109"/>
                <a:gd name="T85" fmla="*/ 8 h 202"/>
                <a:gd name="T86" fmla="*/ 5 w 109"/>
                <a:gd name="T87" fmla="*/ 17 h 202"/>
                <a:gd name="T88" fmla="*/ 13 w 109"/>
                <a:gd name="T89" fmla="*/ 33 h 202"/>
                <a:gd name="T90" fmla="*/ 20 w 109"/>
                <a:gd name="T91" fmla="*/ 49 h 202"/>
                <a:gd name="T92" fmla="*/ 27 w 109"/>
                <a:gd name="T93" fmla="*/ 62 h 202"/>
                <a:gd name="T94" fmla="*/ 31 w 109"/>
                <a:gd name="T95" fmla="*/ 70 h 202"/>
                <a:gd name="T96" fmla="*/ 43 w 109"/>
                <a:gd name="T97" fmla="*/ 89 h 202"/>
                <a:gd name="T98" fmla="*/ 48 w 109"/>
                <a:gd name="T99" fmla="*/ 98 h 202"/>
                <a:gd name="T100" fmla="*/ 57 w 109"/>
                <a:gd name="T101" fmla="*/ 111 h 202"/>
                <a:gd name="T102" fmla="*/ 78 w 109"/>
                <a:gd name="T103" fmla="*/ 156 h 202"/>
                <a:gd name="T104" fmla="*/ 85 w 109"/>
                <a:gd name="T105" fmla="*/ 168 h 202"/>
                <a:gd name="T106" fmla="*/ 108 w 109"/>
                <a:gd name="T10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9" h="202">
                  <a:moveTo>
                    <a:pt x="108" y="198"/>
                  </a:moveTo>
                  <a:cubicBezTo>
                    <a:pt x="109" y="195"/>
                    <a:pt x="105" y="194"/>
                    <a:pt x="105" y="188"/>
                  </a:cubicBezTo>
                  <a:cubicBezTo>
                    <a:pt x="105" y="188"/>
                    <a:pt x="103" y="190"/>
                    <a:pt x="103" y="188"/>
                  </a:cubicBezTo>
                  <a:cubicBezTo>
                    <a:pt x="103" y="186"/>
                    <a:pt x="100" y="182"/>
                    <a:pt x="98" y="181"/>
                  </a:cubicBezTo>
                  <a:cubicBezTo>
                    <a:pt x="98" y="181"/>
                    <a:pt x="98" y="181"/>
                    <a:pt x="98" y="181"/>
                  </a:cubicBezTo>
                  <a:cubicBezTo>
                    <a:pt x="96" y="181"/>
                    <a:pt x="98" y="178"/>
                    <a:pt x="96" y="177"/>
                  </a:cubicBezTo>
                  <a:cubicBezTo>
                    <a:pt x="96" y="178"/>
                    <a:pt x="96" y="178"/>
                    <a:pt x="96" y="178"/>
                  </a:cubicBezTo>
                  <a:cubicBezTo>
                    <a:pt x="96" y="177"/>
                    <a:pt x="96" y="177"/>
                    <a:pt x="96" y="175"/>
                  </a:cubicBezTo>
                  <a:cubicBezTo>
                    <a:pt x="95" y="177"/>
                    <a:pt x="95" y="177"/>
                    <a:pt x="95" y="177"/>
                  </a:cubicBezTo>
                  <a:cubicBezTo>
                    <a:pt x="95" y="175"/>
                    <a:pt x="95" y="175"/>
                    <a:pt x="95" y="175"/>
                  </a:cubicBezTo>
                  <a:cubicBezTo>
                    <a:pt x="96" y="174"/>
                    <a:pt x="94" y="173"/>
                    <a:pt x="95" y="172"/>
                  </a:cubicBezTo>
                  <a:cubicBezTo>
                    <a:pt x="94" y="172"/>
                    <a:pt x="94" y="172"/>
                    <a:pt x="94" y="172"/>
                  </a:cubicBezTo>
                  <a:cubicBezTo>
                    <a:pt x="94" y="169"/>
                    <a:pt x="92" y="168"/>
                    <a:pt x="91" y="164"/>
                  </a:cubicBezTo>
                  <a:cubicBezTo>
                    <a:pt x="91" y="164"/>
                    <a:pt x="91" y="164"/>
                    <a:pt x="91" y="164"/>
                  </a:cubicBezTo>
                  <a:cubicBezTo>
                    <a:pt x="91" y="162"/>
                    <a:pt x="91" y="162"/>
                    <a:pt x="91" y="162"/>
                  </a:cubicBezTo>
                  <a:cubicBezTo>
                    <a:pt x="88" y="162"/>
                    <a:pt x="91" y="161"/>
                    <a:pt x="88" y="160"/>
                  </a:cubicBezTo>
                  <a:cubicBezTo>
                    <a:pt x="88" y="160"/>
                    <a:pt x="88" y="160"/>
                    <a:pt x="88" y="160"/>
                  </a:cubicBezTo>
                  <a:cubicBezTo>
                    <a:pt x="91" y="160"/>
                    <a:pt x="88" y="160"/>
                    <a:pt x="88" y="158"/>
                  </a:cubicBezTo>
                  <a:cubicBezTo>
                    <a:pt x="88" y="158"/>
                    <a:pt x="88" y="158"/>
                    <a:pt x="88" y="158"/>
                  </a:cubicBezTo>
                  <a:cubicBezTo>
                    <a:pt x="88" y="158"/>
                    <a:pt x="87" y="158"/>
                    <a:pt x="87" y="157"/>
                  </a:cubicBezTo>
                  <a:cubicBezTo>
                    <a:pt x="87" y="157"/>
                    <a:pt x="87" y="157"/>
                    <a:pt x="87" y="157"/>
                  </a:cubicBezTo>
                  <a:cubicBezTo>
                    <a:pt x="87" y="157"/>
                    <a:pt x="87" y="157"/>
                    <a:pt x="87" y="157"/>
                  </a:cubicBezTo>
                  <a:cubicBezTo>
                    <a:pt x="87" y="157"/>
                    <a:pt x="87" y="157"/>
                    <a:pt x="87" y="157"/>
                  </a:cubicBezTo>
                  <a:cubicBezTo>
                    <a:pt x="87" y="156"/>
                    <a:pt x="86" y="156"/>
                    <a:pt x="87" y="155"/>
                  </a:cubicBezTo>
                  <a:cubicBezTo>
                    <a:pt x="86" y="156"/>
                    <a:pt x="87" y="156"/>
                    <a:pt x="86" y="156"/>
                  </a:cubicBezTo>
                  <a:cubicBezTo>
                    <a:pt x="85" y="153"/>
                    <a:pt x="83" y="149"/>
                    <a:pt x="82" y="145"/>
                  </a:cubicBezTo>
                  <a:cubicBezTo>
                    <a:pt x="81" y="145"/>
                    <a:pt x="81" y="145"/>
                    <a:pt x="81" y="145"/>
                  </a:cubicBezTo>
                  <a:cubicBezTo>
                    <a:pt x="81" y="145"/>
                    <a:pt x="79" y="144"/>
                    <a:pt x="81" y="144"/>
                  </a:cubicBezTo>
                  <a:cubicBezTo>
                    <a:pt x="79" y="144"/>
                    <a:pt x="79" y="144"/>
                    <a:pt x="79" y="144"/>
                  </a:cubicBezTo>
                  <a:cubicBezTo>
                    <a:pt x="79" y="144"/>
                    <a:pt x="81" y="143"/>
                    <a:pt x="79" y="143"/>
                  </a:cubicBezTo>
                  <a:cubicBezTo>
                    <a:pt x="79" y="143"/>
                    <a:pt x="79" y="143"/>
                    <a:pt x="79" y="143"/>
                  </a:cubicBezTo>
                  <a:cubicBezTo>
                    <a:pt x="78" y="141"/>
                    <a:pt x="78" y="141"/>
                    <a:pt x="78" y="141"/>
                  </a:cubicBezTo>
                  <a:cubicBezTo>
                    <a:pt x="78" y="141"/>
                    <a:pt x="78" y="141"/>
                    <a:pt x="78" y="141"/>
                  </a:cubicBezTo>
                  <a:cubicBezTo>
                    <a:pt x="78" y="140"/>
                    <a:pt x="75" y="140"/>
                    <a:pt x="78" y="140"/>
                  </a:cubicBezTo>
                  <a:cubicBezTo>
                    <a:pt x="75" y="140"/>
                    <a:pt x="75" y="140"/>
                    <a:pt x="75" y="140"/>
                  </a:cubicBezTo>
                  <a:cubicBezTo>
                    <a:pt x="74" y="140"/>
                    <a:pt x="78" y="138"/>
                    <a:pt x="75" y="138"/>
                  </a:cubicBezTo>
                  <a:cubicBezTo>
                    <a:pt x="75" y="138"/>
                    <a:pt x="75" y="138"/>
                    <a:pt x="75" y="138"/>
                  </a:cubicBezTo>
                  <a:cubicBezTo>
                    <a:pt x="75" y="136"/>
                    <a:pt x="75" y="136"/>
                    <a:pt x="75" y="135"/>
                  </a:cubicBezTo>
                  <a:cubicBezTo>
                    <a:pt x="75" y="135"/>
                    <a:pt x="75" y="135"/>
                    <a:pt x="75" y="135"/>
                  </a:cubicBezTo>
                  <a:cubicBezTo>
                    <a:pt x="74" y="135"/>
                    <a:pt x="74" y="134"/>
                    <a:pt x="74" y="132"/>
                  </a:cubicBezTo>
                  <a:cubicBezTo>
                    <a:pt x="73" y="132"/>
                    <a:pt x="73" y="134"/>
                    <a:pt x="73" y="132"/>
                  </a:cubicBezTo>
                  <a:cubicBezTo>
                    <a:pt x="73" y="132"/>
                    <a:pt x="72" y="131"/>
                    <a:pt x="73" y="131"/>
                  </a:cubicBezTo>
                  <a:cubicBezTo>
                    <a:pt x="73" y="130"/>
                    <a:pt x="72" y="130"/>
                    <a:pt x="72" y="128"/>
                  </a:cubicBezTo>
                  <a:cubicBezTo>
                    <a:pt x="72" y="130"/>
                    <a:pt x="70" y="128"/>
                    <a:pt x="70" y="130"/>
                  </a:cubicBezTo>
                  <a:cubicBezTo>
                    <a:pt x="70" y="130"/>
                    <a:pt x="70" y="130"/>
                    <a:pt x="70" y="130"/>
                  </a:cubicBezTo>
                  <a:cubicBezTo>
                    <a:pt x="69" y="130"/>
                    <a:pt x="70" y="130"/>
                    <a:pt x="70" y="130"/>
                  </a:cubicBezTo>
                  <a:cubicBezTo>
                    <a:pt x="69" y="130"/>
                    <a:pt x="69" y="128"/>
                    <a:pt x="69" y="128"/>
                  </a:cubicBezTo>
                  <a:cubicBezTo>
                    <a:pt x="69" y="127"/>
                    <a:pt x="70" y="124"/>
                    <a:pt x="70" y="124"/>
                  </a:cubicBezTo>
                  <a:cubicBezTo>
                    <a:pt x="69" y="124"/>
                    <a:pt x="69" y="124"/>
                    <a:pt x="69" y="124"/>
                  </a:cubicBezTo>
                  <a:cubicBezTo>
                    <a:pt x="70" y="123"/>
                    <a:pt x="70" y="123"/>
                    <a:pt x="70" y="123"/>
                  </a:cubicBezTo>
                  <a:cubicBezTo>
                    <a:pt x="70" y="122"/>
                    <a:pt x="69" y="123"/>
                    <a:pt x="69" y="122"/>
                  </a:cubicBezTo>
                  <a:cubicBezTo>
                    <a:pt x="69" y="122"/>
                    <a:pt x="69" y="122"/>
                    <a:pt x="70" y="122"/>
                  </a:cubicBezTo>
                  <a:cubicBezTo>
                    <a:pt x="69" y="122"/>
                    <a:pt x="69" y="121"/>
                    <a:pt x="68" y="121"/>
                  </a:cubicBezTo>
                  <a:cubicBezTo>
                    <a:pt x="68" y="122"/>
                    <a:pt x="68" y="122"/>
                    <a:pt x="68" y="122"/>
                  </a:cubicBezTo>
                  <a:cubicBezTo>
                    <a:pt x="68" y="121"/>
                    <a:pt x="68" y="121"/>
                    <a:pt x="68" y="121"/>
                  </a:cubicBezTo>
                  <a:cubicBezTo>
                    <a:pt x="68" y="121"/>
                    <a:pt x="68" y="121"/>
                    <a:pt x="68" y="121"/>
                  </a:cubicBezTo>
                  <a:cubicBezTo>
                    <a:pt x="66" y="119"/>
                    <a:pt x="68" y="119"/>
                    <a:pt x="68" y="119"/>
                  </a:cubicBezTo>
                  <a:cubicBezTo>
                    <a:pt x="68" y="119"/>
                    <a:pt x="68" y="119"/>
                    <a:pt x="68" y="119"/>
                  </a:cubicBezTo>
                  <a:cubicBezTo>
                    <a:pt x="68" y="118"/>
                    <a:pt x="68" y="118"/>
                    <a:pt x="68" y="118"/>
                  </a:cubicBezTo>
                  <a:cubicBezTo>
                    <a:pt x="68" y="118"/>
                    <a:pt x="68" y="118"/>
                    <a:pt x="68" y="118"/>
                  </a:cubicBezTo>
                  <a:cubicBezTo>
                    <a:pt x="68" y="117"/>
                    <a:pt x="68" y="117"/>
                    <a:pt x="68" y="115"/>
                  </a:cubicBezTo>
                  <a:cubicBezTo>
                    <a:pt x="66" y="115"/>
                    <a:pt x="66" y="115"/>
                    <a:pt x="66" y="115"/>
                  </a:cubicBezTo>
                  <a:cubicBezTo>
                    <a:pt x="65" y="115"/>
                    <a:pt x="66" y="111"/>
                    <a:pt x="65" y="111"/>
                  </a:cubicBezTo>
                  <a:cubicBezTo>
                    <a:pt x="66" y="111"/>
                    <a:pt x="66" y="111"/>
                    <a:pt x="66" y="111"/>
                  </a:cubicBezTo>
                  <a:cubicBezTo>
                    <a:pt x="65" y="111"/>
                    <a:pt x="65" y="111"/>
                    <a:pt x="65" y="111"/>
                  </a:cubicBezTo>
                  <a:cubicBezTo>
                    <a:pt x="64" y="111"/>
                    <a:pt x="65" y="110"/>
                    <a:pt x="65" y="110"/>
                  </a:cubicBezTo>
                  <a:cubicBezTo>
                    <a:pt x="65" y="110"/>
                    <a:pt x="65" y="110"/>
                    <a:pt x="65" y="110"/>
                  </a:cubicBezTo>
                  <a:cubicBezTo>
                    <a:pt x="65" y="110"/>
                    <a:pt x="64" y="108"/>
                    <a:pt x="61" y="106"/>
                  </a:cubicBezTo>
                  <a:cubicBezTo>
                    <a:pt x="64" y="106"/>
                    <a:pt x="64" y="105"/>
                    <a:pt x="64" y="105"/>
                  </a:cubicBezTo>
                  <a:cubicBezTo>
                    <a:pt x="61" y="106"/>
                    <a:pt x="61" y="106"/>
                    <a:pt x="61" y="106"/>
                  </a:cubicBezTo>
                  <a:cubicBezTo>
                    <a:pt x="61" y="105"/>
                    <a:pt x="61" y="105"/>
                    <a:pt x="61" y="105"/>
                  </a:cubicBezTo>
                  <a:cubicBezTo>
                    <a:pt x="61" y="104"/>
                    <a:pt x="61" y="108"/>
                    <a:pt x="61" y="106"/>
                  </a:cubicBezTo>
                  <a:cubicBezTo>
                    <a:pt x="61" y="105"/>
                    <a:pt x="61" y="105"/>
                    <a:pt x="61" y="105"/>
                  </a:cubicBezTo>
                  <a:cubicBezTo>
                    <a:pt x="61" y="105"/>
                    <a:pt x="61" y="104"/>
                    <a:pt x="60" y="104"/>
                  </a:cubicBezTo>
                  <a:cubicBezTo>
                    <a:pt x="60" y="105"/>
                    <a:pt x="60" y="105"/>
                    <a:pt x="60" y="105"/>
                  </a:cubicBezTo>
                  <a:cubicBezTo>
                    <a:pt x="60" y="104"/>
                    <a:pt x="60" y="104"/>
                    <a:pt x="60" y="104"/>
                  </a:cubicBezTo>
                  <a:cubicBezTo>
                    <a:pt x="60" y="102"/>
                    <a:pt x="60" y="102"/>
                    <a:pt x="60" y="102"/>
                  </a:cubicBezTo>
                  <a:cubicBezTo>
                    <a:pt x="60" y="102"/>
                    <a:pt x="60" y="102"/>
                    <a:pt x="60" y="102"/>
                  </a:cubicBezTo>
                  <a:cubicBezTo>
                    <a:pt x="60" y="102"/>
                    <a:pt x="60" y="101"/>
                    <a:pt x="59" y="101"/>
                  </a:cubicBezTo>
                  <a:cubicBezTo>
                    <a:pt x="59" y="102"/>
                    <a:pt x="59" y="102"/>
                    <a:pt x="59" y="102"/>
                  </a:cubicBezTo>
                  <a:cubicBezTo>
                    <a:pt x="59" y="101"/>
                    <a:pt x="59" y="101"/>
                    <a:pt x="59" y="101"/>
                  </a:cubicBezTo>
                  <a:cubicBezTo>
                    <a:pt x="59" y="101"/>
                    <a:pt x="59" y="101"/>
                    <a:pt x="59" y="101"/>
                  </a:cubicBezTo>
                  <a:cubicBezTo>
                    <a:pt x="60" y="98"/>
                    <a:pt x="59" y="98"/>
                    <a:pt x="59" y="98"/>
                  </a:cubicBezTo>
                  <a:cubicBezTo>
                    <a:pt x="57" y="97"/>
                    <a:pt x="57" y="96"/>
                    <a:pt x="57" y="97"/>
                  </a:cubicBezTo>
                  <a:cubicBezTo>
                    <a:pt x="57" y="96"/>
                    <a:pt x="57" y="96"/>
                    <a:pt x="56" y="94"/>
                  </a:cubicBezTo>
                  <a:cubicBezTo>
                    <a:pt x="56" y="94"/>
                    <a:pt x="56" y="94"/>
                    <a:pt x="56" y="96"/>
                  </a:cubicBezTo>
                  <a:cubicBezTo>
                    <a:pt x="56" y="94"/>
                    <a:pt x="56" y="94"/>
                    <a:pt x="56" y="94"/>
                  </a:cubicBezTo>
                  <a:cubicBezTo>
                    <a:pt x="55" y="94"/>
                    <a:pt x="55" y="94"/>
                    <a:pt x="55" y="94"/>
                  </a:cubicBezTo>
                  <a:cubicBezTo>
                    <a:pt x="55" y="93"/>
                    <a:pt x="55" y="93"/>
                    <a:pt x="56" y="93"/>
                  </a:cubicBezTo>
                  <a:cubicBezTo>
                    <a:pt x="55" y="93"/>
                    <a:pt x="56" y="91"/>
                    <a:pt x="55" y="91"/>
                  </a:cubicBezTo>
                  <a:cubicBezTo>
                    <a:pt x="53" y="92"/>
                    <a:pt x="53" y="92"/>
                    <a:pt x="53" y="92"/>
                  </a:cubicBezTo>
                  <a:cubicBezTo>
                    <a:pt x="52" y="92"/>
                    <a:pt x="53" y="91"/>
                    <a:pt x="53" y="91"/>
                  </a:cubicBezTo>
                  <a:cubicBezTo>
                    <a:pt x="53" y="89"/>
                    <a:pt x="53" y="89"/>
                    <a:pt x="53" y="89"/>
                  </a:cubicBezTo>
                  <a:cubicBezTo>
                    <a:pt x="53" y="89"/>
                    <a:pt x="53" y="88"/>
                    <a:pt x="53" y="89"/>
                  </a:cubicBezTo>
                  <a:cubicBezTo>
                    <a:pt x="53" y="88"/>
                    <a:pt x="52" y="88"/>
                    <a:pt x="53" y="88"/>
                  </a:cubicBezTo>
                  <a:cubicBezTo>
                    <a:pt x="52" y="87"/>
                    <a:pt x="52" y="84"/>
                    <a:pt x="48" y="84"/>
                  </a:cubicBezTo>
                  <a:cubicBezTo>
                    <a:pt x="48" y="83"/>
                    <a:pt x="48" y="83"/>
                    <a:pt x="48" y="83"/>
                  </a:cubicBezTo>
                  <a:cubicBezTo>
                    <a:pt x="51" y="83"/>
                    <a:pt x="48" y="84"/>
                    <a:pt x="51" y="83"/>
                  </a:cubicBezTo>
                  <a:cubicBezTo>
                    <a:pt x="51" y="83"/>
                    <a:pt x="51" y="83"/>
                    <a:pt x="51" y="83"/>
                  </a:cubicBezTo>
                  <a:cubicBezTo>
                    <a:pt x="48" y="83"/>
                    <a:pt x="48" y="83"/>
                    <a:pt x="48" y="83"/>
                  </a:cubicBezTo>
                  <a:cubicBezTo>
                    <a:pt x="47" y="83"/>
                    <a:pt x="51" y="81"/>
                    <a:pt x="48" y="80"/>
                  </a:cubicBezTo>
                  <a:cubicBezTo>
                    <a:pt x="48" y="81"/>
                    <a:pt x="48" y="81"/>
                    <a:pt x="48" y="80"/>
                  </a:cubicBezTo>
                  <a:cubicBezTo>
                    <a:pt x="48" y="80"/>
                    <a:pt x="48" y="80"/>
                    <a:pt x="48" y="80"/>
                  </a:cubicBezTo>
                  <a:cubicBezTo>
                    <a:pt x="47" y="79"/>
                    <a:pt x="47" y="80"/>
                    <a:pt x="46" y="80"/>
                  </a:cubicBezTo>
                  <a:cubicBezTo>
                    <a:pt x="46" y="80"/>
                    <a:pt x="46" y="79"/>
                    <a:pt x="47" y="79"/>
                  </a:cubicBezTo>
                  <a:cubicBezTo>
                    <a:pt x="46" y="79"/>
                    <a:pt x="46" y="79"/>
                    <a:pt x="46" y="79"/>
                  </a:cubicBezTo>
                  <a:cubicBezTo>
                    <a:pt x="46" y="79"/>
                    <a:pt x="46" y="79"/>
                    <a:pt x="46" y="77"/>
                  </a:cubicBezTo>
                  <a:cubicBezTo>
                    <a:pt x="46" y="79"/>
                    <a:pt x="46" y="79"/>
                    <a:pt x="46" y="79"/>
                  </a:cubicBezTo>
                  <a:cubicBezTo>
                    <a:pt x="46" y="77"/>
                    <a:pt x="46" y="77"/>
                    <a:pt x="46" y="77"/>
                  </a:cubicBezTo>
                  <a:cubicBezTo>
                    <a:pt x="46" y="77"/>
                    <a:pt x="46" y="77"/>
                    <a:pt x="46" y="77"/>
                  </a:cubicBezTo>
                  <a:cubicBezTo>
                    <a:pt x="47" y="77"/>
                    <a:pt x="46" y="77"/>
                    <a:pt x="47" y="77"/>
                  </a:cubicBezTo>
                  <a:cubicBezTo>
                    <a:pt x="46" y="77"/>
                    <a:pt x="46" y="76"/>
                    <a:pt x="46" y="76"/>
                  </a:cubicBezTo>
                  <a:cubicBezTo>
                    <a:pt x="46" y="76"/>
                    <a:pt x="46" y="76"/>
                    <a:pt x="46" y="76"/>
                  </a:cubicBezTo>
                  <a:cubicBezTo>
                    <a:pt x="46" y="76"/>
                    <a:pt x="46" y="75"/>
                    <a:pt x="44" y="76"/>
                  </a:cubicBezTo>
                  <a:cubicBezTo>
                    <a:pt x="46" y="76"/>
                    <a:pt x="46" y="76"/>
                    <a:pt x="46" y="76"/>
                  </a:cubicBezTo>
                  <a:cubicBezTo>
                    <a:pt x="44" y="76"/>
                    <a:pt x="44" y="76"/>
                    <a:pt x="44" y="76"/>
                  </a:cubicBezTo>
                  <a:cubicBezTo>
                    <a:pt x="44" y="75"/>
                    <a:pt x="46" y="75"/>
                    <a:pt x="46" y="75"/>
                  </a:cubicBezTo>
                  <a:cubicBezTo>
                    <a:pt x="44" y="75"/>
                    <a:pt x="44" y="75"/>
                    <a:pt x="44" y="75"/>
                  </a:cubicBezTo>
                  <a:cubicBezTo>
                    <a:pt x="44" y="75"/>
                    <a:pt x="44" y="75"/>
                    <a:pt x="44" y="75"/>
                  </a:cubicBezTo>
                  <a:cubicBezTo>
                    <a:pt x="44" y="75"/>
                    <a:pt x="44" y="75"/>
                    <a:pt x="44" y="75"/>
                  </a:cubicBezTo>
                  <a:cubicBezTo>
                    <a:pt x="44" y="75"/>
                    <a:pt x="44" y="75"/>
                    <a:pt x="44" y="75"/>
                  </a:cubicBezTo>
                  <a:cubicBezTo>
                    <a:pt x="44" y="74"/>
                    <a:pt x="44" y="74"/>
                    <a:pt x="44" y="74"/>
                  </a:cubicBezTo>
                  <a:cubicBezTo>
                    <a:pt x="44" y="71"/>
                    <a:pt x="44" y="71"/>
                    <a:pt x="43" y="71"/>
                  </a:cubicBezTo>
                  <a:cubicBezTo>
                    <a:pt x="43" y="71"/>
                    <a:pt x="43" y="71"/>
                    <a:pt x="43" y="71"/>
                  </a:cubicBezTo>
                  <a:cubicBezTo>
                    <a:pt x="43" y="71"/>
                    <a:pt x="43" y="71"/>
                    <a:pt x="43" y="70"/>
                  </a:cubicBezTo>
                  <a:cubicBezTo>
                    <a:pt x="43" y="70"/>
                    <a:pt x="43" y="70"/>
                    <a:pt x="43" y="70"/>
                  </a:cubicBezTo>
                  <a:cubicBezTo>
                    <a:pt x="43" y="70"/>
                    <a:pt x="43" y="70"/>
                    <a:pt x="43" y="68"/>
                  </a:cubicBezTo>
                  <a:cubicBezTo>
                    <a:pt x="42" y="68"/>
                    <a:pt x="40" y="70"/>
                    <a:pt x="40" y="70"/>
                  </a:cubicBezTo>
                  <a:cubicBezTo>
                    <a:pt x="40" y="68"/>
                    <a:pt x="42" y="67"/>
                    <a:pt x="42" y="67"/>
                  </a:cubicBezTo>
                  <a:cubicBezTo>
                    <a:pt x="42" y="67"/>
                    <a:pt x="42" y="66"/>
                    <a:pt x="40" y="64"/>
                  </a:cubicBezTo>
                  <a:cubicBezTo>
                    <a:pt x="40" y="64"/>
                    <a:pt x="40" y="64"/>
                    <a:pt x="40" y="64"/>
                  </a:cubicBezTo>
                  <a:cubicBezTo>
                    <a:pt x="39" y="63"/>
                    <a:pt x="40" y="62"/>
                    <a:pt x="38" y="61"/>
                  </a:cubicBezTo>
                  <a:cubicBezTo>
                    <a:pt x="38" y="62"/>
                    <a:pt x="38" y="62"/>
                    <a:pt x="37" y="62"/>
                  </a:cubicBezTo>
                  <a:cubicBezTo>
                    <a:pt x="38" y="61"/>
                    <a:pt x="37" y="62"/>
                    <a:pt x="38" y="61"/>
                  </a:cubicBezTo>
                  <a:cubicBezTo>
                    <a:pt x="38" y="61"/>
                    <a:pt x="38" y="61"/>
                    <a:pt x="38" y="61"/>
                  </a:cubicBezTo>
                  <a:cubicBezTo>
                    <a:pt x="38" y="58"/>
                    <a:pt x="38" y="57"/>
                    <a:pt x="37" y="57"/>
                  </a:cubicBezTo>
                  <a:cubicBezTo>
                    <a:pt x="38" y="57"/>
                    <a:pt x="38" y="57"/>
                    <a:pt x="38" y="57"/>
                  </a:cubicBezTo>
                  <a:cubicBezTo>
                    <a:pt x="37" y="57"/>
                    <a:pt x="37" y="57"/>
                    <a:pt x="37" y="57"/>
                  </a:cubicBezTo>
                  <a:cubicBezTo>
                    <a:pt x="37" y="55"/>
                    <a:pt x="37" y="55"/>
                    <a:pt x="37" y="55"/>
                  </a:cubicBezTo>
                  <a:cubicBezTo>
                    <a:pt x="37" y="55"/>
                    <a:pt x="37" y="55"/>
                    <a:pt x="37" y="55"/>
                  </a:cubicBezTo>
                  <a:cubicBezTo>
                    <a:pt x="37" y="55"/>
                    <a:pt x="37" y="55"/>
                    <a:pt x="37" y="55"/>
                  </a:cubicBezTo>
                  <a:cubicBezTo>
                    <a:pt x="34" y="55"/>
                    <a:pt x="34" y="55"/>
                    <a:pt x="34" y="55"/>
                  </a:cubicBezTo>
                  <a:cubicBezTo>
                    <a:pt x="34" y="54"/>
                    <a:pt x="37" y="53"/>
                    <a:pt x="34" y="53"/>
                  </a:cubicBezTo>
                  <a:cubicBezTo>
                    <a:pt x="33" y="53"/>
                    <a:pt x="33" y="53"/>
                    <a:pt x="33" y="53"/>
                  </a:cubicBezTo>
                  <a:cubicBezTo>
                    <a:pt x="34" y="53"/>
                    <a:pt x="34" y="53"/>
                    <a:pt x="34" y="53"/>
                  </a:cubicBezTo>
                  <a:cubicBezTo>
                    <a:pt x="33" y="51"/>
                    <a:pt x="33" y="51"/>
                    <a:pt x="31" y="51"/>
                  </a:cubicBezTo>
                  <a:cubicBezTo>
                    <a:pt x="33" y="49"/>
                    <a:pt x="31" y="47"/>
                    <a:pt x="30" y="44"/>
                  </a:cubicBezTo>
                  <a:cubicBezTo>
                    <a:pt x="30" y="45"/>
                    <a:pt x="30" y="45"/>
                    <a:pt x="30" y="45"/>
                  </a:cubicBezTo>
                  <a:cubicBezTo>
                    <a:pt x="30" y="44"/>
                    <a:pt x="30" y="44"/>
                    <a:pt x="30" y="44"/>
                  </a:cubicBezTo>
                  <a:cubicBezTo>
                    <a:pt x="30" y="44"/>
                    <a:pt x="29" y="44"/>
                    <a:pt x="29" y="45"/>
                  </a:cubicBezTo>
                  <a:cubicBezTo>
                    <a:pt x="29" y="44"/>
                    <a:pt x="29" y="44"/>
                    <a:pt x="29" y="42"/>
                  </a:cubicBezTo>
                  <a:cubicBezTo>
                    <a:pt x="30" y="42"/>
                    <a:pt x="29" y="44"/>
                    <a:pt x="30" y="42"/>
                  </a:cubicBezTo>
                  <a:cubicBezTo>
                    <a:pt x="30" y="42"/>
                    <a:pt x="29" y="42"/>
                    <a:pt x="30" y="41"/>
                  </a:cubicBezTo>
                  <a:cubicBezTo>
                    <a:pt x="29" y="41"/>
                    <a:pt x="29" y="42"/>
                    <a:pt x="29" y="42"/>
                  </a:cubicBezTo>
                  <a:cubicBezTo>
                    <a:pt x="29" y="41"/>
                    <a:pt x="29" y="41"/>
                    <a:pt x="29" y="41"/>
                  </a:cubicBezTo>
                  <a:cubicBezTo>
                    <a:pt x="27" y="41"/>
                    <a:pt x="27" y="44"/>
                    <a:pt x="26" y="44"/>
                  </a:cubicBezTo>
                  <a:cubicBezTo>
                    <a:pt x="26" y="44"/>
                    <a:pt x="26" y="44"/>
                    <a:pt x="26" y="44"/>
                  </a:cubicBezTo>
                  <a:cubicBezTo>
                    <a:pt x="25" y="44"/>
                    <a:pt x="25" y="45"/>
                    <a:pt x="25" y="44"/>
                  </a:cubicBezTo>
                  <a:cubicBezTo>
                    <a:pt x="26" y="42"/>
                    <a:pt x="26" y="42"/>
                    <a:pt x="26" y="42"/>
                  </a:cubicBezTo>
                  <a:cubicBezTo>
                    <a:pt x="26" y="42"/>
                    <a:pt x="27" y="41"/>
                    <a:pt x="27" y="40"/>
                  </a:cubicBezTo>
                  <a:cubicBezTo>
                    <a:pt x="27" y="41"/>
                    <a:pt x="27" y="41"/>
                    <a:pt x="27" y="41"/>
                  </a:cubicBezTo>
                  <a:cubicBezTo>
                    <a:pt x="26" y="41"/>
                    <a:pt x="27" y="40"/>
                    <a:pt x="26" y="40"/>
                  </a:cubicBezTo>
                  <a:cubicBezTo>
                    <a:pt x="27" y="40"/>
                    <a:pt x="27" y="40"/>
                    <a:pt x="27" y="40"/>
                  </a:cubicBezTo>
                  <a:cubicBezTo>
                    <a:pt x="27" y="38"/>
                    <a:pt x="27" y="40"/>
                    <a:pt x="26" y="40"/>
                  </a:cubicBezTo>
                  <a:cubicBezTo>
                    <a:pt x="27" y="38"/>
                    <a:pt x="27" y="38"/>
                    <a:pt x="27" y="38"/>
                  </a:cubicBezTo>
                  <a:cubicBezTo>
                    <a:pt x="29" y="37"/>
                    <a:pt x="27" y="38"/>
                    <a:pt x="27" y="37"/>
                  </a:cubicBezTo>
                  <a:cubicBezTo>
                    <a:pt x="26" y="37"/>
                    <a:pt x="26" y="38"/>
                    <a:pt x="26" y="38"/>
                  </a:cubicBezTo>
                  <a:cubicBezTo>
                    <a:pt x="26" y="38"/>
                    <a:pt x="26" y="37"/>
                    <a:pt x="27" y="37"/>
                  </a:cubicBezTo>
                  <a:cubicBezTo>
                    <a:pt x="26" y="37"/>
                    <a:pt x="26" y="37"/>
                    <a:pt x="26" y="37"/>
                  </a:cubicBezTo>
                  <a:cubicBezTo>
                    <a:pt x="25" y="37"/>
                    <a:pt x="26" y="36"/>
                    <a:pt x="25" y="36"/>
                  </a:cubicBezTo>
                  <a:cubicBezTo>
                    <a:pt x="26" y="36"/>
                    <a:pt x="26" y="36"/>
                    <a:pt x="26" y="36"/>
                  </a:cubicBezTo>
                  <a:cubicBezTo>
                    <a:pt x="25" y="36"/>
                    <a:pt x="25" y="36"/>
                    <a:pt x="25" y="36"/>
                  </a:cubicBezTo>
                  <a:cubicBezTo>
                    <a:pt x="25" y="36"/>
                    <a:pt x="25" y="34"/>
                    <a:pt x="24" y="34"/>
                  </a:cubicBezTo>
                  <a:cubicBezTo>
                    <a:pt x="24" y="34"/>
                    <a:pt x="24" y="33"/>
                    <a:pt x="25" y="33"/>
                  </a:cubicBezTo>
                  <a:cubicBezTo>
                    <a:pt x="25" y="33"/>
                    <a:pt x="25" y="34"/>
                    <a:pt x="26" y="34"/>
                  </a:cubicBezTo>
                  <a:cubicBezTo>
                    <a:pt x="25" y="34"/>
                    <a:pt x="25" y="33"/>
                    <a:pt x="25" y="33"/>
                  </a:cubicBezTo>
                  <a:cubicBezTo>
                    <a:pt x="25" y="33"/>
                    <a:pt x="25" y="33"/>
                    <a:pt x="25" y="33"/>
                  </a:cubicBezTo>
                  <a:cubicBezTo>
                    <a:pt x="25" y="33"/>
                    <a:pt x="25" y="33"/>
                    <a:pt x="25" y="30"/>
                  </a:cubicBezTo>
                  <a:cubicBezTo>
                    <a:pt x="25" y="30"/>
                    <a:pt x="25" y="33"/>
                    <a:pt x="25" y="30"/>
                  </a:cubicBezTo>
                  <a:cubicBezTo>
                    <a:pt x="25" y="30"/>
                    <a:pt x="25" y="30"/>
                    <a:pt x="25" y="30"/>
                  </a:cubicBezTo>
                  <a:cubicBezTo>
                    <a:pt x="25" y="29"/>
                    <a:pt x="24" y="30"/>
                    <a:pt x="24" y="30"/>
                  </a:cubicBezTo>
                  <a:cubicBezTo>
                    <a:pt x="24" y="30"/>
                    <a:pt x="24" y="30"/>
                    <a:pt x="24" y="30"/>
                  </a:cubicBezTo>
                  <a:cubicBezTo>
                    <a:pt x="21" y="30"/>
                    <a:pt x="21" y="30"/>
                    <a:pt x="21" y="30"/>
                  </a:cubicBezTo>
                  <a:cubicBezTo>
                    <a:pt x="24" y="29"/>
                    <a:pt x="24" y="29"/>
                    <a:pt x="24" y="29"/>
                  </a:cubicBezTo>
                  <a:cubicBezTo>
                    <a:pt x="25" y="29"/>
                    <a:pt x="24" y="29"/>
                    <a:pt x="24" y="29"/>
                  </a:cubicBezTo>
                  <a:cubicBezTo>
                    <a:pt x="24" y="29"/>
                    <a:pt x="24" y="29"/>
                    <a:pt x="24" y="29"/>
                  </a:cubicBezTo>
                  <a:cubicBezTo>
                    <a:pt x="21" y="29"/>
                    <a:pt x="21" y="29"/>
                    <a:pt x="21" y="29"/>
                  </a:cubicBezTo>
                  <a:cubicBezTo>
                    <a:pt x="21" y="29"/>
                    <a:pt x="21" y="28"/>
                    <a:pt x="24" y="28"/>
                  </a:cubicBezTo>
                  <a:cubicBezTo>
                    <a:pt x="21" y="28"/>
                    <a:pt x="21" y="28"/>
                    <a:pt x="21" y="28"/>
                  </a:cubicBezTo>
                  <a:cubicBezTo>
                    <a:pt x="21" y="28"/>
                    <a:pt x="21" y="28"/>
                    <a:pt x="24" y="27"/>
                  </a:cubicBezTo>
                  <a:cubicBezTo>
                    <a:pt x="21" y="27"/>
                    <a:pt x="20" y="27"/>
                    <a:pt x="20" y="27"/>
                  </a:cubicBezTo>
                  <a:cubicBezTo>
                    <a:pt x="18" y="28"/>
                    <a:pt x="18" y="28"/>
                    <a:pt x="18" y="28"/>
                  </a:cubicBezTo>
                  <a:cubicBezTo>
                    <a:pt x="18" y="28"/>
                    <a:pt x="18" y="28"/>
                    <a:pt x="18" y="28"/>
                  </a:cubicBezTo>
                  <a:cubicBezTo>
                    <a:pt x="18" y="28"/>
                    <a:pt x="18" y="28"/>
                    <a:pt x="17" y="28"/>
                  </a:cubicBezTo>
                  <a:cubicBezTo>
                    <a:pt x="17" y="28"/>
                    <a:pt x="17" y="28"/>
                    <a:pt x="17" y="28"/>
                  </a:cubicBezTo>
                  <a:cubicBezTo>
                    <a:pt x="18" y="28"/>
                    <a:pt x="18" y="25"/>
                    <a:pt x="20" y="25"/>
                  </a:cubicBezTo>
                  <a:cubicBezTo>
                    <a:pt x="20" y="24"/>
                    <a:pt x="17" y="27"/>
                    <a:pt x="18" y="24"/>
                  </a:cubicBezTo>
                  <a:cubicBezTo>
                    <a:pt x="18" y="24"/>
                    <a:pt x="20" y="23"/>
                    <a:pt x="18" y="24"/>
                  </a:cubicBezTo>
                  <a:cubicBezTo>
                    <a:pt x="20" y="23"/>
                    <a:pt x="20" y="23"/>
                    <a:pt x="20" y="23"/>
                  </a:cubicBezTo>
                  <a:cubicBezTo>
                    <a:pt x="18" y="24"/>
                    <a:pt x="17" y="23"/>
                    <a:pt x="17" y="24"/>
                  </a:cubicBezTo>
                  <a:cubicBezTo>
                    <a:pt x="18" y="24"/>
                    <a:pt x="18" y="24"/>
                    <a:pt x="18" y="24"/>
                  </a:cubicBezTo>
                  <a:cubicBezTo>
                    <a:pt x="17" y="24"/>
                    <a:pt x="17" y="25"/>
                    <a:pt x="16" y="24"/>
                  </a:cubicBezTo>
                  <a:cubicBezTo>
                    <a:pt x="16" y="24"/>
                    <a:pt x="16" y="24"/>
                    <a:pt x="17" y="23"/>
                  </a:cubicBezTo>
                  <a:cubicBezTo>
                    <a:pt x="17" y="23"/>
                    <a:pt x="17" y="24"/>
                    <a:pt x="17" y="23"/>
                  </a:cubicBezTo>
                  <a:cubicBezTo>
                    <a:pt x="17" y="23"/>
                    <a:pt x="16" y="23"/>
                    <a:pt x="17" y="21"/>
                  </a:cubicBezTo>
                  <a:cubicBezTo>
                    <a:pt x="17" y="23"/>
                    <a:pt x="18" y="21"/>
                    <a:pt x="18" y="21"/>
                  </a:cubicBezTo>
                  <a:cubicBezTo>
                    <a:pt x="18" y="21"/>
                    <a:pt x="18" y="21"/>
                    <a:pt x="18" y="21"/>
                  </a:cubicBezTo>
                  <a:cubicBezTo>
                    <a:pt x="18" y="21"/>
                    <a:pt x="18" y="21"/>
                    <a:pt x="18" y="21"/>
                  </a:cubicBezTo>
                  <a:cubicBezTo>
                    <a:pt x="17" y="21"/>
                    <a:pt x="18" y="20"/>
                    <a:pt x="18" y="20"/>
                  </a:cubicBezTo>
                  <a:cubicBezTo>
                    <a:pt x="17" y="20"/>
                    <a:pt x="17" y="20"/>
                    <a:pt x="17" y="20"/>
                  </a:cubicBezTo>
                  <a:cubicBezTo>
                    <a:pt x="17" y="20"/>
                    <a:pt x="18" y="21"/>
                    <a:pt x="17" y="21"/>
                  </a:cubicBezTo>
                  <a:cubicBezTo>
                    <a:pt x="17" y="21"/>
                    <a:pt x="17" y="20"/>
                    <a:pt x="16" y="20"/>
                  </a:cubicBezTo>
                  <a:cubicBezTo>
                    <a:pt x="16" y="20"/>
                    <a:pt x="16" y="20"/>
                    <a:pt x="16" y="21"/>
                  </a:cubicBezTo>
                  <a:cubicBezTo>
                    <a:pt x="16" y="20"/>
                    <a:pt x="14" y="21"/>
                    <a:pt x="14" y="20"/>
                  </a:cubicBezTo>
                  <a:cubicBezTo>
                    <a:pt x="16" y="20"/>
                    <a:pt x="16" y="20"/>
                    <a:pt x="16" y="20"/>
                  </a:cubicBezTo>
                  <a:cubicBezTo>
                    <a:pt x="16" y="17"/>
                    <a:pt x="16" y="16"/>
                    <a:pt x="16" y="16"/>
                  </a:cubicBezTo>
                  <a:cubicBezTo>
                    <a:pt x="14" y="16"/>
                    <a:pt x="14" y="15"/>
                    <a:pt x="14" y="16"/>
                  </a:cubicBezTo>
                  <a:cubicBezTo>
                    <a:pt x="14" y="16"/>
                    <a:pt x="16" y="17"/>
                    <a:pt x="14" y="20"/>
                  </a:cubicBezTo>
                  <a:cubicBezTo>
                    <a:pt x="13" y="20"/>
                    <a:pt x="16" y="20"/>
                    <a:pt x="14" y="21"/>
                  </a:cubicBezTo>
                  <a:cubicBezTo>
                    <a:pt x="14" y="20"/>
                    <a:pt x="13" y="21"/>
                    <a:pt x="12" y="21"/>
                  </a:cubicBezTo>
                  <a:cubicBezTo>
                    <a:pt x="12" y="21"/>
                    <a:pt x="12" y="21"/>
                    <a:pt x="12" y="20"/>
                  </a:cubicBezTo>
                  <a:cubicBezTo>
                    <a:pt x="13" y="20"/>
                    <a:pt x="13" y="20"/>
                    <a:pt x="13" y="20"/>
                  </a:cubicBezTo>
                  <a:cubicBezTo>
                    <a:pt x="13" y="17"/>
                    <a:pt x="13" y="17"/>
                    <a:pt x="13" y="16"/>
                  </a:cubicBezTo>
                  <a:cubicBezTo>
                    <a:pt x="13" y="16"/>
                    <a:pt x="12" y="16"/>
                    <a:pt x="13" y="17"/>
                  </a:cubicBezTo>
                  <a:cubicBezTo>
                    <a:pt x="12" y="16"/>
                    <a:pt x="12" y="15"/>
                    <a:pt x="11" y="15"/>
                  </a:cubicBezTo>
                  <a:cubicBezTo>
                    <a:pt x="12" y="15"/>
                    <a:pt x="11" y="13"/>
                    <a:pt x="12" y="13"/>
                  </a:cubicBezTo>
                  <a:cubicBezTo>
                    <a:pt x="12" y="13"/>
                    <a:pt x="13" y="13"/>
                    <a:pt x="13" y="12"/>
                  </a:cubicBezTo>
                  <a:cubicBezTo>
                    <a:pt x="13" y="13"/>
                    <a:pt x="13" y="13"/>
                    <a:pt x="13" y="13"/>
                  </a:cubicBezTo>
                  <a:cubicBezTo>
                    <a:pt x="13" y="12"/>
                    <a:pt x="12" y="13"/>
                    <a:pt x="12" y="12"/>
                  </a:cubicBezTo>
                  <a:cubicBezTo>
                    <a:pt x="12" y="13"/>
                    <a:pt x="11" y="13"/>
                    <a:pt x="11" y="13"/>
                  </a:cubicBezTo>
                  <a:cubicBezTo>
                    <a:pt x="9" y="13"/>
                    <a:pt x="9" y="13"/>
                    <a:pt x="9" y="13"/>
                  </a:cubicBezTo>
                  <a:cubicBezTo>
                    <a:pt x="9" y="12"/>
                    <a:pt x="9" y="12"/>
                    <a:pt x="9" y="11"/>
                  </a:cubicBezTo>
                  <a:cubicBezTo>
                    <a:pt x="7" y="11"/>
                    <a:pt x="7" y="8"/>
                    <a:pt x="7" y="8"/>
                  </a:cubicBezTo>
                  <a:cubicBezTo>
                    <a:pt x="5" y="8"/>
                    <a:pt x="5" y="8"/>
                    <a:pt x="4" y="8"/>
                  </a:cubicBezTo>
                  <a:cubicBezTo>
                    <a:pt x="5" y="8"/>
                    <a:pt x="5" y="8"/>
                    <a:pt x="5" y="8"/>
                  </a:cubicBezTo>
                  <a:cubicBezTo>
                    <a:pt x="5" y="8"/>
                    <a:pt x="5" y="8"/>
                    <a:pt x="5" y="8"/>
                  </a:cubicBezTo>
                  <a:cubicBezTo>
                    <a:pt x="5" y="7"/>
                    <a:pt x="4" y="7"/>
                    <a:pt x="4" y="4"/>
                  </a:cubicBezTo>
                  <a:cubicBezTo>
                    <a:pt x="4" y="7"/>
                    <a:pt x="4" y="7"/>
                    <a:pt x="4" y="7"/>
                  </a:cubicBezTo>
                  <a:cubicBezTo>
                    <a:pt x="4" y="7"/>
                    <a:pt x="4" y="7"/>
                    <a:pt x="4" y="4"/>
                  </a:cubicBezTo>
                  <a:cubicBezTo>
                    <a:pt x="4" y="7"/>
                    <a:pt x="3" y="7"/>
                    <a:pt x="3" y="7"/>
                  </a:cubicBezTo>
                  <a:cubicBezTo>
                    <a:pt x="2" y="7"/>
                    <a:pt x="3" y="4"/>
                    <a:pt x="3" y="4"/>
                  </a:cubicBezTo>
                  <a:cubicBezTo>
                    <a:pt x="3" y="4"/>
                    <a:pt x="3" y="4"/>
                    <a:pt x="3" y="4"/>
                  </a:cubicBezTo>
                  <a:cubicBezTo>
                    <a:pt x="3" y="3"/>
                    <a:pt x="3" y="3"/>
                    <a:pt x="2" y="2"/>
                  </a:cubicBezTo>
                  <a:cubicBezTo>
                    <a:pt x="2" y="2"/>
                    <a:pt x="2" y="2"/>
                    <a:pt x="2" y="2"/>
                  </a:cubicBezTo>
                  <a:cubicBezTo>
                    <a:pt x="2" y="2"/>
                    <a:pt x="2" y="2"/>
                    <a:pt x="2" y="2"/>
                  </a:cubicBezTo>
                  <a:cubicBezTo>
                    <a:pt x="2" y="2"/>
                    <a:pt x="0" y="2"/>
                    <a:pt x="0" y="0"/>
                  </a:cubicBezTo>
                  <a:cubicBezTo>
                    <a:pt x="0" y="3"/>
                    <a:pt x="0" y="3"/>
                    <a:pt x="0" y="3"/>
                  </a:cubicBezTo>
                  <a:cubicBezTo>
                    <a:pt x="0" y="3"/>
                    <a:pt x="0" y="2"/>
                    <a:pt x="2" y="2"/>
                  </a:cubicBezTo>
                  <a:cubicBezTo>
                    <a:pt x="2" y="3"/>
                    <a:pt x="2" y="3"/>
                    <a:pt x="2" y="3"/>
                  </a:cubicBezTo>
                  <a:cubicBezTo>
                    <a:pt x="2" y="3"/>
                    <a:pt x="2" y="3"/>
                    <a:pt x="2" y="3"/>
                  </a:cubicBezTo>
                  <a:cubicBezTo>
                    <a:pt x="0" y="3"/>
                    <a:pt x="2" y="3"/>
                    <a:pt x="0" y="4"/>
                  </a:cubicBezTo>
                  <a:cubicBezTo>
                    <a:pt x="0" y="4"/>
                    <a:pt x="0" y="4"/>
                    <a:pt x="0" y="3"/>
                  </a:cubicBezTo>
                  <a:cubicBezTo>
                    <a:pt x="0" y="4"/>
                    <a:pt x="0" y="4"/>
                    <a:pt x="0" y="4"/>
                  </a:cubicBezTo>
                  <a:cubicBezTo>
                    <a:pt x="2" y="4"/>
                    <a:pt x="2" y="4"/>
                    <a:pt x="2" y="4"/>
                  </a:cubicBezTo>
                  <a:cubicBezTo>
                    <a:pt x="0" y="4"/>
                    <a:pt x="0" y="7"/>
                    <a:pt x="2" y="7"/>
                  </a:cubicBezTo>
                  <a:cubicBezTo>
                    <a:pt x="3" y="7"/>
                    <a:pt x="2" y="8"/>
                    <a:pt x="2" y="10"/>
                  </a:cubicBezTo>
                  <a:cubicBezTo>
                    <a:pt x="3" y="8"/>
                    <a:pt x="3" y="8"/>
                    <a:pt x="3" y="7"/>
                  </a:cubicBezTo>
                  <a:cubicBezTo>
                    <a:pt x="4" y="8"/>
                    <a:pt x="3" y="8"/>
                    <a:pt x="4" y="8"/>
                  </a:cubicBezTo>
                  <a:cubicBezTo>
                    <a:pt x="3" y="8"/>
                    <a:pt x="3" y="10"/>
                    <a:pt x="3" y="10"/>
                  </a:cubicBezTo>
                  <a:cubicBezTo>
                    <a:pt x="3" y="10"/>
                    <a:pt x="3" y="10"/>
                    <a:pt x="3" y="10"/>
                  </a:cubicBezTo>
                  <a:cubicBezTo>
                    <a:pt x="3" y="11"/>
                    <a:pt x="3" y="11"/>
                    <a:pt x="3" y="12"/>
                  </a:cubicBezTo>
                  <a:cubicBezTo>
                    <a:pt x="4" y="12"/>
                    <a:pt x="4" y="13"/>
                    <a:pt x="5" y="15"/>
                  </a:cubicBezTo>
                  <a:cubicBezTo>
                    <a:pt x="5" y="15"/>
                    <a:pt x="5" y="15"/>
                    <a:pt x="5" y="15"/>
                  </a:cubicBezTo>
                  <a:cubicBezTo>
                    <a:pt x="4" y="15"/>
                    <a:pt x="5" y="16"/>
                    <a:pt x="5" y="17"/>
                  </a:cubicBezTo>
                  <a:cubicBezTo>
                    <a:pt x="7" y="17"/>
                    <a:pt x="7" y="21"/>
                    <a:pt x="9" y="21"/>
                  </a:cubicBezTo>
                  <a:cubicBezTo>
                    <a:pt x="9" y="24"/>
                    <a:pt x="11" y="25"/>
                    <a:pt x="12" y="28"/>
                  </a:cubicBezTo>
                  <a:cubicBezTo>
                    <a:pt x="12" y="27"/>
                    <a:pt x="12" y="27"/>
                    <a:pt x="12" y="27"/>
                  </a:cubicBezTo>
                  <a:cubicBezTo>
                    <a:pt x="13" y="27"/>
                    <a:pt x="13" y="27"/>
                    <a:pt x="13" y="27"/>
                  </a:cubicBezTo>
                  <a:cubicBezTo>
                    <a:pt x="12" y="27"/>
                    <a:pt x="12" y="28"/>
                    <a:pt x="12" y="28"/>
                  </a:cubicBezTo>
                  <a:cubicBezTo>
                    <a:pt x="13" y="29"/>
                    <a:pt x="13" y="30"/>
                    <a:pt x="13" y="33"/>
                  </a:cubicBezTo>
                  <a:cubicBezTo>
                    <a:pt x="13" y="33"/>
                    <a:pt x="13" y="33"/>
                    <a:pt x="13" y="33"/>
                  </a:cubicBezTo>
                  <a:cubicBezTo>
                    <a:pt x="13" y="34"/>
                    <a:pt x="14" y="34"/>
                    <a:pt x="16" y="36"/>
                  </a:cubicBezTo>
                  <a:cubicBezTo>
                    <a:pt x="16" y="36"/>
                    <a:pt x="16" y="36"/>
                    <a:pt x="16" y="36"/>
                  </a:cubicBezTo>
                  <a:cubicBezTo>
                    <a:pt x="16" y="37"/>
                    <a:pt x="16" y="37"/>
                    <a:pt x="16" y="38"/>
                  </a:cubicBezTo>
                  <a:cubicBezTo>
                    <a:pt x="17" y="40"/>
                    <a:pt x="17" y="40"/>
                    <a:pt x="17" y="40"/>
                  </a:cubicBezTo>
                  <a:cubicBezTo>
                    <a:pt x="17" y="42"/>
                    <a:pt x="20" y="45"/>
                    <a:pt x="20" y="49"/>
                  </a:cubicBezTo>
                  <a:cubicBezTo>
                    <a:pt x="21" y="49"/>
                    <a:pt x="21" y="49"/>
                    <a:pt x="21" y="49"/>
                  </a:cubicBezTo>
                  <a:cubicBezTo>
                    <a:pt x="21" y="51"/>
                    <a:pt x="25" y="54"/>
                    <a:pt x="25" y="55"/>
                  </a:cubicBezTo>
                  <a:cubicBezTo>
                    <a:pt x="26" y="55"/>
                    <a:pt x="26" y="55"/>
                    <a:pt x="26" y="55"/>
                  </a:cubicBezTo>
                  <a:cubicBezTo>
                    <a:pt x="27" y="55"/>
                    <a:pt x="26" y="57"/>
                    <a:pt x="26" y="57"/>
                  </a:cubicBezTo>
                  <a:cubicBezTo>
                    <a:pt x="26" y="58"/>
                    <a:pt x="26" y="61"/>
                    <a:pt x="27" y="58"/>
                  </a:cubicBezTo>
                  <a:cubicBezTo>
                    <a:pt x="27" y="61"/>
                    <a:pt x="27" y="61"/>
                    <a:pt x="27" y="62"/>
                  </a:cubicBezTo>
                  <a:cubicBezTo>
                    <a:pt x="29" y="62"/>
                    <a:pt x="29" y="63"/>
                    <a:pt x="29" y="64"/>
                  </a:cubicBezTo>
                  <a:cubicBezTo>
                    <a:pt x="29" y="64"/>
                    <a:pt x="29" y="64"/>
                    <a:pt x="29" y="64"/>
                  </a:cubicBezTo>
                  <a:cubicBezTo>
                    <a:pt x="29" y="63"/>
                    <a:pt x="29" y="63"/>
                    <a:pt x="30" y="63"/>
                  </a:cubicBezTo>
                  <a:cubicBezTo>
                    <a:pt x="30" y="64"/>
                    <a:pt x="31" y="66"/>
                    <a:pt x="29" y="66"/>
                  </a:cubicBezTo>
                  <a:cubicBezTo>
                    <a:pt x="30" y="66"/>
                    <a:pt x="30" y="68"/>
                    <a:pt x="31" y="70"/>
                  </a:cubicBezTo>
                  <a:cubicBezTo>
                    <a:pt x="31" y="70"/>
                    <a:pt x="31" y="70"/>
                    <a:pt x="31" y="70"/>
                  </a:cubicBezTo>
                  <a:cubicBezTo>
                    <a:pt x="31" y="71"/>
                    <a:pt x="33" y="74"/>
                    <a:pt x="33" y="75"/>
                  </a:cubicBezTo>
                  <a:cubicBezTo>
                    <a:pt x="34" y="75"/>
                    <a:pt x="34" y="74"/>
                    <a:pt x="34" y="74"/>
                  </a:cubicBezTo>
                  <a:cubicBezTo>
                    <a:pt x="34" y="75"/>
                    <a:pt x="34" y="75"/>
                    <a:pt x="34" y="75"/>
                  </a:cubicBezTo>
                  <a:cubicBezTo>
                    <a:pt x="34" y="77"/>
                    <a:pt x="38" y="77"/>
                    <a:pt x="38" y="80"/>
                  </a:cubicBezTo>
                  <a:cubicBezTo>
                    <a:pt x="39" y="83"/>
                    <a:pt x="40" y="87"/>
                    <a:pt x="42" y="89"/>
                  </a:cubicBezTo>
                  <a:cubicBezTo>
                    <a:pt x="43" y="89"/>
                    <a:pt x="43" y="89"/>
                    <a:pt x="43" y="89"/>
                  </a:cubicBezTo>
                  <a:cubicBezTo>
                    <a:pt x="42" y="91"/>
                    <a:pt x="44" y="91"/>
                    <a:pt x="44" y="93"/>
                  </a:cubicBezTo>
                  <a:cubicBezTo>
                    <a:pt x="44" y="93"/>
                    <a:pt x="44" y="93"/>
                    <a:pt x="44" y="93"/>
                  </a:cubicBezTo>
                  <a:cubicBezTo>
                    <a:pt x="44" y="94"/>
                    <a:pt x="47" y="94"/>
                    <a:pt x="46" y="96"/>
                  </a:cubicBezTo>
                  <a:cubicBezTo>
                    <a:pt x="46" y="96"/>
                    <a:pt x="46" y="96"/>
                    <a:pt x="46" y="96"/>
                  </a:cubicBezTo>
                  <a:cubicBezTo>
                    <a:pt x="47" y="97"/>
                    <a:pt x="47" y="98"/>
                    <a:pt x="48" y="98"/>
                  </a:cubicBezTo>
                  <a:cubicBezTo>
                    <a:pt x="48" y="98"/>
                    <a:pt x="48" y="98"/>
                    <a:pt x="48" y="98"/>
                  </a:cubicBezTo>
                  <a:cubicBezTo>
                    <a:pt x="51" y="98"/>
                    <a:pt x="48" y="101"/>
                    <a:pt x="51" y="101"/>
                  </a:cubicBezTo>
                  <a:cubicBezTo>
                    <a:pt x="48" y="101"/>
                    <a:pt x="48" y="101"/>
                    <a:pt x="48" y="101"/>
                  </a:cubicBezTo>
                  <a:cubicBezTo>
                    <a:pt x="52" y="104"/>
                    <a:pt x="52" y="106"/>
                    <a:pt x="53" y="109"/>
                  </a:cubicBezTo>
                  <a:cubicBezTo>
                    <a:pt x="56" y="110"/>
                    <a:pt x="56" y="108"/>
                    <a:pt x="56" y="110"/>
                  </a:cubicBezTo>
                  <a:cubicBezTo>
                    <a:pt x="56" y="110"/>
                    <a:pt x="55" y="110"/>
                    <a:pt x="56" y="110"/>
                  </a:cubicBezTo>
                  <a:cubicBezTo>
                    <a:pt x="56" y="111"/>
                    <a:pt x="57" y="110"/>
                    <a:pt x="57" y="111"/>
                  </a:cubicBezTo>
                  <a:cubicBezTo>
                    <a:pt x="56" y="111"/>
                    <a:pt x="57" y="111"/>
                    <a:pt x="56" y="111"/>
                  </a:cubicBezTo>
                  <a:cubicBezTo>
                    <a:pt x="57" y="114"/>
                    <a:pt x="59" y="114"/>
                    <a:pt x="59" y="115"/>
                  </a:cubicBezTo>
                  <a:cubicBezTo>
                    <a:pt x="59" y="114"/>
                    <a:pt x="59" y="114"/>
                    <a:pt x="59" y="114"/>
                  </a:cubicBezTo>
                  <a:cubicBezTo>
                    <a:pt x="57" y="117"/>
                    <a:pt x="59" y="117"/>
                    <a:pt x="59" y="119"/>
                  </a:cubicBezTo>
                  <a:cubicBezTo>
                    <a:pt x="61" y="124"/>
                    <a:pt x="65" y="132"/>
                    <a:pt x="68" y="138"/>
                  </a:cubicBezTo>
                  <a:cubicBezTo>
                    <a:pt x="72" y="144"/>
                    <a:pt x="73" y="149"/>
                    <a:pt x="78" y="156"/>
                  </a:cubicBezTo>
                  <a:cubicBezTo>
                    <a:pt x="81" y="157"/>
                    <a:pt x="81" y="157"/>
                    <a:pt x="81" y="158"/>
                  </a:cubicBezTo>
                  <a:cubicBezTo>
                    <a:pt x="81" y="158"/>
                    <a:pt x="81" y="158"/>
                    <a:pt x="81" y="158"/>
                  </a:cubicBezTo>
                  <a:cubicBezTo>
                    <a:pt x="81" y="160"/>
                    <a:pt x="82" y="160"/>
                    <a:pt x="81" y="160"/>
                  </a:cubicBezTo>
                  <a:cubicBezTo>
                    <a:pt x="82" y="162"/>
                    <a:pt x="83" y="164"/>
                    <a:pt x="85" y="168"/>
                  </a:cubicBezTo>
                  <a:cubicBezTo>
                    <a:pt x="85" y="168"/>
                    <a:pt x="85" y="165"/>
                    <a:pt x="85" y="168"/>
                  </a:cubicBezTo>
                  <a:cubicBezTo>
                    <a:pt x="85" y="168"/>
                    <a:pt x="85" y="168"/>
                    <a:pt x="85" y="168"/>
                  </a:cubicBezTo>
                  <a:cubicBezTo>
                    <a:pt x="85" y="168"/>
                    <a:pt x="85" y="168"/>
                    <a:pt x="85" y="168"/>
                  </a:cubicBezTo>
                  <a:cubicBezTo>
                    <a:pt x="85" y="169"/>
                    <a:pt x="85" y="169"/>
                    <a:pt x="85" y="169"/>
                  </a:cubicBezTo>
                  <a:cubicBezTo>
                    <a:pt x="86" y="174"/>
                    <a:pt x="92" y="178"/>
                    <a:pt x="95" y="185"/>
                  </a:cubicBezTo>
                  <a:cubicBezTo>
                    <a:pt x="96" y="186"/>
                    <a:pt x="96" y="188"/>
                    <a:pt x="98" y="190"/>
                  </a:cubicBezTo>
                  <a:cubicBezTo>
                    <a:pt x="100" y="194"/>
                    <a:pt x="105" y="198"/>
                    <a:pt x="107" y="202"/>
                  </a:cubicBezTo>
                  <a:cubicBezTo>
                    <a:pt x="107" y="202"/>
                    <a:pt x="108" y="200"/>
                    <a:pt x="108" y="198"/>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0" name="Freeform 143"/>
            <p:cNvSpPr>
              <a:spLocks/>
            </p:cNvSpPr>
            <p:nvPr/>
          </p:nvSpPr>
          <p:spPr bwMode="auto">
            <a:xfrm>
              <a:off x="4019" y="1388"/>
              <a:ext cx="229" cy="421"/>
            </a:xfrm>
            <a:custGeom>
              <a:avLst/>
              <a:gdLst>
                <a:gd name="T0" fmla="*/ 86 w 97"/>
                <a:gd name="T1" fmla="*/ 156 h 178"/>
                <a:gd name="T2" fmla="*/ 83 w 97"/>
                <a:gd name="T3" fmla="*/ 151 h 178"/>
                <a:gd name="T4" fmla="*/ 80 w 97"/>
                <a:gd name="T5" fmla="*/ 139 h 178"/>
                <a:gd name="T6" fmla="*/ 77 w 97"/>
                <a:gd name="T7" fmla="*/ 137 h 178"/>
                <a:gd name="T8" fmla="*/ 70 w 97"/>
                <a:gd name="T9" fmla="*/ 125 h 178"/>
                <a:gd name="T10" fmla="*/ 69 w 97"/>
                <a:gd name="T11" fmla="*/ 121 h 178"/>
                <a:gd name="T12" fmla="*/ 65 w 97"/>
                <a:gd name="T13" fmla="*/ 114 h 178"/>
                <a:gd name="T14" fmla="*/ 62 w 97"/>
                <a:gd name="T15" fmla="*/ 109 h 178"/>
                <a:gd name="T16" fmla="*/ 60 w 97"/>
                <a:gd name="T17" fmla="*/ 107 h 178"/>
                <a:gd name="T18" fmla="*/ 60 w 97"/>
                <a:gd name="T19" fmla="*/ 103 h 178"/>
                <a:gd name="T20" fmla="*/ 57 w 97"/>
                <a:gd name="T21" fmla="*/ 96 h 178"/>
                <a:gd name="T22" fmla="*/ 56 w 97"/>
                <a:gd name="T23" fmla="*/ 94 h 178"/>
                <a:gd name="T24" fmla="*/ 54 w 97"/>
                <a:gd name="T25" fmla="*/ 88 h 178"/>
                <a:gd name="T26" fmla="*/ 50 w 97"/>
                <a:gd name="T27" fmla="*/ 85 h 178"/>
                <a:gd name="T28" fmla="*/ 48 w 97"/>
                <a:gd name="T29" fmla="*/ 79 h 178"/>
                <a:gd name="T30" fmla="*/ 44 w 97"/>
                <a:gd name="T31" fmla="*/ 73 h 178"/>
                <a:gd name="T32" fmla="*/ 43 w 97"/>
                <a:gd name="T33" fmla="*/ 70 h 178"/>
                <a:gd name="T34" fmla="*/ 41 w 97"/>
                <a:gd name="T35" fmla="*/ 68 h 178"/>
                <a:gd name="T36" fmla="*/ 40 w 97"/>
                <a:gd name="T37" fmla="*/ 65 h 178"/>
                <a:gd name="T38" fmla="*/ 40 w 97"/>
                <a:gd name="T39" fmla="*/ 65 h 178"/>
                <a:gd name="T40" fmla="*/ 39 w 97"/>
                <a:gd name="T41" fmla="*/ 60 h 178"/>
                <a:gd name="T42" fmla="*/ 33 w 97"/>
                <a:gd name="T43" fmla="*/ 52 h 178"/>
                <a:gd name="T44" fmla="*/ 31 w 97"/>
                <a:gd name="T45" fmla="*/ 48 h 178"/>
                <a:gd name="T46" fmla="*/ 30 w 97"/>
                <a:gd name="T47" fmla="*/ 46 h 178"/>
                <a:gd name="T48" fmla="*/ 26 w 97"/>
                <a:gd name="T49" fmla="*/ 39 h 178"/>
                <a:gd name="T50" fmla="*/ 22 w 97"/>
                <a:gd name="T51" fmla="*/ 38 h 178"/>
                <a:gd name="T52" fmla="*/ 24 w 97"/>
                <a:gd name="T53" fmla="*/ 34 h 178"/>
                <a:gd name="T54" fmla="*/ 24 w 97"/>
                <a:gd name="T55" fmla="*/ 30 h 178"/>
                <a:gd name="T56" fmla="*/ 20 w 97"/>
                <a:gd name="T57" fmla="*/ 27 h 178"/>
                <a:gd name="T58" fmla="*/ 22 w 97"/>
                <a:gd name="T59" fmla="*/ 26 h 178"/>
                <a:gd name="T60" fmla="*/ 20 w 97"/>
                <a:gd name="T61" fmla="*/ 25 h 178"/>
                <a:gd name="T62" fmla="*/ 17 w 97"/>
                <a:gd name="T63" fmla="*/ 22 h 178"/>
                <a:gd name="T64" fmla="*/ 17 w 97"/>
                <a:gd name="T65" fmla="*/ 18 h 178"/>
                <a:gd name="T66" fmla="*/ 15 w 97"/>
                <a:gd name="T67" fmla="*/ 18 h 178"/>
                <a:gd name="T68" fmla="*/ 15 w 97"/>
                <a:gd name="T69" fmla="*/ 16 h 178"/>
                <a:gd name="T70" fmla="*/ 14 w 97"/>
                <a:gd name="T71" fmla="*/ 13 h 178"/>
                <a:gd name="T72" fmla="*/ 13 w 97"/>
                <a:gd name="T73" fmla="*/ 16 h 178"/>
                <a:gd name="T74" fmla="*/ 11 w 97"/>
                <a:gd name="T75" fmla="*/ 10 h 178"/>
                <a:gd name="T76" fmla="*/ 3 w 97"/>
                <a:gd name="T77" fmla="*/ 5 h 178"/>
                <a:gd name="T78" fmla="*/ 2 w 97"/>
                <a:gd name="T79" fmla="*/ 4 h 178"/>
                <a:gd name="T80" fmla="*/ 0 w 97"/>
                <a:gd name="T81" fmla="*/ 0 h 178"/>
                <a:gd name="T82" fmla="*/ 0 w 97"/>
                <a:gd name="T83" fmla="*/ 1 h 178"/>
                <a:gd name="T84" fmla="*/ 2 w 97"/>
                <a:gd name="T85" fmla="*/ 5 h 178"/>
                <a:gd name="T86" fmla="*/ 5 w 97"/>
                <a:gd name="T87" fmla="*/ 14 h 178"/>
                <a:gd name="T88" fmla="*/ 11 w 97"/>
                <a:gd name="T89" fmla="*/ 27 h 178"/>
                <a:gd name="T90" fmla="*/ 18 w 97"/>
                <a:gd name="T91" fmla="*/ 42 h 178"/>
                <a:gd name="T92" fmla="*/ 24 w 97"/>
                <a:gd name="T93" fmla="*/ 53 h 178"/>
                <a:gd name="T94" fmla="*/ 27 w 97"/>
                <a:gd name="T95" fmla="*/ 61 h 178"/>
                <a:gd name="T96" fmla="*/ 36 w 97"/>
                <a:gd name="T97" fmla="*/ 78 h 178"/>
                <a:gd name="T98" fmla="*/ 43 w 97"/>
                <a:gd name="T99" fmla="*/ 86 h 178"/>
                <a:gd name="T100" fmla="*/ 49 w 97"/>
                <a:gd name="T101" fmla="*/ 98 h 178"/>
                <a:gd name="T102" fmla="*/ 69 w 97"/>
                <a:gd name="T103" fmla="*/ 138 h 178"/>
                <a:gd name="T104" fmla="*/ 74 w 97"/>
                <a:gd name="T105" fmla="*/ 148 h 178"/>
                <a:gd name="T106" fmla="*/ 96 w 97"/>
                <a:gd name="T107" fmla="*/ 17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78">
                  <a:moveTo>
                    <a:pt x="96" y="176"/>
                  </a:moveTo>
                  <a:cubicBezTo>
                    <a:pt x="97" y="172"/>
                    <a:pt x="92" y="169"/>
                    <a:pt x="92" y="166"/>
                  </a:cubicBezTo>
                  <a:cubicBezTo>
                    <a:pt x="91" y="166"/>
                    <a:pt x="91" y="166"/>
                    <a:pt x="91" y="166"/>
                  </a:cubicBezTo>
                  <a:cubicBezTo>
                    <a:pt x="92" y="164"/>
                    <a:pt x="90" y="161"/>
                    <a:pt x="87" y="159"/>
                  </a:cubicBezTo>
                  <a:cubicBezTo>
                    <a:pt x="86" y="160"/>
                    <a:pt x="86" y="160"/>
                    <a:pt x="86" y="160"/>
                  </a:cubicBezTo>
                  <a:cubicBezTo>
                    <a:pt x="86" y="159"/>
                    <a:pt x="87" y="156"/>
                    <a:pt x="86" y="156"/>
                  </a:cubicBezTo>
                  <a:cubicBezTo>
                    <a:pt x="86" y="156"/>
                    <a:pt x="86" y="156"/>
                    <a:pt x="86" y="156"/>
                  </a:cubicBezTo>
                  <a:cubicBezTo>
                    <a:pt x="86" y="156"/>
                    <a:pt x="86" y="156"/>
                    <a:pt x="86" y="155"/>
                  </a:cubicBezTo>
                  <a:cubicBezTo>
                    <a:pt x="84" y="155"/>
                    <a:pt x="84" y="155"/>
                    <a:pt x="84" y="155"/>
                  </a:cubicBezTo>
                  <a:cubicBezTo>
                    <a:pt x="84" y="155"/>
                    <a:pt x="84" y="155"/>
                    <a:pt x="84" y="155"/>
                  </a:cubicBezTo>
                  <a:cubicBezTo>
                    <a:pt x="86" y="152"/>
                    <a:pt x="84" y="152"/>
                    <a:pt x="84" y="151"/>
                  </a:cubicBezTo>
                  <a:cubicBezTo>
                    <a:pt x="84" y="151"/>
                    <a:pt x="84" y="151"/>
                    <a:pt x="83" y="151"/>
                  </a:cubicBezTo>
                  <a:cubicBezTo>
                    <a:pt x="84" y="150"/>
                    <a:pt x="82" y="147"/>
                    <a:pt x="82" y="143"/>
                  </a:cubicBezTo>
                  <a:cubicBezTo>
                    <a:pt x="82" y="146"/>
                    <a:pt x="80" y="146"/>
                    <a:pt x="80" y="146"/>
                  </a:cubicBezTo>
                  <a:cubicBezTo>
                    <a:pt x="82" y="143"/>
                    <a:pt x="82" y="143"/>
                    <a:pt x="80" y="142"/>
                  </a:cubicBezTo>
                  <a:cubicBezTo>
                    <a:pt x="80" y="143"/>
                    <a:pt x="82" y="140"/>
                    <a:pt x="80" y="140"/>
                  </a:cubicBezTo>
                  <a:cubicBezTo>
                    <a:pt x="80" y="140"/>
                    <a:pt x="80" y="140"/>
                    <a:pt x="80" y="140"/>
                  </a:cubicBezTo>
                  <a:cubicBezTo>
                    <a:pt x="80" y="140"/>
                    <a:pt x="78" y="140"/>
                    <a:pt x="80" y="139"/>
                  </a:cubicBezTo>
                  <a:cubicBezTo>
                    <a:pt x="78" y="139"/>
                    <a:pt x="78" y="139"/>
                    <a:pt x="78" y="139"/>
                  </a:cubicBezTo>
                  <a:cubicBezTo>
                    <a:pt x="80" y="139"/>
                    <a:pt x="78" y="139"/>
                    <a:pt x="78" y="138"/>
                  </a:cubicBezTo>
                  <a:cubicBezTo>
                    <a:pt x="78" y="138"/>
                    <a:pt x="78" y="138"/>
                    <a:pt x="78" y="138"/>
                  </a:cubicBezTo>
                  <a:cubicBezTo>
                    <a:pt x="78" y="138"/>
                    <a:pt x="78" y="138"/>
                    <a:pt x="78" y="138"/>
                  </a:cubicBezTo>
                  <a:cubicBezTo>
                    <a:pt x="77" y="138"/>
                    <a:pt x="77" y="138"/>
                    <a:pt x="77" y="138"/>
                  </a:cubicBezTo>
                  <a:cubicBezTo>
                    <a:pt x="77" y="137"/>
                    <a:pt x="77" y="137"/>
                    <a:pt x="77" y="137"/>
                  </a:cubicBezTo>
                  <a:cubicBezTo>
                    <a:pt x="77" y="137"/>
                    <a:pt x="77" y="137"/>
                    <a:pt x="75" y="137"/>
                  </a:cubicBezTo>
                  <a:cubicBezTo>
                    <a:pt x="75" y="134"/>
                    <a:pt x="74" y="131"/>
                    <a:pt x="73" y="127"/>
                  </a:cubicBezTo>
                  <a:cubicBezTo>
                    <a:pt x="71" y="127"/>
                    <a:pt x="71" y="127"/>
                    <a:pt x="71" y="127"/>
                  </a:cubicBezTo>
                  <a:cubicBezTo>
                    <a:pt x="71" y="126"/>
                    <a:pt x="71" y="126"/>
                    <a:pt x="71" y="126"/>
                  </a:cubicBezTo>
                  <a:cubicBezTo>
                    <a:pt x="70" y="126"/>
                    <a:pt x="70" y="126"/>
                    <a:pt x="70" y="126"/>
                  </a:cubicBezTo>
                  <a:cubicBezTo>
                    <a:pt x="70" y="126"/>
                    <a:pt x="71" y="125"/>
                    <a:pt x="70" y="125"/>
                  </a:cubicBezTo>
                  <a:cubicBezTo>
                    <a:pt x="70" y="125"/>
                    <a:pt x="70" y="125"/>
                    <a:pt x="70" y="126"/>
                  </a:cubicBezTo>
                  <a:cubicBezTo>
                    <a:pt x="70" y="125"/>
                    <a:pt x="70" y="125"/>
                    <a:pt x="70" y="124"/>
                  </a:cubicBezTo>
                  <a:cubicBezTo>
                    <a:pt x="70" y="124"/>
                    <a:pt x="70" y="124"/>
                    <a:pt x="69" y="124"/>
                  </a:cubicBezTo>
                  <a:cubicBezTo>
                    <a:pt x="70" y="124"/>
                    <a:pt x="69" y="124"/>
                    <a:pt x="69" y="122"/>
                  </a:cubicBezTo>
                  <a:cubicBezTo>
                    <a:pt x="69" y="122"/>
                    <a:pt x="69" y="122"/>
                    <a:pt x="69" y="122"/>
                  </a:cubicBezTo>
                  <a:cubicBezTo>
                    <a:pt x="67" y="122"/>
                    <a:pt x="69" y="122"/>
                    <a:pt x="69" y="121"/>
                  </a:cubicBezTo>
                  <a:cubicBezTo>
                    <a:pt x="69" y="122"/>
                    <a:pt x="69" y="122"/>
                    <a:pt x="69" y="122"/>
                  </a:cubicBezTo>
                  <a:cubicBezTo>
                    <a:pt x="69" y="121"/>
                    <a:pt x="67" y="120"/>
                    <a:pt x="67" y="120"/>
                  </a:cubicBezTo>
                  <a:cubicBezTo>
                    <a:pt x="67" y="120"/>
                    <a:pt x="67" y="120"/>
                    <a:pt x="67" y="120"/>
                  </a:cubicBezTo>
                  <a:cubicBezTo>
                    <a:pt x="67" y="118"/>
                    <a:pt x="65" y="118"/>
                    <a:pt x="65" y="116"/>
                  </a:cubicBezTo>
                  <a:cubicBezTo>
                    <a:pt x="65" y="116"/>
                    <a:pt x="64" y="118"/>
                    <a:pt x="64" y="116"/>
                  </a:cubicBezTo>
                  <a:cubicBezTo>
                    <a:pt x="65" y="116"/>
                    <a:pt x="64" y="114"/>
                    <a:pt x="65" y="114"/>
                  </a:cubicBezTo>
                  <a:cubicBezTo>
                    <a:pt x="65" y="113"/>
                    <a:pt x="64" y="113"/>
                    <a:pt x="64" y="112"/>
                  </a:cubicBezTo>
                  <a:cubicBezTo>
                    <a:pt x="64" y="113"/>
                    <a:pt x="62" y="113"/>
                    <a:pt x="62" y="113"/>
                  </a:cubicBezTo>
                  <a:cubicBezTo>
                    <a:pt x="62" y="113"/>
                    <a:pt x="62" y="113"/>
                    <a:pt x="62" y="113"/>
                  </a:cubicBezTo>
                  <a:cubicBezTo>
                    <a:pt x="61" y="113"/>
                    <a:pt x="62" y="113"/>
                    <a:pt x="61" y="113"/>
                  </a:cubicBezTo>
                  <a:cubicBezTo>
                    <a:pt x="61" y="112"/>
                    <a:pt x="61" y="112"/>
                    <a:pt x="61" y="112"/>
                  </a:cubicBezTo>
                  <a:cubicBezTo>
                    <a:pt x="61" y="112"/>
                    <a:pt x="62" y="111"/>
                    <a:pt x="62" y="109"/>
                  </a:cubicBezTo>
                  <a:cubicBezTo>
                    <a:pt x="62" y="111"/>
                    <a:pt x="61" y="109"/>
                    <a:pt x="61" y="111"/>
                  </a:cubicBezTo>
                  <a:cubicBezTo>
                    <a:pt x="62" y="108"/>
                    <a:pt x="62" y="108"/>
                    <a:pt x="62" y="108"/>
                  </a:cubicBezTo>
                  <a:cubicBezTo>
                    <a:pt x="61" y="108"/>
                    <a:pt x="61" y="108"/>
                    <a:pt x="61" y="108"/>
                  </a:cubicBezTo>
                  <a:cubicBezTo>
                    <a:pt x="61" y="108"/>
                    <a:pt x="62" y="108"/>
                    <a:pt x="62" y="107"/>
                  </a:cubicBezTo>
                  <a:cubicBezTo>
                    <a:pt x="62" y="107"/>
                    <a:pt x="61" y="105"/>
                    <a:pt x="61" y="107"/>
                  </a:cubicBezTo>
                  <a:cubicBezTo>
                    <a:pt x="60" y="107"/>
                    <a:pt x="61" y="107"/>
                    <a:pt x="60" y="107"/>
                  </a:cubicBezTo>
                  <a:cubicBezTo>
                    <a:pt x="60" y="107"/>
                    <a:pt x="60" y="107"/>
                    <a:pt x="60" y="105"/>
                  </a:cubicBezTo>
                  <a:cubicBezTo>
                    <a:pt x="60" y="105"/>
                    <a:pt x="60" y="105"/>
                    <a:pt x="60" y="105"/>
                  </a:cubicBezTo>
                  <a:cubicBezTo>
                    <a:pt x="60" y="103"/>
                    <a:pt x="60" y="103"/>
                    <a:pt x="60" y="103"/>
                  </a:cubicBezTo>
                  <a:cubicBezTo>
                    <a:pt x="61" y="105"/>
                    <a:pt x="60" y="105"/>
                    <a:pt x="60" y="105"/>
                  </a:cubicBezTo>
                  <a:cubicBezTo>
                    <a:pt x="61" y="103"/>
                    <a:pt x="61" y="103"/>
                    <a:pt x="60" y="101"/>
                  </a:cubicBezTo>
                  <a:cubicBezTo>
                    <a:pt x="60" y="103"/>
                    <a:pt x="60" y="103"/>
                    <a:pt x="60" y="103"/>
                  </a:cubicBezTo>
                  <a:cubicBezTo>
                    <a:pt x="60" y="101"/>
                    <a:pt x="60" y="100"/>
                    <a:pt x="60" y="100"/>
                  </a:cubicBezTo>
                  <a:cubicBezTo>
                    <a:pt x="60" y="100"/>
                    <a:pt x="60" y="100"/>
                    <a:pt x="60" y="100"/>
                  </a:cubicBezTo>
                  <a:cubicBezTo>
                    <a:pt x="58" y="100"/>
                    <a:pt x="60" y="98"/>
                    <a:pt x="58" y="98"/>
                  </a:cubicBezTo>
                  <a:cubicBezTo>
                    <a:pt x="58" y="98"/>
                    <a:pt x="58" y="98"/>
                    <a:pt x="58" y="98"/>
                  </a:cubicBezTo>
                  <a:cubicBezTo>
                    <a:pt x="57" y="98"/>
                    <a:pt x="57" y="98"/>
                    <a:pt x="57" y="98"/>
                  </a:cubicBezTo>
                  <a:cubicBezTo>
                    <a:pt x="57" y="96"/>
                    <a:pt x="57" y="96"/>
                    <a:pt x="57" y="96"/>
                  </a:cubicBezTo>
                  <a:cubicBezTo>
                    <a:pt x="57" y="96"/>
                    <a:pt x="57" y="96"/>
                    <a:pt x="57" y="96"/>
                  </a:cubicBezTo>
                  <a:cubicBezTo>
                    <a:pt x="57" y="96"/>
                    <a:pt x="57" y="94"/>
                    <a:pt x="56" y="94"/>
                  </a:cubicBezTo>
                  <a:cubicBezTo>
                    <a:pt x="57" y="92"/>
                    <a:pt x="57" y="92"/>
                    <a:pt x="57" y="92"/>
                  </a:cubicBezTo>
                  <a:cubicBezTo>
                    <a:pt x="56" y="92"/>
                    <a:pt x="56" y="92"/>
                    <a:pt x="56" y="92"/>
                  </a:cubicBezTo>
                  <a:cubicBezTo>
                    <a:pt x="56" y="92"/>
                    <a:pt x="56" y="92"/>
                    <a:pt x="54" y="92"/>
                  </a:cubicBezTo>
                  <a:cubicBezTo>
                    <a:pt x="56" y="91"/>
                    <a:pt x="56" y="95"/>
                    <a:pt x="56" y="94"/>
                  </a:cubicBezTo>
                  <a:cubicBezTo>
                    <a:pt x="54" y="94"/>
                    <a:pt x="56" y="92"/>
                    <a:pt x="56" y="92"/>
                  </a:cubicBezTo>
                  <a:cubicBezTo>
                    <a:pt x="54" y="92"/>
                    <a:pt x="56" y="91"/>
                    <a:pt x="54" y="91"/>
                  </a:cubicBezTo>
                  <a:cubicBezTo>
                    <a:pt x="54" y="91"/>
                    <a:pt x="54" y="92"/>
                    <a:pt x="54" y="91"/>
                  </a:cubicBezTo>
                  <a:cubicBezTo>
                    <a:pt x="53" y="91"/>
                    <a:pt x="54" y="91"/>
                    <a:pt x="54" y="91"/>
                  </a:cubicBezTo>
                  <a:cubicBezTo>
                    <a:pt x="54" y="88"/>
                    <a:pt x="54" y="88"/>
                    <a:pt x="54" y="88"/>
                  </a:cubicBezTo>
                  <a:cubicBezTo>
                    <a:pt x="54" y="88"/>
                    <a:pt x="53" y="88"/>
                    <a:pt x="54" y="88"/>
                  </a:cubicBezTo>
                  <a:cubicBezTo>
                    <a:pt x="54" y="88"/>
                    <a:pt x="54" y="87"/>
                    <a:pt x="53" y="87"/>
                  </a:cubicBezTo>
                  <a:cubicBezTo>
                    <a:pt x="53" y="88"/>
                    <a:pt x="53" y="88"/>
                    <a:pt x="53" y="88"/>
                  </a:cubicBezTo>
                  <a:cubicBezTo>
                    <a:pt x="50" y="88"/>
                    <a:pt x="53" y="87"/>
                    <a:pt x="53" y="87"/>
                  </a:cubicBezTo>
                  <a:cubicBezTo>
                    <a:pt x="53" y="87"/>
                    <a:pt x="53" y="87"/>
                    <a:pt x="53" y="87"/>
                  </a:cubicBezTo>
                  <a:cubicBezTo>
                    <a:pt x="54" y="86"/>
                    <a:pt x="53" y="86"/>
                    <a:pt x="53" y="86"/>
                  </a:cubicBezTo>
                  <a:cubicBezTo>
                    <a:pt x="50" y="85"/>
                    <a:pt x="50" y="85"/>
                    <a:pt x="50" y="85"/>
                  </a:cubicBezTo>
                  <a:cubicBezTo>
                    <a:pt x="50" y="83"/>
                    <a:pt x="50" y="83"/>
                    <a:pt x="50" y="83"/>
                  </a:cubicBezTo>
                  <a:cubicBezTo>
                    <a:pt x="50" y="83"/>
                    <a:pt x="50" y="83"/>
                    <a:pt x="49" y="83"/>
                  </a:cubicBezTo>
                  <a:cubicBezTo>
                    <a:pt x="49" y="83"/>
                    <a:pt x="49" y="83"/>
                    <a:pt x="49" y="82"/>
                  </a:cubicBezTo>
                  <a:cubicBezTo>
                    <a:pt x="49" y="83"/>
                    <a:pt x="48" y="82"/>
                    <a:pt x="48" y="82"/>
                  </a:cubicBezTo>
                  <a:cubicBezTo>
                    <a:pt x="49" y="81"/>
                    <a:pt x="49" y="81"/>
                    <a:pt x="49" y="81"/>
                  </a:cubicBezTo>
                  <a:cubicBezTo>
                    <a:pt x="48" y="81"/>
                    <a:pt x="49" y="79"/>
                    <a:pt x="48" y="79"/>
                  </a:cubicBezTo>
                  <a:cubicBezTo>
                    <a:pt x="48" y="79"/>
                    <a:pt x="48" y="81"/>
                    <a:pt x="47" y="81"/>
                  </a:cubicBezTo>
                  <a:cubicBezTo>
                    <a:pt x="45" y="81"/>
                    <a:pt x="48" y="79"/>
                    <a:pt x="47" y="78"/>
                  </a:cubicBezTo>
                  <a:cubicBezTo>
                    <a:pt x="48" y="78"/>
                    <a:pt x="48" y="78"/>
                    <a:pt x="48" y="78"/>
                  </a:cubicBezTo>
                  <a:cubicBezTo>
                    <a:pt x="47" y="78"/>
                    <a:pt x="48" y="75"/>
                    <a:pt x="47" y="78"/>
                  </a:cubicBezTo>
                  <a:cubicBezTo>
                    <a:pt x="47" y="75"/>
                    <a:pt x="45" y="75"/>
                    <a:pt x="47" y="75"/>
                  </a:cubicBezTo>
                  <a:cubicBezTo>
                    <a:pt x="45" y="74"/>
                    <a:pt x="47" y="73"/>
                    <a:pt x="44" y="73"/>
                  </a:cubicBezTo>
                  <a:cubicBezTo>
                    <a:pt x="44" y="73"/>
                    <a:pt x="44" y="73"/>
                    <a:pt x="44" y="72"/>
                  </a:cubicBezTo>
                  <a:cubicBezTo>
                    <a:pt x="45" y="72"/>
                    <a:pt x="44" y="73"/>
                    <a:pt x="44" y="73"/>
                  </a:cubicBezTo>
                  <a:cubicBezTo>
                    <a:pt x="44" y="73"/>
                    <a:pt x="44" y="72"/>
                    <a:pt x="45" y="72"/>
                  </a:cubicBezTo>
                  <a:cubicBezTo>
                    <a:pt x="44" y="72"/>
                    <a:pt x="44" y="72"/>
                    <a:pt x="44" y="73"/>
                  </a:cubicBezTo>
                  <a:cubicBezTo>
                    <a:pt x="43" y="72"/>
                    <a:pt x="45" y="70"/>
                    <a:pt x="44" y="70"/>
                  </a:cubicBezTo>
                  <a:cubicBezTo>
                    <a:pt x="43" y="70"/>
                    <a:pt x="43" y="70"/>
                    <a:pt x="43" y="70"/>
                  </a:cubicBezTo>
                  <a:cubicBezTo>
                    <a:pt x="44" y="69"/>
                    <a:pt x="44" y="69"/>
                    <a:pt x="44" y="69"/>
                  </a:cubicBezTo>
                  <a:cubicBezTo>
                    <a:pt x="43" y="69"/>
                    <a:pt x="43" y="69"/>
                    <a:pt x="41" y="70"/>
                  </a:cubicBezTo>
                  <a:cubicBezTo>
                    <a:pt x="41" y="69"/>
                    <a:pt x="41" y="69"/>
                    <a:pt x="41" y="69"/>
                  </a:cubicBezTo>
                  <a:cubicBezTo>
                    <a:pt x="41" y="69"/>
                    <a:pt x="41" y="69"/>
                    <a:pt x="41" y="69"/>
                  </a:cubicBezTo>
                  <a:cubicBezTo>
                    <a:pt x="41" y="68"/>
                    <a:pt x="41" y="68"/>
                    <a:pt x="41" y="68"/>
                  </a:cubicBezTo>
                  <a:cubicBezTo>
                    <a:pt x="41" y="68"/>
                    <a:pt x="41" y="68"/>
                    <a:pt x="41" y="68"/>
                  </a:cubicBezTo>
                  <a:cubicBezTo>
                    <a:pt x="40" y="68"/>
                    <a:pt x="40" y="68"/>
                    <a:pt x="40" y="68"/>
                  </a:cubicBezTo>
                  <a:cubicBezTo>
                    <a:pt x="41" y="68"/>
                    <a:pt x="41" y="68"/>
                    <a:pt x="41" y="68"/>
                  </a:cubicBezTo>
                  <a:cubicBezTo>
                    <a:pt x="41" y="68"/>
                    <a:pt x="41" y="68"/>
                    <a:pt x="41" y="66"/>
                  </a:cubicBezTo>
                  <a:cubicBezTo>
                    <a:pt x="41" y="68"/>
                    <a:pt x="41" y="66"/>
                    <a:pt x="41" y="66"/>
                  </a:cubicBezTo>
                  <a:cubicBezTo>
                    <a:pt x="40" y="66"/>
                    <a:pt x="41" y="65"/>
                    <a:pt x="41" y="65"/>
                  </a:cubicBezTo>
                  <a:cubicBezTo>
                    <a:pt x="41" y="65"/>
                    <a:pt x="41" y="65"/>
                    <a:pt x="40" y="65"/>
                  </a:cubicBezTo>
                  <a:cubicBezTo>
                    <a:pt x="40" y="65"/>
                    <a:pt x="41" y="65"/>
                    <a:pt x="41" y="66"/>
                  </a:cubicBezTo>
                  <a:cubicBezTo>
                    <a:pt x="40" y="66"/>
                    <a:pt x="40" y="66"/>
                    <a:pt x="40" y="65"/>
                  </a:cubicBezTo>
                  <a:cubicBezTo>
                    <a:pt x="41" y="65"/>
                    <a:pt x="41" y="65"/>
                    <a:pt x="41" y="65"/>
                  </a:cubicBezTo>
                  <a:cubicBezTo>
                    <a:pt x="40" y="65"/>
                    <a:pt x="40" y="65"/>
                    <a:pt x="40" y="65"/>
                  </a:cubicBezTo>
                  <a:cubicBezTo>
                    <a:pt x="40" y="65"/>
                    <a:pt x="40" y="65"/>
                    <a:pt x="40" y="65"/>
                  </a:cubicBezTo>
                  <a:cubicBezTo>
                    <a:pt x="40" y="65"/>
                    <a:pt x="40" y="65"/>
                    <a:pt x="40" y="65"/>
                  </a:cubicBezTo>
                  <a:cubicBezTo>
                    <a:pt x="40" y="65"/>
                    <a:pt x="40" y="65"/>
                    <a:pt x="40" y="65"/>
                  </a:cubicBezTo>
                  <a:cubicBezTo>
                    <a:pt x="40" y="62"/>
                    <a:pt x="40" y="62"/>
                    <a:pt x="40" y="62"/>
                  </a:cubicBezTo>
                  <a:cubicBezTo>
                    <a:pt x="40" y="61"/>
                    <a:pt x="40" y="61"/>
                    <a:pt x="39" y="61"/>
                  </a:cubicBezTo>
                  <a:cubicBezTo>
                    <a:pt x="39" y="61"/>
                    <a:pt x="39" y="61"/>
                    <a:pt x="39" y="61"/>
                  </a:cubicBezTo>
                  <a:cubicBezTo>
                    <a:pt x="39" y="61"/>
                    <a:pt x="39" y="61"/>
                    <a:pt x="39" y="60"/>
                  </a:cubicBezTo>
                  <a:cubicBezTo>
                    <a:pt x="39" y="60"/>
                    <a:pt x="39" y="60"/>
                    <a:pt x="39" y="60"/>
                  </a:cubicBezTo>
                  <a:cubicBezTo>
                    <a:pt x="39" y="60"/>
                    <a:pt x="39" y="60"/>
                    <a:pt x="39" y="60"/>
                  </a:cubicBezTo>
                  <a:cubicBezTo>
                    <a:pt x="39" y="59"/>
                    <a:pt x="35" y="60"/>
                    <a:pt x="36" y="60"/>
                  </a:cubicBezTo>
                  <a:cubicBezTo>
                    <a:pt x="35" y="59"/>
                    <a:pt x="36" y="59"/>
                    <a:pt x="39" y="59"/>
                  </a:cubicBezTo>
                  <a:cubicBezTo>
                    <a:pt x="36" y="57"/>
                    <a:pt x="36" y="56"/>
                    <a:pt x="35" y="56"/>
                  </a:cubicBezTo>
                  <a:cubicBezTo>
                    <a:pt x="36" y="56"/>
                    <a:pt x="36" y="56"/>
                    <a:pt x="36" y="56"/>
                  </a:cubicBezTo>
                  <a:cubicBezTo>
                    <a:pt x="35" y="55"/>
                    <a:pt x="35" y="52"/>
                    <a:pt x="33" y="52"/>
                  </a:cubicBezTo>
                  <a:cubicBezTo>
                    <a:pt x="33" y="53"/>
                    <a:pt x="32" y="52"/>
                    <a:pt x="32" y="53"/>
                  </a:cubicBezTo>
                  <a:cubicBezTo>
                    <a:pt x="32" y="52"/>
                    <a:pt x="31" y="53"/>
                    <a:pt x="32" y="52"/>
                  </a:cubicBezTo>
                  <a:cubicBezTo>
                    <a:pt x="33" y="52"/>
                    <a:pt x="33" y="52"/>
                    <a:pt x="33" y="52"/>
                  </a:cubicBezTo>
                  <a:cubicBezTo>
                    <a:pt x="33" y="51"/>
                    <a:pt x="33" y="48"/>
                    <a:pt x="32" y="48"/>
                  </a:cubicBezTo>
                  <a:cubicBezTo>
                    <a:pt x="32" y="48"/>
                    <a:pt x="32" y="48"/>
                    <a:pt x="32" y="48"/>
                  </a:cubicBezTo>
                  <a:cubicBezTo>
                    <a:pt x="31" y="48"/>
                    <a:pt x="31" y="48"/>
                    <a:pt x="31" y="48"/>
                  </a:cubicBezTo>
                  <a:cubicBezTo>
                    <a:pt x="32" y="47"/>
                    <a:pt x="32" y="47"/>
                    <a:pt x="32" y="47"/>
                  </a:cubicBezTo>
                  <a:cubicBezTo>
                    <a:pt x="31" y="47"/>
                    <a:pt x="31" y="47"/>
                    <a:pt x="31" y="47"/>
                  </a:cubicBezTo>
                  <a:cubicBezTo>
                    <a:pt x="32" y="47"/>
                    <a:pt x="32" y="47"/>
                    <a:pt x="32" y="47"/>
                  </a:cubicBezTo>
                  <a:cubicBezTo>
                    <a:pt x="31" y="47"/>
                    <a:pt x="31" y="47"/>
                    <a:pt x="31" y="47"/>
                  </a:cubicBezTo>
                  <a:cubicBezTo>
                    <a:pt x="31" y="46"/>
                    <a:pt x="32" y="46"/>
                    <a:pt x="31" y="46"/>
                  </a:cubicBezTo>
                  <a:cubicBezTo>
                    <a:pt x="30" y="46"/>
                    <a:pt x="30" y="46"/>
                    <a:pt x="30" y="46"/>
                  </a:cubicBezTo>
                  <a:cubicBezTo>
                    <a:pt x="30" y="44"/>
                    <a:pt x="30" y="44"/>
                    <a:pt x="31" y="44"/>
                  </a:cubicBezTo>
                  <a:cubicBezTo>
                    <a:pt x="30" y="44"/>
                    <a:pt x="30" y="43"/>
                    <a:pt x="28" y="44"/>
                  </a:cubicBezTo>
                  <a:cubicBezTo>
                    <a:pt x="30" y="42"/>
                    <a:pt x="28" y="39"/>
                    <a:pt x="27" y="38"/>
                  </a:cubicBezTo>
                  <a:cubicBezTo>
                    <a:pt x="27" y="39"/>
                    <a:pt x="27" y="39"/>
                    <a:pt x="27" y="39"/>
                  </a:cubicBezTo>
                  <a:cubicBezTo>
                    <a:pt x="27" y="38"/>
                    <a:pt x="28" y="38"/>
                    <a:pt x="27" y="38"/>
                  </a:cubicBezTo>
                  <a:cubicBezTo>
                    <a:pt x="27" y="38"/>
                    <a:pt x="27" y="38"/>
                    <a:pt x="26" y="39"/>
                  </a:cubicBezTo>
                  <a:cubicBezTo>
                    <a:pt x="26" y="38"/>
                    <a:pt x="27" y="38"/>
                    <a:pt x="27" y="35"/>
                  </a:cubicBezTo>
                  <a:cubicBezTo>
                    <a:pt x="27" y="35"/>
                    <a:pt x="26" y="38"/>
                    <a:pt x="27" y="35"/>
                  </a:cubicBezTo>
                  <a:cubicBezTo>
                    <a:pt x="27" y="35"/>
                    <a:pt x="26" y="35"/>
                    <a:pt x="27" y="35"/>
                  </a:cubicBezTo>
                  <a:cubicBezTo>
                    <a:pt x="26" y="35"/>
                    <a:pt x="26" y="35"/>
                    <a:pt x="26" y="35"/>
                  </a:cubicBezTo>
                  <a:cubicBezTo>
                    <a:pt x="26" y="35"/>
                    <a:pt x="26" y="35"/>
                    <a:pt x="26" y="35"/>
                  </a:cubicBezTo>
                  <a:cubicBezTo>
                    <a:pt x="24" y="35"/>
                    <a:pt x="24" y="38"/>
                    <a:pt x="22" y="38"/>
                  </a:cubicBezTo>
                  <a:cubicBezTo>
                    <a:pt x="22" y="38"/>
                    <a:pt x="22" y="38"/>
                    <a:pt x="22" y="38"/>
                  </a:cubicBezTo>
                  <a:cubicBezTo>
                    <a:pt x="20" y="38"/>
                    <a:pt x="22" y="39"/>
                    <a:pt x="20" y="39"/>
                  </a:cubicBezTo>
                  <a:cubicBezTo>
                    <a:pt x="20" y="38"/>
                    <a:pt x="22" y="35"/>
                    <a:pt x="22" y="35"/>
                  </a:cubicBezTo>
                  <a:cubicBezTo>
                    <a:pt x="22" y="35"/>
                    <a:pt x="26" y="34"/>
                    <a:pt x="24" y="34"/>
                  </a:cubicBezTo>
                  <a:cubicBezTo>
                    <a:pt x="24" y="34"/>
                    <a:pt x="26" y="34"/>
                    <a:pt x="24" y="34"/>
                  </a:cubicBezTo>
                  <a:cubicBezTo>
                    <a:pt x="22" y="34"/>
                    <a:pt x="24" y="34"/>
                    <a:pt x="24" y="34"/>
                  </a:cubicBezTo>
                  <a:cubicBezTo>
                    <a:pt x="24" y="33"/>
                    <a:pt x="24" y="33"/>
                    <a:pt x="24" y="33"/>
                  </a:cubicBezTo>
                  <a:cubicBezTo>
                    <a:pt x="24" y="33"/>
                    <a:pt x="24" y="33"/>
                    <a:pt x="24" y="33"/>
                  </a:cubicBezTo>
                  <a:cubicBezTo>
                    <a:pt x="24" y="33"/>
                    <a:pt x="24" y="31"/>
                    <a:pt x="26" y="31"/>
                  </a:cubicBezTo>
                  <a:cubicBezTo>
                    <a:pt x="26" y="31"/>
                    <a:pt x="24" y="31"/>
                    <a:pt x="26" y="31"/>
                  </a:cubicBezTo>
                  <a:cubicBezTo>
                    <a:pt x="24" y="31"/>
                    <a:pt x="22" y="33"/>
                    <a:pt x="22" y="31"/>
                  </a:cubicBezTo>
                  <a:cubicBezTo>
                    <a:pt x="24" y="31"/>
                    <a:pt x="22" y="30"/>
                    <a:pt x="24" y="30"/>
                  </a:cubicBezTo>
                  <a:cubicBezTo>
                    <a:pt x="24" y="30"/>
                    <a:pt x="24" y="30"/>
                    <a:pt x="22" y="31"/>
                  </a:cubicBezTo>
                  <a:cubicBezTo>
                    <a:pt x="22" y="31"/>
                    <a:pt x="24" y="29"/>
                    <a:pt x="22" y="30"/>
                  </a:cubicBezTo>
                  <a:cubicBezTo>
                    <a:pt x="22" y="30"/>
                    <a:pt x="22" y="30"/>
                    <a:pt x="22" y="30"/>
                  </a:cubicBezTo>
                  <a:cubicBezTo>
                    <a:pt x="22" y="30"/>
                    <a:pt x="22" y="30"/>
                    <a:pt x="22" y="30"/>
                  </a:cubicBezTo>
                  <a:cubicBezTo>
                    <a:pt x="20" y="29"/>
                    <a:pt x="22" y="27"/>
                    <a:pt x="20" y="29"/>
                  </a:cubicBezTo>
                  <a:cubicBezTo>
                    <a:pt x="20" y="27"/>
                    <a:pt x="20" y="27"/>
                    <a:pt x="20" y="27"/>
                  </a:cubicBezTo>
                  <a:cubicBezTo>
                    <a:pt x="22" y="27"/>
                    <a:pt x="20" y="29"/>
                    <a:pt x="22" y="27"/>
                  </a:cubicBezTo>
                  <a:cubicBezTo>
                    <a:pt x="20" y="29"/>
                    <a:pt x="22" y="27"/>
                    <a:pt x="22" y="27"/>
                  </a:cubicBezTo>
                  <a:cubicBezTo>
                    <a:pt x="22" y="27"/>
                    <a:pt x="22" y="27"/>
                    <a:pt x="22" y="27"/>
                  </a:cubicBezTo>
                  <a:cubicBezTo>
                    <a:pt x="22" y="26"/>
                    <a:pt x="22" y="26"/>
                    <a:pt x="22" y="26"/>
                  </a:cubicBezTo>
                  <a:cubicBezTo>
                    <a:pt x="20" y="26"/>
                    <a:pt x="20" y="26"/>
                    <a:pt x="20" y="26"/>
                  </a:cubicBezTo>
                  <a:cubicBezTo>
                    <a:pt x="22" y="26"/>
                    <a:pt x="22" y="26"/>
                    <a:pt x="22" y="26"/>
                  </a:cubicBezTo>
                  <a:cubicBezTo>
                    <a:pt x="22" y="25"/>
                    <a:pt x="20" y="26"/>
                    <a:pt x="20" y="26"/>
                  </a:cubicBezTo>
                  <a:cubicBezTo>
                    <a:pt x="20" y="26"/>
                    <a:pt x="20" y="26"/>
                    <a:pt x="20" y="26"/>
                  </a:cubicBezTo>
                  <a:cubicBezTo>
                    <a:pt x="19" y="26"/>
                    <a:pt x="19" y="26"/>
                    <a:pt x="19" y="26"/>
                  </a:cubicBezTo>
                  <a:cubicBezTo>
                    <a:pt x="20" y="25"/>
                    <a:pt x="20" y="25"/>
                    <a:pt x="20" y="25"/>
                  </a:cubicBezTo>
                  <a:cubicBezTo>
                    <a:pt x="20" y="25"/>
                    <a:pt x="20" y="25"/>
                    <a:pt x="20" y="25"/>
                  </a:cubicBezTo>
                  <a:cubicBezTo>
                    <a:pt x="20" y="25"/>
                    <a:pt x="20" y="25"/>
                    <a:pt x="20" y="25"/>
                  </a:cubicBezTo>
                  <a:cubicBezTo>
                    <a:pt x="19" y="25"/>
                    <a:pt x="19" y="25"/>
                    <a:pt x="19" y="25"/>
                  </a:cubicBezTo>
                  <a:cubicBezTo>
                    <a:pt x="19" y="25"/>
                    <a:pt x="19" y="22"/>
                    <a:pt x="20" y="22"/>
                  </a:cubicBezTo>
                  <a:cubicBezTo>
                    <a:pt x="19" y="22"/>
                    <a:pt x="19" y="22"/>
                    <a:pt x="19" y="22"/>
                  </a:cubicBezTo>
                  <a:cubicBezTo>
                    <a:pt x="19" y="22"/>
                    <a:pt x="19" y="22"/>
                    <a:pt x="19" y="22"/>
                  </a:cubicBezTo>
                  <a:cubicBezTo>
                    <a:pt x="18" y="21"/>
                    <a:pt x="18" y="21"/>
                    <a:pt x="18" y="21"/>
                  </a:cubicBezTo>
                  <a:cubicBezTo>
                    <a:pt x="17" y="22"/>
                    <a:pt x="17" y="22"/>
                    <a:pt x="17" y="22"/>
                  </a:cubicBezTo>
                  <a:cubicBezTo>
                    <a:pt x="17" y="22"/>
                    <a:pt x="17" y="22"/>
                    <a:pt x="17" y="22"/>
                  </a:cubicBezTo>
                  <a:cubicBezTo>
                    <a:pt x="17" y="25"/>
                    <a:pt x="17" y="22"/>
                    <a:pt x="15" y="25"/>
                  </a:cubicBezTo>
                  <a:cubicBezTo>
                    <a:pt x="15" y="22"/>
                    <a:pt x="15" y="22"/>
                    <a:pt x="15" y="22"/>
                  </a:cubicBezTo>
                  <a:cubicBezTo>
                    <a:pt x="17" y="22"/>
                    <a:pt x="17" y="21"/>
                    <a:pt x="18" y="20"/>
                  </a:cubicBezTo>
                  <a:cubicBezTo>
                    <a:pt x="18" y="20"/>
                    <a:pt x="15" y="21"/>
                    <a:pt x="17" y="20"/>
                  </a:cubicBezTo>
                  <a:cubicBezTo>
                    <a:pt x="17" y="20"/>
                    <a:pt x="18" y="18"/>
                    <a:pt x="17" y="18"/>
                  </a:cubicBezTo>
                  <a:cubicBezTo>
                    <a:pt x="17" y="18"/>
                    <a:pt x="18" y="18"/>
                    <a:pt x="18" y="17"/>
                  </a:cubicBezTo>
                  <a:cubicBezTo>
                    <a:pt x="17" y="18"/>
                    <a:pt x="15" y="18"/>
                    <a:pt x="15" y="18"/>
                  </a:cubicBezTo>
                  <a:cubicBezTo>
                    <a:pt x="17" y="20"/>
                    <a:pt x="17" y="20"/>
                    <a:pt x="17" y="20"/>
                  </a:cubicBezTo>
                  <a:cubicBezTo>
                    <a:pt x="15" y="20"/>
                    <a:pt x="15" y="20"/>
                    <a:pt x="14" y="20"/>
                  </a:cubicBezTo>
                  <a:cubicBezTo>
                    <a:pt x="14" y="20"/>
                    <a:pt x="14" y="18"/>
                    <a:pt x="15" y="18"/>
                  </a:cubicBezTo>
                  <a:cubicBezTo>
                    <a:pt x="15" y="18"/>
                    <a:pt x="15" y="18"/>
                    <a:pt x="15" y="18"/>
                  </a:cubicBezTo>
                  <a:cubicBezTo>
                    <a:pt x="15" y="17"/>
                    <a:pt x="14" y="18"/>
                    <a:pt x="15" y="17"/>
                  </a:cubicBezTo>
                  <a:cubicBezTo>
                    <a:pt x="17" y="17"/>
                    <a:pt x="17" y="17"/>
                    <a:pt x="17" y="17"/>
                  </a:cubicBezTo>
                  <a:cubicBezTo>
                    <a:pt x="17" y="16"/>
                    <a:pt x="17" y="16"/>
                    <a:pt x="17" y="16"/>
                  </a:cubicBezTo>
                  <a:cubicBezTo>
                    <a:pt x="17" y="17"/>
                    <a:pt x="17" y="17"/>
                    <a:pt x="17" y="17"/>
                  </a:cubicBezTo>
                  <a:cubicBezTo>
                    <a:pt x="15" y="16"/>
                    <a:pt x="17" y="16"/>
                    <a:pt x="17" y="16"/>
                  </a:cubicBezTo>
                  <a:cubicBezTo>
                    <a:pt x="15" y="16"/>
                    <a:pt x="15" y="16"/>
                    <a:pt x="15" y="16"/>
                  </a:cubicBezTo>
                  <a:cubicBezTo>
                    <a:pt x="15" y="16"/>
                    <a:pt x="17" y="16"/>
                    <a:pt x="15" y="17"/>
                  </a:cubicBezTo>
                  <a:cubicBezTo>
                    <a:pt x="15" y="16"/>
                    <a:pt x="15" y="16"/>
                    <a:pt x="15" y="16"/>
                  </a:cubicBezTo>
                  <a:cubicBezTo>
                    <a:pt x="15" y="16"/>
                    <a:pt x="15" y="16"/>
                    <a:pt x="15" y="16"/>
                  </a:cubicBezTo>
                  <a:cubicBezTo>
                    <a:pt x="14" y="16"/>
                    <a:pt x="13" y="17"/>
                    <a:pt x="14" y="16"/>
                  </a:cubicBezTo>
                  <a:cubicBezTo>
                    <a:pt x="14" y="14"/>
                    <a:pt x="14" y="16"/>
                    <a:pt x="14" y="14"/>
                  </a:cubicBezTo>
                  <a:cubicBezTo>
                    <a:pt x="14" y="13"/>
                    <a:pt x="14" y="13"/>
                    <a:pt x="14" y="13"/>
                  </a:cubicBezTo>
                  <a:cubicBezTo>
                    <a:pt x="13" y="13"/>
                    <a:pt x="14" y="12"/>
                    <a:pt x="13" y="13"/>
                  </a:cubicBezTo>
                  <a:cubicBezTo>
                    <a:pt x="14" y="13"/>
                    <a:pt x="14" y="14"/>
                    <a:pt x="14" y="16"/>
                  </a:cubicBezTo>
                  <a:cubicBezTo>
                    <a:pt x="13" y="16"/>
                    <a:pt x="14" y="16"/>
                    <a:pt x="13" y="17"/>
                  </a:cubicBezTo>
                  <a:cubicBezTo>
                    <a:pt x="13" y="16"/>
                    <a:pt x="11" y="17"/>
                    <a:pt x="11" y="17"/>
                  </a:cubicBezTo>
                  <a:cubicBezTo>
                    <a:pt x="10" y="17"/>
                    <a:pt x="11" y="16"/>
                    <a:pt x="11" y="16"/>
                  </a:cubicBezTo>
                  <a:cubicBezTo>
                    <a:pt x="11" y="16"/>
                    <a:pt x="11" y="16"/>
                    <a:pt x="13" y="16"/>
                  </a:cubicBezTo>
                  <a:cubicBezTo>
                    <a:pt x="11" y="14"/>
                    <a:pt x="11" y="14"/>
                    <a:pt x="13" y="13"/>
                  </a:cubicBezTo>
                  <a:cubicBezTo>
                    <a:pt x="11" y="13"/>
                    <a:pt x="11" y="13"/>
                    <a:pt x="11" y="14"/>
                  </a:cubicBezTo>
                  <a:cubicBezTo>
                    <a:pt x="11" y="13"/>
                    <a:pt x="10" y="12"/>
                    <a:pt x="10" y="12"/>
                  </a:cubicBezTo>
                  <a:cubicBezTo>
                    <a:pt x="11" y="12"/>
                    <a:pt x="10" y="10"/>
                    <a:pt x="10" y="10"/>
                  </a:cubicBezTo>
                  <a:cubicBezTo>
                    <a:pt x="11" y="10"/>
                    <a:pt x="11" y="10"/>
                    <a:pt x="13" y="10"/>
                  </a:cubicBezTo>
                  <a:cubicBezTo>
                    <a:pt x="11" y="10"/>
                    <a:pt x="11" y="10"/>
                    <a:pt x="11" y="10"/>
                  </a:cubicBezTo>
                  <a:cubicBezTo>
                    <a:pt x="13" y="8"/>
                    <a:pt x="10" y="10"/>
                    <a:pt x="11" y="8"/>
                  </a:cubicBezTo>
                  <a:cubicBezTo>
                    <a:pt x="11" y="10"/>
                    <a:pt x="10" y="10"/>
                    <a:pt x="7" y="10"/>
                  </a:cubicBezTo>
                  <a:cubicBezTo>
                    <a:pt x="7" y="10"/>
                    <a:pt x="7" y="12"/>
                    <a:pt x="7" y="10"/>
                  </a:cubicBezTo>
                  <a:cubicBezTo>
                    <a:pt x="7" y="8"/>
                    <a:pt x="7" y="8"/>
                    <a:pt x="7" y="8"/>
                  </a:cubicBezTo>
                  <a:cubicBezTo>
                    <a:pt x="6" y="7"/>
                    <a:pt x="6" y="5"/>
                    <a:pt x="6" y="5"/>
                  </a:cubicBezTo>
                  <a:cubicBezTo>
                    <a:pt x="5" y="4"/>
                    <a:pt x="3" y="5"/>
                    <a:pt x="3" y="5"/>
                  </a:cubicBezTo>
                  <a:cubicBezTo>
                    <a:pt x="3" y="4"/>
                    <a:pt x="5" y="5"/>
                    <a:pt x="3" y="4"/>
                  </a:cubicBezTo>
                  <a:cubicBezTo>
                    <a:pt x="3" y="4"/>
                    <a:pt x="3" y="4"/>
                    <a:pt x="3" y="4"/>
                  </a:cubicBezTo>
                  <a:cubicBezTo>
                    <a:pt x="3" y="4"/>
                    <a:pt x="2" y="4"/>
                    <a:pt x="3" y="3"/>
                  </a:cubicBezTo>
                  <a:cubicBezTo>
                    <a:pt x="3" y="4"/>
                    <a:pt x="3" y="4"/>
                    <a:pt x="3" y="4"/>
                  </a:cubicBezTo>
                  <a:cubicBezTo>
                    <a:pt x="2" y="4"/>
                    <a:pt x="3" y="3"/>
                    <a:pt x="3" y="3"/>
                  </a:cubicBezTo>
                  <a:cubicBezTo>
                    <a:pt x="2" y="3"/>
                    <a:pt x="2" y="3"/>
                    <a:pt x="2" y="4"/>
                  </a:cubicBezTo>
                  <a:cubicBezTo>
                    <a:pt x="1" y="4"/>
                    <a:pt x="2" y="3"/>
                    <a:pt x="2" y="3"/>
                  </a:cubicBezTo>
                  <a:cubicBezTo>
                    <a:pt x="2" y="3"/>
                    <a:pt x="2" y="3"/>
                    <a:pt x="2" y="3"/>
                  </a:cubicBezTo>
                  <a:cubicBezTo>
                    <a:pt x="2" y="1"/>
                    <a:pt x="1" y="1"/>
                    <a:pt x="1" y="0"/>
                  </a:cubicBezTo>
                  <a:cubicBezTo>
                    <a:pt x="1" y="0"/>
                    <a:pt x="1" y="0"/>
                    <a:pt x="1" y="0"/>
                  </a:cubicBezTo>
                  <a:cubicBezTo>
                    <a:pt x="1" y="0"/>
                    <a:pt x="1" y="0"/>
                    <a:pt x="1" y="0"/>
                  </a:cubicBezTo>
                  <a:cubicBezTo>
                    <a:pt x="0" y="0"/>
                    <a:pt x="0" y="0"/>
                    <a:pt x="0" y="0"/>
                  </a:cubicBezTo>
                  <a:cubicBezTo>
                    <a:pt x="0" y="1"/>
                    <a:pt x="0" y="1"/>
                    <a:pt x="0" y="1"/>
                  </a:cubicBezTo>
                  <a:cubicBezTo>
                    <a:pt x="0" y="1"/>
                    <a:pt x="0" y="1"/>
                    <a:pt x="1" y="0"/>
                  </a:cubicBezTo>
                  <a:cubicBezTo>
                    <a:pt x="1" y="1"/>
                    <a:pt x="1" y="1"/>
                    <a:pt x="1" y="1"/>
                  </a:cubicBezTo>
                  <a:cubicBezTo>
                    <a:pt x="1" y="1"/>
                    <a:pt x="1" y="1"/>
                    <a:pt x="1" y="1"/>
                  </a:cubicBezTo>
                  <a:cubicBezTo>
                    <a:pt x="0" y="1"/>
                    <a:pt x="0" y="1"/>
                    <a:pt x="0" y="3"/>
                  </a:cubicBezTo>
                  <a:cubicBezTo>
                    <a:pt x="0" y="3"/>
                    <a:pt x="0" y="3"/>
                    <a:pt x="0" y="1"/>
                  </a:cubicBezTo>
                  <a:cubicBezTo>
                    <a:pt x="0" y="3"/>
                    <a:pt x="0" y="3"/>
                    <a:pt x="0" y="3"/>
                  </a:cubicBezTo>
                  <a:cubicBezTo>
                    <a:pt x="0" y="3"/>
                    <a:pt x="0" y="3"/>
                    <a:pt x="1" y="3"/>
                  </a:cubicBezTo>
                  <a:cubicBezTo>
                    <a:pt x="0" y="4"/>
                    <a:pt x="0" y="4"/>
                    <a:pt x="0" y="4"/>
                  </a:cubicBezTo>
                  <a:cubicBezTo>
                    <a:pt x="1" y="4"/>
                    <a:pt x="0" y="5"/>
                    <a:pt x="1" y="7"/>
                  </a:cubicBezTo>
                  <a:cubicBezTo>
                    <a:pt x="1" y="5"/>
                    <a:pt x="2" y="5"/>
                    <a:pt x="2" y="4"/>
                  </a:cubicBezTo>
                  <a:cubicBezTo>
                    <a:pt x="2" y="5"/>
                    <a:pt x="2" y="5"/>
                    <a:pt x="2" y="5"/>
                  </a:cubicBezTo>
                  <a:cubicBezTo>
                    <a:pt x="1" y="7"/>
                    <a:pt x="1" y="7"/>
                    <a:pt x="1" y="7"/>
                  </a:cubicBezTo>
                  <a:cubicBezTo>
                    <a:pt x="2" y="7"/>
                    <a:pt x="2" y="7"/>
                    <a:pt x="2" y="7"/>
                  </a:cubicBezTo>
                  <a:cubicBezTo>
                    <a:pt x="2" y="7"/>
                    <a:pt x="1" y="8"/>
                    <a:pt x="2" y="8"/>
                  </a:cubicBezTo>
                  <a:cubicBezTo>
                    <a:pt x="2" y="10"/>
                    <a:pt x="3" y="12"/>
                    <a:pt x="3" y="12"/>
                  </a:cubicBezTo>
                  <a:cubicBezTo>
                    <a:pt x="5" y="12"/>
                    <a:pt x="5" y="12"/>
                    <a:pt x="5" y="12"/>
                  </a:cubicBezTo>
                  <a:cubicBezTo>
                    <a:pt x="3" y="13"/>
                    <a:pt x="5" y="13"/>
                    <a:pt x="5" y="14"/>
                  </a:cubicBezTo>
                  <a:cubicBezTo>
                    <a:pt x="6" y="14"/>
                    <a:pt x="5" y="17"/>
                    <a:pt x="6" y="17"/>
                  </a:cubicBezTo>
                  <a:cubicBezTo>
                    <a:pt x="7" y="18"/>
                    <a:pt x="7" y="21"/>
                    <a:pt x="10" y="22"/>
                  </a:cubicBezTo>
                  <a:cubicBezTo>
                    <a:pt x="10" y="21"/>
                    <a:pt x="10" y="21"/>
                    <a:pt x="10" y="21"/>
                  </a:cubicBezTo>
                  <a:cubicBezTo>
                    <a:pt x="10" y="22"/>
                    <a:pt x="11" y="21"/>
                    <a:pt x="11" y="22"/>
                  </a:cubicBezTo>
                  <a:cubicBezTo>
                    <a:pt x="10" y="22"/>
                    <a:pt x="10" y="22"/>
                    <a:pt x="10" y="25"/>
                  </a:cubicBezTo>
                  <a:cubicBezTo>
                    <a:pt x="11" y="25"/>
                    <a:pt x="11" y="26"/>
                    <a:pt x="11" y="27"/>
                  </a:cubicBezTo>
                  <a:cubicBezTo>
                    <a:pt x="11" y="27"/>
                    <a:pt x="11" y="27"/>
                    <a:pt x="11" y="27"/>
                  </a:cubicBezTo>
                  <a:cubicBezTo>
                    <a:pt x="11" y="29"/>
                    <a:pt x="13" y="29"/>
                    <a:pt x="13" y="30"/>
                  </a:cubicBezTo>
                  <a:cubicBezTo>
                    <a:pt x="14" y="30"/>
                    <a:pt x="14" y="30"/>
                    <a:pt x="14" y="30"/>
                  </a:cubicBezTo>
                  <a:cubicBezTo>
                    <a:pt x="14" y="31"/>
                    <a:pt x="14" y="31"/>
                    <a:pt x="14" y="33"/>
                  </a:cubicBezTo>
                  <a:cubicBezTo>
                    <a:pt x="14" y="33"/>
                    <a:pt x="14" y="34"/>
                    <a:pt x="15" y="34"/>
                  </a:cubicBezTo>
                  <a:cubicBezTo>
                    <a:pt x="15" y="38"/>
                    <a:pt x="17" y="39"/>
                    <a:pt x="18" y="42"/>
                  </a:cubicBezTo>
                  <a:cubicBezTo>
                    <a:pt x="18" y="42"/>
                    <a:pt x="18" y="42"/>
                    <a:pt x="18" y="42"/>
                  </a:cubicBezTo>
                  <a:cubicBezTo>
                    <a:pt x="18" y="44"/>
                    <a:pt x="20" y="46"/>
                    <a:pt x="20" y="48"/>
                  </a:cubicBezTo>
                  <a:cubicBezTo>
                    <a:pt x="22" y="47"/>
                    <a:pt x="22" y="47"/>
                    <a:pt x="22" y="47"/>
                  </a:cubicBezTo>
                  <a:cubicBezTo>
                    <a:pt x="22" y="48"/>
                    <a:pt x="22" y="48"/>
                    <a:pt x="22" y="51"/>
                  </a:cubicBezTo>
                  <a:cubicBezTo>
                    <a:pt x="22" y="51"/>
                    <a:pt x="22" y="52"/>
                    <a:pt x="24" y="52"/>
                  </a:cubicBezTo>
                  <a:cubicBezTo>
                    <a:pt x="24" y="52"/>
                    <a:pt x="22" y="52"/>
                    <a:pt x="24" y="53"/>
                  </a:cubicBezTo>
                  <a:cubicBezTo>
                    <a:pt x="24" y="55"/>
                    <a:pt x="24" y="55"/>
                    <a:pt x="26" y="56"/>
                  </a:cubicBezTo>
                  <a:cubicBezTo>
                    <a:pt x="26" y="56"/>
                    <a:pt x="26" y="56"/>
                    <a:pt x="26" y="56"/>
                  </a:cubicBezTo>
                  <a:cubicBezTo>
                    <a:pt x="26" y="55"/>
                    <a:pt x="26" y="55"/>
                    <a:pt x="26" y="55"/>
                  </a:cubicBezTo>
                  <a:cubicBezTo>
                    <a:pt x="26" y="56"/>
                    <a:pt x="27" y="56"/>
                    <a:pt x="26" y="57"/>
                  </a:cubicBezTo>
                  <a:cubicBezTo>
                    <a:pt x="27" y="57"/>
                    <a:pt x="26" y="60"/>
                    <a:pt x="28" y="60"/>
                  </a:cubicBezTo>
                  <a:cubicBezTo>
                    <a:pt x="27" y="60"/>
                    <a:pt x="27" y="61"/>
                    <a:pt x="27" y="61"/>
                  </a:cubicBezTo>
                  <a:cubicBezTo>
                    <a:pt x="28" y="62"/>
                    <a:pt x="30" y="62"/>
                    <a:pt x="30" y="65"/>
                  </a:cubicBezTo>
                  <a:cubicBezTo>
                    <a:pt x="30" y="65"/>
                    <a:pt x="30" y="62"/>
                    <a:pt x="30" y="65"/>
                  </a:cubicBezTo>
                  <a:cubicBezTo>
                    <a:pt x="30" y="65"/>
                    <a:pt x="30" y="65"/>
                    <a:pt x="30" y="65"/>
                  </a:cubicBezTo>
                  <a:cubicBezTo>
                    <a:pt x="30" y="68"/>
                    <a:pt x="32" y="68"/>
                    <a:pt x="32" y="70"/>
                  </a:cubicBezTo>
                  <a:cubicBezTo>
                    <a:pt x="33" y="73"/>
                    <a:pt x="35" y="75"/>
                    <a:pt x="36" y="79"/>
                  </a:cubicBezTo>
                  <a:cubicBezTo>
                    <a:pt x="36" y="78"/>
                    <a:pt x="36" y="78"/>
                    <a:pt x="36" y="78"/>
                  </a:cubicBezTo>
                  <a:cubicBezTo>
                    <a:pt x="36" y="79"/>
                    <a:pt x="40" y="79"/>
                    <a:pt x="39" y="82"/>
                  </a:cubicBezTo>
                  <a:cubicBezTo>
                    <a:pt x="39" y="82"/>
                    <a:pt x="39" y="82"/>
                    <a:pt x="40" y="82"/>
                  </a:cubicBezTo>
                  <a:cubicBezTo>
                    <a:pt x="39" y="83"/>
                    <a:pt x="41" y="83"/>
                    <a:pt x="41" y="85"/>
                  </a:cubicBezTo>
                  <a:cubicBezTo>
                    <a:pt x="41" y="85"/>
                    <a:pt x="41" y="85"/>
                    <a:pt x="41" y="85"/>
                  </a:cubicBezTo>
                  <a:cubicBezTo>
                    <a:pt x="43" y="85"/>
                    <a:pt x="41" y="86"/>
                    <a:pt x="43" y="87"/>
                  </a:cubicBezTo>
                  <a:cubicBezTo>
                    <a:pt x="43" y="86"/>
                    <a:pt x="43" y="86"/>
                    <a:pt x="43" y="86"/>
                  </a:cubicBezTo>
                  <a:cubicBezTo>
                    <a:pt x="44" y="86"/>
                    <a:pt x="43" y="88"/>
                    <a:pt x="44" y="87"/>
                  </a:cubicBezTo>
                  <a:cubicBezTo>
                    <a:pt x="44" y="87"/>
                    <a:pt x="44" y="88"/>
                    <a:pt x="44" y="87"/>
                  </a:cubicBezTo>
                  <a:cubicBezTo>
                    <a:pt x="45" y="91"/>
                    <a:pt x="45" y="94"/>
                    <a:pt x="47" y="96"/>
                  </a:cubicBezTo>
                  <a:cubicBezTo>
                    <a:pt x="48" y="98"/>
                    <a:pt x="49" y="95"/>
                    <a:pt x="48" y="96"/>
                  </a:cubicBezTo>
                  <a:cubicBezTo>
                    <a:pt x="49" y="96"/>
                    <a:pt x="48" y="98"/>
                    <a:pt x="48" y="98"/>
                  </a:cubicBezTo>
                  <a:cubicBezTo>
                    <a:pt x="48" y="98"/>
                    <a:pt x="50" y="98"/>
                    <a:pt x="49" y="98"/>
                  </a:cubicBezTo>
                  <a:cubicBezTo>
                    <a:pt x="49" y="98"/>
                    <a:pt x="49" y="98"/>
                    <a:pt x="49" y="99"/>
                  </a:cubicBezTo>
                  <a:cubicBezTo>
                    <a:pt x="50" y="99"/>
                    <a:pt x="50" y="99"/>
                    <a:pt x="50" y="100"/>
                  </a:cubicBezTo>
                  <a:cubicBezTo>
                    <a:pt x="50" y="100"/>
                    <a:pt x="50" y="100"/>
                    <a:pt x="50" y="100"/>
                  </a:cubicBezTo>
                  <a:cubicBezTo>
                    <a:pt x="50" y="101"/>
                    <a:pt x="53" y="103"/>
                    <a:pt x="50" y="105"/>
                  </a:cubicBezTo>
                  <a:cubicBezTo>
                    <a:pt x="54" y="111"/>
                    <a:pt x="57" y="116"/>
                    <a:pt x="60" y="122"/>
                  </a:cubicBezTo>
                  <a:cubicBezTo>
                    <a:pt x="62" y="126"/>
                    <a:pt x="65" y="133"/>
                    <a:pt x="69" y="138"/>
                  </a:cubicBezTo>
                  <a:cubicBezTo>
                    <a:pt x="71" y="138"/>
                    <a:pt x="71" y="138"/>
                    <a:pt x="71" y="139"/>
                  </a:cubicBezTo>
                  <a:cubicBezTo>
                    <a:pt x="71" y="139"/>
                    <a:pt x="71" y="139"/>
                    <a:pt x="71" y="139"/>
                  </a:cubicBezTo>
                  <a:cubicBezTo>
                    <a:pt x="70" y="140"/>
                    <a:pt x="71" y="140"/>
                    <a:pt x="71" y="140"/>
                  </a:cubicBezTo>
                  <a:cubicBezTo>
                    <a:pt x="73" y="143"/>
                    <a:pt x="73" y="146"/>
                    <a:pt x="74" y="148"/>
                  </a:cubicBezTo>
                  <a:cubicBezTo>
                    <a:pt x="74" y="147"/>
                    <a:pt x="75" y="147"/>
                    <a:pt x="75" y="147"/>
                  </a:cubicBezTo>
                  <a:cubicBezTo>
                    <a:pt x="74" y="148"/>
                    <a:pt x="74" y="148"/>
                    <a:pt x="74" y="148"/>
                  </a:cubicBezTo>
                  <a:cubicBezTo>
                    <a:pt x="75" y="148"/>
                    <a:pt x="75" y="148"/>
                    <a:pt x="75" y="148"/>
                  </a:cubicBezTo>
                  <a:cubicBezTo>
                    <a:pt x="74" y="148"/>
                    <a:pt x="74" y="148"/>
                    <a:pt x="74" y="148"/>
                  </a:cubicBezTo>
                  <a:cubicBezTo>
                    <a:pt x="75" y="153"/>
                    <a:pt x="82" y="159"/>
                    <a:pt x="84" y="164"/>
                  </a:cubicBezTo>
                  <a:cubicBezTo>
                    <a:pt x="84" y="164"/>
                    <a:pt x="86" y="166"/>
                    <a:pt x="86" y="168"/>
                  </a:cubicBezTo>
                  <a:cubicBezTo>
                    <a:pt x="90" y="172"/>
                    <a:pt x="92" y="174"/>
                    <a:pt x="95" y="178"/>
                  </a:cubicBezTo>
                  <a:cubicBezTo>
                    <a:pt x="95" y="178"/>
                    <a:pt x="96" y="177"/>
                    <a:pt x="96" y="17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1" name="Freeform 144"/>
            <p:cNvSpPr>
              <a:spLocks/>
            </p:cNvSpPr>
            <p:nvPr/>
          </p:nvSpPr>
          <p:spPr bwMode="auto">
            <a:xfrm>
              <a:off x="4248" y="1240"/>
              <a:ext cx="276" cy="448"/>
            </a:xfrm>
            <a:custGeom>
              <a:avLst/>
              <a:gdLst>
                <a:gd name="T0" fmla="*/ 16 w 117"/>
                <a:gd name="T1" fmla="*/ 171 h 190"/>
                <a:gd name="T2" fmla="*/ 19 w 117"/>
                <a:gd name="T3" fmla="*/ 164 h 190"/>
                <a:gd name="T4" fmla="*/ 28 w 117"/>
                <a:gd name="T5" fmla="*/ 154 h 190"/>
                <a:gd name="T6" fmla="*/ 30 w 117"/>
                <a:gd name="T7" fmla="*/ 150 h 190"/>
                <a:gd name="T8" fmla="*/ 38 w 117"/>
                <a:gd name="T9" fmla="*/ 137 h 190"/>
                <a:gd name="T10" fmla="*/ 40 w 117"/>
                <a:gd name="T11" fmla="*/ 134 h 190"/>
                <a:gd name="T12" fmla="*/ 45 w 117"/>
                <a:gd name="T13" fmla="*/ 126 h 190"/>
                <a:gd name="T14" fmla="*/ 47 w 117"/>
                <a:gd name="T15" fmla="*/ 121 h 190"/>
                <a:gd name="T16" fmla="*/ 49 w 117"/>
                <a:gd name="T17" fmla="*/ 117 h 190"/>
                <a:gd name="T18" fmla="*/ 53 w 117"/>
                <a:gd name="T19" fmla="*/ 116 h 190"/>
                <a:gd name="T20" fmla="*/ 57 w 117"/>
                <a:gd name="T21" fmla="*/ 110 h 190"/>
                <a:gd name="T22" fmla="*/ 59 w 117"/>
                <a:gd name="T23" fmla="*/ 106 h 190"/>
                <a:gd name="T24" fmla="*/ 62 w 117"/>
                <a:gd name="T25" fmla="*/ 102 h 190"/>
                <a:gd name="T26" fmla="*/ 63 w 117"/>
                <a:gd name="T27" fmla="*/ 97 h 190"/>
                <a:gd name="T28" fmla="*/ 68 w 117"/>
                <a:gd name="T29" fmla="*/ 91 h 190"/>
                <a:gd name="T30" fmla="*/ 71 w 117"/>
                <a:gd name="T31" fmla="*/ 84 h 190"/>
                <a:gd name="T32" fmla="*/ 74 w 117"/>
                <a:gd name="T33" fmla="*/ 81 h 190"/>
                <a:gd name="T34" fmla="*/ 74 w 117"/>
                <a:gd name="T35" fmla="*/ 78 h 190"/>
                <a:gd name="T36" fmla="*/ 76 w 117"/>
                <a:gd name="T37" fmla="*/ 76 h 190"/>
                <a:gd name="T38" fmla="*/ 79 w 117"/>
                <a:gd name="T39" fmla="*/ 76 h 190"/>
                <a:gd name="T40" fmla="*/ 80 w 117"/>
                <a:gd name="T41" fmla="*/ 70 h 190"/>
                <a:gd name="T42" fmla="*/ 85 w 117"/>
                <a:gd name="T43" fmla="*/ 63 h 190"/>
                <a:gd name="T44" fmla="*/ 88 w 117"/>
                <a:gd name="T45" fmla="*/ 57 h 190"/>
                <a:gd name="T46" fmla="*/ 89 w 117"/>
                <a:gd name="T47" fmla="*/ 55 h 190"/>
                <a:gd name="T48" fmla="*/ 94 w 117"/>
                <a:gd name="T49" fmla="*/ 47 h 190"/>
                <a:gd name="T50" fmla="*/ 93 w 117"/>
                <a:gd name="T51" fmla="*/ 43 h 190"/>
                <a:gd name="T52" fmla="*/ 97 w 117"/>
                <a:gd name="T53" fmla="*/ 42 h 190"/>
                <a:gd name="T54" fmla="*/ 101 w 117"/>
                <a:gd name="T55" fmla="*/ 41 h 190"/>
                <a:gd name="T56" fmla="*/ 102 w 117"/>
                <a:gd name="T57" fmla="*/ 37 h 190"/>
                <a:gd name="T58" fmla="*/ 105 w 117"/>
                <a:gd name="T59" fmla="*/ 37 h 190"/>
                <a:gd name="T60" fmla="*/ 105 w 117"/>
                <a:gd name="T61" fmla="*/ 35 h 190"/>
                <a:gd name="T62" fmla="*/ 105 w 117"/>
                <a:gd name="T63" fmla="*/ 30 h 190"/>
                <a:gd name="T64" fmla="*/ 107 w 117"/>
                <a:gd name="T65" fmla="*/ 28 h 190"/>
                <a:gd name="T66" fmla="*/ 107 w 117"/>
                <a:gd name="T67" fmla="*/ 26 h 190"/>
                <a:gd name="T68" fmla="*/ 110 w 117"/>
                <a:gd name="T69" fmla="*/ 25 h 190"/>
                <a:gd name="T70" fmla="*/ 111 w 117"/>
                <a:gd name="T71" fmla="*/ 22 h 190"/>
                <a:gd name="T72" fmla="*/ 109 w 117"/>
                <a:gd name="T73" fmla="*/ 21 h 190"/>
                <a:gd name="T74" fmla="*/ 113 w 117"/>
                <a:gd name="T75" fmla="*/ 17 h 190"/>
                <a:gd name="T76" fmla="*/ 113 w 117"/>
                <a:gd name="T77" fmla="*/ 8 h 190"/>
                <a:gd name="T78" fmla="*/ 114 w 117"/>
                <a:gd name="T79" fmla="*/ 7 h 190"/>
                <a:gd name="T80" fmla="*/ 117 w 117"/>
                <a:gd name="T81" fmla="*/ 0 h 190"/>
                <a:gd name="T82" fmla="*/ 114 w 117"/>
                <a:gd name="T83" fmla="*/ 1 h 190"/>
                <a:gd name="T84" fmla="*/ 113 w 117"/>
                <a:gd name="T85" fmla="*/ 8 h 190"/>
                <a:gd name="T86" fmla="*/ 106 w 117"/>
                <a:gd name="T87" fmla="*/ 13 h 190"/>
                <a:gd name="T88" fmla="*/ 97 w 117"/>
                <a:gd name="T89" fmla="*/ 26 h 190"/>
                <a:gd name="T90" fmla="*/ 87 w 117"/>
                <a:gd name="T91" fmla="*/ 41 h 190"/>
                <a:gd name="T92" fmla="*/ 80 w 117"/>
                <a:gd name="T93" fmla="*/ 54 h 190"/>
                <a:gd name="T94" fmla="*/ 74 w 117"/>
                <a:gd name="T95" fmla="*/ 63 h 190"/>
                <a:gd name="T96" fmla="*/ 63 w 117"/>
                <a:gd name="T97" fmla="*/ 81 h 190"/>
                <a:gd name="T98" fmla="*/ 59 w 117"/>
                <a:gd name="T99" fmla="*/ 91 h 190"/>
                <a:gd name="T100" fmla="*/ 53 w 117"/>
                <a:gd name="T101" fmla="*/ 104 h 190"/>
                <a:gd name="T102" fmla="*/ 25 w 117"/>
                <a:gd name="T103" fmla="*/ 143 h 190"/>
                <a:gd name="T104" fmla="*/ 19 w 117"/>
                <a:gd name="T105" fmla="*/ 154 h 190"/>
                <a:gd name="T106" fmla="*/ 4 w 117"/>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7" h="190">
                  <a:moveTo>
                    <a:pt x="4" y="189"/>
                  </a:moveTo>
                  <a:cubicBezTo>
                    <a:pt x="7" y="189"/>
                    <a:pt x="7" y="185"/>
                    <a:pt x="10" y="181"/>
                  </a:cubicBezTo>
                  <a:cubicBezTo>
                    <a:pt x="10" y="181"/>
                    <a:pt x="8" y="181"/>
                    <a:pt x="10" y="181"/>
                  </a:cubicBezTo>
                  <a:cubicBezTo>
                    <a:pt x="14" y="180"/>
                    <a:pt x="15" y="176"/>
                    <a:pt x="15" y="172"/>
                  </a:cubicBezTo>
                  <a:cubicBezTo>
                    <a:pt x="15" y="172"/>
                    <a:pt x="15" y="172"/>
                    <a:pt x="15" y="172"/>
                  </a:cubicBezTo>
                  <a:cubicBezTo>
                    <a:pt x="15" y="172"/>
                    <a:pt x="16" y="172"/>
                    <a:pt x="16" y="171"/>
                  </a:cubicBezTo>
                  <a:cubicBezTo>
                    <a:pt x="16" y="171"/>
                    <a:pt x="16" y="171"/>
                    <a:pt x="15" y="171"/>
                  </a:cubicBezTo>
                  <a:cubicBezTo>
                    <a:pt x="16" y="171"/>
                    <a:pt x="16" y="168"/>
                    <a:pt x="17" y="168"/>
                  </a:cubicBezTo>
                  <a:cubicBezTo>
                    <a:pt x="16" y="168"/>
                    <a:pt x="16" y="168"/>
                    <a:pt x="16" y="167"/>
                  </a:cubicBezTo>
                  <a:cubicBezTo>
                    <a:pt x="17" y="167"/>
                    <a:pt x="17" y="167"/>
                    <a:pt x="17" y="167"/>
                  </a:cubicBezTo>
                  <a:cubicBezTo>
                    <a:pt x="19" y="168"/>
                    <a:pt x="17" y="166"/>
                    <a:pt x="20" y="164"/>
                  </a:cubicBezTo>
                  <a:cubicBezTo>
                    <a:pt x="19" y="164"/>
                    <a:pt x="19" y="164"/>
                    <a:pt x="19" y="164"/>
                  </a:cubicBezTo>
                  <a:cubicBezTo>
                    <a:pt x="21" y="163"/>
                    <a:pt x="23" y="160"/>
                    <a:pt x="25" y="159"/>
                  </a:cubicBezTo>
                  <a:cubicBezTo>
                    <a:pt x="25" y="159"/>
                    <a:pt x="23" y="159"/>
                    <a:pt x="23" y="158"/>
                  </a:cubicBezTo>
                  <a:cubicBezTo>
                    <a:pt x="25" y="159"/>
                    <a:pt x="25" y="158"/>
                    <a:pt x="27" y="158"/>
                  </a:cubicBezTo>
                  <a:cubicBezTo>
                    <a:pt x="25" y="156"/>
                    <a:pt x="28" y="158"/>
                    <a:pt x="28" y="156"/>
                  </a:cubicBezTo>
                  <a:cubicBezTo>
                    <a:pt x="28" y="156"/>
                    <a:pt x="28" y="156"/>
                    <a:pt x="28" y="156"/>
                  </a:cubicBezTo>
                  <a:cubicBezTo>
                    <a:pt x="28" y="154"/>
                    <a:pt x="28" y="154"/>
                    <a:pt x="28" y="154"/>
                  </a:cubicBezTo>
                  <a:cubicBezTo>
                    <a:pt x="28" y="154"/>
                    <a:pt x="28" y="154"/>
                    <a:pt x="28" y="154"/>
                  </a:cubicBezTo>
                  <a:cubicBezTo>
                    <a:pt x="29" y="154"/>
                    <a:pt x="28"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2" y="147"/>
                    <a:pt x="33" y="145"/>
                    <a:pt x="34" y="141"/>
                  </a:cubicBezTo>
                  <a:cubicBezTo>
                    <a:pt x="34" y="139"/>
                    <a:pt x="34" y="139"/>
                    <a:pt x="34" y="139"/>
                  </a:cubicBezTo>
                  <a:cubicBezTo>
                    <a:pt x="34" y="139"/>
                    <a:pt x="34" y="138"/>
                    <a:pt x="36" y="138"/>
                  </a:cubicBezTo>
                  <a:cubicBezTo>
                    <a:pt x="36" y="138"/>
                    <a:pt x="36" y="138"/>
                    <a:pt x="36" y="138"/>
                  </a:cubicBezTo>
                  <a:cubicBezTo>
                    <a:pt x="36" y="137"/>
                    <a:pt x="38" y="138"/>
                    <a:pt x="38" y="137"/>
                  </a:cubicBezTo>
                  <a:cubicBezTo>
                    <a:pt x="36" y="137"/>
                    <a:pt x="36" y="137"/>
                    <a:pt x="36" y="137"/>
                  </a:cubicBezTo>
                  <a:cubicBezTo>
                    <a:pt x="38" y="137"/>
                    <a:pt x="38" y="137"/>
                    <a:pt x="38" y="136"/>
                  </a:cubicBezTo>
                  <a:cubicBezTo>
                    <a:pt x="38" y="136"/>
                    <a:pt x="38" y="136"/>
                    <a:pt x="38" y="136"/>
                  </a:cubicBezTo>
                  <a:cubicBezTo>
                    <a:pt x="40" y="136"/>
                    <a:pt x="38" y="134"/>
                    <a:pt x="40" y="134"/>
                  </a:cubicBezTo>
                  <a:cubicBezTo>
                    <a:pt x="38" y="134"/>
                    <a:pt x="38" y="134"/>
                    <a:pt x="38" y="134"/>
                  </a:cubicBezTo>
                  <a:cubicBezTo>
                    <a:pt x="38" y="133"/>
                    <a:pt x="40" y="134"/>
                    <a:pt x="40" y="134"/>
                  </a:cubicBezTo>
                  <a:cubicBezTo>
                    <a:pt x="40" y="133"/>
                    <a:pt x="40" y="133"/>
                    <a:pt x="40" y="133"/>
                  </a:cubicBezTo>
                  <a:cubicBezTo>
                    <a:pt x="41" y="133"/>
                    <a:pt x="41" y="132"/>
                    <a:pt x="41" y="132"/>
                  </a:cubicBezTo>
                  <a:cubicBezTo>
                    <a:pt x="41" y="132"/>
                    <a:pt x="41" y="132"/>
                    <a:pt x="41" y="132"/>
                  </a:cubicBezTo>
                  <a:cubicBezTo>
                    <a:pt x="42" y="130"/>
                    <a:pt x="42" y="130"/>
                    <a:pt x="44" y="129"/>
                  </a:cubicBezTo>
                  <a:cubicBezTo>
                    <a:pt x="42" y="129"/>
                    <a:pt x="42" y="129"/>
                    <a:pt x="42" y="126"/>
                  </a:cubicBezTo>
                  <a:cubicBezTo>
                    <a:pt x="44" y="129"/>
                    <a:pt x="44" y="125"/>
                    <a:pt x="45" y="126"/>
                  </a:cubicBezTo>
                  <a:cubicBezTo>
                    <a:pt x="45" y="126"/>
                    <a:pt x="45" y="125"/>
                    <a:pt x="45" y="124"/>
                  </a:cubicBezTo>
                  <a:cubicBezTo>
                    <a:pt x="45" y="124"/>
                    <a:pt x="45" y="124"/>
                    <a:pt x="44" y="124"/>
                  </a:cubicBezTo>
                  <a:cubicBezTo>
                    <a:pt x="44" y="123"/>
                    <a:pt x="44" y="123"/>
                    <a:pt x="44" y="123"/>
                  </a:cubicBezTo>
                  <a:cubicBezTo>
                    <a:pt x="44" y="123"/>
                    <a:pt x="44" y="124"/>
                    <a:pt x="44" y="123"/>
                  </a:cubicBezTo>
                  <a:cubicBezTo>
                    <a:pt x="44" y="123"/>
                    <a:pt x="44" y="123"/>
                    <a:pt x="44" y="123"/>
                  </a:cubicBezTo>
                  <a:cubicBezTo>
                    <a:pt x="45" y="121"/>
                    <a:pt x="46" y="123"/>
                    <a:pt x="47" y="121"/>
                  </a:cubicBezTo>
                  <a:cubicBezTo>
                    <a:pt x="46" y="121"/>
                    <a:pt x="46" y="120"/>
                    <a:pt x="46" y="120"/>
                  </a:cubicBezTo>
                  <a:cubicBezTo>
                    <a:pt x="49" y="120"/>
                    <a:pt x="49" y="120"/>
                    <a:pt x="49" y="120"/>
                  </a:cubicBezTo>
                  <a:cubicBezTo>
                    <a:pt x="49" y="120"/>
                    <a:pt x="47" y="120"/>
                    <a:pt x="49" y="120"/>
                  </a:cubicBezTo>
                  <a:cubicBezTo>
                    <a:pt x="49" y="120"/>
                    <a:pt x="49" y="120"/>
                    <a:pt x="49" y="120"/>
                  </a:cubicBezTo>
                  <a:cubicBezTo>
                    <a:pt x="49" y="120"/>
                    <a:pt x="51" y="119"/>
                    <a:pt x="49" y="119"/>
                  </a:cubicBezTo>
                  <a:cubicBezTo>
                    <a:pt x="49" y="117"/>
                    <a:pt x="49" y="119"/>
                    <a:pt x="49" y="117"/>
                  </a:cubicBezTo>
                  <a:cubicBezTo>
                    <a:pt x="49" y="117"/>
                    <a:pt x="49" y="117"/>
                    <a:pt x="49" y="117"/>
                  </a:cubicBezTo>
                  <a:cubicBezTo>
                    <a:pt x="49" y="117"/>
                    <a:pt x="49" y="117"/>
                    <a:pt x="49" y="117"/>
                  </a:cubicBezTo>
                  <a:cubicBezTo>
                    <a:pt x="49" y="116"/>
                    <a:pt x="51" y="116"/>
                    <a:pt x="51" y="117"/>
                  </a:cubicBezTo>
                  <a:cubicBezTo>
                    <a:pt x="51" y="117"/>
                    <a:pt x="51" y="116"/>
                    <a:pt x="51" y="117"/>
                  </a:cubicBezTo>
                  <a:cubicBezTo>
                    <a:pt x="53" y="117"/>
                    <a:pt x="53" y="116"/>
                    <a:pt x="53" y="116"/>
                  </a:cubicBezTo>
                  <a:cubicBezTo>
                    <a:pt x="53" y="116"/>
                    <a:pt x="53" y="116"/>
                    <a:pt x="53" y="116"/>
                  </a:cubicBezTo>
                  <a:cubicBezTo>
                    <a:pt x="53" y="116"/>
                    <a:pt x="54" y="113"/>
                    <a:pt x="55" y="113"/>
                  </a:cubicBezTo>
                  <a:cubicBezTo>
                    <a:pt x="54" y="113"/>
                    <a:pt x="54" y="113"/>
                    <a:pt x="54" y="113"/>
                  </a:cubicBezTo>
                  <a:cubicBezTo>
                    <a:pt x="54" y="112"/>
                    <a:pt x="57" y="112"/>
                    <a:pt x="55" y="111"/>
                  </a:cubicBezTo>
                  <a:cubicBezTo>
                    <a:pt x="57" y="111"/>
                    <a:pt x="57" y="111"/>
                    <a:pt x="57" y="111"/>
                  </a:cubicBezTo>
                  <a:cubicBezTo>
                    <a:pt x="57" y="110"/>
                    <a:pt x="55" y="110"/>
                    <a:pt x="57" y="110"/>
                  </a:cubicBezTo>
                  <a:cubicBezTo>
                    <a:pt x="55" y="110"/>
                    <a:pt x="57" y="110"/>
                    <a:pt x="57" y="110"/>
                  </a:cubicBezTo>
                  <a:cubicBezTo>
                    <a:pt x="57" y="110"/>
                    <a:pt x="57" y="108"/>
                    <a:pt x="57" y="110"/>
                  </a:cubicBezTo>
                  <a:cubicBezTo>
                    <a:pt x="57" y="108"/>
                    <a:pt x="59" y="107"/>
                    <a:pt x="59" y="106"/>
                  </a:cubicBezTo>
                  <a:cubicBezTo>
                    <a:pt x="60" y="106"/>
                    <a:pt x="60" y="106"/>
                    <a:pt x="60" y="106"/>
                  </a:cubicBezTo>
                  <a:cubicBezTo>
                    <a:pt x="59" y="106"/>
                    <a:pt x="59" y="106"/>
                    <a:pt x="59" y="106"/>
                  </a:cubicBezTo>
                  <a:cubicBezTo>
                    <a:pt x="59" y="106"/>
                    <a:pt x="60" y="104"/>
                    <a:pt x="59" y="104"/>
                  </a:cubicBezTo>
                  <a:cubicBezTo>
                    <a:pt x="60" y="104"/>
                    <a:pt x="58" y="106"/>
                    <a:pt x="59" y="106"/>
                  </a:cubicBezTo>
                  <a:cubicBezTo>
                    <a:pt x="58" y="106"/>
                    <a:pt x="60" y="106"/>
                    <a:pt x="59" y="104"/>
                  </a:cubicBezTo>
                  <a:cubicBezTo>
                    <a:pt x="59" y="104"/>
                    <a:pt x="60" y="104"/>
                    <a:pt x="60" y="103"/>
                  </a:cubicBezTo>
                  <a:cubicBezTo>
                    <a:pt x="60" y="104"/>
                    <a:pt x="59" y="103"/>
                    <a:pt x="59" y="103"/>
                  </a:cubicBezTo>
                  <a:cubicBezTo>
                    <a:pt x="60" y="103"/>
                    <a:pt x="59" y="103"/>
                    <a:pt x="60" y="103"/>
                  </a:cubicBezTo>
                  <a:cubicBezTo>
                    <a:pt x="60" y="103"/>
                    <a:pt x="60" y="103"/>
                    <a:pt x="60" y="103"/>
                  </a:cubicBezTo>
                  <a:cubicBezTo>
                    <a:pt x="62" y="103"/>
                    <a:pt x="60" y="102"/>
                    <a:pt x="62" y="102"/>
                  </a:cubicBezTo>
                  <a:cubicBezTo>
                    <a:pt x="60" y="102"/>
                    <a:pt x="63" y="102"/>
                    <a:pt x="62" y="99"/>
                  </a:cubicBezTo>
                  <a:cubicBezTo>
                    <a:pt x="60" y="99"/>
                    <a:pt x="60" y="99"/>
                    <a:pt x="60" y="99"/>
                  </a:cubicBezTo>
                  <a:cubicBezTo>
                    <a:pt x="62" y="99"/>
                    <a:pt x="62" y="99"/>
                    <a:pt x="62" y="99"/>
                  </a:cubicBezTo>
                  <a:cubicBezTo>
                    <a:pt x="62" y="99"/>
                    <a:pt x="62" y="99"/>
                    <a:pt x="62" y="99"/>
                  </a:cubicBezTo>
                  <a:cubicBezTo>
                    <a:pt x="63" y="99"/>
                    <a:pt x="62" y="98"/>
                    <a:pt x="63" y="99"/>
                  </a:cubicBezTo>
                  <a:cubicBezTo>
                    <a:pt x="63" y="98"/>
                    <a:pt x="66" y="97"/>
                    <a:pt x="63" y="97"/>
                  </a:cubicBezTo>
                  <a:cubicBezTo>
                    <a:pt x="66" y="97"/>
                    <a:pt x="66" y="95"/>
                    <a:pt x="66" y="95"/>
                  </a:cubicBezTo>
                  <a:cubicBezTo>
                    <a:pt x="66" y="95"/>
                    <a:pt x="66" y="95"/>
                    <a:pt x="66" y="95"/>
                  </a:cubicBezTo>
                  <a:cubicBezTo>
                    <a:pt x="66" y="94"/>
                    <a:pt x="66" y="95"/>
                    <a:pt x="66" y="94"/>
                  </a:cubicBezTo>
                  <a:cubicBezTo>
                    <a:pt x="66" y="94"/>
                    <a:pt x="66" y="94"/>
                    <a:pt x="66" y="93"/>
                  </a:cubicBezTo>
                  <a:cubicBezTo>
                    <a:pt x="67" y="93"/>
                    <a:pt x="67" y="93"/>
                    <a:pt x="67" y="93"/>
                  </a:cubicBezTo>
                  <a:cubicBezTo>
                    <a:pt x="67" y="93"/>
                    <a:pt x="70" y="93"/>
                    <a:pt x="68" y="91"/>
                  </a:cubicBezTo>
                  <a:cubicBezTo>
                    <a:pt x="67" y="91"/>
                    <a:pt x="67" y="91"/>
                    <a:pt x="67" y="91"/>
                  </a:cubicBezTo>
                  <a:cubicBezTo>
                    <a:pt x="66" y="90"/>
                    <a:pt x="68" y="90"/>
                    <a:pt x="68" y="90"/>
                  </a:cubicBezTo>
                  <a:cubicBezTo>
                    <a:pt x="70" y="90"/>
                    <a:pt x="70" y="90"/>
                    <a:pt x="70" y="90"/>
                  </a:cubicBezTo>
                  <a:cubicBezTo>
                    <a:pt x="68" y="90"/>
                    <a:pt x="71" y="90"/>
                    <a:pt x="70" y="89"/>
                  </a:cubicBezTo>
                  <a:cubicBezTo>
                    <a:pt x="70" y="89"/>
                    <a:pt x="70" y="86"/>
                    <a:pt x="71" y="89"/>
                  </a:cubicBezTo>
                  <a:cubicBezTo>
                    <a:pt x="71" y="86"/>
                    <a:pt x="72" y="85"/>
                    <a:pt x="71" y="84"/>
                  </a:cubicBezTo>
                  <a:cubicBezTo>
                    <a:pt x="71" y="84"/>
                    <a:pt x="72" y="82"/>
                    <a:pt x="72" y="84"/>
                  </a:cubicBezTo>
                  <a:cubicBezTo>
                    <a:pt x="72" y="84"/>
                    <a:pt x="71" y="84"/>
                    <a:pt x="72" y="84"/>
                  </a:cubicBezTo>
                  <a:cubicBezTo>
                    <a:pt x="72" y="84"/>
                    <a:pt x="72" y="84"/>
                    <a:pt x="72" y="84"/>
                  </a:cubicBezTo>
                  <a:cubicBezTo>
                    <a:pt x="72" y="84"/>
                    <a:pt x="72" y="82"/>
                    <a:pt x="71" y="82"/>
                  </a:cubicBezTo>
                  <a:cubicBezTo>
                    <a:pt x="71" y="81"/>
                    <a:pt x="74" y="82"/>
                    <a:pt x="74" y="81"/>
                  </a:cubicBezTo>
                  <a:cubicBezTo>
                    <a:pt x="74" y="81"/>
                    <a:pt x="74" y="81"/>
                    <a:pt x="74" y="81"/>
                  </a:cubicBezTo>
                  <a:cubicBezTo>
                    <a:pt x="75" y="81"/>
                    <a:pt x="75" y="81"/>
                    <a:pt x="75" y="81"/>
                  </a:cubicBezTo>
                  <a:cubicBezTo>
                    <a:pt x="75" y="80"/>
                    <a:pt x="74" y="80"/>
                    <a:pt x="74" y="80"/>
                  </a:cubicBezTo>
                  <a:cubicBezTo>
                    <a:pt x="74" y="80"/>
                    <a:pt x="74" y="78"/>
                    <a:pt x="75" y="78"/>
                  </a:cubicBezTo>
                  <a:cubicBezTo>
                    <a:pt x="74" y="78"/>
                    <a:pt x="74" y="78"/>
                    <a:pt x="74" y="78"/>
                  </a:cubicBezTo>
                  <a:cubicBezTo>
                    <a:pt x="74" y="78"/>
                    <a:pt x="74" y="78"/>
                    <a:pt x="75" y="78"/>
                  </a:cubicBezTo>
                  <a:cubicBezTo>
                    <a:pt x="74" y="78"/>
                    <a:pt x="74" y="78"/>
                    <a:pt x="74" y="78"/>
                  </a:cubicBezTo>
                  <a:cubicBezTo>
                    <a:pt x="74" y="77"/>
                    <a:pt x="75" y="77"/>
                    <a:pt x="75" y="77"/>
                  </a:cubicBezTo>
                  <a:cubicBezTo>
                    <a:pt x="75" y="78"/>
                    <a:pt x="75" y="78"/>
                    <a:pt x="75" y="78"/>
                  </a:cubicBezTo>
                  <a:cubicBezTo>
                    <a:pt x="75" y="78"/>
                    <a:pt x="75" y="78"/>
                    <a:pt x="76" y="78"/>
                  </a:cubicBezTo>
                  <a:cubicBezTo>
                    <a:pt x="75" y="77"/>
                    <a:pt x="76" y="77"/>
                    <a:pt x="76" y="77"/>
                  </a:cubicBezTo>
                  <a:cubicBezTo>
                    <a:pt x="76" y="77"/>
                    <a:pt x="76" y="77"/>
                    <a:pt x="76" y="77"/>
                  </a:cubicBezTo>
                  <a:cubicBezTo>
                    <a:pt x="76" y="77"/>
                    <a:pt x="79" y="76"/>
                    <a:pt x="76" y="76"/>
                  </a:cubicBezTo>
                  <a:cubicBezTo>
                    <a:pt x="76" y="77"/>
                    <a:pt x="76" y="77"/>
                    <a:pt x="76" y="77"/>
                  </a:cubicBezTo>
                  <a:cubicBezTo>
                    <a:pt x="76" y="76"/>
                    <a:pt x="75" y="76"/>
                    <a:pt x="76" y="76"/>
                  </a:cubicBezTo>
                  <a:cubicBezTo>
                    <a:pt x="76" y="76"/>
                    <a:pt x="79" y="77"/>
                    <a:pt x="79" y="76"/>
                  </a:cubicBezTo>
                  <a:cubicBezTo>
                    <a:pt x="76" y="76"/>
                    <a:pt x="76" y="76"/>
                    <a:pt x="76" y="76"/>
                  </a:cubicBezTo>
                  <a:cubicBezTo>
                    <a:pt x="76" y="74"/>
                    <a:pt x="76" y="74"/>
                    <a:pt x="76" y="74"/>
                  </a:cubicBezTo>
                  <a:cubicBezTo>
                    <a:pt x="79" y="76"/>
                    <a:pt x="79" y="76"/>
                    <a:pt x="79" y="76"/>
                  </a:cubicBezTo>
                  <a:cubicBezTo>
                    <a:pt x="79" y="74"/>
                    <a:pt x="76" y="74"/>
                    <a:pt x="76" y="74"/>
                  </a:cubicBezTo>
                  <a:cubicBezTo>
                    <a:pt x="79" y="76"/>
                    <a:pt x="79" y="74"/>
                    <a:pt x="80" y="74"/>
                  </a:cubicBezTo>
                  <a:cubicBezTo>
                    <a:pt x="80" y="72"/>
                    <a:pt x="80" y="72"/>
                    <a:pt x="80" y="72"/>
                  </a:cubicBezTo>
                  <a:cubicBezTo>
                    <a:pt x="80" y="72"/>
                    <a:pt x="80" y="72"/>
                    <a:pt x="80" y="72"/>
                  </a:cubicBezTo>
                  <a:cubicBezTo>
                    <a:pt x="79" y="72"/>
                    <a:pt x="80" y="70"/>
                    <a:pt x="80" y="70"/>
                  </a:cubicBezTo>
                  <a:cubicBezTo>
                    <a:pt x="80" y="70"/>
                    <a:pt x="80" y="70"/>
                    <a:pt x="80" y="70"/>
                  </a:cubicBezTo>
                  <a:cubicBezTo>
                    <a:pt x="80" y="70"/>
                    <a:pt x="80" y="70"/>
                    <a:pt x="81" y="70"/>
                  </a:cubicBezTo>
                  <a:cubicBezTo>
                    <a:pt x="81" y="69"/>
                    <a:pt x="79" y="69"/>
                    <a:pt x="80" y="69"/>
                  </a:cubicBezTo>
                  <a:cubicBezTo>
                    <a:pt x="80" y="68"/>
                    <a:pt x="81" y="69"/>
                    <a:pt x="81" y="69"/>
                  </a:cubicBezTo>
                  <a:cubicBezTo>
                    <a:pt x="81" y="68"/>
                    <a:pt x="84" y="68"/>
                    <a:pt x="83" y="67"/>
                  </a:cubicBezTo>
                  <a:cubicBezTo>
                    <a:pt x="84" y="67"/>
                    <a:pt x="84" y="67"/>
                    <a:pt x="84" y="67"/>
                  </a:cubicBezTo>
                  <a:cubicBezTo>
                    <a:pt x="84" y="65"/>
                    <a:pt x="87" y="64"/>
                    <a:pt x="85" y="63"/>
                  </a:cubicBezTo>
                  <a:cubicBezTo>
                    <a:pt x="85" y="63"/>
                    <a:pt x="85" y="61"/>
                    <a:pt x="84" y="61"/>
                  </a:cubicBezTo>
                  <a:cubicBezTo>
                    <a:pt x="85" y="61"/>
                    <a:pt x="84" y="61"/>
                    <a:pt x="85" y="61"/>
                  </a:cubicBezTo>
                  <a:cubicBezTo>
                    <a:pt x="85" y="61"/>
                    <a:pt x="85" y="61"/>
                    <a:pt x="85" y="63"/>
                  </a:cubicBezTo>
                  <a:cubicBezTo>
                    <a:pt x="87" y="61"/>
                    <a:pt x="88" y="61"/>
                    <a:pt x="87" y="59"/>
                  </a:cubicBezTo>
                  <a:cubicBezTo>
                    <a:pt x="88" y="59"/>
                    <a:pt x="88" y="59"/>
                    <a:pt x="88" y="59"/>
                  </a:cubicBezTo>
                  <a:cubicBezTo>
                    <a:pt x="87" y="59"/>
                    <a:pt x="87" y="57"/>
                    <a:pt x="88" y="57"/>
                  </a:cubicBezTo>
                  <a:cubicBezTo>
                    <a:pt x="88" y="57"/>
                    <a:pt x="88" y="57"/>
                    <a:pt x="88" y="57"/>
                  </a:cubicBezTo>
                  <a:cubicBezTo>
                    <a:pt x="88" y="57"/>
                    <a:pt x="88" y="57"/>
                    <a:pt x="88" y="57"/>
                  </a:cubicBezTo>
                  <a:cubicBezTo>
                    <a:pt x="89" y="57"/>
                    <a:pt x="89" y="57"/>
                    <a:pt x="89" y="57"/>
                  </a:cubicBezTo>
                  <a:cubicBezTo>
                    <a:pt x="88" y="57"/>
                    <a:pt x="88" y="56"/>
                    <a:pt x="88" y="56"/>
                  </a:cubicBezTo>
                  <a:cubicBezTo>
                    <a:pt x="89" y="56"/>
                    <a:pt x="92" y="56"/>
                    <a:pt x="89" y="56"/>
                  </a:cubicBezTo>
                  <a:cubicBezTo>
                    <a:pt x="89" y="55"/>
                    <a:pt x="89" y="55"/>
                    <a:pt x="89" y="55"/>
                  </a:cubicBezTo>
                  <a:cubicBezTo>
                    <a:pt x="92" y="55"/>
                    <a:pt x="92" y="55"/>
                    <a:pt x="92" y="55"/>
                  </a:cubicBezTo>
                  <a:cubicBezTo>
                    <a:pt x="92" y="54"/>
                    <a:pt x="92" y="54"/>
                    <a:pt x="92" y="52"/>
                  </a:cubicBezTo>
                  <a:cubicBezTo>
                    <a:pt x="93" y="52"/>
                    <a:pt x="94" y="50"/>
                    <a:pt x="96" y="48"/>
                  </a:cubicBezTo>
                  <a:cubicBezTo>
                    <a:pt x="96" y="48"/>
                    <a:pt x="96" y="48"/>
                    <a:pt x="96" y="48"/>
                  </a:cubicBezTo>
                  <a:cubicBezTo>
                    <a:pt x="96" y="48"/>
                    <a:pt x="96" y="48"/>
                    <a:pt x="96" y="48"/>
                  </a:cubicBezTo>
                  <a:cubicBezTo>
                    <a:pt x="96" y="48"/>
                    <a:pt x="96" y="47"/>
                    <a:pt x="94" y="47"/>
                  </a:cubicBezTo>
                  <a:cubicBezTo>
                    <a:pt x="96" y="47"/>
                    <a:pt x="96" y="47"/>
                    <a:pt x="96" y="47"/>
                  </a:cubicBezTo>
                  <a:cubicBezTo>
                    <a:pt x="97" y="47"/>
                    <a:pt x="96" y="47"/>
                    <a:pt x="97" y="47"/>
                  </a:cubicBezTo>
                  <a:cubicBezTo>
                    <a:pt x="97" y="44"/>
                    <a:pt x="97" y="44"/>
                    <a:pt x="97" y="44"/>
                  </a:cubicBezTo>
                  <a:cubicBezTo>
                    <a:pt x="97" y="44"/>
                    <a:pt x="97" y="44"/>
                    <a:pt x="96" y="44"/>
                  </a:cubicBezTo>
                  <a:cubicBezTo>
                    <a:pt x="97" y="44"/>
                    <a:pt x="97" y="44"/>
                    <a:pt x="97" y="44"/>
                  </a:cubicBezTo>
                  <a:cubicBezTo>
                    <a:pt x="96" y="43"/>
                    <a:pt x="94" y="44"/>
                    <a:pt x="93" y="43"/>
                  </a:cubicBezTo>
                  <a:cubicBezTo>
                    <a:pt x="94" y="43"/>
                    <a:pt x="94" y="43"/>
                    <a:pt x="94" y="43"/>
                  </a:cubicBezTo>
                  <a:cubicBezTo>
                    <a:pt x="93" y="42"/>
                    <a:pt x="93" y="43"/>
                    <a:pt x="93" y="42"/>
                  </a:cubicBezTo>
                  <a:cubicBezTo>
                    <a:pt x="93" y="42"/>
                    <a:pt x="94" y="42"/>
                    <a:pt x="94" y="43"/>
                  </a:cubicBezTo>
                  <a:cubicBezTo>
                    <a:pt x="96" y="42"/>
                    <a:pt x="97" y="43"/>
                    <a:pt x="97" y="43"/>
                  </a:cubicBezTo>
                  <a:cubicBezTo>
                    <a:pt x="97" y="42"/>
                    <a:pt x="97" y="43"/>
                    <a:pt x="96" y="43"/>
                  </a:cubicBezTo>
                  <a:cubicBezTo>
                    <a:pt x="96" y="42"/>
                    <a:pt x="97" y="42"/>
                    <a:pt x="97" y="42"/>
                  </a:cubicBezTo>
                  <a:cubicBezTo>
                    <a:pt x="97" y="42"/>
                    <a:pt x="98" y="43"/>
                    <a:pt x="98" y="42"/>
                  </a:cubicBezTo>
                  <a:cubicBezTo>
                    <a:pt x="98" y="42"/>
                    <a:pt x="97" y="42"/>
                    <a:pt x="98" y="42"/>
                  </a:cubicBezTo>
                  <a:cubicBezTo>
                    <a:pt x="100" y="42"/>
                    <a:pt x="100" y="42"/>
                    <a:pt x="100" y="42"/>
                  </a:cubicBezTo>
                  <a:cubicBezTo>
                    <a:pt x="100" y="42"/>
                    <a:pt x="100" y="42"/>
                    <a:pt x="100" y="42"/>
                  </a:cubicBezTo>
                  <a:cubicBezTo>
                    <a:pt x="100" y="41"/>
                    <a:pt x="98" y="41"/>
                    <a:pt x="98" y="41"/>
                  </a:cubicBezTo>
                  <a:cubicBezTo>
                    <a:pt x="98" y="41"/>
                    <a:pt x="100" y="39"/>
                    <a:pt x="101" y="41"/>
                  </a:cubicBezTo>
                  <a:cubicBezTo>
                    <a:pt x="100" y="41"/>
                    <a:pt x="100" y="41"/>
                    <a:pt x="100" y="41"/>
                  </a:cubicBezTo>
                  <a:cubicBezTo>
                    <a:pt x="100" y="39"/>
                    <a:pt x="101" y="39"/>
                    <a:pt x="100" y="39"/>
                  </a:cubicBezTo>
                  <a:cubicBezTo>
                    <a:pt x="101" y="39"/>
                    <a:pt x="101" y="39"/>
                    <a:pt x="101" y="39"/>
                  </a:cubicBezTo>
                  <a:cubicBezTo>
                    <a:pt x="101" y="39"/>
                    <a:pt x="101" y="39"/>
                    <a:pt x="100" y="38"/>
                  </a:cubicBezTo>
                  <a:cubicBezTo>
                    <a:pt x="100" y="38"/>
                    <a:pt x="102" y="38"/>
                    <a:pt x="101" y="37"/>
                  </a:cubicBezTo>
                  <a:cubicBezTo>
                    <a:pt x="101" y="37"/>
                    <a:pt x="101" y="37"/>
                    <a:pt x="102" y="37"/>
                  </a:cubicBezTo>
                  <a:cubicBezTo>
                    <a:pt x="102" y="38"/>
                    <a:pt x="101" y="38"/>
                    <a:pt x="102" y="38"/>
                  </a:cubicBezTo>
                  <a:cubicBezTo>
                    <a:pt x="101" y="38"/>
                    <a:pt x="102" y="38"/>
                    <a:pt x="102" y="38"/>
                  </a:cubicBezTo>
                  <a:cubicBezTo>
                    <a:pt x="102" y="37"/>
                    <a:pt x="102" y="37"/>
                    <a:pt x="102" y="37"/>
                  </a:cubicBezTo>
                  <a:cubicBezTo>
                    <a:pt x="102" y="37"/>
                    <a:pt x="102" y="37"/>
                    <a:pt x="105" y="37"/>
                  </a:cubicBezTo>
                  <a:cubicBezTo>
                    <a:pt x="102" y="37"/>
                    <a:pt x="102" y="37"/>
                    <a:pt x="102" y="37"/>
                  </a:cubicBezTo>
                  <a:cubicBezTo>
                    <a:pt x="105" y="37"/>
                    <a:pt x="105" y="37"/>
                    <a:pt x="105" y="37"/>
                  </a:cubicBezTo>
                  <a:cubicBezTo>
                    <a:pt x="102" y="35"/>
                    <a:pt x="102" y="35"/>
                    <a:pt x="102" y="35"/>
                  </a:cubicBezTo>
                  <a:cubicBezTo>
                    <a:pt x="102" y="35"/>
                    <a:pt x="102" y="35"/>
                    <a:pt x="102" y="35"/>
                  </a:cubicBezTo>
                  <a:cubicBezTo>
                    <a:pt x="102" y="35"/>
                    <a:pt x="102" y="35"/>
                    <a:pt x="102" y="34"/>
                  </a:cubicBezTo>
                  <a:cubicBezTo>
                    <a:pt x="105" y="35"/>
                    <a:pt x="105" y="35"/>
                    <a:pt x="105" y="35"/>
                  </a:cubicBezTo>
                  <a:cubicBezTo>
                    <a:pt x="106" y="35"/>
                    <a:pt x="105" y="34"/>
                    <a:pt x="106" y="34"/>
                  </a:cubicBezTo>
                  <a:cubicBezTo>
                    <a:pt x="105" y="35"/>
                    <a:pt x="105" y="35"/>
                    <a:pt x="105" y="35"/>
                  </a:cubicBezTo>
                  <a:cubicBezTo>
                    <a:pt x="105" y="34"/>
                    <a:pt x="102" y="34"/>
                    <a:pt x="102" y="31"/>
                  </a:cubicBezTo>
                  <a:cubicBezTo>
                    <a:pt x="105" y="31"/>
                    <a:pt x="106" y="31"/>
                    <a:pt x="106" y="34"/>
                  </a:cubicBezTo>
                  <a:cubicBezTo>
                    <a:pt x="106" y="34"/>
                    <a:pt x="106" y="31"/>
                    <a:pt x="105" y="31"/>
                  </a:cubicBezTo>
                  <a:cubicBezTo>
                    <a:pt x="106" y="31"/>
                    <a:pt x="106" y="34"/>
                    <a:pt x="106" y="31"/>
                  </a:cubicBezTo>
                  <a:cubicBezTo>
                    <a:pt x="106" y="30"/>
                    <a:pt x="106" y="30"/>
                    <a:pt x="106" y="30"/>
                  </a:cubicBezTo>
                  <a:cubicBezTo>
                    <a:pt x="105" y="30"/>
                    <a:pt x="105" y="30"/>
                    <a:pt x="105" y="30"/>
                  </a:cubicBezTo>
                  <a:cubicBezTo>
                    <a:pt x="105" y="29"/>
                    <a:pt x="105" y="29"/>
                    <a:pt x="105" y="29"/>
                  </a:cubicBezTo>
                  <a:cubicBezTo>
                    <a:pt x="102" y="29"/>
                    <a:pt x="102" y="29"/>
                    <a:pt x="102" y="29"/>
                  </a:cubicBezTo>
                  <a:cubicBezTo>
                    <a:pt x="102" y="29"/>
                    <a:pt x="102" y="29"/>
                    <a:pt x="102" y="28"/>
                  </a:cubicBezTo>
                  <a:cubicBezTo>
                    <a:pt x="105" y="30"/>
                    <a:pt x="106" y="29"/>
                    <a:pt x="107" y="29"/>
                  </a:cubicBezTo>
                  <a:cubicBezTo>
                    <a:pt x="107" y="29"/>
                    <a:pt x="105" y="28"/>
                    <a:pt x="107" y="28"/>
                  </a:cubicBezTo>
                  <a:cubicBezTo>
                    <a:pt x="107" y="28"/>
                    <a:pt x="109" y="28"/>
                    <a:pt x="107" y="28"/>
                  </a:cubicBezTo>
                  <a:cubicBezTo>
                    <a:pt x="107" y="28"/>
                    <a:pt x="109" y="29"/>
                    <a:pt x="109" y="28"/>
                  </a:cubicBezTo>
                  <a:cubicBezTo>
                    <a:pt x="109" y="28"/>
                    <a:pt x="109" y="26"/>
                    <a:pt x="107" y="26"/>
                  </a:cubicBezTo>
                  <a:cubicBezTo>
                    <a:pt x="107" y="28"/>
                    <a:pt x="107" y="28"/>
                    <a:pt x="107" y="28"/>
                  </a:cubicBezTo>
                  <a:cubicBezTo>
                    <a:pt x="106" y="26"/>
                    <a:pt x="106" y="26"/>
                    <a:pt x="106" y="26"/>
                  </a:cubicBezTo>
                  <a:cubicBezTo>
                    <a:pt x="106" y="25"/>
                    <a:pt x="106" y="25"/>
                    <a:pt x="107" y="25"/>
                  </a:cubicBezTo>
                  <a:cubicBezTo>
                    <a:pt x="107" y="26"/>
                    <a:pt x="107" y="26"/>
                    <a:pt x="107" y="26"/>
                  </a:cubicBezTo>
                  <a:cubicBezTo>
                    <a:pt x="109" y="26"/>
                    <a:pt x="107" y="25"/>
                    <a:pt x="109" y="25"/>
                  </a:cubicBezTo>
                  <a:cubicBezTo>
                    <a:pt x="109" y="26"/>
                    <a:pt x="109" y="26"/>
                    <a:pt x="110" y="26"/>
                  </a:cubicBezTo>
                  <a:cubicBezTo>
                    <a:pt x="110" y="26"/>
                    <a:pt x="110" y="26"/>
                    <a:pt x="110" y="26"/>
                  </a:cubicBezTo>
                  <a:cubicBezTo>
                    <a:pt x="110" y="26"/>
                    <a:pt x="110" y="26"/>
                    <a:pt x="110" y="26"/>
                  </a:cubicBezTo>
                  <a:cubicBezTo>
                    <a:pt x="110" y="25"/>
                    <a:pt x="110" y="26"/>
                    <a:pt x="111" y="25"/>
                  </a:cubicBezTo>
                  <a:cubicBezTo>
                    <a:pt x="110" y="25"/>
                    <a:pt x="110" y="25"/>
                    <a:pt x="110" y="25"/>
                  </a:cubicBezTo>
                  <a:cubicBezTo>
                    <a:pt x="109" y="24"/>
                    <a:pt x="110" y="26"/>
                    <a:pt x="109" y="25"/>
                  </a:cubicBezTo>
                  <a:cubicBezTo>
                    <a:pt x="109" y="25"/>
                    <a:pt x="110" y="25"/>
                    <a:pt x="110" y="24"/>
                  </a:cubicBezTo>
                  <a:cubicBezTo>
                    <a:pt x="109" y="24"/>
                    <a:pt x="109" y="24"/>
                    <a:pt x="109" y="24"/>
                  </a:cubicBezTo>
                  <a:cubicBezTo>
                    <a:pt x="109" y="24"/>
                    <a:pt x="107" y="22"/>
                    <a:pt x="109" y="22"/>
                  </a:cubicBezTo>
                  <a:cubicBezTo>
                    <a:pt x="110" y="22"/>
                    <a:pt x="110" y="22"/>
                    <a:pt x="110" y="24"/>
                  </a:cubicBezTo>
                  <a:cubicBezTo>
                    <a:pt x="110" y="22"/>
                    <a:pt x="111" y="22"/>
                    <a:pt x="111" y="22"/>
                  </a:cubicBezTo>
                  <a:cubicBezTo>
                    <a:pt x="110" y="21"/>
                    <a:pt x="113" y="21"/>
                    <a:pt x="111" y="21"/>
                  </a:cubicBezTo>
                  <a:cubicBezTo>
                    <a:pt x="110" y="22"/>
                    <a:pt x="110" y="22"/>
                    <a:pt x="110" y="22"/>
                  </a:cubicBezTo>
                  <a:cubicBezTo>
                    <a:pt x="109" y="21"/>
                    <a:pt x="109" y="24"/>
                    <a:pt x="107" y="22"/>
                  </a:cubicBezTo>
                  <a:cubicBezTo>
                    <a:pt x="109" y="22"/>
                    <a:pt x="107" y="21"/>
                    <a:pt x="106" y="21"/>
                  </a:cubicBezTo>
                  <a:cubicBezTo>
                    <a:pt x="107" y="21"/>
                    <a:pt x="107" y="21"/>
                    <a:pt x="107" y="21"/>
                  </a:cubicBezTo>
                  <a:cubicBezTo>
                    <a:pt x="107" y="21"/>
                    <a:pt x="107" y="21"/>
                    <a:pt x="109" y="21"/>
                  </a:cubicBezTo>
                  <a:cubicBezTo>
                    <a:pt x="110" y="20"/>
                    <a:pt x="110" y="20"/>
                    <a:pt x="110" y="20"/>
                  </a:cubicBezTo>
                  <a:cubicBezTo>
                    <a:pt x="110" y="20"/>
                    <a:pt x="110" y="20"/>
                    <a:pt x="109" y="20"/>
                  </a:cubicBezTo>
                  <a:cubicBezTo>
                    <a:pt x="110" y="17"/>
                    <a:pt x="110" y="17"/>
                    <a:pt x="111" y="16"/>
                  </a:cubicBezTo>
                  <a:cubicBezTo>
                    <a:pt x="111" y="17"/>
                    <a:pt x="111" y="15"/>
                    <a:pt x="113" y="16"/>
                  </a:cubicBezTo>
                  <a:cubicBezTo>
                    <a:pt x="113" y="16"/>
                    <a:pt x="113" y="17"/>
                    <a:pt x="114" y="17"/>
                  </a:cubicBezTo>
                  <a:cubicBezTo>
                    <a:pt x="113" y="17"/>
                    <a:pt x="113" y="17"/>
                    <a:pt x="113" y="17"/>
                  </a:cubicBezTo>
                  <a:cubicBezTo>
                    <a:pt x="114" y="17"/>
                    <a:pt x="113" y="16"/>
                    <a:pt x="113" y="16"/>
                  </a:cubicBezTo>
                  <a:cubicBezTo>
                    <a:pt x="113" y="17"/>
                    <a:pt x="111" y="16"/>
                    <a:pt x="111" y="15"/>
                  </a:cubicBezTo>
                  <a:cubicBezTo>
                    <a:pt x="110" y="15"/>
                    <a:pt x="110" y="15"/>
                    <a:pt x="110" y="15"/>
                  </a:cubicBezTo>
                  <a:cubicBezTo>
                    <a:pt x="111" y="13"/>
                    <a:pt x="113" y="13"/>
                    <a:pt x="113" y="13"/>
                  </a:cubicBezTo>
                  <a:cubicBezTo>
                    <a:pt x="113" y="12"/>
                    <a:pt x="114" y="11"/>
                    <a:pt x="114" y="9"/>
                  </a:cubicBezTo>
                  <a:cubicBezTo>
                    <a:pt x="114" y="9"/>
                    <a:pt x="113" y="9"/>
                    <a:pt x="113" y="8"/>
                  </a:cubicBezTo>
                  <a:cubicBezTo>
                    <a:pt x="114" y="8"/>
                    <a:pt x="114" y="9"/>
                    <a:pt x="114" y="8"/>
                  </a:cubicBezTo>
                  <a:cubicBezTo>
                    <a:pt x="114" y="8"/>
                    <a:pt x="114" y="8"/>
                    <a:pt x="114" y="8"/>
                  </a:cubicBezTo>
                  <a:cubicBezTo>
                    <a:pt x="114" y="8"/>
                    <a:pt x="114" y="7"/>
                    <a:pt x="115" y="7"/>
                  </a:cubicBezTo>
                  <a:cubicBezTo>
                    <a:pt x="114" y="7"/>
                    <a:pt x="114" y="7"/>
                    <a:pt x="114" y="7"/>
                  </a:cubicBezTo>
                  <a:cubicBezTo>
                    <a:pt x="114" y="7"/>
                    <a:pt x="114" y="7"/>
                    <a:pt x="115" y="7"/>
                  </a:cubicBezTo>
                  <a:cubicBezTo>
                    <a:pt x="114" y="7"/>
                    <a:pt x="114" y="7"/>
                    <a:pt x="114" y="7"/>
                  </a:cubicBezTo>
                  <a:cubicBezTo>
                    <a:pt x="114" y="4"/>
                    <a:pt x="114" y="4"/>
                    <a:pt x="115" y="4"/>
                  </a:cubicBezTo>
                  <a:cubicBezTo>
                    <a:pt x="115" y="4"/>
                    <a:pt x="115" y="4"/>
                    <a:pt x="115" y="4"/>
                  </a:cubicBezTo>
                  <a:cubicBezTo>
                    <a:pt x="117" y="4"/>
                    <a:pt x="115" y="3"/>
                    <a:pt x="117" y="3"/>
                  </a:cubicBezTo>
                  <a:cubicBezTo>
                    <a:pt x="115" y="1"/>
                    <a:pt x="115" y="1"/>
                    <a:pt x="115" y="1"/>
                  </a:cubicBezTo>
                  <a:cubicBezTo>
                    <a:pt x="117" y="1"/>
                    <a:pt x="117" y="1"/>
                    <a:pt x="117" y="1"/>
                  </a:cubicBezTo>
                  <a:cubicBezTo>
                    <a:pt x="115" y="1"/>
                    <a:pt x="115" y="0"/>
                    <a:pt x="117" y="0"/>
                  </a:cubicBezTo>
                  <a:cubicBezTo>
                    <a:pt x="114" y="1"/>
                    <a:pt x="114" y="1"/>
                    <a:pt x="114" y="1"/>
                  </a:cubicBezTo>
                  <a:cubicBezTo>
                    <a:pt x="115" y="1"/>
                    <a:pt x="115" y="1"/>
                    <a:pt x="115" y="1"/>
                  </a:cubicBezTo>
                  <a:cubicBezTo>
                    <a:pt x="117" y="3"/>
                    <a:pt x="115" y="3"/>
                    <a:pt x="115" y="3"/>
                  </a:cubicBezTo>
                  <a:cubicBezTo>
                    <a:pt x="115" y="3"/>
                    <a:pt x="115" y="3"/>
                    <a:pt x="115" y="3"/>
                  </a:cubicBezTo>
                  <a:cubicBezTo>
                    <a:pt x="114" y="1"/>
                    <a:pt x="114" y="3"/>
                    <a:pt x="114" y="1"/>
                  </a:cubicBezTo>
                  <a:cubicBezTo>
                    <a:pt x="114" y="1"/>
                    <a:pt x="114" y="1"/>
                    <a:pt x="114" y="1"/>
                  </a:cubicBezTo>
                  <a:cubicBezTo>
                    <a:pt x="114" y="1"/>
                    <a:pt x="113" y="1"/>
                    <a:pt x="113" y="3"/>
                  </a:cubicBezTo>
                  <a:cubicBezTo>
                    <a:pt x="114" y="3"/>
                    <a:pt x="113" y="3"/>
                    <a:pt x="114" y="3"/>
                  </a:cubicBezTo>
                  <a:cubicBezTo>
                    <a:pt x="113" y="3"/>
                    <a:pt x="113" y="3"/>
                    <a:pt x="113" y="4"/>
                  </a:cubicBezTo>
                  <a:cubicBezTo>
                    <a:pt x="113" y="4"/>
                    <a:pt x="111" y="4"/>
                    <a:pt x="111" y="7"/>
                  </a:cubicBezTo>
                  <a:cubicBezTo>
                    <a:pt x="113" y="7"/>
                    <a:pt x="113" y="7"/>
                    <a:pt x="113" y="7"/>
                  </a:cubicBezTo>
                  <a:cubicBezTo>
                    <a:pt x="113" y="7"/>
                    <a:pt x="113" y="7"/>
                    <a:pt x="113" y="8"/>
                  </a:cubicBezTo>
                  <a:cubicBezTo>
                    <a:pt x="113" y="8"/>
                    <a:pt x="111" y="7"/>
                    <a:pt x="110" y="8"/>
                  </a:cubicBezTo>
                  <a:cubicBezTo>
                    <a:pt x="111" y="8"/>
                    <a:pt x="111" y="8"/>
                    <a:pt x="111" y="8"/>
                  </a:cubicBezTo>
                  <a:cubicBezTo>
                    <a:pt x="110" y="8"/>
                    <a:pt x="110" y="8"/>
                    <a:pt x="110" y="8"/>
                  </a:cubicBezTo>
                  <a:cubicBezTo>
                    <a:pt x="109" y="9"/>
                    <a:pt x="109" y="11"/>
                    <a:pt x="107" y="12"/>
                  </a:cubicBezTo>
                  <a:cubicBezTo>
                    <a:pt x="109" y="12"/>
                    <a:pt x="109" y="12"/>
                    <a:pt x="109" y="12"/>
                  </a:cubicBezTo>
                  <a:cubicBezTo>
                    <a:pt x="107" y="12"/>
                    <a:pt x="107" y="13"/>
                    <a:pt x="106" y="13"/>
                  </a:cubicBezTo>
                  <a:cubicBezTo>
                    <a:pt x="106" y="15"/>
                    <a:pt x="105" y="16"/>
                    <a:pt x="105" y="17"/>
                  </a:cubicBezTo>
                  <a:cubicBezTo>
                    <a:pt x="102" y="20"/>
                    <a:pt x="101" y="21"/>
                    <a:pt x="100" y="24"/>
                  </a:cubicBezTo>
                  <a:cubicBezTo>
                    <a:pt x="101" y="24"/>
                    <a:pt x="101" y="24"/>
                    <a:pt x="101" y="24"/>
                  </a:cubicBezTo>
                  <a:cubicBezTo>
                    <a:pt x="100" y="24"/>
                    <a:pt x="101" y="24"/>
                    <a:pt x="101" y="25"/>
                  </a:cubicBezTo>
                  <a:cubicBezTo>
                    <a:pt x="101" y="24"/>
                    <a:pt x="100" y="25"/>
                    <a:pt x="100" y="24"/>
                  </a:cubicBezTo>
                  <a:cubicBezTo>
                    <a:pt x="100" y="25"/>
                    <a:pt x="98" y="26"/>
                    <a:pt x="97" y="26"/>
                  </a:cubicBezTo>
                  <a:cubicBezTo>
                    <a:pt x="97" y="28"/>
                    <a:pt x="97" y="28"/>
                    <a:pt x="97" y="28"/>
                  </a:cubicBezTo>
                  <a:cubicBezTo>
                    <a:pt x="96" y="28"/>
                    <a:pt x="96" y="29"/>
                    <a:pt x="96" y="30"/>
                  </a:cubicBezTo>
                  <a:cubicBezTo>
                    <a:pt x="96" y="30"/>
                    <a:pt x="97" y="30"/>
                    <a:pt x="96" y="30"/>
                  </a:cubicBezTo>
                  <a:cubicBezTo>
                    <a:pt x="94" y="31"/>
                    <a:pt x="94" y="31"/>
                    <a:pt x="94" y="31"/>
                  </a:cubicBezTo>
                  <a:cubicBezTo>
                    <a:pt x="93" y="34"/>
                    <a:pt x="93" y="34"/>
                    <a:pt x="93" y="35"/>
                  </a:cubicBezTo>
                  <a:cubicBezTo>
                    <a:pt x="89" y="37"/>
                    <a:pt x="89" y="39"/>
                    <a:pt x="87" y="41"/>
                  </a:cubicBezTo>
                  <a:cubicBezTo>
                    <a:pt x="88" y="42"/>
                    <a:pt x="88" y="42"/>
                    <a:pt x="88" y="42"/>
                  </a:cubicBezTo>
                  <a:cubicBezTo>
                    <a:pt x="85" y="43"/>
                    <a:pt x="84" y="48"/>
                    <a:pt x="83" y="50"/>
                  </a:cubicBezTo>
                  <a:cubicBezTo>
                    <a:pt x="84" y="50"/>
                    <a:pt x="84" y="50"/>
                    <a:pt x="84" y="50"/>
                  </a:cubicBezTo>
                  <a:cubicBezTo>
                    <a:pt x="84" y="51"/>
                    <a:pt x="83" y="51"/>
                    <a:pt x="83" y="50"/>
                  </a:cubicBezTo>
                  <a:cubicBezTo>
                    <a:pt x="83" y="51"/>
                    <a:pt x="81" y="51"/>
                    <a:pt x="81" y="52"/>
                  </a:cubicBezTo>
                  <a:cubicBezTo>
                    <a:pt x="81" y="54"/>
                    <a:pt x="80" y="52"/>
                    <a:pt x="80" y="54"/>
                  </a:cubicBezTo>
                  <a:cubicBezTo>
                    <a:pt x="80" y="55"/>
                    <a:pt x="79" y="55"/>
                    <a:pt x="79" y="56"/>
                  </a:cubicBezTo>
                  <a:cubicBezTo>
                    <a:pt x="79" y="56"/>
                    <a:pt x="79" y="56"/>
                    <a:pt x="79" y="56"/>
                  </a:cubicBezTo>
                  <a:cubicBezTo>
                    <a:pt x="79" y="56"/>
                    <a:pt x="80" y="56"/>
                    <a:pt x="79" y="56"/>
                  </a:cubicBezTo>
                  <a:cubicBezTo>
                    <a:pt x="79" y="56"/>
                    <a:pt x="79" y="57"/>
                    <a:pt x="76" y="56"/>
                  </a:cubicBezTo>
                  <a:cubicBezTo>
                    <a:pt x="76" y="59"/>
                    <a:pt x="74" y="59"/>
                    <a:pt x="75" y="63"/>
                  </a:cubicBezTo>
                  <a:cubicBezTo>
                    <a:pt x="74" y="61"/>
                    <a:pt x="74" y="63"/>
                    <a:pt x="74" y="63"/>
                  </a:cubicBezTo>
                  <a:cubicBezTo>
                    <a:pt x="74" y="63"/>
                    <a:pt x="74" y="65"/>
                    <a:pt x="72" y="65"/>
                  </a:cubicBezTo>
                  <a:cubicBezTo>
                    <a:pt x="72" y="65"/>
                    <a:pt x="72" y="65"/>
                    <a:pt x="72" y="65"/>
                  </a:cubicBezTo>
                  <a:cubicBezTo>
                    <a:pt x="72" y="65"/>
                    <a:pt x="72" y="65"/>
                    <a:pt x="72" y="65"/>
                  </a:cubicBezTo>
                  <a:cubicBezTo>
                    <a:pt x="70" y="67"/>
                    <a:pt x="71" y="69"/>
                    <a:pt x="70" y="70"/>
                  </a:cubicBezTo>
                  <a:cubicBezTo>
                    <a:pt x="67" y="74"/>
                    <a:pt x="66" y="78"/>
                    <a:pt x="63" y="80"/>
                  </a:cubicBezTo>
                  <a:cubicBezTo>
                    <a:pt x="63" y="81"/>
                    <a:pt x="63" y="81"/>
                    <a:pt x="63" y="81"/>
                  </a:cubicBezTo>
                  <a:cubicBezTo>
                    <a:pt x="62" y="81"/>
                    <a:pt x="63" y="84"/>
                    <a:pt x="60" y="82"/>
                  </a:cubicBezTo>
                  <a:cubicBezTo>
                    <a:pt x="60" y="84"/>
                    <a:pt x="60" y="84"/>
                    <a:pt x="60" y="84"/>
                  </a:cubicBezTo>
                  <a:cubicBezTo>
                    <a:pt x="60" y="84"/>
                    <a:pt x="60" y="86"/>
                    <a:pt x="59" y="86"/>
                  </a:cubicBezTo>
                  <a:cubicBezTo>
                    <a:pt x="59" y="86"/>
                    <a:pt x="59" y="86"/>
                    <a:pt x="59" y="86"/>
                  </a:cubicBezTo>
                  <a:cubicBezTo>
                    <a:pt x="59" y="89"/>
                    <a:pt x="58" y="90"/>
                    <a:pt x="58" y="91"/>
                  </a:cubicBezTo>
                  <a:cubicBezTo>
                    <a:pt x="58" y="91"/>
                    <a:pt x="58" y="91"/>
                    <a:pt x="59" y="91"/>
                  </a:cubicBezTo>
                  <a:cubicBezTo>
                    <a:pt x="59" y="91"/>
                    <a:pt x="57" y="91"/>
                    <a:pt x="58" y="93"/>
                  </a:cubicBezTo>
                  <a:cubicBezTo>
                    <a:pt x="58" y="93"/>
                    <a:pt x="58" y="93"/>
                    <a:pt x="58" y="91"/>
                  </a:cubicBezTo>
                  <a:cubicBezTo>
                    <a:pt x="57" y="95"/>
                    <a:pt x="54" y="97"/>
                    <a:pt x="53" y="99"/>
                  </a:cubicBezTo>
                  <a:cubicBezTo>
                    <a:pt x="53" y="103"/>
                    <a:pt x="54" y="102"/>
                    <a:pt x="53" y="103"/>
                  </a:cubicBezTo>
                  <a:cubicBezTo>
                    <a:pt x="53" y="103"/>
                    <a:pt x="53" y="102"/>
                    <a:pt x="53" y="103"/>
                  </a:cubicBezTo>
                  <a:cubicBezTo>
                    <a:pt x="51" y="103"/>
                    <a:pt x="54" y="104"/>
                    <a:pt x="53" y="104"/>
                  </a:cubicBezTo>
                  <a:cubicBezTo>
                    <a:pt x="51" y="103"/>
                    <a:pt x="51" y="104"/>
                    <a:pt x="51" y="104"/>
                  </a:cubicBezTo>
                  <a:cubicBezTo>
                    <a:pt x="51" y="106"/>
                    <a:pt x="51" y="106"/>
                    <a:pt x="51" y="107"/>
                  </a:cubicBezTo>
                  <a:cubicBezTo>
                    <a:pt x="51" y="107"/>
                    <a:pt x="51" y="107"/>
                    <a:pt x="51" y="107"/>
                  </a:cubicBezTo>
                  <a:cubicBezTo>
                    <a:pt x="49" y="107"/>
                    <a:pt x="49" y="108"/>
                    <a:pt x="46" y="108"/>
                  </a:cubicBezTo>
                  <a:cubicBezTo>
                    <a:pt x="42" y="113"/>
                    <a:pt x="40" y="120"/>
                    <a:pt x="34" y="125"/>
                  </a:cubicBezTo>
                  <a:cubicBezTo>
                    <a:pt x="32" y="132"/>
                    <a:pt x="28" y="137"/>
                    <a:pt x="25" y="143"/>
                  </a:cubicBezTo>
                  <a:cubicBezTo>
                    <a:pt x="25" y="146"/>
                    <a:pt x="25" y="146"/>
                    <a:pt x="23" y="147"/>
                  </a:cubicBezTo>
                  <a:cubicBezTo>
                    <a:pt x="25" y="147"/>
                    <a:pt x="25" y="147"/>
                    <a:pt x="25" y="147"/>
                  </a:cubicBezTo>
                  <a:cubicBezTo>
                    <a:pt x="23" y="147"/>
                    <a:pt x="23" y="149"/>
                    <a:pt x="21" y="147"/>
                  </a:cubicBezTo>
                  <a:cubicBezTo>
                    <a:pt x="21" y="150"/>
                    <a:pt x="20" y="151"/>
                    <a:pt x="19" y="154"/>
                  </a:cubicBezTo>
                  <a:cubicBezTo>
                    <a:pt x="19" y="154"/>
                    <a:pt x="20" y="154"/>
                    <a:pt x="19" y="154"/>
                  </a:cubicBezTo>
                  <a:cubicBezTo>
                    <a:pt x="19" y="154"/>
                    <a:pt x="19" y="154"/>
                    <a:pt x="19" y="154"/>
                  </a:cubicBezTo>
                  <a:cubicBezTo>
                    <a:pt x="19" y="154"/>
                    <a:pt x="19" y="154"/>
                    <a:pt x="19" y="154"/>
                  </a:cubicBezTo>
                  <a:cubicBezTo>
                    <a:pt x="19" y="156"/>
                    <a:pt x="17" y="156"/>
                    <a:pt x="17" y="154"/>
                  </a:cubicBezTo>
                  <a:cubicBezTo>
                    <a:pt x="14" y="160"/>
                    <a:pt x="12" y="167"/>
                    <a:pt x="8" y="172"/>
                  </a:cubicBezTo>
                  <a:cubicBezTo>
                    <a:pt x="8" y="173"/>
                    <a:pt x="7" y="176"/>
                    <a:pt x="6" y="176"/>
                  </a:cubicBezTo>
                  <a:cubicBezTo>
                    <a:pt x="4" y="181"/>
                    <a:pt x="3" y="186"/>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2" name="Freeform 145"/>
            <p:cNvSpPr>
              <a:spLocks/>
            </p:cNvSpPr>
            <p:nvPr/>
          </p:nvSpPr>
          <p:spPr bwMode="auto">
            <a:xfrm>
              <a:off x="4253" y="1766"/>
              <a:ext cx="274" cy="449"/>
            </a:xfrm>
            <a:custGeom>
              <a:avLst/>
              <a:gdLst>
                <a:gd name="T0" fmla="*/ 16 w 116"/>
                <a:gd name="T1" fmla="*/ 170 h 190"/>
                <a:gd name="T2" fmla="*/ 18 w 116"/>
                <a:gd name="T3" fmla="*/ 164 h 190"/>
                <a:gd name="T4" fmla="*/ 27 w 116"/>
                <a:gd name="T5" fmla="*/ 154 h 190"/>
                <a:gd name="T6" fmla="*/ 30 w 116"/>
                <a:gd name="T7" fmla="*/ 150 h 190"/>
                <a:gd name="T8" fmla="*/ 36 w 116"/>
                <a:gd name="T9" fmla="*/ 137 h 190"/>
                <a:gd name="T10" fmla="*/ 39 w 116"/>
                <a:gd name="T11" fmla="*/ 134 h 190"/>
                <a:gd name="T12" fmla="*/ 44 w 116"/>
                <a:gd name="T13" fmla="*/ 127 h 190"/>
                <a:gd name="T14" fmla="*/ 47 w 116"/>
                <a:gd name="T15" fmla="*/ 121 h 190"/>
                <a:gd name="T16" fmla="*/ 48 w 116"/>
                <a:gd name="T17" fmla="*/ 117 h 190"/>
                <a:gd name="T18" fmla="*/ 51 w 116"/>
                <a:gd name="T19" fmla="*/ 115 h 190"/>
                <a:gd name="T20" fmla="*/ 56 w 116"/>
                <a:gd name="T21" fmla="*/ 110 h 190"/>
                <a:gd name="T22" fmla="*/ 59 w 116"/>
                <a:gd name="T23" fmla="*/ 106 h 190"/>
                <a:gd name="T24" fmla="*/ 61 w 116"/>
                <a:gd name="T25" fmla="*/ 102 h 190"/>
                <a:gd name="T26" fmla="*/ 63 w 116"/>
                <a:gd name="T27" fmla="*/ 96 h 190"/>
                <a:gd name="T28" fmla="*/ 66 w 116"/>
                <a:gd name="T29" fmla="*/ 91 h 190"/>
                <a:gd name="T30" fmla="*/ 70 w 116"/>
                <a:gd name="T31" fmla="*/ 83 h 190"/>
                <a:gd name="T32" fmla="*/ 73 w 116"/>
                <a:gd name="T33" fmla="*/ 81 h 190"/>
                <a:gd name="T34" fmla="*/ 73 w 116"/>
                <a:gd name="T35" fmla="*/ 78 h 190"/>
                <a:gd name="T36" fmla="*/ 76 w 116"/>
                <a:gd name="T37" fmla="*/ 74 h 190"/>
                <a:gd name="T38" fmla="*/ 77 w 116"/>
                <a:gd name="T39" fmla="*/ 74 h 190"/>
                <a:gd name="T40" fmla="*/ 78 w 116"/>
                <a:gd name="T41" fmla="*/ 70 h 190"/>
                <a:gd name="T42" fmla="*/ 85 w 116"/>
                <a:gd name="T43" fmla="*/ 63 h 190"/>
                <a:gd name="T44" fmla="*/ 87 w 116"/>
                <a:gd name="T45" fmla="*/ 57 h 190"/>
                <a:gd name="T46" fmla="*/ 89 w 116"/>
                <a:gd name="T47" fmla="*/ 55 h 190"/>
                <a:gd name="T48" fmla="*/ 93 w 116"/>
                <a:gd name="T49" fmla="*/ 46 h 190"/>
                <a:gd name="T50" fmla="*/ 91 w 116"/>
                <a:gd name="T51" fmla="*/ 43 h 190"/>
                <a:gd name="T52" fmla="*/ 95 w 116"/>
                <a:gd name="T53" fmla="*/ 42 h 190"/>
                <a:gd name="T54" fmla="*/ 100 w 116"/>
                <a:gd name="T55" fmla="*/ 40 h 190"/>
                <a:gd name="T56" fmla="*/ 102 w 116"/>
                <a:gd name="T57" fmla="*/ 36 h 190"/>
                <a:gd name="T58" fmla="*/ 103 w 116"/>
                <a:gd name="T59" fmla="*/ 36 h 190"/>
                <a:gd name="T60" fmla="*/ 103 w 116"/>
                <a:gd name="T61" fmla="*/ 35 h 190"/>
                <a:gd name="T62" fmla="*/ 103 w 116"/>
                <a:gd name="T63" fmla="*/ 30 h 190"/>
                <a:gd name="T64" fmla="*/ 106 w 116"/>
                <a:gd name="T65" fmla="*/ 27 h 190"/>
                <a:gd name="T66" fmla="*/ 106 w 116"/>
                <a:gd name="T67" fmla="*/ 26 h 190"/>
                <a:gd name="T68" fmla="*/ 108 w 116"/>
                <a:gd name="T69" fmla="*/ 25 h 190"/>
                <a:gd name="T70" fmla="*/ 110 w 116"/>
                <a:gd name="T71" fmla="*/ 22 h 190"/>
                <a:gd name="T72" fmla="*/ 107 w 116"/>
                <a:gd name="T73" fmla="*/ 19 h 190"/>
                <a:gd name="T74" fmla="*/ 111 w 116"/>
                <a:gd name="T75" fmla="*/ 17 h 190"/>
                <a:gd name="T76" fmla="*/ 111 w 116"/>
                <a:gd name="T77" fmla="*/ 8 h 190"/>
                <a:gd name="T78" fmla="*/ 113 w 116"/>
                <a:gd name="T79" fmla="*/ 5 h 190"/>
                <a:gd name="T80" fmla="*/ 116 w 116"/>
                <a:gd name="T81" fmla="*/ 0 h 190"/>
                <a:gd name="T82" fmla="*/ 113 w 116"/>
                <a:gd name="T83" fmla="*/ 1 h 190"/>
                <a:gd name="T84" fmla="*/ 111 w 116"/>
                <a:gd name="T85" fmla="*/ 8 h 190"/>
                <a:gd name="T86" fmla="*/ 104 w 116"/>
                <a:gd name="T87" fmla="*/ 13 h 190"/>
                <a:gd name="T88" fmla="*/ 95 w 116"/>
                <a:gd name="T89" fmla="*/ 26 h 190"/>
                <a:gd name="T90" fmla="*/ 86 w 116"/>
                <a:gd name="T91" fmla="*/ 40 h 190"/>
                <a:gd name="T92" fmla="*/ 78 w 116"/>
                <a:gd name="T93" fmla="*/ 53 h 190"/>
                <a:gd name="T94" fmla="*/ 73 w 116"/>
                <a:gd name="T95" fmla="*/ 63 h 190"/>
                <a:gd name="T96" fmla="*/ 63 w 116"/>
                <a:gd name="T97" fmla="*/ 81 h 190"/>
                <a:gd name="T98" fmla="*/ 57 w 116"/>
                <a:gd name="T99" fmla="*/ 91 h 190"/>
                <a:gd name="T100" fmla="*/ 51 w 116"/>
                <a:gd name="T101" fmla="*/ 104 h 190"/>
                <a:gd name="T102" fmla="*/ 25 w 116"/>
                <a:gd name="T103" fmla="*/ 142 h 190"/>
                <a:gd name="T104" fmla="*/ 18 w 116"/>
                <a:gd name="T105" fmla="*/ 154 h 190"/>
                <a:gd name="T106" fmla="*/ 4 w 116"/>
                <a:gd name="T107"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0">
                  <a:moveTo>
                    <a:pt x="4" y="189"/>
                  </a:moveTo>
                  <a:cubicBezTo>
                    <a:pt x="6" y="189"/>
                    <a:pt x="6" y="184"/>
                    <a:pt x="10" y="183"/>
                  </a:cubicBezTo>
                  <a:cubicBezTo>
                    <a:pt x="10" y="181"/>
                    <a:pt x="9" y="181"/>
                    <a:pt x="10" y="181"/>
                  </a:cubicBezTo>
                  <a:cubicBezTo>
                    <a:pt x="13" y="180"/>
                    <a:pt x="14" y="176"/>
                    <a:pt x="14" y="172"/>
                  </a:cubicBezTo>
                  <a:cubicBezTo>
                    <a:pt x="14" y="172"/>
                    <a:pt x="14" y="172"/>
                    <a:pt x="14" y="172"/>
                  </a:cubicBezTo>
                  <a:cubicBezTo>
                    <a:pt x="14" y="172"/>
                    <a:pt x="16" y="172"/>
                    <a:pt x="16" y="170"/>
                  </a:cubicBezTo>
                  <a:cubicBezTo>
                    <a:pt x="16" y="170"/>
                    <a:pt x="16" y="170"/>
                    <a:pt x="14" y="170"/>
                  </a:cubicBezTo>
                  <a:cubicBezTo>
                    <a:pt x="16" y="170"/>
                    <a:pt x="16" y="168"/>
                    <a:pt x="17" y="168"/>
                  </a:cubicBezTo>
                  <a:cubicBezTo>
                    <a:pt x="16" y="168"/>
                    <a:pt x="16" y="168"/>
                    <a:pt x="16" y="167"/>
                  </a:cubicBezTo>
                  <a:cubicBezTo>
                    <a:pt x="17" y="168"/>
                    <a:pt x="17" y="168"/>
                    <a:pt x="17" y="168"/>
                  </a:cubicBezTo>
                  <a:cubicBezTo>
                    <a:pt x="18" y="168"/>
                    <a:pt x="17" y="166"/>
                    <a:pt x="19" y="164"/>
                  </a:cubicBezTo>
                  <a:cubicBezTo>
                    <a:pt x="18" y="164"/>
                    <a:pt x="18" y="164"/>
                    <a:pt x="18" y="164"/>
                  </a:cubicBezTo>
                  <a:cubicBezTo>
                    <a:pt x="21" y="163"/>
                    <a:pt x="22" y="160"/>
                    <a:pt x="25" y="159"/>
                  </a:cubicBezTo>
                  <a:cubicBezTo>
                    <a:pt x="25" y="159"/>
                    <a:pt x="22" y="159"/>
                    <a:pt x="22" y="157"/>
                  </a:cubicBezTo>
                  <a:cubicBezTo>
                    <a:pt x="25" y="159"/>
                    <a:pt x="25" y="157"/>
                    <a:pt x="26" y="157"/>
                  </a:cubicBezTo>
                  <a:cubicBezTo>
                    <a:pt x="25" y="155"/>
                    <a:pt x="27" y="157"/>
                    <a:pt x="27" y="155"/>
                  </a:cubicBezTo>
                  <a:cubicBezTo>
                    <a:pt x="27" y="155"/>
                    <a:pt x="27" y="155"/>
                    <a:pt x="27" y="155"/>
                  </a:cubicBezTo>
                  <a:cubicBezTo>
                    <a:pt x="27" y="155"/>
                    <a:pt x="26" y="154"/>
                    <a:pt x="27" y="154"/>
                  </a:cubicBezTo>
                  <a:cubicBezTo>
                    <a:pt x="27" y="154"/>
                    <a:pt x="27" y="154"/>
                    <a:pt x="27" y="154"/>
                  </a:cubicBezTo>
                  <a:cubicBezTo>
                    <a:pt x="29" y="154"/>
                    <a:pt x="27" y="153"/>
                    <a:pt x="29" y="153"/>
                  </a:cubicBezTo>
                  <a:cubicBezTo>
                    <a:pt x="29" y="153"/>
                    <a:pt x="29" y="153"/>
                    <a:pt x="29" y="153"/>
                  </a:cubicBezTo>
                  <a:cubicBezTo>
                    <a:pt x="29" y="151"/>
                    <a:pt x="29" y="151"/>
                    <a:pt x="29" y="151"/>
                  </a:cubicBezTo>
                  <a:cubicBezTo>
                    <a:pt x="29" y="151"/>
                    <a:pt x="29" y="151"/>
                    <a:pt x="29" y="151"/>
                  </a:cubicBezTo>
                  <a:cubicBezTo>
                    <a:pt x="30" y="151"/>
                    <a:pt x="29" y="150"/>
                    <a:pt x="30" y="150"/>
                  </a:cubicBezTo>
                  <a:cubicBezTo>
                    <a:pt x="30" y="150"/>
                    <a:pt x="29" y="151"/>
                    <a:pt x="29" y="150"/>
                  </a:cubicBezTo>
                  <a:cubicBezTo>
                    <a:pt x="31" y="147"/>
                    <a:pt x="33" y="145"/>
                    <a:pt x="34" y="141"/>
                  </a:cubicBezTo>
                  <a:cubicBezTo>
                    <a:pt x="34" y="140"/>
                    <a:pt x="34" y="140"/>
                    <a:pt x="34" y="140"/>
                  </a:cubicBezTo>
                  <a:cubicBezTo>
                    <a:pt x="34" y="140"/>
                    <a:pt x="34" y="138"/>
                    <a:pt x="35" y="138"/>
                  </a:cubicBezTo>
                  <a:cubicBezTo>
                    <a:pt x="35" y="140"/>
                    <a:pt x="35" y="138"/>
                    <a:pt x="35" y="138"/>
                  </a:cubicBezTo>
                  <a:cubicBezTo>
                    <a:pt x="35" y="137"/>
                    <a:pt x="36" y="138"/>
                    <a:pt x="36" y="137"/>
                  </a:cubicBezTo>
                  <a:cubicBezTo>
                    <a:pt x="35" y="137"/>
                    <a:pt x="35" y="137"/>
                    <a:pt x="35" y="137"/>
                  </a:cubicBezTo>
                  <a:cubicBezTo>
                    <a:pt x="35" y="137"/>
                    <a:pt x="36" y="137"/>
                    <a:pt x="36" y="136"/>
                  </a:cubicBezTo>
                  <a:cubicBezTo>
                    <a:pt x="36" y="136"/>
                    <a:pt x="36" y="136"/>
                    <a:pt x="36" y="136"/>
                  </a:cubicBezTo>
                  <a:cubicBezTo>
                    <a:pt x="36" y="136"/>
                    <a:pt x="36" y="134"/>
                    <a:pt x="39" y="134"/>
                  </a:cubicBezTo>
                  <a:cubicBezTo>
                    <a:pt x="36" y="134"/>
                    <a:pt x="36" y="134"/>
                    <a:pt x="36" y="134"/>
                  </a:cubicBezTo>
                  <a:cubicBezTo>
                    <a:pt x="36" y="133"/>
                    <a:pt x="39" y="134"/>
                    <a:pt x="39" y="134"/>
                  </a:cubicBezTo>
                  <a:cubicBezTo>
                    <a:pt x="39" y="134"/>
                    <a:pt x="39" y="134"/>
                    <a:pt x="39" y="133"/>
                  </a:cubicBezTo>
                  <a:cubicBezTo>
                    <a:pt x="40" y="133"/>
                    <a:pt x="40" y="132"/>
                    <a:pt x="40" y="132"/>
                  </a:cubicBezTo>
                  <a:cubicBezTo>
                    <a:pt x="40" y="132"/>
                    <a:pt x="40" y="132"/>
                    <a:pt x="40" y="132"/>
                  </a:cubicBezTo>
                  <a:cubicBezTo>
                    <a:pt x="42" y="129"/>
                    <a:pt x="42" y="129"/>
                    <a:pt x="43" y="128"/>
                  </a:cubicBezTo>
                  <a:cubicBezTo>
                    <a:pt x="42" y="128"/>
                    <a:pt x="42" y="128"/>
                    <a:pt x="42" y="127"/>
                  </a:cubicBezTo>
                  <a:cubicBezTo>
                    <a:pt x="43" y="128"/>
                    <a:pt x="43" y="125"/>
                    <a:pt x="44" y="127"/>
                  </a:cubicBezTo>
                  <a:cubicBezTo>
                    <a:pt x="44" y="127"/>
                    <a:pt x="44" y="125"/>
                    <a:pt x="44" y="124"/>
                  </a:cubicBezTo>
                  <a:cubicBezTo>
                    <a:pt x="44" y="124"/>
                    <a:pt x="44" y="124"/>
                    <a:pt x="43" y="124"/>
                  </a:cubicBezTo>
                  <a:cubicBezTo>
                    <a:pt x="43" y="123"/>
                    <a:pt x="43" y="123"/>
                    <a:pt x="43" y="123"/>
                  </a:cubicBezTo>
                  <a:cubicBezTo>
                    <a:pt x="43" y="123"/>
                    <a:pt x="43" y="124"/>
                    <a:pt x="43" y="123"/>
                  </a:cubicBezTo>
                  <a:cubicBezTo>
                    <a:pt x="43" y="123"/>
                    <a:pt x="43" y="123"/>
                    <a:pt x="43" y="123"/>
                  </a:cubicBezTo>
                  <a:cubicBezTo>
                    <a:pt x="44" y="121"/>
                    <a:pt x="46" y="123"/>
                    <a:pt x="47" y="121"/>
                  </a:cubicBezTo>
                  <a:cubicBezTo>
                    <a:pt x="46" y="121"/>
                    <a:pt x="46" y="120"/>
                    <a:pt x="46" y="120"/>
                  </a:cubicBezTo>
                  <a:cubicBezTo>
                    <a:pt x="48" y="120"/>
                    <a:pt x="48" y="120"/>
                    <a:pt x="48" y="120"/>
                  </a:cubicBezTo>
                  <a:cubicBezTo>
                    <a:pt x="48" y="120"/>
                    <a:pt x="47" y="120"/>
                    <a:pt x="48" y="120"/>
                  </a:cubicBezTo>
                  <a:cubicBezTo>
                    <a:pt x="48" y="120"/>
                    <a:pt x="48" y="120"/>
                    <a:pt x="48" y="120"/>
                  </a:cubicBezTo>
                  <a:cubicBezTo>
                    <a:pt x="48" y="120"/>
                    <a:pt x="49" y="119"/>
                    <a:pt x="48" y="119"/>
                  </a:cubicBezTo>
                  <a:cubicBezTo>
                    <a:pt x="48" y="117"/>
                    <a:pt x="48" y="119"/>
                    <a:pt x="48" y="117"/>
                  </a:cubicBezTo>
                  <a:cubicBezTo>
                    <a:pt x="48" y="117"/>
                    <a:pt x="48" y="117"/>
                    <a:pt x="48" y="117"/>
                  </a:cubicBezTo>
                  <a:cubicBezTo>
                    <a:pt x="48" y="117"/>
                    <a:pt x="48" y="117"/>
                    <a:pt x="48" y="117"/>
                  </a:cubicBezTo>
                  <a:cubicBezTo>
                    <a:pt x="48" y="115"/>
                    <a:pt x="49" y="115"/>
                    <a:pt x="49" y="117"/>
                  </a:cubicBezTo>
                  <a:cubicBezTo>
                    <a:pt x="49" y="117"/>
                    <a:pt x="49" y="115"/>
                    <a:pt x="49" y="117"/>
                  </a:cubicBezTo>
                  <a:cubicBezTo>
                    <a:pt x="51" y="117"/>
                    <a:pt x="51" y="115"/>
                    <a:pt x="51" y="115"/>
                  </a:cubicBezTo>
                  <a:cubicBezTo>
                    <a:pt x="51" y="115"/>
                    <a:pt x="51" y="115"/>
                    <a:pt x="51" y="115"/>
                  </a:cubicBezTo>
                  <a:cubicBezTo>
                    <a:pt x="51" y="115"/>
                    <a:pt x="52" y="113"/>
                    <a:pt x="55" y="113"/>
                  </a:cubicBezTo>
                  <a:cubicBezTo>
                    <a:pt x="52" y="113"/>
                    <a:pt x="52" y="113"/>
                    <a:pt x="52" y="113"/>
                  </a:cubicBezTo>
                  <a:cubicBezTo>
                    <a:pt x="52" y="112"/>
                    <a:pt x="56" y="112"/>
                    <a:pt x="55" y="111"/>
                  </a:cubicBezTo>
                  <a:cubicBezTo>
                    <a:pt x="56" y="111"/>
                    <a:pt x="56" y="111"/>
                    <a:pt x="56" y="111"/>
                  </a:cubicBezTo>
                  <a:cubicBezTo>
                    <a:pt x="56" y="110"/>
                    <a:pt x="55" y="110"/>
                    <a:pt x="56" y="110"/>
                  </a:cubicBezTo>
                  <a:cubicBezTo>
                    <a:pt x="55" y="110"/>
                    <a:pt x="56" y="110"/>
                    <a:pt x="56" y="110"/>
                  </a:cubicBezTo>
                  <a:cubicBezTo>
                    <a:pt x="56" y="110"/>
                    <a:pt x="56" y="108"/>
                    <a:pt x="56" y="110"/>
                  </a:cubicBezTo>
                  <a:cubicBezTo>
                    <a:pt x="56" y="108"/>
                    <a:pt x="59" y="107"/>
                    <a:pt x="59" y="106"/>
                  </a:cubicBezTo>
                  <a:cubicBezTo>
                    <a:pt x="60" y="106"/>
                    <a:pt x="60" y="106"/>
                    <a:pt x="60" y="106"/>
                  </a:cubicBezTo>
                  <a:cubicBezTo>
                    <a:pt x="59" y="106"/>
                    <a:pt x="59" y="106"/>
                    <a:pt x="59" y="106"/>
                  </a:cubicBezTo>
                  <a:cubicBezTo>
                    <a:pt x="59" y="106"/>
                    <a:pt x="60" y="104"/>
                    <a:pt x="59" y="104"/>
                  </a:cubicBezTo>
                  <a:cubicBezTo>
                    <a:pt x="60" y="104"/>
                    <a:pt x="57" y="106"/>
                    <a:pt x="59" y="106"/>
                  </a:cubicBezTo>
                  <a:cubicBezTo>
                    <a:pt x="57" y="106"/>
                    <a:pt x="60" y="106"/>
                    <a:pt x="59" y="104"/>
                  </a:cubicBezTo>
                  <a:cubicBezTo>
                    <a:pt x="59" y="104"/>
                    <a:pt x="60" y="104"/>
                    <a:pt x="60" y="102"/>
                  </a:cubicBezTo>
                  <a:cubicBezTo>
                    <a:pt x="60" y="104"/>
                    <a:pt x="59" y="102"/>
                    <a:pt x="59" y="102"/>
                  </a:cubicBezTo>
                  <a:cubicBezTo>
                    <a:pt x="60" y="102"/>
                    <a:pt x="59" y="102"/>
                    <a:pt x="60" y="102"/>
                  </a:cubicBezTo>
                  <a:cubicBezTo>
                    <a:pt x="60" y="102"/>
                    <a:pt x="60" y="102"/>
                    <a:pt x="60" y="102"/>
                  </a:cubicBezTo>
                  <a:cubicBezTo>
                    <a:pt x="61" y="102"/>
                    <a:pt x="60" y="100"/>
                    <a:pt x="61" y="102"/>
                  </a:cubicBezTo>
                  <a:cubicBezTo>
                    <a:pt x="60" y="100"/>
                    <a:pt x="61" y="100"/>
                    <a:pt x="61" y="99"/>
                  </a:cubicBezTo>
                  <a:cubicBezTo>
                    <a:pt x="60" y="99"/>
                    <a:pt x="60" y="99"/>
                    <a:pt x="60" y="99"/>
                  </a:cubicBezTo>
                  <a:cubicBezTo>
                    <a:pt x="61" y="99"/>
                    <a:pt x="61" y="99"/>
                    <a:pt x="61" y="99"/>
                  </a:cubicBezTo>
                  <a:cubicBezTo>
                    <a:pt x="61" y="99"/>
                    <a:pt x="61" y="99"/>
                    <a:pt x="61" y="99"/>
                  </a:cubicBezTo>
                  <a:cubicBezTo>
                    <a:pt x="63" y="99"/>
                    <a:pt x="61" y="98"/>
                    <a:pt x="63" y="99"/>
                  </a:cubicBezTo>
                  <a:cubicBezTo>
                    <a:pt x="63" y="98"/>
                    <a:pt x="64" y="96"/>
                    <a:pt x="63" y="96"/>
                  </a:cubicBezTo>
                  <a:cubicBezTo>
                    <a:pt x="64" y="96"/>
                    <a:pt x="64" y="95"/>
                    <a:pt x="64" y="95"/>
                  </a:cubicBezTo>
                  <a:cubicBezTo>
                    <a:pt x="64" y="95"/>
                    <a:pt x="64" y="95"/>
                    <a:pt x="64" y="95"/>
                  </a:cubicBezTo>
                  <a:cubicBezTo>
                    <a:pt x="64" y="94"/>
                    <a:pt x="64" y="95"/>
                    <a:pt x="64" y="94"/>
                  </a:cubicBezTo>
                  <a:cubicBezTo>
                    <a:pt x="64" y="94"/>
                    <a:pt x="64" y="94"/>
                    <a:pt x="64" y="93"/>
                  </a:cubicBezTo>
                  <a:cubicBezTo>
                    <a:pt x="65" y="93"/>
                    <a:pt x="65" y="93"/>
                    <a:pt x="65" y="93"/>
                  </a:cubicBezTo>
                  <a:cubicBezTo>
                    <a:pt x="65" y="93"/>
                    <a:pt x="66" y="93"/>
                    <a:pt x="66" y="91"/>
                  </a:cubicBezTo>
                  <a:cubicBezTo>
                    <a:pt x="65" y="91"/>
                    <a:pt x="65" y="91"/>
                    <a:pt x="65" y="91"/>
                  </a:cubicBezTo>
                  <a:cubicBezTo>
                    <a:pt x="64" y="90"/>
                    <a:pt x="66" y="90"/>
                    <a:pt x="66" y="90"/>
                  </a:cubicBezTo>
                  <a:cubicBezTo>
                    <a:pt x="69" y="90"/>
                    <a:pt x="69" y="90"/>
                    <a:pt x="69" y="90"/>
                  </a:cubicBezTo>
                  <a:cubicBezTo>
                    <a:pt x="66" y="90"/>
                    <a:pt x="70" y="90"/>
                    <a:pt x="69" y="87"/>
                  </a:cubicBezTo>
                  <a:cubicBezTo>
                    <a:pt x="69" y="87"/>
                    <a:pt x="69" y="87"/>
                    <a:pt x="70" y="87"/>
                  </a:cubicBezTo>
                  <a:cubicBezTo>
                    <a:pt x="70" y="86"/>
                    <a:pt x="72" y="85"/>
                    <a:pt x="70" y="83"/>
                  </a:cubicBezTo>
                  <a:cubicBezTo>
                    <a:pt x="70" y="83"/>
                    <a:pt x="72" y="82"/>
                    <a:pt x="72" y="83"/>
                  </a:cubicBezTo>
                  <a:cubicBezTo>
                    <a:pt x="72" y="83"/>
                    <a:pt x="70" y="83"/>
                    <a:pt x="72" y="83"/>
                  </a:cubicBezTo>
                  <a:cubicBezTo>
                    <a:pt x="72" y="83"/>
                    <a:pt x="72" y="83"/>
                    <a:pt x="72" y="83"/>
                  </a:cubicBezTo>
                  <a:cubicBezTo>
                    <a:pt x="72" y="83"/>
                    <a:pt x="72" y="82"/>
                    <a:pt x="70" y="82"/>
                  </a:cubicBezTo>
                  <a:cubicBezTo>
                    <a:pt x="70" y="81"/>
                    <a:pt x="73" y="82"/>
                    <a:pt x="73" y="81"/>
                  </a:cubicBezTo>
                  <a:cubicBezTo>
                    <a:pt x="73" y="81"/>
                    <a:pt x="73" y="81"/>
                    <a:pt x="73" y="81"/>
                  </a:cubicBezTo>
                  <a:cubicBezTo>
                    <a:pt x="74" y="81"/>
                    <a:pt x="74" y="81"/>
                    <a:pt x="74" y="81"/>
                  </a:cubicBezTo>
                  <a:cubicBezTo>
                    <a:pt x="74" y="80"/>
                    <a:pt x="73" y="80"/>
                    <a:pt x="73" y="80"/>
                  </a:cubicBezTo>
                  <a:cubicBezTo>
                    <a:pt x="73" y="78"/>
                    <a:pt x="73" y="78"/>
                    <a:pt x="73" y="78"/>
                  </a:cubicBezTo>
                  <a:cubicBezTo>
                    <a:pt x="73" y="78"/>
                    <a:pt x="73" y="78"/>
                    <a:pt x="73" y="78"/>
                  </a:cubicBezTo>
                  <a:cubicBezTo>
                    <a:pt x="73" y="78"/>
                    <a:pt x="73" y="78"/>
                    <a:pt x="74" y="78"/>
                  </a:cubicBezTo>
                  <a:cubicBezTo>
                    <a:pt x="73" y="78"/>
                    <a:pt x="73" y="78"/>
                    <a:pt x="73" y="78"/>
                  </a:cubicBezTo>
                  <a:cubicBezTo>
                    <a:pt x="74" y="77"/>
                    <a:pt x="74" y="77"/>
                    <a:pt x="74" y="77"/>
                  </a:cubicBezTo>
                  <a:cubicBezTo>
                    <a:pt x="74" y="78"/>
                    <a:pt x="74" y="78"/>
                    <a:pt x="74" y="78"/>
                  </a:cubicBezTo>
                  <a:cubicBezTo>
                    <a:pt x="74" y="78"/>
                    <a:pt x="74" y="78"/>
                    <a:pt x="76" y="78"/>
                  </a:cubicBezTo>
                  <a:cubicBezTo>
                    <a:pt x="74" y="77"/>
                    <a:pt x="76" y="77"/>
                    <a:pt x="76" y="77"/>
                  </a:cubicBezTo>
                  <a:cubicBezTo>
                    <a:pt x="76" y="77"/>
                    <a:pt x="76" y="77"/>
                    <a:pt x="76" y="77"/>
                  </a:cubicBezTo>
                  <a:cubicBezTo>
                    <a:pt x="76" y="77"/>
                    <a:pt x="77" y="74"/>
                    <a:pt x="76" y="74"/>
                  </a:cubicBezTo>
                  <a:cubicBezTo>
                    <a:pt x="76" y="77"/>
                    <a:pt x="76" y="77"/>
                    <a:pt x="76" y="77"/>
                  </a:cubicBezTo>
                  <a:cubicBezTo>
                    <a:pt x="76" y="74"/>
                    <a:pt x="74" y="74"/>
                    <a:pt x="76" y="74"/>
                  </a:cubicBezTo>
                  <a:cubicBezTo>
                    <a:pt x="76" y="74"/>
                    <a:pt x="77" y="77"/>
                    <a:pt x="77" y="74"/>
                  </a:cubicBezTo>
                  <a:cubicBezTo>
                    <a:pt x="76" y="74"/>
                    <a:pt x="76" y="74"/>
                    <a:pt x="76" y="74"/>
                  </a:cubicBezTo>
                  <a:cubicBezTo>
                    <a:pt x="76" y="73"/>
                    <a:pt x="76" y="73"/>
                    <a:pt x="76" y="73"/>
                  </a:cubicBezTo>
                  <a:cubicBezTo>
                    <a:pt x="77" y="74"/>
                    <a:pt x="77" y="74"/>
                    <a:pt x="77" y="74"/>
                  </a:cubicBezTo>
                  <a:cubicBezTo>
                    <a:pt x="76" y="73"/>
                    <a:pt x="76" y="73"/>
                    <a:pt x="76" y="73"/>
                  </a:cubicBezTo>
                  <a:cubicBezTo>
                    <a:pt x="77" y="74"/>
                    <a:pt x="77" y="73"/>
                    <a:pt x="78" y="73"/>
                  </a:cubicBezTo>
                  <a:cubicBezTo>
                    <a:pt x="78" y="73"/>
                    <a:pt x="77" y="72"/>
                    <a:pt x="78" y="72"/>
                  </a:cubicBezTo>
                  <a:cubicBezTo>
                    <a:pt x="78" y="72"/>
                    <a:pt x="78" y="72"/>
                    <a:pt x="78" y="72"/>
                  </a:cubicBezTo>
                  <a:cubicBezTo>
                    <a:pt x="77" y="72"/>
                    <a:pt x="78" y="70"/>
                    <a:pt x="78" y="70"/>
                  </a:cubicBezTo>
                  <a:cubicBezTo>
                    <a:pt x="78" y="70"/>
                    <a:pt x="78" y="70"/>
                    <a:pt x="78" y="70"/>
                  </a:cubicBezTo>
                  <a:cubicBezTo>
                    <a:pt x="78" y="70"/>
                    <a:pt x="78" y="70"/>
                    <a:pt x="80" y="70"/>
                  </a:cubicBezTo>
                  <a:cubicBezTo>
                    <a:pt x="80" y="69"/>
                    <a:pt x="77" y="69"/>
                    <a:pt x="78" y="69"/>
                  </a:cubicBezTo>
                  <a:cubicBezTo>
                    <a:pt x="78" y="68"/>
                    <a:pt x="80" y="69"/>
                    <a:pt x="80" y="69"/>
                  </a:cubicBezTo>
                  <a:cubicBezTo>
                    <a:pt x="80" y="68"/>
                    <a:pt x="83" y="68"/>
                    <a:pt x="81" y="66"/>
                  </a:cubicBezTo>
                  <a:cubicBezTo>
                    <a:pt x="83" y="66"/>
                    <a:pt x="83" y="66"/>
                    <a:pt x="83" y="66"/>
                  </a:cubicBezTo>
                  <a:cubicBezTo>
                    <a:pt x="83" y="65"/>
                    <a:pt x="86" y="64"/>
                    <a:pt x="85" y="63"/>
                  </a:cubicBezTo>
                  <a:cubicBezTo>
                    <a:pt x="85" y="63"/>
                    <a:pt x="85" y="60"/>
                    <a:pt x="83" y="60"/>
                  </a:cubicBezTo>
                  <a:cubicBezTo>
                    <a:pt x="85" y="60"/>
                    <a:pt x="83" y="60"/>
                    <a:pt x="85" y="60"/>
                  </a:cubicBezTo>
                  <a:cubicBezTo>
                    <a:pt x="85" y="63"/>
                    <a:pt x="85" y="63"/>
                    <a:pt x="85" y="63"/>
                  </a:cubicBezTo>
                  <a:cubicBezTo>
                    <a:pt x="86" y="60"/>
                    <a:pt x="87" y="60"/>
                    <a:pt x="86" y="59"/>
                  </a:cubicBezTo>
                  <a:cubicBezTo>
                    <a:pt x="87" y="59"/>
                    <a:pt x="87" y="59"/>
                    <a:pt x="87" y="59"/>
                  </a:cubicBezTo>
                  <a:cubicBezTo>
                    <a:pt x="86" y="59"/>
                    <a:pt x="86" y="57"/>
                    <a:pt x="87" y="57"/>
                  </a:cubicBezTo>
                  <a:cubicBezTo>
                    <a:pt x="87" y="57"/>
                    <a:pt x="87" y="57"/>
                    <a:pt x="87" y="57"/>
                  </a:cubicBezTo>
                  <a:cubicBezTo>
                    <a:pt x="87" y="57"/>
                    <a:pt x="87" y="57"/>
                    <a:pt x="87" y="57"/>
                  </a:cubicBezTo>
                  <a:cubicBezTo>
                    <a:pt x="89" y="57"/>
                    <a:pt x="89" y="57"/>
                    <a:pt x="89" y="57"/>
                  </a:cubicBezTo>
                  <a:cubicBezTo>
                    <a:pt x="87" y="57"/>
                    <a:pt x="87" y="56"/>
                    <a:pt x="87" y="56"/>
                  </a:cubicBezTo>
                  <a:cubicBezTo>
                    <a:pt x="89" y="56"/>
                    <a:pt x="90" y="56"/>
                    <a:pt x="89" y="56"/>
                  </a:cubicBezTo>
                  <a:cubicBezTo>
                    <a:pt x="89" y="55"/>
                    <a:pt x="89" y="55"/>
                    <a:pt x="89" y="55"/>
                  </a:cubicBezTo>
                  <a:cubicBezTo>
                    <a:pt x="90" y="55"/>
                    <a:pt x="90" y="55"/>
                    <a:pt x="90" y="55"/>
                  </a:cubicBezTo>
                  <a:cubicBezTo>
                    <a:pt x="90" y="53"/>
                    <a:pt x="90" y="53"/>
                    <a:pt x="89" y="52"/>
                  </a:cubicBezTo>
                  <a:cubicBezTo>
                    <a:pt x="91" y="52"/>
                    <a:pt x="93" y="50"/>
                    <a:pt x="94" y="47"/>
                  </a:cubicBezTo>
                  <a:cubicBezTo>
                    <a:pt x="94" y="47"/>
                    <a:pt x="94" y="47"/>
                    <a:pt x="94" y="47"/>
                  </a:cubicBezTo>
                  <a:cubicBezTo>
                    <a:pt x="94" y="47"/>
                    <a:pt x="94" y="47"/>
                    <a:pt x="94" y="47"/>
                  </a:cubicBezTo>
                  <a:cubicBezTo>
                    <a:pt x="94" y="47"/>
                    <a:pt x="94" y="46"/>
                    <a:pt x="93" y="46"/>
                  </a:cubicBezTo>
                  <a:cubicBezTo>
                    <a:pt x="94" y="46"/>
                    <a:pt x="94" y="46"/>
                    <a:pt x="94" y="46"/>
                  </a:cubicBezTo>
                  <a:cubicBezTo>
                    <a:pt x="95" y="46"/>
                    <a:pt x="94" y="46"/>
                    <a:pt x="95" y="46"/>
                  </a:cubicBezTo>
                  <a:cubicBezTo>
                    <a:pt x="95" y="46"/>
                    <a:pt x="95" y="44"/>
                    <a:pt x="95" y="46"/>
                  </a:cubicBezTo>
                  <a:cubicBezTo>
                    <a:pt x="95" y="44"/>
                    <a:pt x="95" y="44"/>
                    <a:pt x="94" y="44"/>
                  </a:cubicBezTo>
                  <a:cubicBezTo>
                    <a:pt x="95" y="44"/>
                    <a:pt x="95" y="44"/>
                    <a:pt x="95" y="44"/>
                  </a:cubicBezTo>
                  <a:cubicBezTo>
                    <a:pt x="94" y="43"/>
                    <a:pt x="93" y="44"/>
                    <a:pt x="91" y="43"/>
                  </a:cubicBezTo>
                  <a:cubicBezTo>
                    <a:pt x="93" y="43"/>
                    <a:pt x="93" y="43"/>
                    <a:pt x="93" y="43"/>
                  </a:cubicBezTo>
                  <a:cubicBezTo>
                    <a:pt x="91" y="42"/>
                    <a:pt x="91" y="43"/>
                    <a:pt x="91" y="42"/>
                  </a:cubicBezTo>
                  <a:cubicBezTo>
                    <a:pt x="93" y="43"/>
                    <a:pt x="93" y="43"/>
                    <a:pt x="93" y="43"/>
                  </a:cubicBezTo>
                  <a:cubicBezTo>
                    <a:pt x="94" y="42"/>
                    <a:pt x="95" y="43"/>
                    <a:pt x="95" y="43"/>
                  </a:cubicBezTo>
                  <a:cubicBezTo>
                    <a:pt x="95" y="42"/>
                    <a:pt x="95" y="43"/>
                    <a:pt x="94" y="43"/>
                  </a:cubicBezTo>
                  <a:cubicBezTo>
                    <a:pt x="94" y="42"/>
                    <a:pt x="95" y="42"/>
                    <a:pt x="95" y="42"/>
                  </a:cubicBezTo>
                  <a:cubicBezTo>
                    <a:pt x="95" y="42"/>
                    <a:pt x="96" y="43"/>
                    <a:pt x="96" y="42"/>
                  </a:cubicBezTo>
                  <a:cubicBezTo>
                    <a:pt x="96" y="42"/>
                    <a:pt x="95" y="42"/>
                    <a:pt x="96" y="42"/>
                  </a:cubicBezTo>
                  <a:cubicBezTo>
                    <a:pt x="96" y="42"/>
                    <a:pt x="96" y="42"/>
                    <a:pt x="99" y="42"/>
                  </a:cubicBezTo>
                  <a:cubicBezTo>
                    <a:pt x="99" y="42"/>
                    <a:pt x="99" y="42"/>
                    <a:pt x="99" y="42"/>
                  </a:cubicBezTo>
                  <a:cubicBezTo>
                    <a:pt x="99" y="40"/>
                    <a:pt x="96" y="40"/>
                    <a:pt x="96" y="40"/>
                  </a:cubicBezTo>
                  <a:cubicBezTo>
                    <a:pt x="96" y="40"/>
                    <a:pt x="99" y="39"/>
                    <a:pt x="100" y="40"/>
                  </a:cubicBezTo>
                  <a:cubicBezTo>
                    <a:pt x="99" y="40"/>
                    <a:pt x="99" y="40"/>
                    <a:pt x="99" y="40"/>
                  </a:cubicBezTo>
                  <a:cubicBezTo>
                    <a:pt x="99" y="39"/>
                    <a:pt x="100" y="39"/>
                    <a:pt x="99" y="39"/>
                  </a:cubicBezTo>
                  <a:cubicBezTo>
                    <a:pt x="100" y="39"/>
                    <a:pt x="100" y="39"/>
                    <a:pt x="100" y="39"/>
                  </a:cubicBezTo>
                  <a:cubicBezTo>
                    <a:pt x="100" y="39"/>
                    <a:pt x="99" y="39"/>
                    <a:pt x="99" y="38"/>
                  </a:cubicBezTo>
                  <a:cubicBezTo>
                    <a:pt x="99" y="38"/>
                    <a:pt x="100" y="38"/>
                    <a:pt x="100" y="36"/>
                  </a:cubicBezTo>
                  <a:cubicBezTo>
                    <a:pt x="100" y="36"/>
                    <a:pt x="100" y="36"/>
                    <a:pt x="102" y="36"/>
                  </a:cubicBezTo>
                  <a:cubicBezTo>
                    <a:pt x="102" y="38"/>
                    <a:pt x="100" y="38"/>
                    <a:pt x="102" y="38"/>
                  </a:cubicBezTo>
                  <a:cubicBezTo>
                    <a:pt x="100" y="38"/>
                    <a:pt x="102" y="38"/>
                    <a:pt x="102" y="38"/>
                  </a:cubicBezTo>
                  <a:cubicBezTo>
                    <a:pt x="102" y="36"/>
                    <a:pt x="102" y="36"/>
                    <a:pt x="102" y="36"/>
                  </a:cubicBezTo>
                  <a:cubicBezTo>
                    <a:pt x="102" y="36"/>
                    <a:pt x="102" y="36"/>
                    <a:pt x="103" y="36"/>
                  </a:cubicBezTo>
                  <a:cubicBezTo>
                    <a:pt x="102" y="36"/>
                    <a:pt x="102" y="36"/>
                    <a:pt x="102" y="36"/>
                  </a:cubicBezTo>
                  <a:cubicBezTo>
                    <a:pt x="103" y="36"/>
                    <a:pt x="103" y="36"/>
                    <a:pt x="103" y="36"/>
                  </a:cubicBezTo>
                  <a:cubicBezTo>
                    <a:pt x="102" y="35"/>
                    <a:pt x="102" y="35"/>
                    <a:pt x="102" y="35"/>
                  </a:cubicBezTo>
                  <a:cubicBezTo>
                    <a:pt x="102" y="35"/>
                    <a:pt x="102" y="35"/>
                    <a:pt x="102" y="35"/>
                  </a:cubicBezTo>
                  <a:cubicBezTo>
                    <a:pt x="102" y="35"/>
                    <a:pt x="102" y="35"/>
                    <a:pt x="102" y="33"/>
                  </a:cubicBezTo>
                  <a:cubicBezTo>
                    <a:pt x="103" y="35"/>
                    <a:pt x="103" y="35"/>
                    <a:pt x="103" y="35"/>
                  </a:cubicBezTo>
                  <a:cubicBezTo>
                    <a:pt x="104" y="35"/>
                    <a:pt x="103" y="33"/>
                    <a:pt x="104" y="33"/>
                  </a:cubicBezTo>
                  <a:cubicBezTo>
                    <a:pt x="103" y="35"/>
                    <a:pt x="103" y="35"/>
                    <a:pt x="103" y="35"/>
                  </a:cubicBezTo>
                  <a:cubicBezTo>
                    <a:pt x="103" y="33"/>
                    <a:pt x="102" y="33"/>
                    <a:pt x="102" y="31"/>
                  </a:cubicBezTo>
                  <a:cubicBezTo>
                    <a:pt x="103" y="31"/>
                    <a:pt x="104" y="31"/>
                    <a:pt x="104" y="33"/>
                  </a:cubicBezTo>
                  <a:cubicBezTo>
                    <a:pt x="104" y="33"/>
                    <a:pt x="104" y="31"/>
                    <a:pt x="103" y="31"/>
                  </a:cubicBezTo>
                  <a:cubicBezTo>
                    <a:pt x="104" y="31"/>
                    <a:pt x="104" y="33"/>
                    <a:pt x="104" y="31"/>
                  </a:cubicBezTo>
                  <a:cubicBezTo>
                    <a:pt x="104" y="30"/>
                    <a:pt x="104" y="30"/>
                    <a:pt x="104" y="30"/>
                  </a:cubicBezTo>
                  <a:cubicBezTo>
                    <a:pt x="103" y="30"/>
                    <a:pt x="103" y="30"/>
                    <a:pt x="103" y="30"/>
                  </a:cubicBezTo>
                  <a:cubicBezTo>
                    <a:pt x="103" y="29"/>
                    <a:pt x="103" y="29"/>
                    <a:pt x="103" y="29"/>
                  </a:cubicBezTo>
                  <a:cubicBezTo>
                    <a:pt x="102" y="29"/>
                    <a:pt x="102" y="29"/>
                    <a:pt x="102" y="29"/>
                  </a:cubicBezTo>
                  <a:cubicBezTo>
                    <a:pt x="102" y="29"/>
                    <a:pt x="102" y="29"/>
                    <a:pt x="102" y="27"/>
                  </a:cubicBezTo>
                  <a:cubicBezTo>
                    <a:pt x="103" y="30"/>
                    <a:pt x="104" y="29"/>
                    <a:pt x="106" y="29"/>
                  </a:cubicBezTo>
                  <a:cubicBezTo>
                    <a:pt x="106" y="29"/>
                    <a:pt x="103" y="27"/>
                    <a:pt x="106" y="27"/>
                  </a:cubicBezTo>
                  <a:cubicBezTo>
                    <a:pt x="106" y="27"/>
                    <a:pt x="107" y="27"/>
                    <a:pt x="106" y="27"/>
                  </a:cubicBezTo>
                  <a:cubicBezTo>
                    <a:pt x="106" y="27"/>
                    <a:pt x="107" y="29"/>
                    <a:pt x="107" y="27"/>
                  </a:cubicBezTo>
                  <a:cubicBezTo>
                    <a:pt x="106" y="26"/>
                    <a:pt x="106" y="26"/>
                    <a:pt x="106" y="26"/>
                  </a:cubicBezTo>
                  <a:cubicBezTo>
                    <a:pt x="106" y="27"/>
                    <a:pt x="106" y="27"/>
                    <a:pt x="106" y="27"/>
                  </a:cubicBezTo>
                  <a:cubicBezTo>
                    <a:pt x="104" y="26"/>
                    <a:pt x="104" y="26"/>
                    <a:pt x="104" y="26"/>
                  </a:cubicBezTo>
                  <a:cubicBezTo>
                    <a:pt x="104" y="26"/>
                    <a:pt x="104" y="25"/>
                    <a:pt x="106" y="25"/>
                  </a:cubicBezTo>
                  <a:cubicBezTo>
                    <a:pt x="106" y="26"/>
                    <a:pt x="104" y="26"/>
                    <a:pt x="106" y="26"/>
                  </a:cubicBezTo>
                  <a:cubicBezTo>
                    <a:pt x="107" y="26"/>
                    <a:pt x="106" y="25"/>
                    <a:pt x="107" y="25"/>
                  </a:cubicBezTo>
                  <a:cubicBezTo>
                    <a:pt x="107" y="26"/>
                    <a:pt x="107" y="26"/>
                    <a:pt x="108" y="26"/>
                  </a:cubicBezTo>
                  <a:cubicBezTo>
                    <a:pt x="108" y="26"/>
                    <a:pt x="108" y="26"/>
                    <a:pt x="108" y="26"/>
                  </a:cubicBezTo>
                  <a:cubicBezTo>
                    <a:pt x="108" y="26"/>
                    <a:pt x="108" y="26"/>
                    <a:pt x="108" y="26"/>
                  </a:cubicBezTo>
                  <a:cubicBezTo>
                    <a:pt x="108" y="25"/>
                    <a:pt x="108" y="26"/>
                    <a:pt x="110" y="25"/>
                  </a:cubicBezTo>
                  <a:cubicBezTo>
                    <a:pt x="108" y="25"/>
                    <a:pt x="108" y="25"/>
                    <a:pt x="108" y="25"/>
                  </a:cubicBezTo>
                  <a:cubicBezTo>
                    <a:pt x="107" y="23"/>
                    <a:pt x="108" y="26"/>
                    <a:pt x="107" y="25"/>
                  </a:cubicBezTo>
                  <a:cubicBezTo>
                    <a:pt x="107" y="25"/>
                    <a:pt x="108" y="25"/>
                    <a:pt x="108" y="23"/>
                  </a:cubicBezTo>
                  <a:cubicBezTo>
                    <a:pt x="107" y="23"/>
                    <a:pt x="107" y="23"/>
                    <a:pt x="107" y="23"/>
                  </a:cubicBezTo>
                  <a:cubicBezTo>
                    <a:pt x="107" y="23"/>
                    <a:pt x="106" y="22"/>
                    <a:pt x="107" y="22"/>
                  </a:cubicBezTo>
                  <a:cubicBezTo>
                    <a:pt x="108" y="22"/>
                    <a:pt x="108" y="22"/>
                    <a:pt x="108" y="23"/>
                  </a:cubicBezTo>
                  <a:cubicBezTo>
                    <a:pt x="108" y="22"/>
                    <a:pt x="110" y="22"/>
                    <a:pt x="110" y="22"/>
                  </a:cubicBezTo>
                  <a:cubicBezTo>
                    <a:pt x="108" y="19"/>
                    <a:pt x="111" y="19"/>
                    <a:pt x="110" y="19"/>
                  </a:cubicBezTo>
                  <a:cubicBezTo>
                    <a:pt x="110" y="19"/>
                    <a:pt x="108" y="22"/>
                    <a:pt x="107" y="22"/>
                  </a:cubicBezTo>
                  <a:cubicBezTo>
                    <a:pt x="107" y="19"/>
                    <a:pt x="107" y="23"/>
                    <a:pt x="106" y="22"/>
                  </a:cubicBezTo>
                  <a:cubicBezTo>
                    <a:pt x="107" y="22"/>
                    <a:pt x="106" y="19"/>
                    <a:pt x="104" y="19"/>
                  </a:cubicBezTo>
                  <a:cubicBezTo>
                    <a:pt x="106" y="19"/>
                    <a:pt x="106" y="19"/>
                    <a:pt x="106" y="19"/>
                  </a:cubicBezTo>
                  <a:cubicBezTo>
                    <a:pt x="106" y="19"/>
                    <a:pt x="106" y="19"/>
                    <a:pt x="107" y="19"/>
                  </a:cubicBezTo>
                  <a:cubicBezTo>
                    <a:pt x="108" y="18"/>
                    <a:pt x="108" y="18"/>
                    <a:pt x="108" y="18"/>
                  </a:cubicBezTo>
                  <a:cubicBezTo>
                    <a:pt x="108" y="18"/>
                    <a:pt x="108" y="18"/>
                    <a:pt x="107" y="18"/>
                  </a:cubicBezTo>
                  <a:cubicBezTo>
                    <a:pt x="108" y="17"/>
                    <a:pt x="108" y="17"/>
                    <a:pt x="110" y="16"/>
                  </a:cubicBezTo>
                  <a:cubicBezTo>
                    <a:pt x="110" y="17"/>
                    <a:pt x="110" y="14"/>
                    <a:pt x="111" y="16"/>
                  </a:cubicBezTo>
                  <a:cubicBezTo>
                    <a:pt x="111" y="16"/>
                    <a:pt x="111" y="17"/>
                    <a:pt x="113" y="17"/>
                  </a:cubicBezTo>
                  <a:cubicBezTo>
                    <a:pt x="111" y="17"/>
                    <a:pt x="111" y="17"/>
                    <a:pt x="111" y="17"/>
                  </a:cubicBezTo>
                  <a:cubicBezTo>
                    <a:pt x="113" y="17"/>
                    <a:pt x="111" y="16"/>
                    <a:pt x="111" y="16"/>
                  </a:cubicBezTo>
                  <a:cubicBezTo>
                    <a:pt x="111" y="17"/>
                    <a:pt x="110" y="16"/>
                    <a:pt x="110" y="14"/>
                  </a:cubicBezTo>
                  <a:cubicBezTo>
                    <a:pt x="108" y="14"/>
                    <a:pt x="108" y="14"/>
                    <a:pt x="108" y="14"/>
                  </a:cubicBezTo>
                  <a:cubicBezTo>
                    <a:pt x="110" y="13"/>
                    <a:pt x="111" y="13"/>
                    <a:pt x="111" y="13"/>
                  </a:cubicBezTo>
                  <a:cubicBezTo>
                    <a:pt x="111" y="12"/>
                    <a:pt x="113" y="10"/>
                    <a:pt x="113" y="9"/>
                  </a:cubicBezTo>
                  <a:cubicBezTo>
                    <a:pt x="113" y="9"/>
                    <a:pt x="111" y="9"/>
                    <a:pt x="111" y="8"/>
                  </a:cubicBezTo>
                  <a:cubicBezTo>
                    <a:pt x="113" y="8"/>
                    <a:pt x="113" y="9"/>
                    <a:pt x="113" y="8"/>
                  </a:cubicBezTo>
                  <a:cubicBezTo>
                    <a:pt x="113" y="8"/>
                    <a:pt x="113" y="8"/>
                    <a:pt x="113" y="8"/>
                  </a:cubicBezTo>
                  <a:cubicBezTo>
                    <a:pt x="113" y="8"/>
                    <a:pt x="113" y="5"/>
                    <a:pt x="115" y="5"/>
                  </a:cubicBezTo>
                  <a:cubicBezTo>
                    <a:pt x="113" y="5"/>
                    <a:pt x="113" y="5"/>
                    <a:pt x="113" y="5"/>
                  </a:cubicBezTo>
                  <a:cubicBezTo>
                    <a:pt x="113" y="5"/>
                    <a:pt x="113" y="5"/>
                    <a:pt x="115" y="5"/>
                  </a:cubicBezTo>
                  <a:cubicBezTo>
                    <a:pt x="113" y="5"/>
                    <a:pt x="113" y="5"/>
                    <a:pt x="113" y="5"/>
                  </a:cubicBezTo>
                  <a:cubicBezTo>
                    <a:pt x="111" y="4"/>
                    <a:pt x="113" y="4"/>
                    <a:pt x="115" y="4"/>
                  </a:cubicBezTo>
                  <a:cubicBezTo>
                    <a:pt x="115" y="4"/>
                    <a:pt x="115" y="4"/>
                    <a:pt x="115" y="4"/>
                  </a:cubicBezTo>
                  <a:cubicBezTo>
                    <a:pt x="116" y="4"/>
                    <a:pt x="115" y="3"/>
                    <a:pt x="116" y="3"/>
                  </a:cubicBezTo>
                  <a:cubicBezTo>
                    <a:pt x="115" y="1"/>
                    <a:pt x="115" y="1"/>
                    <a:pt x="115" y="1"/>
                  </a:cubicBezTo>
                  <a:cubicBezTo>
                    <a:pt x="116" y="1"/>
                    <a:pt x="116" y="1"/>
                    <a:pt x="116" y="1"/>
                  </a:cubicBezTo>
                  <a:cubicBezTo>
                    <a:pt x="115" y="1"/>
                    <a:pt x="115" y="0"/>
                    <a:pt x="116" y="0"/>
                  </a:cubicBezTo>
                  <a:cubicBezTo>
                    <a:pt x="113" y="1"/>
                    <a:pt x="113" y="1"/>
                    <a:pt x="113" y="1"/>
                  </a:cubicBezTo>
                  <a:cubicBezTo>
                    <a:pt x="115" y="1"/>
                    <a:pt x="115" y="1"/>
                    <a:pt x="115" y="1"/>
                  </a:cubicBezTo>
                  <a:cubicBezTo>
                    <a:pt x="116" y="3"/>
                    <a:pt x="115" y="3"/>
                    <a:pt x="115" y="3"/>
                  </a:cubicBezTo>
                  <a:cubicBezTo>
                    <a:pt x="115" y="3"/>
                    <a:pt x="115" y="3"/>
                    <a:pt x="115" y="3"/>
                  </a:cubicBezTo>
                  <a:cubicBezTo>
                    <a:pt x="113" y="1"/>
                    <a:pt x="113" y="3"/>
                    <a:pt x="113" y="1"/>
                  </a:cubicBezTo>
                  <a:cubicBezTo>
                    <a:pt x="113" y="1"/>
                    <a:pt x="113" y="1"/>
                    <a:pt x="113" y="1"/>
                  </a:cubicBezTo>
                  <a:cubicBezTo>
                    <a:pt x="113" y="1"/>
                    <a:pt x="111" y="1"/>
                    <a:pt x="111" y="3"/>
                  </a:cubicBezTo>
                  <a:cubicBezTo>
                    <a:pt x="113" y="3"/>
                    <a:pt x="111" y="3"/>
                    <a:pt x="113" y="3"/>
                  </a:cubicBezTo>
                  <a:cubicBezTo>
                    <a:pt x="111" y="3"/>
                    <a:pt x="111" y="3"/>
                    <a:pt x="111" y="4"/>
                  </a:cubicBezTo>
                  <a:cubicBezTo>
                    <a:pt x="111" y="4"/>
                    <a:pt x="110" y="4"/>
                    <a:pt x="110" y="5"/>
                  </a:cubicBezTo>
                  <a:cubicBezTo>
                    <a:pt x="111" y="5"/>
                    <a:pt x="111" y="5"/>
                    <a:pt x="111" y="5"/>
                  </a:cubicBezTo>
                  <a:cubicBezTo>
                    <a:pt x="111" y="5"/>
                    <a:pt x="111" y="5"/>
                    <a:pt x="111" y="8"/>
                  </a:cubicBezTo>
                  <a:cubicBezTo>
                    <a:pt x="111" y="8"/>
                    <a:pt x="110" y="5"/>
                    <a:pt x="108" y="8"/>
                  </a:cubicBezTo>
                  <a:cubicBezTo>
                    <a:pt x="110" y="8"/>
                    <a:pt x="110" y="8"/>
                    <a:pt x="110" y="8"/>
                  </a:cubicBezTo>
                  <a:cubicBezTo>
                    <a:pt x="108" y="8"/>
                    <a:pt x="108" y="8"/>
                    <a:pt x="108" y="8"/>
                  </a:cubicBezTo>
                  <a:cubicBezTo>
                    <a:pt x="107" y="9"/>
                    <a:pt x="107" y="10"/>
                    <a:pt x="106" y="12"/>
                  </a:cubicBezTo>
                  <a:cubicBezTo>
                    <a:pt x="107" y="12"/>
                    <a:pt x="107" y="12"/>
                    <a:pt x="107" y="12"/>
                  </a:cubicBezTo>
                  <a:cubicBezTo>
                    <a:pt x="106" y="12"/>
                    <a:pt x="106" y="13"/>
                    <a:pt x="104" y="13"/>
                  </a:cubicBezTo>
                  <a:cubicBezTo>
                    <a:pt x="104" y="14"/>
                    <a:pt x="103" y="16"/>
                    <a:pt x="103" y="17"/>
                  </a:cubicBezTo>
                  <a:cubicBezTo>
                    <a:pt x="102" y="18"/>
                    <a:pt x="100" y="19"/>
                    <a:pt x="99" y="23"/>
                  </a:cubicBezTo>
                  <a:cubicBezTo>
                    <a:pt x="100" y="23"/>
                    <a:pt x="100" y="23"/>
                    <a:pt x="100" y="23"/>
                  </a:cubicBezTo>
                  <a:cubicBezTo>
                    <a:pt x="99" y="23"/>
                    <a:pt x="100" y="23"/>
                    <a:pt x="100" y="25"/>
                  </a:cubicBezTo>
                  <a:cubicBezTo>
                    <a:pt x="100" y="23"/>
                    <a:pt x="99" y="25"/>
                    <a:pt x="99" y="25"/>
                  </a:cubicBezTo>
                  <a:cubicBezTo>
                    <a:pt x="99" y="25"/>
                    <a:pt x="96" y="26"/>
                    <a:pt x="95" y="26"/>
                  </a:cubicBezTo>
                  <a:cubicBezTo>
                    <a:pt x="95" y="27"/>
                    <a:pt x="95" y="27"/>
                    <a:pt x="95" y="27"/>
                  </a:cubicBezTo>
                  <a:cubicBezTo>
                    <a:pt x="94" y="27"/>
                    <a:pt x="94" y="29"/>
                    <a:pt x="94" y="30"/>
                  </a:cubicBezTo>
                  <a:cubicBezTo>
                    <a:pt x="94" y="30"/>
                    <a:pt x="95" y="30"/>
                    <a:pt x="94" y="31"/>
                  </a:cubicBezTo>
                  <a:cubicBezTo>
                    <a:pt x="93" y="31"/>
                    <a:pt x="93" y="31"/>
                    <a:pt x="93" y="31"/>
                  </a:cubicBezTo>
                  <a:cubicBezTo>
                    <a:pt x="91" y="33"/>
                    <a:pt x="91" y="33"/>
                    <a:pt x="91" y="35"/>
                  </a:cubicBezTo>
                  <a:cubicBezTo>
                    <a:pt x="89" y="36"/>
                    <a:pt x="89" y="39"/>
                    <a:pt x="86" y="40"/>
                  </a:cubicBezTo>
                  <a:cubicBezTo>
                    <a:pt x="87" y="42"/>
                    <a:pt x="87" y="42"/>
                    <a:pt x="87" y="42"/>
                  </a:cubicBezTo>
                  <a:cubicBezTo>
                    <a:pt x="85" y="43"/>
                    <a:pt x="83" y="47"/>
                    <a:pt x="81" y="50"/>
                  </a:cubicBezTo>
                  <a:cubicBezTo>
                    <a:pt x="83" y="50"/>
                    <a:pt x="83" y="50"/>
                    <a:pt x="83" y="50"/>
                  </a:cubicBezTo>
                  <a:cubicBezTo>
                    <a:pt x="83" y="51"/>
                    <a:pt x="81" y="51"/>
                    <a:pt x="81" y="50"/>
                  </a:cubicBezTo>
                  <a:cubicBezTo>
                    <a:pt x="81" y="51"/>
                    <a:pt x="78" y="51"/>
                    <a:pt x="80" y="52"/>
                  </a:cubicBezTo>
                  <a:cubicBezTo>
                    <a:pt x="80" y="53"/>
                    <a:pt x="78" y="52"/>
                    <a:pt x="78" y="53"/>
                  </a:cubicBezTo>
                  <a:cubicBezTo>
                    <a:pt x="78" y="55"/>
                    <a:pt x="77" y="55"/>
                    <a:pt x="77" y="56"/>
                  </a:cubicBezTo>
                  <a:cubicBezTo>
                    <a:pt x="77" y="56"/>
                    <a:pt x="77" y="56"/>
                    <a:pt x="77" y="56"/>
                  </a:cubicBezTo>
                  <a:cubicBezTo>
                    <a:pt x="77" y="56"/>
                    <a:pt x="77" y="56"/>
                    <a:pt x="77" y="56"/>
                  </a:cubicBezTo>
                  <a:cubicBezTo>
                    <a:pt x="77" y="56"/>
                    <a:pt x="77" y="57"/>
                    <a:pt x="76" y="56"/>
                  </a:cubicBezTo>
                  <a:cubicBezTo>
                    <a:pt x="76" y="59"/>
                    <a:pt x="73" y="59"/>
                    <a:pt x="74" y="63"/>
                  </a:cubicBezTo>
                  <a:cubicBezTo>
                    <a:pt x="73" y="60"/>
                    <a:pt x="73" y="63"/>
                    <a:pt x="73" y="63"/>
                  </a:cubicBezTo>
                  <a:cubicBezTo>
                    <a:pt x="73" y="63"/>
                    <a:pt x="73" y="65"/>
                    <a:pt x="72" y="65"/>
                  </a:cubicBezTo>
                  <a:cubicBezTo>
                    <a:pt x="72" y="65"/>
                    <a:pt x="72" y="65"/>
                    <a:pt x="72" y="65"/>
                  </a:cubicBezTo>
                  <a:cubicBezTo>
                    <a:pt x="72" y="65"/>
                    <a:pt x="72" y="65"/>
                    <a:pt x="72" y="65"/>
                  </a:cubicBezTo>
                  <a:cubicBezTo>
                    <a:pt x="69" y="66"/>
                    <a:pt x="69" y="69"/>
                    <a:pt x="69" y="70"/>
                  </a:cubicBezTo>
                  <a:cubicBezTo>
                    <a:pt x="65" y="73"/>
                    <a:pt x="64" y="78"/>
                    <a:pt x="63" y="80"/>
                  </a:cubicBezTo>
                  <a:cubicBezTo>
                    <a:pt x="63" y="81"/>
                    <a:pt x="63" y="81"/>
                    <a:pt x="63" y="81"/>
                  </a:cubicBezTo>
                  <a:cubicBezTo>
                    <a:pt x="61" y="81"/>
                    <a:pt x="63" y="83"/>
                    <a:pt x="60" y="83"/>
                  </a:cubicBezTo>
                  <a:cubicBezTo>
                    <a:pt x="60" y="83"/>
                    <a:pt x="60" y="83"/>
                    <a:pt x="60" y="83"/>
                  </a:cubicBezTo>
                  <a:cubicBezTo>
                    <a:pt x="60" y="83"/>
                    <a:pt x="60" y="86"/>
                    <a:pt x="59" y="86"/>
                  </a:cubicBezTo>
                  <a:cubicBezTo>
                    <a:pt x="59" y="86"/>
                    <a:pt x="59" y="86"/>
                    <a:pt x="59" y="86"/>
                  </a:cubicBezTo>
                  <a:cubicBezTo>
                    <a:pt x="59" y="87"/>
                    <a:pt x="57" y="90"/>
                    <a:pt x="57" y="91"/>
                  </a:cubicBezTo>
                  <a:cubicBezTo>
                    <a:pt x="57" y="91"/>
                    <a:pt x="57" y="91"/>
                    <a:pt x="57" y="91"/>
                  </a:cubicBezTo>
                  <a:cubicBezTo>
                    <a:pt x="59" y="91"/>
                    <a:pt x="56" y="91"/>
                    <a:pt x="57" y="93"/>
                  </a:cubicBezTo>
                  <a:cubicBezTo>
                    <a:pt x="57" y="93"/>
                    <a:pt x="56" y="93"/>
                    <a:pt x="57" y="91"/>
                  </a:cubicBezTo>
                  <a:cubicBezTo>
                    <a:pt x="56" y="95"/>
                    <a:pt x="52" y="96"/>
                    <a:pt x="51" y="99"/>
                  </a:cubicBezTo>
                  <a:cubicBezTo>
                    <a:pt x="51" y="102"/>
                    <a:pt x="52" y="100"/>
                    <a:pt x="51" y="102"/>
                  </a:cubicBezTo>
                  <a:cubicBezTo>
                    <a:pt x="51" y="102"/>
                    <a:pt x="51" y="100"/>
                    <a:pt x="51" y="102"/>
                  </a:cubicBezTo>
                  <a:cubicBezTo>
                    <a:pt x="49" y="102"/>
                    <a:pt x="52" y="104"/>
                    <a:pt x="51" y="104"/>
                  </a:cubicBezTo>
                  <a:cubicBezTo>
                    <a:pt x="49" y="102"/>
                    <a:pt x="49" y="104"/>
                    <a:pt x="49" y="104"/>
                  </a:cubicBezTo>
                  <a:cubicBezTo>
                    <a:pt x="49" y="106"/>
                    <a:pt x="49" y="106"/>
                    <a:pt x="49" y="107"/>
                  </a:cubicBezTo>
                  <a:cubicBezTo>
                    <a:pt x="49" y="107"/>
                    <a:pt x="49" y="107"/>
                    <a:pt x="49" y="107"/>
                  </a:cubicBezTo>
                  <a:cubicBezTo>
                    <a:pt x="48" y="107"/>
                    <a:pt x="48" y="108"/>
                    <a:pt x="46" y="108"/>
                  </a:cubicBezTo>
                  <a:cubicBezTo>
                    <a:pt x="42" y="113"/>
                    <a:pt x="36" y="120"/>
                    <a:pt x="34" y="125"/>
                  </a:cubicBezTo>
                  <a:cubicBezTo>
                    <a:pt x="31" y="132"/>
                    <a:pt x="27" y="137"/>
                    <a:pt x="25" y="142"/>
                  </a:cubicBezTo>
                  <a:cubicBezTo>
                    <a:pt x="25" y="146"/>
                    <a:pt x="25" y="146"/>
                    <a:pt x="22" y="147"/>
                  </a:cubicBezTo>
                  <a:cubicBezTo>
                    <a:pt x="25" y="147"/>
                    <a:pt x="25" y="147"/>
                    <a:pt x="25" y="147"/>
                  </a:cubicBezTo>
                  <a:cubicBezTo>
                    <a:pt x="22" y="147"/>
                    <a:pt x="22" y="149"/>
                    <a:pt x="21" y="147"/>
                  </a:cubicBezTo>
                  <a:cubicBezTo>
                    <a:pt x="21" y="150"/>
                    <a:pt x="19" y="151"/>
                    <a:pt x="18" y="154"/>
                  </a:cubicBezTo>
                  <a:cubicBezTo>
                    <a:pt x="18" y="154"/>
                    <a:pt x="19" y="154"/>
                    <a:pt x="18" y="154"/>
                  </a:cubicBezTo>
                  <a:cubicBezTo>
                    <a:pt x="18" y="154"/>
                    <a:pt x="18" y="154"/>
                    <a:pt x="18" y="154"/>
                  </a:cubicBezTo>
                  <a:cubicBezTo>
                    <a:pt x="18" y="154"/>
                    <a:pt x="18" y="154"/>
                    <a:pt x="18" y="154"/>
                  </a:cubicBezTo>
                  <a:cubicBezTo>
                    <a:pt x="18" y="155"/>
                    <a:pt x="17" y="155"/>
                    <a:pt x="17" y="154"/>
                  </a:cubicBezTo>
                  <a:cubicBezTo>
                    <a:pt x="13" y="160"/>
                    <a:pt x="12" y="167"/>
                    <a:pt x="9" y="172"/>
                  </a:cubicBezTo>
                  <a:cubicBezTo>
                    <a:pt x="9" y="173"/>
                    <a:pt x="6" y="176"/>
                    <a:pt x="5" y="176"/>
                  </a:cubicBezTo>
                  <a:cubicBezTo>
                    <a:pt x="4" y="181"/>
                    <a:pt x="3" y="187"/>
                    <a:pt x="0" y="190"/>
                  </a:cubicBezTo>
                  <a:cubicBezTo>
                    <a:pt x="0" y="190"/>
                    <a:pt x="3" y="190"/>
                    <a:pt x="4" y="189"/>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3" name="Freeform 146"/>
            <p:cNvSpPr>
              <a:spLocks/>
            </p:cNvSpPr>
            <p:nvPr/>
          </p:nvSpPr>
          <p:spPr bwMode="auto">
            <a:xfrm>
              <a:off x="4253" y="2407"/>
              <a:ext cx="271" cy="441"/>
            </a:xfrm>
            <a:custGeom>
              <a:avLst/>
              <a:gdLst>
                <a:gd name="T0" fmla="*/ 17 w 115"/>
                <a:gd name="T1" fmla="*/ 167 h 187"/>
                <a:gd name="T2" fmla="*/ 19 w 115"/>
                <a:gd name="T3" fmla="*/ 161 h 187"/>
                <a:gd name="T4" fmla="*/ 29 w 115"/>
                <a:gd name="T5" fmla="*/ 152 h 187"/>
                <a:gd name="T6" fmla="*/ 31 w 115"/>
                <a:gd name="T7" fmla="*/ 148 h 187"/>
                <a:gd name="T8" fmla="*/ 36 w 115"/>
                <a:gd name="T9" fmla="*/ 135 h 187"/>
                <a:gd name="T10" fmla="*/ 39 w 115"/>
                <a:gd name="T11" fmla="*/ 131 h 187"/>
                <a:gd name="T12" fmla="*/ 44 w 115"/>
                <a:gd name="T13" fmla="*/ 125 h 187"/>
                <a:gd name="T14" fmla="*/ 47 w 115"/>
                <a:gd name="T15" fmla="*/ 119 h 187"/>
                <a:gd name="T16" fmla="*/ 48 w 115"/>
                <a:gd name="T17" fmla="*/ 115 h 187"/>
                <a:gd name="T18" fmla="*/ 51 w 115"/>
                <a:gd name="T19" fmla="*/ 114 h 187"/>
                <a:gd name="T20" fmla="*/ 56 w 115"/>
                <a:gd name="T21" fmla="*/ 106 h 187"/>
                <a:gd name="T22" fmla="*/ 59 w 115"/>
                <a:gd name="T23" fmla="*/ 103 h 187"/>
                <a:gd name="T24" fmla="*/ 61 w 115"/>
                <a:gd name="T25" fmla="*/ 99 h 187"/>
                <a:gd name="T26" fmla="*/ 62 w 115"/>
                <a:gd name="T27" fmla="*/ 94 h 187"/>
                <a:gd name="T28" fmla="*/ 68 w 115"/>
                <a:gd name="T29" fmla="*/ 89 h 187"/>
                <a:gd name="T30" fmla="*/ 70 w 115"/>
                <a:gd name="T31" fmla="*/ 81 h 187"/>
                <a:gd name="T32" fmla="*/ 73 w 115"/>
                <a:gd name="T33" fmla="*/ 78 h 187"/>
                <a:gd name="T34" fmla="*/ 73 w 115"/>
                <a:gd name="T35" fmla="*/ 76 h 187"/>
                <a:gd name="T36" fmla="*/ 76 w 115"/>
                <a:gd name="T37" fmla="*/ 75 h 187"/>
                <a:gd name="T38" fmla="*/ 76 w 115"/>
                <a:gd name="T39" fmla="*/ 73 h 187"/>
                <a:gd name="T40" fmla="*/ 79 w 115"/>
                <a:gd name="T41" fmla="*/ 69 h 187"/>
                <a:gd name="T42" fmla="*/ 85 w 115"/>
                <a:gd name="T43" fmla="*/ 60 h 187"/>
                <a:gd name="T44" fmla="*/ 86 w 115"/>
                <a:gd name="T45" fmla="*/ 56 h 187"/>
                <a:gd name="T46" fmla="*/ 87 w 115"/>
                <a:gd name="T47" fmla="*/ 52 h 187"/>
                <a:gd name="T48" fmla="*/ 92 w 115"/>
                <a:gd name="T49" fmla="*/ 46 h 187"/>
                <a:gd name="T50" fmla="*/ 92 w 115"/>
                <a:gd name="T51" fmla="*/ 42 h 187"/>
                <a:gd name="T52" fmla="*/ 95 w 115"/>
                <a:gd name="T53" fmla="*/ 41 h 187"/>
                <a:gd name="T54" fmla="*/ 99 w 115"/>
                <a:gd name="T55" fmla="*/ 39 h 187"/>
                <a:gd name="T56" fmla="*/ 100 w 115"/>
                <a:gd name="T57" fmla="*/ 35 h 187"/>
                <a:gd name="T58" fmla="*/ 102 w 115"/>
                <a:gd name="T59" fmla="*/ 35 h 187"/>
                <a:gd name="T60" fmla="*/ 102 w 115"/>
                <a:gd name="T61" fmla="*/ 33 h 187"/>
                <a:gd name="T62" fmla="*/ 102 w 115"/>
                <a:gd name="T63" fmla="*/ 29 h 187"/>
                <a:gd name="T64" fmla="*/ 105 w 115"/>
                <a:gd name="T65" fmla="*/ 26 h 187"/>
                <a:gd name="T66" fmla="*/ 105 w 115"/>
                <a:gd name="T67" fmla="*/ 25 h 187"/>
                <a:gd name="T68" fmla="*/ 108 w 115"/>
                <a:gd name="T69" fmla="*/ 24 h 187"/>
                <a:gd name="T70" fmla="*/ 109 w 115"/>
                <a:gd name="T71" fmla="*/ 21 h 187"/>
                <a:gd name="T72" fmla="*/ 107 w 115"/>
                <a:gd name="T73" fmla="*/ 21 h 187"/>
                <a:gd name="T74" fmla="*/ 111 w 115"/>
                <a:gd name="T75" fmla="*/ 16 h 187"/>
                <a:gd name="T76" fmla="*/ 111 w 115"/>
                <a:gd name="T77" fmla="*/ 8 h 187"/>
                <a:gd name="T78" fmla="*/ 112 w 115"/>
                <a:gd name="T79" fmla="*/ 5 h 187"/>
                <a:gd name="T80" fmla="*/ 115 w 115"/>
                <a:gd name="T81" fmla="*/ 0 h 187"/>
                <a:gd name="T82" fmla="*/ 112 w 115"/>
                <a:gd name="T83" fmla="*/ 1 h 187"/>
                <a:gd name="T84" fmla="*/ 111 w 115"/>
                <a:gd name="T85" fmla="*/ 7 h 187"/>
                <a:gd name="T86" fmla="*/ 103 w 115"/>
                <a:gd name="T87" fmla="*/ 13 h 187"/>
                <a:gd name="T88" fmla="*/ 95 w 115"/>
                <a:gd name="T89" fmla="*/ 25 h 187"/>
                <a:gd name="T90" fmla="*/ 85 w 115"/>
                <a:gd name="T91" fmla="*/ 39 h 187"/>
                <a:gd name="T92" fmla="*/ 77 w 115"/>
                <a:gd name="T93" fmla="*/ 51 h 187"/>
                <a:gd name="T94" fmla="*/ 73 w 115"/>
                <a:gd name="T95" fmla="*/ 60 h 187"/>
                <a:gd name="T96" fmla="*/ 62 w 115"/>
                <a:gd name="T97" fmla="*/ 78 h 187"/>
                <a:gd name="T98" fmla="*/ 57 w 115"/>
                <a:gd name="T99" fmla="*/ 89 h 187"/>
                <a:gd name="T100" fmla="*/ 51 w 115"/>
                <a:gd name="T101" fmla="*/ 102 h 187"/>
                <a:gd name="T102" fmla="*/ 25 w 115"/>
                <a:gd name="T103" fmla="*/ 141 h 187"/>
                <a:gd name="T104" fmla="*/ 19 w 115"/>
                <a:gd name="T105" fmla="*/ 152 h 187"/>
                <a:gd name="T106" fmla="*/ 5 w 115"/>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87">
                  <a:moveTo>
                    <a:pt x="5" y="186"/>
                  </a:moveTo>
                  <a:cubicBezTo>
                    <a:pt x="9" y="184"/>
                    <a:pt x="8" y="180"/>
                    <a:pt x="10" y="179"/>
                  </a:cubicBezTo>
                  <a:cubicBezTo>
                    <a:pt x="10" y="179"/>
                    <a:pt x="9" y="179"/>
                    <a:pt x="10" y="179"/>
                  </a:cubicBezTo>
                  <a:cubicBezTo>
                    <a:pt x="13" y="176"/>
                    <a:pt x="16" y="172"/>
                    <a:pt x="16" y="169"/>
                  </a:cubicBezTo>
                  <a:cubicBezTo>
                    <a:pt x="16" y="169"/>
                    <a:pt x="16" y="169"/>
                    <a:pt x="16" y="169"/>
                  </a:cubicBezTo>
                  <a:cubicBezTo>
                    <a:pt x="16" y="167"/>
                    <a:pt x="17" y="167"/>
                    <a:pt x="17" y="167"/>
                  </a:cubicBezTo>
                  <a:cubicBezTo>
                    <a:pt x="17" y="167"/>
                    <a:pt x="17" y="167"/>
                    <a:pt x="16" y="167"/>
                  </a:cubicBezTo>
                  <a:cubicBezTo>
                    <a:pt x="17" y="167"/>
                    <a:pt x="17" y="166"/>
                    <a:pt x="18" y="166"/>
                  </a:cubicBezTo>
                  <a:cubicBezTo>
                    <a:pt x="17" y="166"/>
                    <a:pt x="17" y="166"/>
                    <a:pt x="17" y="165"/>
                  </a:cubicBezTo>
                  <a:cubicBezTo>
                    <a:pt x="18" y="166"/>
                    <a:pt x="18" y="166"/>
                    <a:pt x="18" y="166"/>
                  </a:cubicBezTo>
                  <a:cubicBezTo>
                    <a:pt x="19" y="166"/>
                    <a:pt x="18" y="162"/>
                    <a:pt x="21" y="161"/>
                  </a:cubicBezTo>
                  <a:cubicBezTo>
                    <a:pt x="19" y="161"/>
                    <a:pt x="19" y="161"/>
                    <a:pt x="19" y="161"/>
                  </a:cubicBezTo>
                  <a:cubicBezTo>
                    <a:pt x="22" y="159"/>
                    <a:pt x="23" y="157"/>
                    <a:pt x="25" y="155"/>
                  </a:cubicBezTo>
                  <a:cubicBezTo>
                    <a:pt x="23" y="155"/>
                    <a:pt x="23" y="155"/>
                    <a:pt x="23" y="155"/>
                  </a:cubicBezTo>
                  <a:cubicBezTo>
                    <a:pt x="25" y="155"/>
                    <a:pt x="25" y="154"/>
                    <a:pt x="26" y="154"/>
                  </a:cubicBezTo>
                  <a:cubicBezTo>
                    <a:pt x="25" y="154"/>
                    <a:pt x="29" y="154"/>
                    <a:pt x="29" y="153"/>
                  </a:cubicBezTo>
                  <a:cubicBezTo>
                    <a:pt x="26" y="153"/>
                    <a:pt x="26" y="153"/>
                    <a:pt x="26" y="153"/>
                  </a:cubicBezTo>
                  <a:cubicBezTo>
                    <a:pt x="29" y="153"/>
                    <a:pt x="26" y="152"/>
                    <a:pt x="29" y="152"/>
                  </a:cubicBezTo>
                  <a:cubicBezTo>
                    <a:pt x="29" y="152"/>
                    <a:pt x="29" y="152"/>
                    <a:pt x="29" y="152"/>
                  </a:cubicBezTo>
                  <a:cubicBezTo>
                    <a:pt x="30" y="152"/>
                    <a:pt x="29" y="149"/>
                    <a:pt x="29" y="149"/>
                  </a:cubicBezTo>
                  <a:cubicBezTo>
                    <a:pt x="30" y="149"/>
                    <a:pt x="30" y="149"/>
                    <a:pt x="30" y="149"/>
                  </a:cubicBezTo>
                  <a:cubicBezTo>
                    <a:pt x="30" y="149"/>
                    <a:pt x="30" y="149"/>
                    <a:pt x="30" y="148"/>
                  </a:cubicBezTo>
                  <a:cubicBezTo>
                    <a:pt x="30" y="148"/>
                    <a:pt x="30" y="148"/>
                    <a:pt x="30" y="148"/>
                  </a:cubicBezTo>
                  <a:cubicBezTo>
                    <a:pt x="30" y="148"/>
                    <a:pt x="30" y="146"/>
                    <a:pt x="31" y="148"/>
                  </a:cubicBezTo>
                  <a:cubicBezTo>
                    <a:pt x="30" y="146"/>
                    <a:pt x="30" y="148"/>
                    <a:pt x="30" y="146"/>
                  </a:cubicBezTo>
                  <a:cubicBezTo>
                    <a:pt x="31" y="145"/>
                    <a:pt x="34" y="141"/>
                    <a:pt x="35" y="139"/>
                  </a:cubicBezTo>
                  <a:cubicBezTo>
                    <a:pt x="35" y="139"/>
                    <a:pt x="35" y="139"/>
                    <a:pt x="34" y="139"/>
                  </a:cubicBezTo>
                  <a:cubicBezTo>
                    <a:pt x="35" y="136"/>
                    <a:pt x="35" y="136"/>
                    <a:pt x="35" y="136"/>
                  </a:cubicBezTo>
                  <a:cubicBezTo>
                    <a:pt x="35" y="136"/>
                    <a:pt x="35" y="136"/>
                    <a:pt x="35" y="135"/>
                  </a:cubicBezTo>
                  <a:cubicBezTo>
                    <a:pt x="36" y="135"/>
                    <a:pt x="36" y="135"/>
                    <a:pt x="36" y="135"/>
                  </a:cubicBezTo>
                  <a:cubicBezTo>
                    <a:pt x="36" y="135"/>
                    <a:pt x="36" y="135"/>
                    <a:pt x="35" y="135"/>
                  </a:cubicBezTo>
                  <a:cubicBezTo>
                    <a:pt x="36" y="135"/>
                    <a:pt x="36" y="133"/>
                    <a:pt x="38" y="133"/>
                  </a:cubicBezTo>
                  <a:cubicBezTo>
                    <a:pt x="36" y="133"/>
                    <a:pt x="36" y="133"/>
                    <a:pt x="36" y="133"/>
                  </a:cubicBezTo>
                  <a:cubicBezTo>
                    <a:pt x="38" y="133"/>
                    <a:pt x="38" y="132"/>
                    <a:pt x="38" y="132"/>
                  </a:cubicBezTo>
                  <a:cubicBezTo>
                    <a:pt x="38" y="132"/>
                    <a:pt x="38" y="132"/>
                    <a:pt x="38" y="132"/>
                  </a:cubicBezTo>
                  <a:cubicBezTo>
                    <a:pt x="38" y="131"/>
                    <a:pt x="39" y="132"/>
                    <a:pt x="39" y="131"/>
                  </a:cubicBezTo>
                  <a:cubicBezTo>
                    <a:pt x="38" y="131"/>
                    <a:pt x="38" y="131"/>
                    <a:pt x="38" y="131"/>
                  </a:cubicBezTo>
                  <a:cubicBezTo>
                    <a:pt x="39" y="131"/>
                    <a:pt x="39" y="129"/>
                    <a:pt x="42" y="128"/>
                  </a:cubicBezTo>
                  <a:cubicBezTo>
                    <a:pt x="42" y="128"/>
                    <a:pt x="42" y="128"/>
                    <a:pt x="42" y="128"/>
                  </a:cubicBezTo>
                  <a:cubicBezTo>
                    <a:pt x="42" y="128"/>
                    <a:pt x="42" y="127"/>
                    <a:pt x="43" y="127"/>
                  </a:cubicBezTo>
                  <a:cubicBezTo>
                    <a:pt x="43" y="125"/>
                    <a:pt x="42" y="125"/>
                    <a:pt x="42" y="125"/>
                  </a:cubicBezTo>
                  <a:cubicBezTo>
                    <a:pt x="43" y="125"/>
                    <a:pt x="43" y="123"/>
                    <a:pt x="44" y="125"/>
                  </a:cubicBezTo>
                  <a:cubicBezTo>
                    <a:pt x="44" y="123"/>
                    <a:pt x="44" y="122"/>
                    <a:pt x="46" y="122"/>
                  </a:cubicBezTo>
                  <a:cubicBezTo>
                    <a:pt x="44" y="122"/>
                    <a:pt x="44" y="120"/>
                    <a:pt x="44" y="122"/>
                  </a:cubicBezTo>
                  <a:cubicBezTo>
                    <a:pt x="43" y="120"/>
                    <a:pt x="43" y="120"/>
                    <a:pt x="43" y="120"/>
                  </a:cubicBezTo>
                  <a:cubicBezTo>
                    <a:pt x="43" y="120"/>
                    <a:pt x="43" y="120"/>
                    <a:pt x="43" y="120"/>
                  </a:cubicBezTo>
                  <a:cubicBezTo>
                    <a:pt x="44" y="119"/>
                    <a:pt x="44" y="119"/>
                    <a:pt x="44" y="119"/>
                  </a:cubicBezTo>
                  <a:cubicBezTo>
                    <a:pt x="46" y="119"/>
                    <a:pt x="47" y="119"/>
                    <a:pt x="47" y="119"/>
                  </a:cubicBezTo>
                  <a:cubicBezTo>
                    <a:pt x="46" y="118"/>
                    <a:pt x="46" y="118"/>
                    <a:pt x="46" y="118"/>
                  </a:cubicBezTo>
                  <a:cubicBezTo>
                    <a:pt x="48" y="118"/>
                    <a:pt x="48" y="118"/>
                    <a:pt x="48" y="118"/>
                  </a:cubicBezTo>
                  <a:cubicBezTo>
                    <a:pt x="48" y="118"/>
                    <a:pt x="47" y="118"/>
                    <a:pt x="48" y="118"/>
                  </a:cubicBezTo>
                  <a:cubicBezTo>
                    <a:pt x="48" y="118"/>
                    <a:pt x="48" y="118"/>
                    <a:pt x="48" y="118"/>
                  </a:cubicBezTo>
                  <a:cubicBezTo>
                    <a:pt x="48" y="116"/>
                    <a:pt x="49" y="116"/>
                    <a:pt x="48" y="115"/>
                  </a:cubicBezTo>
                  <a:cubicBezTo>
                    <a:pt x="48" y="115"/>
                    <a:pt x="48" y="116"/>
                    <a:pt x="48" y="115"/>
                  </a:cubicBezTo>
                  <a:cubicBezTo>
                    <a:pt x="48" y="115"/>
                    <a:pt x="48" y="115"/>
                    <a:pt x="49" y="115"/>
                  </a:cubicBezTo>
                  <a:cubicBezTo>
                    <a:pt x="49" y="114"/>
                    <a:pt x="49" y="114"/>
                    <a:pt x="49" y="114"/>
                  </a:cubicBezTo>
                  <a:cubicBezTo>
                    <a:pt x="49" y="114"/>
                    <a:pt x="49" y="114"/>
                    <a:pt x="51" y="114"/>
                  </a:cubicBezTo>
                  <a:cubicBezTo>
                    <a:pt x="51" y="115"/>
                    <a:pt x="49" y="114"/>
                    <a:pt x="49" y="114"/>
                  </a:cubicBezTo>
                  <a:cubicBezTo>
                    <a:pt x="51" y="115"/>
                    <a:pt x="51" y="114"/>
                    <a:pt x="51" y="114"/>
                  </a:cubicBezTo>
                  <a:cubicBezTo>
                    <a:pt x="51" y="114"/>
                    <a:pt x="51" y="114"/>
                    <a:pt x="51" y="114"/>
                  </a:cubicBezTo>
                  <a:cubicBezTo>
                    <a:pt x="53" y="112"/>
                    <a:pt x="53" y="112"/>
                    <a:pt x="55" y="112"/>
                  </a:cubicBezTo>
                  <a:cubicBezTo>
                    <a:pt x="55" y="112"/>
                    <a:pt x="53" y="110"/>
                    <a:pt x="53" y="112"/>
                  </a:cubicBezTo>
                  <a:cubicBezTo>
                    <a:pt x="53" y="110"/>
                    <a:pt x="56" y="108"/>
                    <a:pt x="55" y="107"/>
                  </a:cubicBezTo>
                  <a:cubicBezTo>
                    <a:pt x="56" y="108"/>
                    <a:pt x="56" y="108"/>
                    <a:pt x="56" y="108"/>
                  </a:cubicBezTo>
                  <a:cubicBezTo>
                    <a:pt x="56" y="107"/>
                    <a:pt x="55" y="107"/>
                    <a:pt x="56" y="107"/>
                  </a:cubicBezTo>
                  <a:cubicBezTo>
                    <a:pt x="55" y="107"/>
                    <a:pt x="56" y="107"/>
                    <a:pt x="56" y="106"/>
                  </a:cubicBezTo>
                  <a:cubicBezTo>
                    <a:pt x="57" y="106"/>
                    <a:pt x="56" y="106"/>
                    <a:pt x="56" y="107"/>
                  </a:cubicBezTo>
                  <a:cubicBezTo>
                    <a:pt x="56" y="106"/>
                    <a:pt x="59" y="105"/>
                    <a:pt x="59" y="103"/>
                  </a:cubicBezTo>
                  <a:cubicBezTo>
                    <a:pt x="60" y="103"/>
                    <a:pt x="60" y="103"/>
                    <a:pt x="60" y="103"/>
                  </a:cubicBezTo>
                  <a:cubicBezTo>
                    <a:pt x="59" y="103"/>
                    <a:pt x="59" y="103"/>
                    <a:pt x="59" y="103"/>
                  </a:cubicBezTo>
                  <a:cubicBezTo>
                    <a:pt x="59" y="102"/>
                    <a:pt x="60" y="102"/>
                    <a:pt x="59" y="102"/>
                  </a:cubicBezTo>
                  <a:cubicBezTo>
                    <a:pt x="60" y="102"/>
                    <a:pt x="57" y="103"/>
                    <a:pt x="59" y="103"/>
                  </a:cubicBezTo>
                  <a:cubicBezTo>
                    <a:pt x="57" y="102"/>
                    <a:pt x="60" y="103"/>
                    <a:pt x="59" y="102"/>
                  </a:cubicBezTo>
                  <a:cubicBezTo>
                    <a:pt x="59" y="102"/>
                    <a:pt x="60" y="102"/>
                    <a:pt x="60" y="101"/>
                  </a:cubicBezTo>
                  <a:cubicBezTo>
                    <a:pt x="59" y="101"/>
                    <a:pt x="59" y="101"/>
                    <a:pt x="59" y="101"/>
                  </a:cubicBezTo>
                  <a:cubicBezTo>
                    <a:pt x="60" y="99"/>
                    <a:pt x="60" y="101"/>
                    <a:pt x="60" y="101"/>
                  </a:cubicBezTo>
                  <a:cubicBezTo>
                    <a:pt x="60" y="99"/>
                    <a:pt x="60" y="99"/>
                    <a:pt x="60" y="99"/>
                  </a:cubicBezTo>
                  <a:cubicBezTo>
                    <a:pt x="61" y="101"/>
                    <a:pt x="60" y="99"/>
                    <a:pt x="61" y="99"/>
                  </a:cubicBezTo>
                  <a:cubicBezTo>
                    <a:pt x="61" y="99"/>
                    <a:pt x="62" y="99"/>
                    <a:pt x="61" y="98"/>
                  </a:cubicBezTo>
                  <a:cubicBezTo>
                    <a:pt x="60" y="98"/>
                    <a:pt x="60" y="98"/>
                    <a:pt x="60" y="98"/>
                  </a:cubicBezTo>
                  <a:cubicBezTo>
                    <a:pt x="61" y="98"/>
                    <a:pt x="61" y="98"/>
                    <a:pt x="61" y="98"/>
                  </a:cubicBezTo>
                  <a:cubicBezTo>
                    <a:pt x="61" y="98"/>
                    <a:pt x="61" y="98"/>
                    <a:pt x="61" y="98"/>
                  </a:cubicBezTo>
                  <a:cubicBezTo>
                    <a:pt x="62" y="98"/>
                    <a:pt x="61" y="95"/>
                    <a:pt x="62" y="98"/>
                  </a:cubicBezTo>
                  <a:cubicBezTo>
                    <a:pt x="62" y="95"/>
                    <a:pt x="64" y="94"/>
                    <a:pt x="62" y="94"/>
                  </a:cubicBezTo>
                  <a:cubicBezTo>
                    <a:pt x="64" y="94"/>
                    <a:pt x="64" y="93"/>
                    <a:pt x="64" y="93"/>
                  </a:cubicBezTo>
                  <a:cubicBezTo>
                    <a:pt x="64" y="93"/>
                    <a:pt x="64" y="93"/>
                    <a:pt x="64" y="93"/>
                  </a:cubicBezTo>
                  <a:cubicBezTo>
                    <a:pt x="64" y="93"/>
                    <a:pt x="64" y="93"/>
                    <a:pt x="64" y="92"/>
                  </a:cubicBezTo>
                  <a:cubicBezTo>
                    <a:pt x="64" y="92"/>
                    <a:pt x="64" y="92"/>
                    <a:pt x="64" y="90"/>
                  </a:cubicBezTo>
                  <a:cubicBezTo>
                    <a:pt x="66" y="90"/>
                    <a:pt x="66" y="90"/>
                    <a:pt x="66" y="92"/>
                  </a:cubicBezTo>
                  <a:cubicBezTo>
                    <a:pt x="66" y="90"/>
                    <a:pt x="68" y="90"/>
                    <a:pt x="68" y="89"/>
                  </a:cubicBezTo>
                  <a:cubicBezTo>
                    <a:pt x="66" y="89"/>
                    <a:pt x="66" y="89"/>
                    <a:pt x="66" y="89"/>
                  </a:cubicBezTo>
                  <a:cubicBezTo>
                    <a:pt x="64" y="88"/>
                    <a:pt x="68" y="89"/>
                    <a:pt x="68" y="88"/>
                  </a:cubicBezTo>
                  <a:cubicBezTo>
                    <a:pt x="69" y="88"/>
                    <a:pt x="69" y="88"/>
                    <a:pt x="69" y="88"/>
                  </a:cubicBezTo>
                  <a:cubicBezTo>
                    <a:pt x="68" y="88"/>
                    <a:pt x="70" y="88"/>
                    <a:pt x="69" y="86"/>
                  </a:cubicBezTo>
                  <a:cubicBezTo>
                    <a:pt x="69" y="86"/>
                    <a:pt x="69" y="86"/>
                    <a:pt x="70" y="86"/>
                  </a:cubicBezTo>
                  <a:cubicBezTo>
                    <a:pt x="69" y="85"/>
                    <a:pt x="72" y="82"/>
                    <a:pt x="70" y="81"/>
                  </a:cubicBezTo>
                  <a:cubicBezTo>
                    <a:pt x="70" y="81"/>
                    <a:pt x="70" y="81"/>
                    <a:pt x="72" y="81"/>
                  </a:cubicBezTo>
                  <a:cubicBezTo>
                    <a:pt x="70" y="81"/>
                    <a:pt x="70" y="81"/>
                    <a:pt x="70" y="81"/>
                  </a:cubicBezTo>
                  <a:cubicBezTo>
                    <a:pt x="72" y="81"/>
                    <a:pt x="72" y="81"/>
                    <a:pt x="72" y="81"/>
                  </a:cubicBezTo>
                  <a:cubicBezTo>
                    <a:pt x="72" y="81"/>
                    <a:pt x="72" y="81"/>
                    <a:pt x="70" y="81"/>
                  </a:cubicBezTo>
                  <a:cubicBezTo>
                    <a:pt x="70" y="80"/>
                    <a:pt x="73" y="81"/>
                    <a:pt x="73" y="80"/>
                  </a:cubicBezTo>
                  <a:cubicBezTo>
                    <a:pt x="73" y="80"/>
                    <a:pt x="72" y="78"/>
                    <a:pt x="73" y="78"/>
                  </a:cubicBezTo>
                  <a:cubicBezTo>
                    <a:pt x="73" y="78"/>
                    <a:pt x="73" y="78"/>
                    <a:pt x="73" y="78"/>
                  </a:cubicBezTo>
                  <a:cubicBezTo>
                    <a:pt x="74" y="78"/>
                    <a:pt x="73" y="77"/>
                    <a:pt x="72" y="77"/>
                  </a:cubicBezTo>
                  <a:cubicBezTo>
                    <a:pt x="73" y="77"/>
                    <a:pt x="73" y="77"/>
                    <a:pt x="73" y="77"/>
                  </a:cubicBezTo>
                  <a:cubicBezTo>
                    <a:pt x="73" y="76"/>
                    <a:pt x="73" y="76"/>
                    <a:pt x="73" y="76"/>
                  </a:cubicBezTo>
                  <a:cubicBezTo>
                    <a:pt x="73" y="77"/>
                    <a:pt x="73" y="76"/>
                    <a:pt x="73" y="76"/>
                  </a:cubicBezTo>
                  <a:cubicBezTo>
                    <a:pt x="73" y="76"/>
                    <a:pt x="73" y="76"/>
                    <a:pt x="73" y="76"/>
                  </a:cubicBezTo>
                  <a:cubicBezTo>
                    <a:pt x="73" y="76"/>
                    <a:pt x="73" y="76"/>
                    <a:pt x="73" y="75"/>
                  </a:cubicBezTo>
                  <a:cubicBezTo>
                    <a:pt x="74" y="76"/>
                    <a:pt x="74" y="76"/>
                    <a:pt x="74" y="76"/>
                  </a:cubicBezTo>
                  <a:cubicBezTo>
                    <a:pt x="74" y="76"/>
                    <a:pt x="74" y="76"/>
                    <a:pt x="74" y="76"/>
                  </a:cubicBezTo>
                  <a:cubicBezTo>
                    <a:pt x="74" y="75"/>
                    <a:pt x="74" y="75"/>
                    <a:pt x="74" y="75"/>
                  </a:cubicBezTo>
                  <a:cubicBezTo>
                    <a:pt x="76" y="75"/>
                    <a:pt x="76" y="75"/>
                    <a:pt x="76" y="75"/>
                  </a:cubicBezTo>
                  <a:cubicBezTo>
                    <a:pt x="76" y="75"/>
                    <a:pt x="76" y="75"/>
                    <a:pt x="76" y="75"/>
                  </a:cubicBezTo>
                  <a:cubicBezTo>
                    <a:pt x="76" y="75"/>
                    <a:pt x="76" y="75"/>
                    <a:pt x="76" y="75"/>
                  </a:cubicBezTo>
                  <a:cubicBezTo>
                    <a:pt x="74" y="75"/>
                    <a:pt x="74" y="73"/>
                    <a:pt x="76" y="73"/>
                  </a:cubicBezTo>
                  <a:cubicBezTo>
                    <a:pt x="76" y="73"/>
                    <a:pt x="77" y="75"/>
                    <a:pt x="76" y="73"/>
                  </a:cubicBezTo>
                  <a:cubicBezTo>
                    <a:pt x="76" y="73"/>
                    <a:pt x="76" y="73"/>
                    <a:pt x="76" y="73"/>
                  </a:cubicBezTo>
                  <a:cubicBezTo>
                    <a:pt x="76" y="73"/>
                    <a:pt x="76" y="73"/>
                    <a:pt x="76" y="73"/>
                  </a:cubicBezTo>
                  <a:cubicBezTo>
                    <a:pt x="76" y="73"/>
                    <a:pt x="76" y="73"/>
                    <a:pt x="76" y="73"/>
                  </a:cubicBezTo>
                  <a:cubicBezTo>
                    <a:pt x="76" y="73"/>
                    <a:pt x="76" y="73"/>
                    <a:pt x="76" y="73"/>
                  </a:cubicBezTo>
                  <a:cubicBezTo>
                    <a:pt x="77" y="73"/>
                    <a:pt x="77" y="72"/>
                    <a:pt x="77" y="72"/>
                  </a:cubicBezTo>
                  <a:cubicBezTo>
                    <a:pt x="77" y="72"/>
                    <a:pt x="77" y="72"/>
                    <a:pt x="77" y="69"/>
                  </a:cubicBezTo>
                  <a:cubicBezTo>
                    <a:pt x="77" y="72"/>
                    <a:pt x="77" y="72"/>
                    <a:pt x="77" y="72"/>
                  </a:cubicBezTo>
                  <a:cubicBezTo>
                    <a:pt x="77" y="69"/>
                    <a:pt x="77" y="69"/>
                    <a:pt x="79" y="69"/>
                  </a:cubicBezTo>
                  <a:cubicBezTo>
                    <a:pt x="79" y="69"/>
                    <a:pt x="79" y="69"/>
                    <a:pt x="79" y="69"/>
                  </a:cubicBezTo>
                  <a:cubicBezTo>
                    <a:pt x="79" y="68"/>
                    <a:pt x="79" y="68"/>
                    <a:pt x="79" y="68"/>
                  </a:cubicBezTo>
                  <a:cubicBezTo>
                    <a:pt x="79" y="68"/>
                    <a:pt x="77" y="67"/>
                    <a:pt x="79" y="67"/>
                  </a:cubicBezTo>
                  <a:cubicBezTo>
                    <a:pt x="81" y="67"/>
                    <a:pt x="81" y="67"/>
                    <a:pt x="81" y="67"/>
                  </a:cubicBezTo>
                  <a:cubicBezTo>
                    <a:pt x="81" y="67"/>
                    <a:pt x="82" y="65"/>
                    <a:pt x="82" y="64"/>
                  </a:cubicBezTo>
                  <a:cubicBezTo>
                    <a:pt x="82" y="64"/>
                    <a:pt x="82" y="64"/>
                    <a:pt x="82" y="64"/>
                  </a:cubicBezTo>
                  <a:cubicBezTo>
                    <a:pt x="83" y="63"/>
                    <a:pt x="85" y="63"/>
                    <a:pt x="85" y="60"/>
                  </a:cubicBezTo>
                  <a:cubicBezTo>
                    <a:pt x="83" y="60"/>
                    <a:pt x="83" y="60"/>
                    <a:pt x="83" y="60"/>
                  </a:cubicBezTo>
                  <a:cubicBezTo>
                    <a:pt x="83" y="60"/>
                    <a:pt x="83" y="59"/>
                    <a:pt x="83" y="60"/>
                  </a:cubicBezTo>
                  <a:cubicBezTo>
                    <a:pt x="85" y="60"/>
                    <a:pt x="85" y="60"/>
                    <a:pt x="85" y="60"/>
                  </a:cubicBezTo>
                  <a:cubicBezTo>
                    <a:pt x="86" y="60"/>
                    <a:pt x="86" y="59"/>
                    <a:pt x="86" y="59"/>
                  </a:cubicBezTo>
                  <a:cubicBezTo>
                    <a:pt x="86" y="59"/>
                    <a:pt x="86" y="59"/>
                    <a:pt x="86" y="59"/>
                  </a:cubicBezTo>
                  <a:cubicBezTo>
                    <a:pt x="86" y="56"/>
                    <a:pt x="86" y="56"/>
                    <a:pt x="86" y="56"/>
                  </a:cubicBezTo>
                  <a:cubicBezTo>
                    <a:pt x="87" y="56"/>
                    <a:pt x="87" y="56"/>
                    <a:pt x="87" y="56"/>
                  </a:cubicBezTo>
                  <a:cubicBezTo>
                    <a:pt x="86" y="55"/>
                    <a:pt x="86" y="55"/>
                    <a:pt x="86" y="55"/>
                  </a:cubicBezTo>
                  <a:cubicBezTo>
                    <a:pt x="87" y="55"/>
                    <a:pt x="87" y="56"/>
                    <a:pt x="87" y="55"/>
                  </a:cubicBezTo>
                  <a:cubicBezTo>
                    <a:pt x="87" y="55"/>
                    <a:pt x="87" y="55"/>
                    <a:pt x="87" y="55"/>
                  </a:cubicBezTo>
                  <a:cubicBezTo>
                    <a:pt x="87" y="55"/>
                    <a:pt x="89" y="55"/>
                    <a:pt x="89" y="54"/>
                  </a:cubicBezTo>
                  <a:cubicBezTo>
                    <a:pt x="87" y="52"/>
                    <a:pt x="87" y="52"/>
                    <a:pt x="87" y="52"/>
                  </a:cubicBezTo>
                  <a:cubicBezTo>
                    <a:pt x="89" y="52"/>
                    <a:pt x="89" y="52"/>
                    <a:pt x="89" y="54"/>
                  </a:cubicBezTo>
                  <a:cubicBezTo>
                    <a:pt x="89" y="52"/>
                    <a:pt x="89" y="51"/>
                    <a:pt x="89" y="51"/>
                  </a:cubicBezTo>
                  <a:cubicBezTo>
                    <a:pt x="92" y="51"/>
                    <a:pt x="94" y="48"/>
                    <a:pt x="94" y="47"/>
                  </a:cubicBezTo>
                  <a:cubicBezTo>
                    <a:pt x="94" y="47"/>
                    <a:pt x="94" y="47"/>
                    <a:pt x="94" y="47"/>
                  </a:cubicBezTo>
                  <a:cubicBezTo>
                    <a:pt x="94" y="46"/>
                    <a:pt x="95" y="47"/>
                    <a:pt x="94" y="47"/>
                  </a:cubicBezTo>
                  <a:cubicBezTo>
                    <a:pt x="94" y="46"/>
                    <a:pt x="94" y="46"/>
                    <a:pt x="92" y="46"/>
                  </a:cubicBezTo>
                  <a:cubicBezTo>
                    <a:pt x="92" y="43"/>
                    <a:pt x="94" y="46"/>
                    <a:pt x="95" y="43"/>
                  </a:cubicBezTo>
                  <a:cubicBezTo>
                    <a:pt x="95" y="46"/>
                    <a:pt x="94" y="46"/>
                    <a:pt x="95" y="46"/>
                  </a:cubicBezTo>
                  <a:cubicBezTo>
                    <a:pt x="95" y="46"/>
                    <a:pt x="95" y="43"/>
                    <a:pt x="96" y="43"/>
                  </a:cubicBezTo>
                  <a:cubicBezTo>
                    <a:pt x="95" y="43"/>
                    <a:pt x="95" y="43"/>
                    <a:pt x="95" y="43"/>
                  </a:cubicBezTo>
                  <a:cubicBezTo>
                    <a:pt x="95" y="43"/>
                    <a:pt x="95" y="43"/>
                    <a:pt x="95" y="43"/>
                  </a:cubicBezTo>
                  <a:cubicBezTo>
                    <a:pt x="95" y="42"/>
                    <a:pt x="92" y="43"/>
                    <a:pt x="92" y="42"/>
                  </a:cubicBezTo>
                  <a:cubicBezTo>
                    <a:pt x="92" y="42"/>
                    <a:pt x="92" y="42"/>
                    <a:pt x="92" y="42"/>
                  </a:cubicBezTo>
                  <a:cubicBezTo>
                    <a:pt x="90" y="41"/>
                    <a:pt x="90" y="42"/>
                    <a:pt x="90" y="41"/>
                  </a:cubicBezTo>
                  <a:cubicBezTo>
                    <a:pt x="90" y="41"/>
                    <a:pt x="92" y="41"/>
                    <a:pt x="94" y="42"/>
                  </a:cubicBezTo>
                  <a:cubicBezTo>
                    <a:pt x="94" y="41"/>
                    <a:pt x="95" y="42"/>
                    <a:pt x="95" y="42"/>
                  </a:cubicBezTo>
                  <a:cubicBezTo>
                    <a:pt x="95" y="41"/>
                    <a:pt x="95" y="42"/>
                    <a:pt x="95" y="42"/>
                  </a:cubicBezTo>
                  <a:cubicBezTo>
                    <a:pt x="94" y="41"/>
                    <a:pt x="95" y="41"/>
                    <a:pt x="95" y="41"/>
                  </a:cubicBezTo>
                  <a:cubicBezTo>
                    <a:pt x="96" y="41"/>
                    <a:pt x="96" y="41"/>
                    <a:pt x="96" y="41"/>
                  </a:cubicBezTo>
                  <a:cubicBezTo>
                    <a:pt x="96" y="41"/>
                    <a:pt x="96" y="41"/>
                    <a:pt x="96" y="41"/>
                  </a:cubicBezTo>
                  <a:cubicBezTo>
                    <a:pt x="96" y="41"/>
                    <a:pt x="98" y="39"/>
                    <a:pt x="98" y="41"/>
                  </a:cubicBezTo>
                  <a:cubicBezTo>
                    <a:pt x="99" y="41"/>
                    <a:pt x="98" y="39"/>
                    <a:pt x="99" y="39"/>
                  </a:cubicBezTo>
                  <a:cubicBezTo>
                    <a:pt x="98" y="39"/>
                    <a:pt x="96" y="39"/>
                    <a:pt x="96" y="39"/>
                  </a:cubicBezTo>
                  <a:cubicBezTo>
                    <a:pt x="98" y="39"/>
                    <a:pt x="98" y="38"/>
                    <a:pt x="99" y="39"/>
                  </a:cubicBezTo>
                  <a:cubicBezTo>
                    <a:pt x="99" y="39"/>
                    <a:pt x="98" y="39"/>
                    <a:pt x="98" y="38"/>
                  </a:cubicBezTo>
                  <a:cubicBezTo>
                    <a:pt x="98" y="38"/>
                    <a:pt x="99" y="38"/>
                    <a:pt x="98" y="38"/>
                  </a:cubicBezTo>
                  <a:cubicBezTo>
                    <a:pt x="99" y="38"/>
                    <a:pt x="99" y="38"/>
                    <a:pt x="99" y="38"/>
                  </a:cubicBezTo>
                  <a:cubicBezTo>
                    <a:pt x="99" y="38"/>
                    <a:pt x="99" y="37"/>
                    <a:pt x="98" y="37"/>
                  </a:cubicBezTo>
                  <a:cubicBezTo>
                    <a:pt x="99" y="37"/>
                    <a:pt x="100" y="37"/>
                    <a:pt x="99" y="35"/>
                  </a:cubicBezTo>
                  <a:cubicBezTo>
                    <a:pt x="99" y="35"/>
                    <a:pt x="99" y="35"/>
                    <a:pt x="100" y="35"/>
                  </a:cubicBezTo>
                  <a:cubicBezTo>
                    <a:pt x="100" y="37"/>
                    <a:pt x="99" y="35"/>
                    <a:pt x="100" y="37"/>
                  </a:cubicBezTo>
                  <a:cubicBezTo>
                    <a:pt x="99" y="35"/>
                    <a:pt x="100" y="37"/>
                    <a:pt x="100" y="35"/>
                  </a:cubicBezTo>
                  <a:cubicBezTo>
                    <a:pt x="100" y="35"/>
                    <a:pt x="100" y="35"/>
                    <a:pt x="100" y="35"/>
                  </a:cubicBezTo>
                  <a:cubicBezTo>
                    <a:pt x="100" y="35"/>
                    <a:pt x="100" y="35"/>
                    <a:pt x="102" y="35"/>
                  </a:cubicBezTo>
                  <a:cubicBezTo>
                    <a:pt x="100" y="35"/>
                    <a:pt x="100" y="35"/>
                    <a:pt x="100" y="35"/>
                  </a:cubicBezTo>
                  <a:cubicBezTo>
                    <a:pt x="102" y="35"/>
                    <a:pt x="102" y="35"/>
                    <a:pt x="102" y="35"/>
                  </a:cubicBezTo>
                  <a:cubicBezTo>
                    <a:pt x="102" y="35"/>
                    <a:pt x="100" y="34"/>
                    <a:pt x="102" y="34"/>
                  </a:cubicBezTo>
                  <a:cubicBezTo>
                    <a:pt x="100" y="34"/>
                    <a:pt x="100" y="34"/>
                    <a:pt x="100" y="34"/>
                  </a:cubicBezTo>
                  <a:cubicBezTo>
                    <a:pt x="100" y="34"/>
                    <a:pt x="100" y="34"/>
                    <a:pt x="100" y="33"/>
                  </a:cubicBezTo>
                  <a:cubicBezTo>
                    <a:pt x="102" y="34"/>
                    <a:pt x="102" y="34"/>
                    <a:pt x="102" y="34"/>
                  </a:cubicBezTo>
                  <a:cubicBezTo>
                    <a:pt x="103" y="34"/>
                    <a:pt x="102" y="33"/>
                    <a:pt x="103" y="33"/>
                  </a:cubicBezTo>
                  <a:cubicBezTo>
                    <a:pt x="102" y="33"/>
                    <a:pt x="102" y="33"/>
                    <a:pt x="102" y="33"/>
                  </a:cubicBezTo>
                  <a:cubicBezTo>
                    <a:pt x="102" y="33"/>
                    <a:pt x="100" y="33"/>
                    <a:pt x="102" y="30"/>
                  </a:cubicBezTo>
                  <a:cubicBezTo>
                    <a:pt x="102" y="30"/>
                    <a:pt x="103" y="30"/>
                    <a:pt x="103" y="33"/>
                  </a:cubicBezTo>
                  <a:cubicBezTo>
                    <a:pt x="103" y="33"/>
                    <a:pt x="103" y="30"/>
                    <a:pt x="102" y="30"/>
                  </a:cubicBezTo>
                  <a:cubicBezTo>
                    <a:pt x="103" y="30"/>
                    <a:pt x="103" y="30"/>
                    <a:pt x="103" y="30"/>
                  </a:cubicBezTo>
                  <a:cubicBezTo>
                    <a:pt x="103" y="29"/>
                    <a:pt x="103" y="29"/>
                    <a:pt x="103" y="29"/>
                  </a:cubicBezTo>
                  <a:cubicBezTo>
                    <a:pt x="102" y="29"/>
                    <a:pt x="102" y="29"/>
                    <a:pt x="102" y="29"/>
                  </a:cubicBezTo>
                  <a:cubicBezTo>
                    <a:pt x="102" y="28"/>
                    <a:pt x="102" y="28"/>
                    <a:pt x="102" y="28"/>
                  </a:cubicBezTo>
                  <a:cubicBezTo>
                    <a:pt x="100" y="28"/>
                    <a:pt x="100" y="28"/>
                    <a:pt x="100" y="28"/>
                  </a:cubicBezTo>
                  <a:cubicBezTo>
                    <a:pt x="100" y="28"/>
                    <a:pt x="100" y="28"/>
                    <a:pt x="100" y="26"/>
                  </a:cubicBezTo>
                  <a:cubicBezTo>
                    <a:pt x="102" y="29"/>
                    <a:pt x="103" y="28"/>
                    <a:pt x="105" y="28"/>
                  </a:cubicBezTo>
                  <a:cubicBezTo>
                    <a:pt x="105" y="28"/>
                    <a:pt x="102" y="26"/>
                    <a:pt x="105" y="26"/>
                  </a:cubicBezTo>
                  <a:cubicBezTo>
                    <a:pt x="105" y="26"/>
                    <a:pt x="107" y="26"/>
                    <a:pt x="105" y="26"/>
                  </a:cubicBezTo>
                  <a:cubicBezTo>
                    <a:pt x="105" y="26"/>
                    <a:pt x="107" y="28"/>
                    <a:pt x="107" y="26"/>
                  </a:cubicBezTo>
                  <a:cubicBezTo>
                    <a:pt x="105" y="25"/>
                    <a:pt x="105" y="25"/>
                    <a:pt x="105" y="25"/>
                  </a:cubicBezTo>
                  <a:cubicBezTo>
                    <a:pt x="105" y="26"/>
                    <a:pt x="105" y="26"/>
                    <a:pt x="105" y="26"/>
                  </a:cubicBezTo>
                  <a:cubicBezTo>
                    <a:pt x="103" y="25"/>
                    <a:pt x="103" y="25"/>
                    <a:pt x="103" y="25"/>
                  </a:cubicBezTo>
                  <a:cubicBezTo>
                    <a:pt x="103" y="25"/>
                    <a:pt x="103" y="24"/>
                    <a:pt x="105" y="25"/>
                  </a:cubicBezTo>
                  <a:cubicBezTo>
                    <a:pt x="105" y="25"/>
                    <a:pt x="103" y="25"/>
                    <a:pt x="105" y="25"/>
                  </a:cubicBezTo>
                  <a:cubicBezTo>
                    <a:pt x="107" y="25"/>
                    <a:pt x="105" y="24"/>
                    <a:pt x="107" y="24"/>
                  </a:cubicBezTo>
                  <a:cubicBezTo>
                    <a:pt x="107" y="25"/>
                    <a:pt x="107" y="25"/>
                    <a:pt x="108" y="25"/>
                  </a:cubicBezTo>
                  <a:cubicBezTo>
                    <a:pt x="108" y="25"/>
                    <a:pt x="108" y="25"/>
                    <a:pt x="108" y="25"/>
                  </a:cubicBezTo>
                  <a:cubicBezTo>
                    <a:pt x="108" y="25"/>
                    <a:pt x="108" y="25"/>
                    <a:pt x="108" y="25"/>
                  </a:cubicBezTo>
                  <a:cubicBezTo>
                    <a:pt x="108" y="24"/>
                    <a:pt x="108" y="25"/>
                    <a:pt x="109" y="24"/>
                  </a:cubicBezTo>
                  <a:cubicBezTo>
                    <a:pt x="108" y="24"/>
                    <a:pt x="108" y="24"/>
                    <a:pt x="108" y="24"/>
                  </a:cubicBezTo>
                  <a:cubicBezTo>
                    <a:pt x="107" y="24"/>
                    <a:pt x="108" y="25"/>
                    <a:pt x="107" y="24"/>
                  </a:cubicBezTo>
                  <a:cubicBezTo>
                    <a:pt x="107" y="24"/>
                    <a:pt x="108" y="24"/>
                    <a:pt x="108" y="22"/>
                  </a:cubicBezTo>
                  <a:cubicBezTo>
                    <a:pt x="107" y="22"/>
                    <a:pt x="107" y="22"/>
                    <a:pt x="107" y="22"/>
                  </a:cubicBezTo>
                  <a:cubicBezTo>
                    <a:pt x="107" y="22"/>
                    <a:pt x="105" y="21"/>
                    <a:pt x="107" y="21"/>
                  </a:cubicBezTo>
                  <a:cubicBezTo>
                    <a:pt x="108" y="21"/>
                    <a:pt x="108" y="21"/>
                    <a:pt x="108" y="22"/>
                  </a:cubicBezTo>
                  <a:cubicBezTo>
                    <a:pt x="108" y="21"/>
                    <a:pt x="109" y="21"/>
                    <a:pt x="109" y="21"/>
                  </a:cubicBezTo>
                  <a:cubicBezTo>
                    <a:pt x="108" y="20"/>
                    <a:pt x="109" y="20"/>
                    <a:pt x="109" y="20"/>
                  </a:cubicBezTo>
                  <a:cubicBezTo>
                    <a:pt x="109" y="20"/>
                    <a:pt x="108" y="21"/>
                    <a:pt x="107" y="21"/>
                  </a:cubicBezTo>
                  <a:cubicBezTo>
                    <a:pt x="107" y="20"/>
                    <a:pt x="107" y="22"/>
                    <a:pt x="105" y="21"/>
                  </a:cubicBezTo>
                  <a:cubicBezTo>
                    <a:pt x="107" y="21"/>
                    <a:pt x="105" y="20"/>
                    <a:pt x="103" y="20"/>
                  </a:cubicBezTo>
                  <a:cubicBezTo>
                    <a:pt x="105" y="20"/>
                    <a:pt x="105" y="20"/>
                    <a:pt x="105" y="20"/>
                  </a:cubicBezTo>
                  <a:cubicBezTo>
                    <a:pt x="105" y="20"/>
                    <a:pt x="105" y="20"/>
                    <a:pt x="107" y="21"/>
                  </a:cubicBezTo>
                  <a:cubicBezTo>
                    <a:pt x="107" y="20"/>
                    <a:pt x="107" y="20"/>
                    <a:pt x="108" y="20"/>
                  </a:cubicBezTo>
                  <a:cubicBezTo>
                    <a:pt x="108" y="18"/>
                    <a:pt x="107" y="18"/>
                    <a:pt x="107" y="18"/>
                  </a:cubicBezTo>
                  <a:cubicBezTo>
                    <a:pt x="108" y="18"/>
                    <a:pt x="108" y="16"/>
                    <a:pt x="108" y="14"/>
                  </a:cubicBezTo>
                  <a:cubicBezTo>
                    <a:pt x="109" y="16"/>
                    <a:pt x="109" y="14"/>
                    <a:pt x="111" y="14"/>
                  </a:cubicBezTo>
                  <a:cubicBezTo>
                    <a:pt x="111" y="16"/>
                    <a:pt x="111" y="16"/>
                    <a:pt x="111" y="16"/>
                  </a:cubicBezTo>
                  <a:cubicBezTo>
                    <a:pt x="111" y="16"/>
                    <a:pt x="111" y="16"/>
                    <a:pt x="111" y="16"/>
                  </a:cubicBezTo>
                  <a:cubicBezTo>
                    <a:pt x="112" y="16"/>
                    <a:pt x="109" y="14"/>
                    <a:pt x="111" y="14"/>
                  </a:cubicBezTo>
                  <a:cubicBezTo>
                    <a:pt x="111" y="16"/>
                    <a:pt x="109" y="14"/>
                    <a:pt x="109" y="13"/>
                  </a:cubicBezTo>
                  <a:cubicBezTo>
                    <a:pt x="108" y="13"/>
                    <a:pt x="108" y="13"/>
                    <a:pt x="108" y="13"/>
                  </a:cubicBezTo>
                  <a:cubicBezTo>
                    <a:pt x="109" y="13"/>
                    <a:pt x="109" y="12"/>
                    <a:pt x="111" y="12"/>
                  </a:cubicBezTo>
                  <a:cubicBezTo>
                    <a:pt x="111" y="11"/>
                    <a:pt x="112" y="9"/>
                    <a:pt x="112" y="9"/>
                  </a:cubicBezTo>
                  <a:cubicBezTo>
                    <a:pt x="112" y="8"/>
                    <a:pt x="111" y="8"/>
                    <a:pt x="111" y="8"/>
                  </a:cubicBezTo>
                  <a:cubicBezTo>
                    <a:pt x="111" y="7"/>
                    <a:pt x="112" y="8"/>
                    <a:pt x="112" y="8"/>
                  </a:cubicBezTo>
                  <a:cubicBezTo>
                    <a:pt x="112" y="8"/>
                    <a:pt x="112" y="8"/>
                    <a:pt x="112" y="8"/>
                  </a:cubicBezTo>
                  <a:cubicBezTo>
                    <a:pt x="112" y="8"/>
                    <a:pt x="112" y="5"/>
                    <a:pt x="113" y="7"/>
                  </a:cubicBezTo>
                  <a:cubicBezTo>
                    <a:pt x="112" y="5"/>
                    <a:pt x="112" y="5"/>
                    <a:pt x="112" y="5"/>
                  </a:cubicBezTo>
                  <a:cubicBezTo>
                    <a:pt x="112" y="5"/>
                    <a:pt x="112" y="5"/>
                    <a:pt x="112" y="5"/>
                  </a:cubicBezTo>
                  <a:cubicBezTo>
                    <a:pt x="112" y="5"/>
                    <a:pt x="112" y="5"/>
                    <a:pt x="112" y="5"/>
                  </a:cubicBezTo>
                  <a:cubicBezTo>
                    <a:pt x="111" y="3"/>
                    <a:pt x="112" y="3"/>
                    <a:pt x="112" y="3"/>
                  </a:cubicBezTo>
                  <a:cubicBezTo>
                    <a:pt x="113" y="5"/>
                    <a:pt x="113" y="5"/>
                    <a:pt x="113" y="5"/>
                  </a:cubicBezTo>
                  <a:cubicBezTo>
                    <a:pt x="113" y="3"/>
                    <a:pt x="113" y="1"/>
                    <a:pt x="115" y="1"/>
                  </a:cubicBezTo>
                  <a:cubicBezTo>
                    <a:pt x="113" y="1"/>
                    <a:pt x="113" y="1"/>
                    <a:pt x="113" y="1"/>
                  </a:cubicBezTo>
                  <a:cubicBezTo>
                    <a:pt x="115" y="0"/>
                    <a:pt x="115" y="0"/>
                    <a:pt x="115" y="0"/>
                  </a:cubicBezTo>
                  <a:cubicBezTo>
                    <a:pt x="113" y="0"/>
                    <a:pt x="113" y="0"/>
                    <a:pt x="115" y="0"/>
                  </a:cubicBezTo>
                  <a:cubicBezTo>
                    <a:pt x="112" y="0"/>
                    <a:pt x="112" y="0"/>
                    <a:pt x="112" y="0"/>
                  </a:cubicBezTo>
                  <a:cubicBezTo>
                    <a:pt x="112" y="1"/>
                    <a:pt x="113" y="0"/>
                    <a:pt x="113" y="1"/>
                  </a:cubicBezTo>
                  <a:cubicBezTo>
                    <a:pt x="113" y="1"/>
                    <a:pt x="113" y="1"/>
                    <a:pt x="112" y="1"/>
                  </a:cubicBezTo>
                  <a:cubicBezTo>
                    <a:pt x="113" y="1"/>
                    <a:pt x="113" y="1"/>
                    <a:pt x="113" y="1"/>
                  </a:cubicBezTo>
                  <a:cubicBezTo>
                    <a:pt x="112" y="1"/>
                    <a:pt x="112" y="1"/>
                    <a:pt x="111" y="1"/>
                  </a:cubicBezTo>
                  <a:cubicBezTo>
                    <a:pt x="112" y="1"/>
                    <a:pt x="111" y="0"/>
                    <a:pt x="112" y="1"/>
                  </a:cubicBezTo>
                  <a:cubicBezTo>
                    <a:pt x="111" y="1"/>
                    <a:pt x="111" y="1"/>
                    <a:pt x="111" y="1"/>
                  </a:cubicBezTo>
                  <a:cubicBezTo>
                    <a:pt x="111" y="1"/>
                    <a:pt x="111" y="1"/>
                    <a:pt x="111" y="1"/>
                  </a:cubicBezTo>
                  <a:cubicBezTo>
                    <a:pt x="111" y="1"/>
                    <a:pt x="109" y="1"/>
                    <a:pt x="109" y="3"/>
                  </a:cubicBezTo>
                  <a:cubicBezTo>
                    <a:pt x="111" y="5"/>
                    <a:pt x="108" y="5"/>
                    <a:pt x="108" y="5"/>
                  </a:cubicBezTo>
                  <a:cubicBezTo>
                    <a:pt x="109" y="5"/>
                    <a:pt x="111" y="5"/>
                    <a:pt x="111" y="5"/>
                  </a:cubicBezTo>
                  <a:cubicBezTo>
                    <a:pt x="111" y="7"/>
                    <a:pt x="111" y="5"/>
                    <a:pt x="111" y="7"/>
                  </a:cubicBezTo>
                  <a:cubicBezTo>
                    <a:pt x="109" y="7"/>
                    <a:pt x="109" y="7"/>
                    <a:pt x="108" y="7"/>
                  </a:cubicBezTo>
                  <a:cubicBezTo>
                    <a:pt x="109" y="7"/>
                    <a:pt x="109" y="7"/>
                    <a:pt x="109" y="7"/>
                  </a:cubicBezTo>
                  <a:cubicBezTo>
                    <a:pt x="108" y="7"/>
                    <a:pt x="108" y="7"/>
                    <a:pt x="107" y="8"/>
                  </a:cubicBezTo>
                  <a:cubicBezTo>
                    <a:pt x="107" y="9"/>
                    <a:pt x="107" y="9"/>
                    <a:pt x="105" y="11"/>
                  </a:cubicBezTo>
                  <a:cubicBezTo>
                    <a:pt x="107" y="11"/>
                    <a:pt x="107" y="11"/>
                    <a:pt x="107" y="11"/>
                  </a:cubicBezTo>
                  <a:cubicBezTo>
                    <a:pt x="105" y="11"/>
                    <a:pt x="105" y="12"/>
                    <a:pt x="103" y="13"/>
                  </a:cubicBezTo>
                  <a:cubicBezTo>
                    <a:pt x="103" y="14"/>
                    <a:pt x="102" y="14"/>
                    <a:pt x="102" y="16"/>
                  </a:cubicBezTo>
                  <a:cubicBezTo>
                    <a:pt x="100" y="18"/>
                    <a:pt x="99" y="20"/>
                    <a:pt x="98" y="22"/>
                  </a:cubicBezTo>
                  <a:cubicBezTo>
                    <a:pt x="99" y="22"/>
                    <a:pt x="99" y="22"/>
                    <a:pt x="99" y="22"/>
                  </a:cubicBezTo>
                  <a:cubicBezTo>
                    <a:pt x="98" y="22"/>
                    <a:pt x="99" y="22"/>
                    <a:pt x="99" y="24"/>
                  </a:cubicBezTo>
                  <a:cubicBezTo>
                    <a:pt x="99" y="22"/>
                    <a:pt x="98" y="24"/>
                    <a:pt x="98" y="24"/>
                  </a:cubicBezTo>
                  <a:cubicBezTo>
                    <a:pt x="98" y="24"/>
                    <a:pt x="96" y="25"/>
                    <a:pt x="95" y="25"/>
                  </a:cubicBezTo>
                  <a:cubicBezTo>
                    <a:pt x="95" y="26"/>
                    <a:pt x="95" y="26"/>
                    <a:pt x="95" y="26"/>
                  </a:cubicBezTo>
                  <a:cubicBezTo>
                    <a:pt x="94" y="26"/>
                    <a:pt x="94" y="28"/>
                    <a:pt x="94" y="29"/>
                  </a:cubicBezTo>
                  <a:cubicBezTo>
                    <a:pt x="94" y="29"/>
                    <a:pt x="95" y="29"/>
                    <a:pt x="94" y="29"/>
                  </a:cubicBezTo>
                  <a:cubicBezTo>
                    <a:pt x="92" y="30"/>
                    <a:pt x="92" y="30"/>
                    <a:pt x="92" y="30"/>
                  </a:cubicBezTo>
                  <a:cubicBezTo>
                    <a:pt x="90" y="30"/>
                    <a:pt x="90" y="33"/>
                    <a:pt x="90" y="34"/>
                  </a:cubicBezTo>
                  <a:cubicBezTo>
                    <a:pt x="87" y="35"/>
                    <a:pt x="87" y="38"/>
                    <a:pt x="85" y="39"/>
                  </a:cubicBezTo>
                  <a:cubicBezTo>
                    <a:pt x="86" y="41"/>
                    <a:pt x="86" y="41"/>
                    <a:pt x="86" y="41"/>
                  </a:cubicBezTo>
                  <a:cubicBezTo>
                    <a:pt x="83" y="42"/>
                    <a:pt x="83" y="46"/>
                    <a:pt x="81" y="47"/>
                  </a:cubicBezTo>
                  <a:cubicBezTo>
                    <a:pt x="82" y="48"/>
                    <a:pt x="82" y="48"/>
                    <a:pt x="82" y="48"/>
                  </a:cubicBezTo>
                  <a:cubicBezTo>
                    <a:pt x="82" y="48"/>
                    <a:pt x="81" y="50"/>
                    <a:pt x="81" y="48"/>
                  </a:cubicBezTo>
                  <a:cubicBezTo>
                    <a:pt x="81" y="50"/>
                    <a:pt x="79" y="50"/>
                    <a:pt x="79" y="51"/>
                  </a:cubicBezTo>
                  <a:cubicBezTo>
                    <a:pt x="79" y="51"/>
                    <a:pt x="79" y="51"/>
                    <a:pt x="77" y="51"/>
                  </a:cubicBezTo>
                  <a:cubicBezTo>
                    <a:pt x="77" y="52"/>
                    <a:pt x="77" y="54"/>
                    <a:pt x="76" y="54"/>
                  </a:cubicBezTo>
                  <a:cubicBezTo>
                    <a:pt x="76" y="54"/>
                    <a:pt x="76" y="54"/>
                    <a:pt x="76" y="54"/>
                  </a:cubicBezTo>
                  <a:cubicBezTo>
                    <a:pt x="77" y="54"/>
                    <a:pt x="77" y="54"/>
                    <a:pt x="77" y="55"/>
                  </a:cubicBezTo>
                  <a:cubicBezTo>
                    <a:pt x="76" y="55"/>
                    <a:pt x="76" y="56"/>
                    <a:pt x="76" y="55"/>
                  </a:cubicBezTo>
                  <a:cubicBezTo>
                    <a:pt x="76" y="56"/>
                    <a:pt x="73" y="59"/>
                    <a:pt x="73" y="60"/>
                  </a:cubicBezTo>
                  <a:cubicBezTo>
                    <a:pt x="73" y="60"/>
                    <a:pt x="73" y="60"/>
                    <a:pt x="73" y="60"/>
                  </a:cubicBezTo>
                  <a:cubicBezTo>
                    <a:pt x="72" y="61"/>
                    <a:pt x="72" y="63"/>
                    <a:pt x="70" y="63"/>
                  </a:cubicBezTo>
                  <a:cubicBezTo>
                    <a:pt x="70" y="64"/>
                    <a:pt x="72" y="63"/>
                    <a:pt x="72" y="64"/>
                  </a:cubicBezTo>
                  <a:cubicBezTo>
                    <a:pt x="70" y="64"/>
                    <a:pt x="70" y="64"/>
                    <a:pt x="70" y="64"/>
                  </a:cubicBezTo>
                  <a:cubicBezTo>
                    <a:pt x="69" y="65"/>
                    <a:pt x="69" y="68"/>
                    <a:pt x="68" y="69"/>
                  </a:cubicBezTo>
                  <a:cubicBezTo>
                    <a:pt x="66" y="72"/>
                    <a:pt x="64" y="76"/>
                    <a:pt x="61" y="78"/>
                  </a:cubicBezTo>
                  <a:cubicBezTo>
                    <a:pt x="62" y="78"/>
                    <a:pt x="62" y="78"/>
                    <a:pt x="62" y="78"/>
                  </a:cubicBezTo>
                  <a:cubicBezTo>
                    <a:pt x="60" y="78"/>
                    <a:pt x="62" y="81"/>
                    <a:pt x="60" y="81"/>
                  </a:cubicBezTo>
                  <a:cubicBezTo>
                    <a:pt x="60" y="81"/>
                    <a:pt x="60" y="81"/>
                    <a:pt x="60" y="81"/>
                  </a:cubicBezTo>
                  <a:cubicBezTo>
                    <a:pt x="59" y="82"/>
                    <a:pt x="60" y="85"/>
                    <a:pt x="59" y="86"/>
                  </a:cubicBezTo>
                  <a:cubicBezTo>
                    <a:pt x="59" y="85"/>
                    <a:pt x="59" y="85"/>
                    <a:pt x="59" y="85"/>
                  </a:cubicBezTo>
                  <a:cubicBezTo>
                    <a:pt x="59" y="86"/>
                    <a:pt x="57" y="88"/>
                    <a:pt x="57" y="89"/>
                  </a:cubicBezTo>
                  <a:cubicBezTo>
                    <a:pt x="57" y="89"/>
                    <a:pt x="57" y="89"/>
                    <a:pt x="57" y="89"/>
                  </a:cubicBezTo>
                  <a:cubicBezTo>
                    <a:pt x="59" y="89"/>
                    <a:pt x="56" y="89"/>
                    <a:pt x="57" y="90"/>
                  </a:cubicBezTo>
                  <a:cubicBezTo>
                    <a:pt x="57" y="90"/>
                    <a:pt x="56" y="90"/>
                    <a:pt x="57" y="90"/>
                  </a:cubicBezTo>
                  <a:cubicBezTo>
                    <a:pt x="56" y="93"/>
                    <a:pt x="53" y="94"/>
                    <a:pt x="51" y="98"/>
                  </a:cubicBezTo>
                  <a:cubicBezTo>
                    <a:pt x="51" y="101"/>
                    <a:pt x="53" y="99"/>
                    <a:pt x="51" y="99"/>
                  </a:cubicBezTo>
                  <a:cubicBezTo>
                    <a:pt x="51" y="101"/>
                    <a:pt x="51" y="99"/>
                    <a:pt x="51" y="99"/>
                  </a:cubicBezTo>
                  <a:cubicBezTo>
                    <a:pt x="49" y="101"/>
                    <a:pt x="53" y="102"/>
                    <a:pt x="51" y="102"/>
                  </a:cubicBezTo>
                  <a:cubicBezTo>
                    <a:pt x="49" y="101"/>
                    <a:pt x="51" y="102"/>
                    <a:pt x="49" y="102"/>
                  </a:cubicBezTo>
                  <a:cubicBezTo>
                    <a:pt x="49" y="103"/>
                    <a:pt x="51" y="103"/>
                    <a:pt x="49" y="103"/>
                  </a:cubicBezTo>
                  <a:cubicBezTo>
                    <a:pt x="49" y="105"/>
                    <a:pt x="49" y="105"/>
                    <a:pt x="49" y="105"/>
                  </a:cubicBezTo>
                  <a:cubicBezTo>
                    <a:pt x="48" y="105"/>
                    <a:pt x="48" y="106"/>
                    <a:pt x="46" y="106"/>
                  </a:cubicBezTo>
                  <a:cubicBezTo>
                    <a:pt x="43" y="112"/>
                    <a:pt x="38" y="118"/>
                    <a:pt x="34" y="123"/>
                  </a:cubicBezTo>
                  <a:cubicBezTo>
                    <a:pt x="31" y="129"/>
                    <a:pt x="29" y="133"/>
                    <a:pt x="25" y="141"/>
                  </a:cubicBezTo>
                  <a:cubicBezTo>
                    <a:pt x="25" y="142"/>
                    <a:pt x="25" y="142"/>
                    <a:pt x="23" y="144"/>
                  </a:cubicBezTo>
                  <a:cubicBezTo>
                    <a:pt x="23" y="144"/>
                    <a:pt x="23" y="144"/>
                    <a:pt x="23" y="144"/>
                  </a:cubicBezTo>
                  <a:cubicBezTo>
                    <a:pt x="23" y="144"/>
                    <a:pt x="23" y="145"/>
                    <a:pt x="22" y="145"/>
                  </a:cubicBezTo>
                  <a:cubicBezTo>
                    <a:pt x="21" y="146"/>
                    <a:pt x="19" y="149"/>
                    <a:pt x="19" y="152"/>
                  </a:cubicBezTo>
                  <a:cubicBezTo>
                    <a:pt x="19" y="152"/>
                    <a:pt x="19" y="152"/>
                    <a:pt x="19" y="152"/>
                  </a:cubicBezTo>
                  <a:cubicBezTo>
                    <a:pt x="19" y="152"/>
                    <a:pt x="19" y="152"/>
                    <a:pt x="19" y="152"/>
                  </a:cubicBezTo>
                  <a:cubicBezTo>
                    <a:pt x="19" y="153"/>
                    <a:pt x="19" y="153"/>
                    <a:pt x="19" y="153"/>
                  </a:cubicBezTo>
                  <a:cubicBezTo>
                    <a:pt x="19" y="153"/>
                    <a:pt x="18" y="153"/>
                    <a:pt x="18" y="152"/>
                  </a:cubicBezTo>
                  <a:cubicBezTo>
                    <a:pt x="13" y="157"/>
                    <a:pt x="12" y="165"/>
                    <a:pt x="9" y="169"/>
                  </a:cubicBezTo>
                  <a:cubicBezTo>
                    <a:pt x="9" y="170"/>
                    <a:pt x="8" y="171"/>
                    <a:pt x="6" y="172"/>
                  </a:cubicBezTo>
                  <a:cubicBezTo>
                    <a:pt x="5" y="179"/>
                    <a:pt x="4" y="183"/>
                    <a:pt x="0" y="186"/>
                  </a:cubicBezTo>
                  <a:cubicBezTo>
                    <a:pt x="0" y="186"/>
                    <a:pt x="4"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4" name="Freeform 147"/>
            <p:cNvSpPr>
              <a:spLocks/>
            </p:cNvSpPr>
            <p:nvPr/>
          </p:nvSpPr>
          <p:spPr bwMode="auto">
            <a:xfrm>
              <a:off x="4364" y="2647"/>
              <a:ext cx="2" cy="3"/>
            </a:xfrm>
            <a:custGeom>
              <a:avLst/>
              <a:gdLst>
                <a:gd name="T0" fmla="*/ 2 w 2"/>
                <a:gd name="T1" fmla="*/ 0 h 3"/>
                <a:gd name="T2" fmla="*/ 0 w 2"/>
                <a:gd name="T3" fmla="*/ 0 h 3"/>
                <a:gd name="T4" fmla="*/ 0 w 2"/>
                <a:gd name="T5" fmla="*/ 3 h 3"/>
                <a:gd name="T6" fmla="*/ 2 w 2"/>
                <a:gd name="T7" fmla="*/ 3 h 3"/>
                <a:gd name="T8" fmla="*/ 2 w 2"/>
                <a:gd name="T9" fmla="*/ 0 h 3"/>
                <a:gd name="T10" fmla="*/ 2 w 2"/>
                <a:gd name="T11" fmla="*/ 0 h 3"/>
                <a:gd name="T12" fmla="*/ 2 w 2"/>
                <a:gd name="T13" fmla="*/ 0 h 3"/>
                <a:gd name="T14" fmla="*/ 2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2" y="0"/>
                  </a:moveTo>
                  <a:lnTo>
                    <a:pt x="0" y="0"/>
                  </a:lnTo>
                  <a:lnTo>
                    <a:pt x="0" y="3"/>
                  </a:lnTo>
                  <a:lnTo>
                    <a:pt x="2" y="3"/>
                  </a:lnTo>
                  <a:lnTo>
                    <a:pt x="2" y="0"/>
                  </a:lnTo>
                  <a:lnTo>
                    <a:pt x="2" y="0"/>
                  </a:lnTo>
                  <a:lnTo>
                    <a:pt x="2" y="0"/>
                  </a:lnTo>
                  <a:lnTo>
                    <a:pt x="2" y="0"/>
                  </a:ln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5" name="Freeform 148"/>
            <p:cNvSpPr>
              <a:spLocks/>
            </p:cNvSpPr>
            <p:nvPr/>
          </p:nvSpPr>
          <p:spPr bwMode="auto">
            <a:xfrm>
              <a:off x="4262" y="2959"/>
              <a:ext cx="267" cy="444"/>
            </a:xfrm>
            <a:custGeom>
              <a:avLst/>
              <a:gdLst>
                <a:gd name="T0" fmla="*/ 15 w 113"/>
                <a:gd name="T1" fmla="*/ 167 h 188"/>
                <a:gd name="T2" fmla="*/ 18 w 113"/>
                <a:gd name="T3" fmla="*/ 161 h 188"/>
                <a:gd name="T4" fmla="*/ 27 w 113"/>
                <a:gd name="T5" fmla="*/ 151 h 188"/>
                <a:gd name="T6" fmla="*/ 30 w 113"/>
                <a:gd name="T7" fmla="*/ 148 h 188"/>
                <a:gd name="T8" fmla="*/ 35 w 113"/>
                <a:gd name="T9" fmla="*/ 135 h 188"/>
                <a:gd name="T10" fmla="*/ 37 w 113"/>
                <a:gd name="T11" fmla="*/ 130 h 188"/>
                <a:gd name="T12" fmla="*/ 43 w 113"/>
                <a:gd name="T13" fmla="*/ 125 h 188"/>
                <a:gd name="T14" fmla="*/ 45 w 113"/>
                <a:gd name="T15" fmla="*/ 118 h 188"/>
                <a:gd name="T16" fmla="*/ 47 w 113"/>
                <a:gd name="T17" fmla="*/ 115 h 188"/>
                <a:gd name="T18" fmla="*/ 49 w 113"/>
                <a:gd name="T19" fmla="*/ 113 h 188"/>
                <a:gd name="T20" fmla="*/ 54 w 113"/>
                <a:gd name="T21" fmla="*/ 108 h 188"/>
                <a:gd name="T22" fmla="*/ 57 w 113"/>
                <a:gd name="T23" fmla="*/ 103 h 188"/>
                <a:gd name="T24" fmla="*/ 60 w 113"/>
                <a:gd name="T25" fmla="*/ 100 h 188"/>
                <a:gd name="T26" fmla="*/ 61 w 113"/>
                <a:gd name="T27" fmla="*/ 95 h 188"/>
                <a:gd name="T28" fmla="*/ 65 w 113"/>
                <a:gd name="T29" fmla="*/ 88 h 188"/>
                <a:gd name="T30" fmla="*/ 69 w 113"/>
                <a:gd name="T31" fmla="*/ 82 h 188"/>
                <a:gd name="T32" fmla="*/ 71 w 113"/>
                <a:gd name="T33" fmla="*/ 78 h 188"/>
                <a:gd name="T34" fmla="*/ 71 w 113"/>
                <a:gd name="T35" fmla="*/ 75 h 188"/>
                <a:gd name="T36" fmla="*/ 74 w 113"/>
                <a:gd name="T37" fmla="*/ 74 h 188"/>
                <a:gd name="T38" fmla="*/ 74 w 113"/>
                <a:gd name="T39" fmla="*/ 73 h 188"/>
                <a:gd name="T40" fmla="*/ 77 w 113"/>
                <a:gd name="T41" fmla="*/ 70 h 188"/>
                <a:gd name="T42" fmla="*/ 83 w 113"/>
                <a:gd name="T43" fmla="*/ 60 h 188"/>
                <a:gd name="T44" fmla="*/ 84 w 113"/>
                <a:gd name="T45" fmla="*/ 57 h 188"/>
                <a:gd name="T46" fmla="*/ 86 w 113"/>
                <a:gd name="T47" fmla="*/ 55 h 188"/>
                <a:gd name="T48" fmla="*/ 91 w 113"/>
                <a:gd name="T49" fmla="*/ 45 h 188"/>
                <a:gd name="T50" fmla="*/ 90 w 113"/>
                <a:gd name="T51" fmla="*/ 43 h 188"/>
                <a:gd name="T52" fmla="*/ 92 w 113"/>
                <a:gd name="T53" fmla="*/ 42 h 188"/>
                <a:gd name="T54" fmla="*/ 97 w 113"/>
                <a:gd name="T55" fmla="*/ 39 h 188"/>
                <a:gd name="T56" fmla="*/ 99 w 113"/>
                <a:gd name="T57" fmla="*/ 35 h 188"/>
                <a:gd name="T58" fmla="*/ 100 w 113"/>
                <a:gd name="T59" fmla="*/ 35 h 188"/>
                <a:gd name="T60" fmla="*/ 100 w 113"/>
                <a:gd name="T61" fmla="*/ 34 h 188"/>
                <a:gd name="T62" fmla="*/ 100 w 113"/>
                <a:gd name="T63" fmla="*/ 30 h 188"/>
                <a:gd name="T64" fmla="*/ 103 w 113"/>
                <a:gd name="T65" fmla="*/ 26 h 188"/>
                <a:gd name="T66" fmla="*/ 103 w 113"/>
                <a:gd name="T67" fmla="*/ 25 h 188"/>
                <a:gd name="T68" fmla="*/ 105 w 113"/>
                <a:gd name="T69" fmla="*/ 23 h 188"/>
                <a:gd name="T70" fmla="*/ 107 w 113"/>
                <a:gd name="T71" fmla="*/ 21 h 188"/>
                <a:gd name="T72" fmla="*/ 104 w 113"/>
                <a:gd name="T73" fmla="*/ 21 h 188"/>
                <a:gd name="T74" fmla="*/ 109 w 113"/>
                <a:gd name="T75" fmla="*/ 17 h 188"/>
                <a:gd name="T76" fmla="*/ 109 w 113"/>
                <a:gd name="T77" fmla="*/ 8 h 188"/>
                <a:gd name="T78" fmla="*/ 110 w 113"/>
                <a:gd name="T79" fmla="*/ 5 h 188"/>
                <a:gd name="T80" fmla="*/ 113 w 113"/>
                <a:gd name="T81" fmla="*/ 0 h 188"/>
                <a:gd name="T82" fmla="*/ 110 w 113"/>
                <a:gd name="T83" fmla="*/ 2 h 188"/>
                <a:gd name="T84" fmla="*/ 109 w 113"/>
                <a:gd name="T85" fmla="*/ 6 h 188"/>
                <a:gd name="T86" fmla="*/ 101 w 113"/>
                <a:gd name="T87" fmla="*/ 13 h 188"/>
                <a:gd name="T88" fmla="*/ 92 w 113"/>
                <a:gd name="T89" fmla="*/ 25 h 188"/>
                <a:gd name="T90" fmla="*/ 83 w 113"/>
                <a:gd name="T91" fmla="*/ 39 h 188"/>
                <a:gd name="T92" fmla="*/ 75 w 113"/>
                <a:gd name="T93" fmla="*/ 51 h 188"/>
                <a:gd name="T94" fmla="*/ 71 w 113"/>
                <a:gd name="T95" fmla="*/ 60 h 188"/>
                <a:gd name="T96" fmla="*/ 61 w 113"/>
                <a:gd name="T97" fmla="*/ 78 h 188"/>
                <a:gd name="T98" fmla="*/ 56 w 113"/>
                <a:gd name="T99" fmla="*/ 88 h 188"/>
                <a:gd name="T100" fmla="*/ 49 w 113"/>
                <a:gd name="T101" fmla="*/ 102 h 188"/>
                <a:gd name="T102" fmla="*/ 23 w 113"/>
                <a:gd name="T103" fmla="*/ 141 h 188"/>
                <a:gd name="T104" fmla="*/ 18 w 113"/>
                <a:gd name="T105" fmla="*/ 151 h 188"/>
                <a:gd name="T106" fmla="*/ 4 w 113"/>
                <a:gd name="T107" fmla="*/ 18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8">
                  <a:moveTo>
                    <a:pt x="4" y="185"/>
                  </a:moveTo>
                  <a:cubicBezTo>
                    <a:pt x="8" y="184"/>
                    <a:pt x="6" y="180"/>
                    <a:pt x="9" y="178"/>
                  </a:cubicBezTo>
                  <a:cubicBezTo>
                    <a:pt x="9" y="178"/>
                    <a:pt x="8" y="178"/>
                    <a:pt x="9" y="178"/>
                  </a:cubicBezTo>
                  <a:cubicBezTo>
                    <a:pt x="13" y="177"/>
                    <a:pt x="14" y="172"/>
                    <a:pt x="14" y="168"/>
                  </a:cubicBezTo>
                  <a:cubicBezTo>
                    <a:pt x="14" y="168"/>
                    <a:pt x="14" y="168"/>
                    <a:pt x="14" y="168"/>
                  </a:cubicBezTo>
                  <a:cubicBezTo>
                    <a:pt x="14" y="168"/>
                    <a:pt x="15" y="168"/>
                    <a:pt x="15" y="167"/>
                  </a:cubicBezTo>
                  <a:cubicBezTo>
                    <a:pt x="15" y="167"/>
                    <a:pt x="15" y="167"/>
                    <a:pt x="14" y="167"/>
                  </a:cubicBezTo>
                  <a:cubicBezTo>
                    <a:pt x="15" y="167"/>
                    <a:pt x="15" y="165"/>
                    <a:pt x="17" y="165"/>
                  </a:cubicBezTo>
                  <a:cubicBezTo>
                    <a:pt x="15" y="165"/>
                    <a:pt x="15" y="165"/>
                    <a:pt x="15" y="164"/>
                  </a:cubicBezTo>
                  <a:cubicBezTo>
                    <a:pt x="17" y="165"/>
                    <a:pt x="17" y="165"/>
                    <a:pt x="17" y="165"/>
                  </a:cubicBezTo>
                  <a:cubicBezTo>
                    <a:pt x="18" y="165"/>
                    <a:pt x="18" y="163"/>
                    <a:pt x="19" y="161"/>
                  </a:cubicBezTo>
                  <a:cubicBezTo>
                    <a:pt x="18" y="161"/>
                    <a:pt x="18" y="161"/>
                    <a:pt x="18" y="161"/>
                  </a:cubicBezTo>
                  <a:cubicBezTo>
                    <a:pt x="21" y="159"/>
                    <a:pt x="22" y="158"/>
                    <a:pt x="23" y="155"/>
                  </a:cubicBezTo>
                  <a:cubicBezTo>
                    <a:pt x="22" y="155"/>
                    <a:pt x="22" y="155"/>
                    <a:pt x="22" y="155"/>
                  </a:cubicBezTo>
                  <a:cubicBezTo>
                    <a:pt x="23" y="155"/>
                    <a:pt x="23" y="155"/>
                    <a:pt x="24" y="154"/>
                  </a:cubicBezTo>
                  <a:cubicBezTo>
                    <a:pt x="23" y="154"/>
                    <a:pt x="27" y="154"/>
                    <a:pt x="27" y="152"/>
                  </a:cubicBezTo>
                  <a:cubicBezTo>
                    <a:pt x="24" y="152"/>
                    <a:pt x="24" y="152"/>
                    <a:pt x="24" y="152"/>
                  </a:cubicBezTo>
                  <a:cubicBezTo>
                    <a:pt x="27" y="152"/>
                    <a:pt x="24" y="151"/>
                    <a:pt x="27" y="151"/>
                  </a:cubicBezTo>
                  <a:cubicBezTo>
                    <a:pt x="27" y="151"/>
                    <a:pt x="27" y="151"/>
                    <a:pt x="27" y="151"/>
                  </a:cubicBezTo>
                  <a:cubicBezTo>
                    <a:pt x="28" y="151"/>
                    <a:pt x="27" y="150"/>
                    <a:pt x="27" y="150"/>
                  </a:cubicBezTo>
                  <a:cubicBezTo>
                    <a:pt x="28" y="150"/>
                    <a:pt x="28" y="150"/>
                    <a:pt x="28" y="150"/>
                  </a:cubicBezTo>
                  <a:cubicBezTo>
                    <a:pt x="28" y="150"/>
                    <a:pt x="28" y="150"/>
                    <a:pt x="28" y="148"/>
                  </a:cubicBezTo>
                  <a:cubicBezTo>
                    <a:pt x="28" y="148"/>
                    <a:pt x="28" y="148"/>
                    <a:pt x="28" y="148"/>
                  </a:cubicBezTo>
                  <a:cubicBezTo>
                    <a:pt x="28" y="148"/>
                    <a:pt x="28" y="146"/>
                    <a:pt x="30" y="148"/>
                  </a:cubicBezTo>
                  <a:cubicBezTo>
                    <a:pt x="28" y="146"/>
                    <a:pt x="28" y="148"/>
                    <a:pt x="28" y="146"/>
                  </a:cubicBezTo>
                  <a:cubicBezTo>
                    <a:pt x="31" y="145"/>
                    <a:pt x="32" y="141"/>
                    <a:pt x="34" y="138"/>
                  </a:cubicBezTo>
                  <a:cubicBezTo>
                    <a:pt x="34" y="138"/>
                    <a:pt x="34" y="138"/>
                    <a:pt x="32" y="138"/>
                  </a:cubicBezTo>
                  <a:cubicBezTo>
                    <a:pt x="34" y="137"/>
                    <a:pt x="34" y="137"/>
                    <a:pt x="34" y="137"/>
                  </a:cubicBezTo>
                  <a:cubicBezTo>
                    <a:pt x="34" y="137"/>
                    <a:pt x="34" y="137"/>
                    <a:pt x="34" y="135"/>
                  </a:cubicBezTo>
                  <a:cubicBezTo>
                    <a:pt x="35" y="135"/>
                    <a:pt x="35" y="135"/>
                    <a:pt x="35" y="135"/>
                  </a:cubicBezTo>
                  <a:cubicBezTo>
                    <a:pt x="35" y="135"/>
                    <a:pt x="35" y="135"/>
                    <a:pt x="34" y="135"/>
                  </a:cubicBezTo>
                  <a:cubicBezTo>
                    <a:pt x="35" y="135"/>
                    <a:pt x="35" y="134"/>
                    <a:pt x="36" y="134"/>
                  </a:cubicBezTo>
                  <a:cubicBezTo>
                    <a:pt x="35" y="134"/>
                    <a:pt x="35" y="134"/>
                    <a:pt x="35" y="134"/>
                  </a:cubicBezTo>
                  <a:cubicBezTo>
                    <a:pt x="36" y="134"/>
                    <a:pt x="36" y="132"/>
                    <a:pt x="36" y="132"/>
                  </a:cubicBezTo>
                  <a:cubicBezTo>
                    <a:pt x="36" y="132"/>
                    <a:pt x="36" y="132"/>
                    <a:pt x="36" y="132"/>
                  </a:cubicBezTo>
                  <a:cubicBezTo>
                    <a:pt x="36" y="130"/>
                    <a:pt x="37" y="132"/>
                    <a:pt x="37" y="130"/>
                  </a:cubicBezTo>
                  <a:cubicBezTo>
                    <a:pt x="36" y="130"/>
                    <a:pt x="36" y="130"/>
                    <a:pt x="36" y="130"/>
                  </a:cubicBezTo>
                  <a:cubicBezTo>
                    <a:pt x="37" y="130"/>
                    <a:pt x="37" y="129"/>
                    <a:pt x="40" y="129"/>
                  </a:cubicBezTo>
                  <a:cubicBezTo>
                    <a:pt x="40" y="128"/>
                    <a:pt x="40" y="128"/>
                    <a:pt x="40" y="128"/>
                  </a:cubicBezTo>
                  <a:cubicBezTo>
                    <a:pt x="40" y="128"/>
                    <a:pt x="40" y="126"/>
                    <a:pt x="41" y="126"/>
                  </a:cubicBezTo>
                  <a:cubicBezTo>
                    <a:pt x="41" y="125"/>
                    <a:pt x="40" y="125"/>
                    <a:pt x="41" y="125"/>
                  </a:cubicBezTo>
                  <a:cubicBezTo>
                    <a:pt x="41" y="125"/>
                    <a:pt x="41" y="124"/>
                    <a:pt x="43" y="125"/>
                  </a:cubicBezTo>
                  <a:cubicBezTo>
                    <a:pt x="43" y="124"/>
                    <a:pt x="43" y="122"/>
                    <a:pt x="44" y="122"/>
                  </a:cubicBezTo>
                  <a:cubicBezTo>
                    <a:pt x="43" y="122"/>
                    <a:pt x="43" y="121"/>
                    <a:pt x="43" y="122"/>
                  </a:cubicBezTo>
                  <a:cubicBezTo>
                    <a:pt x="41" y="121"/>
                    <a:pt x="41" y="121"/>
                    <a:pt x="41" y="121"/>
                  </a:cubicBezTo>
                  <a:cubicBezTo>
                    <a:pt x="41" y="121"/>
                    <a:pt x="41" y="122"/>
                    <a:pt x="41" y="121"/>
                  </a:cubicBezTo>
                  <a:cubicBezTo>
                    <a:pt x="41" y="121"/>
                    <a:pt x="43" y="121"/>
                    <a:pt x="43" y="118"/>
                  </a:cubicBezTo>
                  <a:cubicBezTo>
                    <a:pt x="44" y="118"/>
                    <a:pt x="45" y="118"/>
                    <a:pt x="45" y="118"/>
                  </a:cubicBezTo>
                  <a:cubicBezTo>
                    <a:pt x="44" y="117"/>
                    <a:pt x="44" y="117"/>
                    <a:pt x="44" y="117"/>
                  </a:cubicBezTo>
                  <a:cubicBezTo>
                    <a:pt x="47" y="117"/>
                    <a:pt x="47" y="117"/>
                    <a:pt x="47" y="117"/>
                  </a:cubicBezTo>
                  <a:cubicBezTo>
                    <a:pt x="47" y="117"/>
                    <a:pt x="47" y="117"/>
                    <a:pt x="47" y="117"/>
                  </a:cubicBezTo>
                  <a:cubicBezTo>
                    <a:pt x="47" y="117"/>
                    <a:pt x="47" y="117"/>
                    <a:pt x="48" y="117"/>
                  </a:cubicBezTo>
                  <a:cubicBezTo>
                    <a:pt x="47" y="117"/>
                    <a:pt x="48" y="116"/>
                    <a:pt x="47" y="115"/>
                  </a:cubicBezTo>
                  <a:cubicBezTo>
                    <a:pt x="47" y="115"/>
                    <a:pt x="47" y="116"/>
                    <a:pt x="47" y="115"/>
                  </a:cubicBezTo>
                  <a:cubicBezTo>
                    <a:pt x="48" y="115"/>
                    <a:pt x="48" y="115"/>
                    <a:pt x="48" y="115"/>
                  </a:cubicBezTo>
                  <a:cubicBezTo>
                    <a:pt x="48" y="115"/>
                    <a:pt x="48" y="115"/>
                    <a:pt x="48" y="115"/>
                  </a:cubicBezTo>
                  <a:cubicBezTo>
                    <a:pt x="48" y="113"/>
                    <a:pt x="48" y="113"/>
                    <a:pt x="49" y="113"/>
                  </a:cubicBezTo>
                  <a:cubicBezTo>
                    <a:pt x="49" y="115"/>
                    <a:pt x="48" y="113"/>
                    <a:pt x="48" y="115"/>
                  </a:cubicBezTo>
                  <a:cubicBezTo>
                    <a:pt x="49" y="115"/>
                    <a:pt x="49" y="113"/>
                    <a:pt x="49" y="113"/>
                  </a:cubicBezTo>
                  <a:cubicBezTo>
                    <a:pt x="49" y="113"/>
                    <a:pt x="49" y="113"/>
                    <a:pt x="49" y="113"/>
                  </a:cubicBezTo>
                  <a:cubicBezTo>
                    <a:pt x="51" y="113"/>
                    <a:pt x="51" y="112"/>
                    <a:pt x="52" y="112"/>
                  </a:cubicBezTo>
                  <a:cubicBezTo>
                    <a:pt x="52" y="112"/>
                    <a:pt x="51" y="111"/>
                    <a:pt x="51" y="112"/>
                  </a:cubicBezTo>
                  <a:cubicBezTo>
                    <a:pt x="51" y="111"/>
                    <a:pt x="54" y="111"/>
                    <a:pt x="52" y="108"/>
                  </a:cubicBezTo>
                  <a:cubicBezTo>
                    <a:pt x="52" y="109"/>
                    <a:pt x="54" y="109"/>
                    <a:pt x="54" y="109"/>
                  </a:cubicBezTo>
                  <a:cubicBezTo>
                    <a:pt x="54" y="108"/>
                    <a:pt x="52" y="108"/>
                    <a:pt x="54" y="108"/>
                  </a:cubicBezTo>
                  <a:cubicBezTo>
                    <a:pt x="52" y="108"/>
                    <a:pt x="54" y="108"/>
                    <a:pt x="54" y="108"/>
                  </a:cubicBezTo>
                  <a:cubicBezTo>
                    <a:pt x="56" y="108"/>
                    <a:pt x="54" y="105"/>
                    <a:pt x="54" y="108"/>
                  </a:cubicBezTo>
                  <a:cubicBezTo>
                    <a:pt x="54" y="105"/>
                    <a:pt x="57" y="104"/>
                    <a:pt x="57" y="103"/>
                  </a:cubicBezTo>
                  <a:cubicBezTo>
                    <a:pt x="58" y="103"/>
                    <a:pt x="58" y="103"/>
                    <a:pt x="58" y="103"/>
                  </a:cubicBezTo>
                  <a:cubicBezTo>
                    <a:pt x="57" y="103"/>
                    <a:pt x="57" y="103"/>
                    <a:pt x="57" y="103"/>
                  </a:cubicBezTo>
                  <a:cubicBezTo>
                    <a:pt x="57" y="103"/>
                    <a:pt x="58" y="102"/>
                    <a:pt x="57" y="102"/>
                  </a:cubicBezTo>
                  <a:cubicBezTo>
                    <a:pt x="58" y="102"/>
                    <a:pt x="56" y="103"/>
                    <a:pt x="57" y="103"/>
                  </a:cubicBezTo>
                  <a:cubicBezTo>
                    <a:pt x="56" y="103"/>
                    <a:pt x="58" y="103"/>
                    <a:pt x="57" y="102"/>
                  </a:cubicBezTo>
                  <a:cubicBezTo>
                    <a:pt x="57" y="102"/>
                    <a:pt x="58" y="102"/>
                    <a:pt x="58" y="100"/>
                  </a:cubicBezTo>
                  <a:cubicBezTo>
                    <a:pt x="58" y="102"/>
                    <a:pt x="57" y="100"/>
                    <a:pt x="57" y="100"/>
                  </a:cubicBezTo>
                  <a:cubicBezTo>
                    <a:pt x="58" y="100"/>
                    <a:pt x="58" y="100"/>
                    <a:pt x="58" y="100"/>
                  </a:cubicBezTo>
                  <a:cubicBezTo>
                    <a:pt x="58" y="100"/>
                    <a:pt x="58" y="100"/>
                    <a:pt x="58" y="100"/>
                  </a:cubicBezTo>
                  <a:cubicBezTo>
                    <a:pt x="60" y="100"/>
                    <a:pt x="60" y="99"/>
                    <a:pt x="60" y="100"/>
                  </a:cubicBezTo>
                  <a:cubicBezTo>
                    <a:pt x="60" y="99"/>
                    <a:pt x="61" y="99"/>
                    <a:pt x="60" y="99"/>
                  </a:cubicBezTo>
                  <a:cubicBezTo>
                    <a:pt x="58" y="98"/>
                    <a:pt x="58" y="98"/>
                    <a:pt x="58" y="98"/>
                  </a:cubicBezTo>
                  <a:cubicBezTo>
                    <a:pt x="60" y="98"/>
                    <a:pt x="60" y="98"/>
                    <a:pt x="60" y="98"/>
                  </a:cubicBezTo>
                  <a:cubicBezTo>
                    <a:pt x="60" y="98"/>
                    <a:pt x="60" y="98"/>
                    <a:pt x="60" y="98"/>
                  </a:cubicBezTo>
                  <a:cubicBezTo>
                    <a:pt x="61" y="98"/>
                    <a:pt x="60" y="96"/>
                    <a:pt x="61" y="98"/>
                  </a:cubicBezTo>
                  <a:cubicBezTo>
                    <a:pt x="61" y="96"/>
                    <a:pt x="62" y="95"/>
                    <a:pt x="61" y="95"/>
                  </a:cubicBezTo>
                  <a:cubicBezTo>
                    <a:pt x="62" y="95"/>
                    <a:pt x="62" y="92"/>
                    <a:pt x="62" y="92"/>
                  </a:cubicBezTo>
                  <a:cubicBezTo>
                    <a:pt x="62" y="92"/>
                    <a:pt x="62" y="92"/>
                    <a:pt x="62" y="92"/>
                  </a:cubicBezTo>
                  <a:cubicBezTo>
                    <a:pt x="62" y="92"/>
                    <a:pt x="62" y="92"/>
                    <a:pt x="62" y="92"/>
                  </a:cubicBezTo>
                  <a:cubicBezTo>
                    <a:pt x="62" y="92"/>
                    <a:pt x="62" y="91"/>
                    <a:pt x="62" y="90"/>
                  </a:cubicBezTo>
                  <a:cubicBezTo>
                    <a:pt x="64" y="90"/>
                    <a:pt x="64" y="90"/>
                    <a:pt x="64" y="91"/>
                  </a:cubicBezTo>
                  <a:cubicBezTo>
                    <a:pt x="64" y="90"/>
                    <a:pt x="65" y="90"/>
                    <a:pt x="65" y="88"/>
                  </a:cubicBezTo>
                  <a:cubicBezTo>
                    <a:pt x="64" y="88"/>
                    <a:pt x="64" y="88"/>
                    <a:pt x="64" y="88"/>
                  </a:cubicBezTo>
                  <a:cubicBezTo>
                    <a:pt x="62" y="87"/>
                    <a:pt x="65" y="88"/>
                    <a:pt x="65" y="87"/>
                  </a:cubicBezTo>
                  <a:cubicBezTo>
                    <a:pt x="67" y="87"/>
                    <a:pt x="67" y="87"/>
                    <a:pt x="67" y="87"/>
                  </a:cubicBezTo>
                  <a:cubicBezTo>
                    <a:pt x="65" y="87"/>
                    <a:pt x="69" y="87"/>
                    <a:pt x="67" y="86"/>
                  </a:cubicBezTo>
                  <a:cubicBezTo>
                    <a:pt x="67" y="86"/>
                    <a:pt x="67" y="86"/>
                    <a:pt x="69" y="86"/>
                  </a:cubicBezTo>
                  <a:cubicBezTo>
                    <a:pt x="67" y="85"/>
                    <a:pt x="70" y="83"/>
                    <a:pt x="69" y="82"/>
                  </a:cubicBezTo>
                  <a:cubicBezTo>
                    <a:pt x="69" y="82"/>
                    <a:pt x="69" y="82"/>
                    <a:pt x="70" y="82"/>
                  </a:cubicBezTo>
                  <a:cubicBezTo>
                    <a:pt x="69" y="82"/>
                    <a:pt x="69" y="82"/>
                    <a:pt x="69" y="82"/>
                  </a:cubicBezTo>
                  <a:cubicBezTo>
                    <a:pt x="70" y="82"/>
                    <a:pt x="70" y="82"/>
                    <a:pt x="70" y="82"/>
                  </a:cubicBezTo>
                  <a:cubicBezTo>
                    <a:pt x="70" y="82"/>
                    <a:pt x="70" y="82"/>
                    <a:pt x="69" y="82"/>
                  </a:cubicBezTo>
                  <a:cubicBezTo>
                    <a:pt x="69" y="79"/>
                    <a:pt x="71" y="82"/>
                    <a:pt x="71" y="79"/>
                  </a:cubicBezTo>
                  <a:cubicBezTo>
                    <a:pt x="71" y="79"/>
                    <a:pt x="71" y="79"/>
                    <a:pt x="71" y="78"/>
                  </a:cubicBezTo>
                  <a:cubicBezTo>
                    <a:pt x="71" y="78"/>
                    <a:pt x="71" y="78"/>
                    <a:pt x="71" y="78"/>
                  </a:cubicBezTo>
                  <a:cubicBezTo>
                    <a:pt x="73" y="78"/>
                    <a:pt x="71" y="78"/>
                    <a:pt x="70" y="77"/>
                  </a:cubicBezTo>
                  <a:cubicBezTo>
                    <a:pt x="71" y="77"/>
                    <a:pt x="71" y="77"/>
                    <a:pt x="71" y="77"/>
                  </a:cubicBezTo>
                  <a:cubicBezTo>
                    <a:pt x="71" y="75"/>
                    <a:pt x="71" y="75"/>
                    <a:pt x="71" y="75"/>
                  </a:cubicBezTo>
                  <a:cubicBezTo>
                    <a:pt x="71" y="77"/>
                    <a:pt x="71" y="75"/>
                    <a:pt x="71" y="75"/>
                  </a:cubicBezTo>
                  <a:cubicBezTo>
                    <a:pt x="71" y="75"/>
                    <a:pt x="71" y="75"/>
                    <a:pt x="71" y="75"/>
                  </a:cubicBezTo>
                  <a:cubicBezTo>
                    <a:pt x="71" y="75"/>
                    <a:pt x="71" y="75"/>
                    <a:pt x="73" y="75"/>
                  </a:cubicBezTo>
                  <a:cubicBezTo>
                    <a:pt x="73" y="75"/>
                    <a:pt x="73" y="75"/>
                    <a:pt x="73" y="75"/>
                  </a:cubicBezTo>
                  <a:cubicBezTo>
                    <a:pt x="73" y="75"/>
                    <a:pt x="73" y="75"/>
                    <a:pt x="74" y="75"/>
                  </a:cubicBezTo>
                  <a:cubicBezTo>
                    <a:pt x="73" y="75"/>
                    <a:pt x="73" y="74"/>
                    <a:pt x="73" y="74"/>
                  </a:cubicBezTo>
                  <a:cubicBezTo>
                    <a:pt x="74" y="74"/>
                    <a:pt x="74" y="74"/>
                    <a:pt x="74" y="74"/>
                  </a:cubicBezTo>
                  <a:cubicBezTo>
                    <a:pt x="74" y="74"/>
                    <a:pt x="74" y="74"/>
                    <a:pt x="74" y="74"/>
                  </a:cubicBezTo>
                  <a:cubicBezTo>
                    <a:pt x="74" y="74"/>
                    <a:pt x="74" y="74"/>
                    <a:pt x="74" y="74"/>
                  </a:cubicBezTo>
                  <a:cubicBezTo>
                    <a:pt x="74" y="74"/>
                    <a:pt x="73" y="74"/>
                    <a:pt x="74" y="73"/>
                  </a:cubicBezTo>
                  <a:cubicBezTo>
                    <a:pt x="74" y="73"/>
                    <a:pt x="75" y="74"/>
                    <a:pt x="74" y="73"/>
                  </a:cubicBezTo>
                  <a:cubicBezTo>
                    <a:pt x="74" y="73"/>
                    <a:pt x="74" y="73"/>
                    <a:pt x="74" y="73"/>
                  </a:cubicBezTo>
                  <a:cubicBezTo>
                    <a:pt x="74" y="73"/>
                    <a:pt x="74" y="73"/>
                    <a:pt x="74" y="73"/>
                  </a:cubicBezTo>
                  <a:cubicBezTo>
                    <a:pt x="74" y="73"/>
                    <a:pt x="74" y="73"/>
                    <a:pt x="74" y="73"/>
                  </a:cubicBezTo>
                  <a:cubicBezTo>
                    <a:pt x="74" y="73"/>
                    <a:pt x="74" y="73"/>
                    <a:pt x="74" y="73"/>
                  </a:cubicBezTo>
                  <a:cubicBezTo>
                    <a:pt x="75" y="73"/>
                    <a:pt x="75" y="72"/>
                    <a:pt x="75" y="72"/>
                  </a:cubicBezTo>
                  <a:cubicBezTo>
                    <a:pt x="75" y="72"/>
                    <a:pt x="75" y="72"/>
                    <a:pt x="75" y="72"/>
                  </a:cubicBezTo>
                  <a:cubicBezTo>
                    <a:pt x="75" y="72"/>
                    <a:pt x="75" y="72"/>
                    <a:pt x="75" y="72"/>
                  </a:cubicBezTo>
                  <a:cubicBezTo>
                    <a:pt x="75" y="70"/>
                    <a:pt x="75" y="70"/>
                    <a:pt x="77" y="70"/>
                  </a:cubicBezTo>
                  <a:cubicBezTo>
                    <a:pt x="77" y="70"/>
                    <a:pt x="77" y="70"/>
                    <a:pt x="77" y="70"/>
                  </a:cubicBezTo>
                  <a:cubicBezTo>
                    <a:pt x="77" y="69"/>
                    <a:pt x="77" y="69"/>
                    <a:pt x="77" y="69"/>
                  </a:cubicBezTo>
                  <a:cubicBezTo>
                    <a:pt x="77" y="69"/>
                    <a:pt x="75" y="66"/>
                    <a:pt x="77" y="66"/>
                  </a:cubicBezTo>
                  <a:cubicBezTo>
                    <a:pt x="78" y="66"/>
                    <a:pt x="78" y="66"/>
                    <a:pt x="78" y="66"/>
                  </a:cubicBezTo>
                  <a:cubicBezTo>
                    <a:pt x="78" y="66"/>
                    <a:pt x="79" y="65"/>
                    <a:pt x="79" y="64"/>
                  </a:cubicBezTo>
                  <a:cubicBezTo>
                    <a:pt x="79" y="64"/>
                    <a:pt x="79" y="64"/>
                    <a:pt x="79" y="64"/>
                  </a:cubicBezTo>
                  <a:cubicBezTo>
                    <a:pt x="82" y="62"/>
                    <a:pt x="83" y="62"/>
                    <a:pt x="83" y="60"/>
                  </a:cubicBezTo>
                  <a:cubicBezTo>
                    <a:pt x="82" y="60"/>
                    <a:pt x="82" y="60"/>
                    <a:pt x="82" y="60"/>
                  </a:cubicBezTo>
                  <a:cubicBezTo>
                    <a:pt x="82" y="60"/>
                    <a:pt x="82" y="59"/>
                    <a:pt x="82" y="60"/>
                  </a:cubicBezTo>
                  <a:cubicBezTo>
                    <a:pt x="83" y="60"/>
                    <a:pt x="83" y="60"/>
                    <a:pt x="83" y="60"/>
                  </a:cubicBezTo>
                  <a:cubicBezTo>
                    <a:pt x="84" y="60"/>
                    <a:pt x="84" y="59"/>
                    <a:pt x="84" y="59"/>
                  </a:cubicBezTo>
                  <a:cubicBezTo>
                    <a:pt x="84" y="59"/>
                    <a:pt x="84" y="59"/>
                    <a:pt x="84" y="59"/>
                  </a:cubicBezTo>
                  <a:cubicBezTo>
                    <a:pt x="84" y="57"/>
                    <a:pt x="84" y="57"/>
                    <a:pt x="84" y="57"/>
                  </a:cubicBezTo>
                  <a:cubicBezTo>
                    <a:pt x="86" y="57"/>
                    <a:pt x="86" y="57"/>
                    <a:pt x="86" y="57"/>
                  </a:cubicBezTo>
                  <a:cubicBezTo>
                    <a:pt x="84" y="57"/>
                    <a:pt x="84" y="57"/>
                    <a:pt x="84" y="57"/>
                  </a:cubicBezTo>
                  <a:cubicBezTo>
                    <a:pt x="86" y="56"/>
                    <a:pt x="86" y="57"/>
                    <a:pt x="86" y="56"/>
                  </a:cubicBezTo>
                  <a:cubicBezTo>
                    <a:pt x="86" y="56"/>
                    <a:pt x="86" y="56"/>
                    <a:pt x="86" y="56"/>
                  </a:cubicBezTo>
                  <a:cubicBezTo>
                    <a:pt x="86" y="56"/>
                    <a:pt x="87" y="56"/>
                    <a:pt x="87" y="55"/>
                  </a:cubicBezTo>
                  <a:cubicBezTo>
                    <a:pt x="86" y="55"/>
                    <a:pt x="86" y="55"/>
                    <a:pt x="86" y="55"/>
                  </a:cubicBezTo>
                  <a:cubicBezTo>
                    <a:pt x="87" y="52"/>
                    <a:pt x="87" y="52"/>
                    <a:pt x="87" y="55"/>
                  </a:cubicBezTo>
                  <a:cubicBezTo>
                    <a:pt x="87" y="52"/>
                    <a:pt x="87" y="52"/>
                    <a:pt x="87" y="51"/>
                  </a:cubicBezTo>
                  <a:cubicBezTo>
                    <a:pt x="90" y="51"/>
                    <a:pt x="91" y="48"/>
                    <a:pt x="91" y="47"/>
                  </a:cubicBezTo>
                  <a:cubicBezTo>
                    <a:pt x="91" y="47"/>
                    <a:pt x="91" y="47"/>
                    <a:pt x="91" y="47"/>
                  </a:cubicBezTo>
                  <a:cubicBezTo>
                    <a:pt x="91" y="45"/>
                    <a:pt x="92" y="47"/>
                    <a:pt x="92" y="47"/>
                  </a:cubicBezTo>
                  <a:cubicBezTo>
                    <a:pt x="91" y="47"/>
                    <a:pt x="91" y="45"/>
                    <a:pt x="91" y="45"/>
                  </a:cubicBezTo>
                  <a:cubicBezTo>
                    <a:pt x="90" y="44"/>
                    <a:pt x="91" y="45"/>
                    <a:pt x="92" y="45"/>
                  </a:cubicBezTo>
                  <a:cubicBezTo>
                    <a:pt x="92" y="45"/>
                    <a:pt x="91" y="45"/>
                    <a:pt x="92" y="45"/>
                  </a:cubicBezTo>
                  <a:cubicBezTo>
                    <a:pt x="92" y="45"/>
                    <a:pt x="92" y="44"/>
                    <a:pt x="95" y="44"/>
                  </a:cubicBezTo>
                  <a:cubicBezTo>
                    <a:pt x="92" y="44"/>
                    <a:pt x="92" y="44"/>
                    <a:pt x="92" y="44"/>
                  </a:cubicBezTo>
                  <a:cubicBezTo>
                    <a:pt x="92" y="44"/>
                    <a:pt x="92" y="44"/>
                    <a:pt x="92" y="44"/>
                  </a:cubicBezTo>
                  <a:cubicBezTo>
                    <a:pt x="92" y="43"/>
                    <a:pt x="90" y="44"/>
                    <a:pt x="90" y="43"/>
                  </a:cubicBezTo>
                  <a:cubicBezTo>
                    <a:pt x="90" y="43"/>
                    <a:pt x="90" y="43"/>
                    <a:pt x="90" y="43"/>
                  </a:cubicBezTo>
                  <a:cubicBezTo>
                    <a:pt x="88" y="42"/>
                    <a:pt x="88" y="43"/>
                    <a:pt x="88" y="42"/>
                  </a:cubicBezTo>
                  <a:cubicBezTo>
                    <a:pt x="88" y="42"/>
                    <a:pt x="90" y="42"/>
                    <a:pt x="91" y="43"/>
                  </a:cubicBezTo>
                  <a:cubicBezTo>
                    <a:pt x="91" y="42"/>
                    <a:pt x="92" y="43"/>
                    <a:pt x="95" y="43"/>
                  </a:cubicBezTo>
                  <a:cubicBezTo>
                    <a:pt x="92" y="42"/>
                    <a:pt x="92" y="43"/>
                    <a:pt x="92" y="43"/>
                  </a:cubicBezTo>
                  <a:cubicBezTo>
                    <a:pt x="91" y="42"/>
                    <a:pt x="92" y="42"/>
                    <a:pt x="92" y="42"/>
                  </a:cubicBezTo>
                  <a:cubicBezTo>
                    <a:pt x="95" y="42"/>
                    <a:pt x="95" y="42"/>
                    <a:pt x="95" y="42"/>
                  </a:cubicBezTo>
                  <a:cubicBezTo>
                    <a:pt x="95" y="42"/>
                    <a:pt x="95" y="42"/>
                    <a:pt x="95" y="42"/>
                  </a:cubicBezTo>
                  <a:cubicBezTo>
                    <a:pt x="96" y="42"/>
                    <a:pt x="96" y="42"/>
                    <a:pt x="96" y="42"/>
                  </a:cubicBezTo>
                  <a:cubicBezTo>
                    <a:pt x="97" y="42"/>
                    <a:pt x="96" y="39"/>
                    <a:pt x="97" y="42"/>
                  </a:cubicBezTo>
                  <a:cubicBezTo>
                    <a:pt x="96" y="39"/>
                    <a:pt x="95" y="39"/>
                    <a:pt x="95" y="39"/>
                  </a:cubicBezTo>
                  <a:cubicBezTo>
                    <a:pt x="96" y="39"/>
                    <a:pt x="96" y="38"/>
                    <a:pt x="97" y="39"/>
                  </a:cubicBezTo>
                  <a:cubicBezTo>
                    <a:pt x="96" y="39"/>
                    <a:pt x="96" y="39"/>
                    <a:pt x="96" y="39"/>
                  </a:cubicBezTo>
                  <a:cubicBezTo>
                    <a:pt x="96" y="38"/>
                    <a:pt x="97" y="38"/>
                    <a:pt x="96" y="38"/>
                  </a:cubicBezTo>
                  <a:cubicBezTo>
                    <a:pt x="97" y="38"/>
                    <a:pt x="97" y="38"/>
                    <a:pt x="97" y="38"/>
                  </a:cubicBezTo>
                  <a:cubicBezTo>
                    <a:pt x="97" y="38"/>
                    <a:pt x="97" y="38"/>
                    <a:pt x="96" y="36"/>
                  </a:cubicBezTo>
                  <a:cubicBezTo>
                    <a:pt x="97" y="36"/>
                    <a:pt x="99" y="36"/>
                    <a:pt x="97" y="35"/>
                  </a:cubicBezTo>
                  <a:cubicBezTo>
                    <a:pt x="97" y="35"/>
                    <a:pt x="97" y="35"/>
                    <a:pt x="99" y="35"/>
                  </a:cubicBezTo>
                  <a:cubicBezTo>
                    <a:pt x="99" y="36"/>
                    <a:pt x="97" y="35"/>
                    <a:pt x="99" y="36"/>
                  </a:cubicBezTo>
                  <a:cubicBezTo>
                    <a:pt x="97" y="35"/>
                    <a:pt x="99" y="36"/>
                    <a:pt x="99" y="36"/>
                  </a:cubicBezTo>
                  <a:cubicBezTo>
                    <a:pt x="99" y="35"/>
                    <a:pt x="99" y="35"/>
                    <a:pt x="99" y="35"/>
                  </a:cubicBezTo>
                  <a:cubicBezTo>
                    <a:pt x="99" y="35"/>
                    <a:pt x="99" y="35"/>
                    <a:pt x="100" y="35"/>
                  </a:cubicBezTo>
                  <a:cubicBezTo>
                    <a:pt x="99" y="35"/>
                    <a:pt x="99" y="35"/>
                    <a:pt x="99" y="35"/>
                  </a:cubicBezTo>
                  <a:cubicBezTo>
                    <a:pt x="100" y="35"/>
                    <a:pt x="100" y="35"/>
                    <a:pt x="100" y="35"/>
                  </a:cubicBezTo>
                  <a:cubicBezTo>
                    <a:pt x="100" y="35"/>
                    <a:pt x="99" y="34"/>
                    <a:pt x="100" y="34"/>
                  </a:cubicBezTo>
                  <a:cubicBezTo>
                    <a:pt x="99" y="34"/>
                    <a:pt x="99" y="34"/>
                    <a:pt x="99" y="34"/>
                  </a:cubicBezTo>
                  <a:cubicBezTo>
                    <a:pt x="99" y="34"/>
                    <a:pt x="99" y="34"/>
                    <a:pt x="99" y="32"/>
                  </a:cubicBezTo>
                  <a:cubicBezTo>
                    <a:pt x="101" y="34"/>
                    <a:pt x="101" y="34"/>
                    <a:pt x="101" y="34"/>
                  </a:cubicBezTo>
                  <a:cubicBezTo>
                    <a:pt x="101" y="34"/>
                    <a:pt x="100" y="32"/>
                    <a:pt x="101" y="32"/>
                  </a:cubicBezTo>
                  <a:cubicBezTo>
                    <a:pt x="100" y="34"/>
                    <a:pt x="100" y="34"/>
                    <a:pt x="100" y="34"/>
                  </a:cubicBezTo>
                  <a:cubicBezTo>
                    <a:pt x="100" y="32"/>
                    <a:pt x="99" y="32"/>
                    <a:pt x="100" y="31"/>
                  </a:cubicBezTo>
                  <a:cubicBezTo>
                    <a:pt x="100" y="31"/>
                    <a:pt x="101" y="31"/>
                    <a:pt x="101" y="32"/>
                  </a:cubicBezTo>
                  <a:cubicBezTo>
                    <a:pt x="101" y="32"/>
                    <a:pt x="101" y="31"/>
                    <a:pt x="100" y="31"/>
                  </a:cubicBezTo>
                  <a:cubicBezTo>
                    <a:pt x="101" y="31"/>
                    <a:pt x="101" y="32"/>
                    <a:pt x="101" y="31"/>
                  </a:cubicBezTo>
                  <a:cubicBezTo>
                    <a:pt x="101" y="30"/>
                    <a:pt x="101" y="30"/>
                    <a:pt x="101" y="30"/>
                  </a:cubicBezTo>
                  <a:cubicBezTo>
                    <a:pt x="100" y="30"/>
                    <a:pt x="100" y="30"/>
                    <a:pt x="100" y="30"/>
                  </a:cubicBezTo>
                  <a:cubicBezTo>
                    <a:pt x="100" y="30"/>
                    <a:pt x="100" y="30"/>
                    <a:pt x="100" y="30"/>
                  </a:cubicBezTo>
                  <a:cubicBezTo>
                    <a:pt x="99" y="29"/>
                    <a:pt x="99" y="29"/>
                    <a:pt x="99" y="29"/>
                  </a:cubicBezTo>
                  <a:cubicBezTo>
                    <a:pt x="99" y="29"/>
                    <a:pt x="99" y="29"/>
                    <a:pt x="99" y="29"/>
                  </a:cubicBezTo>
                  <a:cubicBezTo>
                    <a:pt x="100" y="30"/>
                    <a:pt x="101" y="29"/>
                    <a:pt x="103" y="29"/>
                  </a:cubicBezTo>
                  <a:cubicBezTo>
                    <a:pt x="103" y="29"/>
                    <a:pt x="100" y="26"/>
                    <a:pt x="103" y="26"/>
                  </a:cubicBezTo>
                  <a:cubicBezTo>
                    <a:pt x="103" y="26"/>
                    <a:pt x="104" y="26"/>
                    <a:pt x="103" y="26"/>
                  </a:cubicBezTo>
                  <a:cubicBezTo>
                    <a:pt x="103" y="26"/>
                    <a:pt x="104" y="29"/>
                    <a:pt x="104" y="26"/>
                  </a:cubicBezTo>
                  <a:cubicBezTo>
                    <a:pt x="104" y="26"/>
                    <a:pt x="104" y="25"/>
                    <a:pt x="103" y="25"/>
                  </a:cubicBezTo>
                  <a:cubicBezTo>
                    <a:pt x="103" y="26"/>
                    <a:pt x="103" y="26"/>
                    <a:pt x="103" y="26"/>
                  </a:cubicBezTo>
                  <a:cubicBezTo>
                    <a:pt x="101" y="25"/>
                    <a:pt x="101" y="25"/>
                    <a:pt x="101" y="25"/>
                  </a:cubicBezTo>
                  <a:cubicBezTo>
                    <a:pt x="101" y="25"/>
                    <a:pt x="101" y="23"/>
                    <a:pt x="103" y="25"/>
                  </a:cubicBezTo>
                  <a:cubicBezTo>
                    <a:pt x="103" y="25"/>
                    <a:pt x="103" y="25"/>
                    <a:pt x="103" y="25"/>
                  </a:cubicBezTo>
                  <a:cubicBezTo>
                    <a:pt x="104" y="25"/>
                    <a:pt x="103" y="23"/>
                    <a:pt x="104" y="23"/>
                  </a:cubicBezTo>
                  <a:cubicBezTo>
                    <a:pt x="104" y="25"/>
                    <a:pt x="104" y="25"/>
                    <a:pt x="105" y="25"/>
                  </a:cubicBezTo>
                  <a:cubicBezTo>
                    <a:pt x="105" y="25"/>
                    <a:pt x="105" y="25"/>
                    <a:pt x="105" y="25"/>
                  </a:cubicBezTo>
                  <a:cubicBezTo>
                    <a:pt x="105" y="25"/>
                    <a:pt x="105" y="25"/>
                    <a:pt x="105" y="25"/>
                  </a:cubicBezTo>
                  <a:cubicBezTo>
                    <a:pt x="105" y="23"/>
                    <a:pt x="105" y="25"/>
                    <a:pt x="107" y="23"/>
                  </a:cubicBezTo>
                  <a:cubicBezTo>
                    <a:pt x="105" y="23"/>
                    <a:pt x="105" y="23"/>
                    <a:pt x="105" y="23"/>
                  </a:cubicBezTo>
                  <a:cubicBezTo>
                    <a:pt x="104" y="23"/>
                    <a:pt x="105" y="25"/>
                    <a:pt x="104" y="23"/>
                  </a:cubicBezTo>
                  <a:cubicBezTo>
                    <a:pt x="104" y="23"/>
                    <a:pt x="105" y="23"/>
                    <a:pt x="105" y="22"/>
                  </a:cubicBezTo>
                  <a:cubicBezTo>
                    <a:pt x="104" y="22"/>
                    <a:pt x="104" y="23"/>
                    <a:pt x="104" y="23"/>
                  </a:cubicBezTo>
                  <a:cubicBezTo>
                    <a:pt x="104" y="22"/>
                    <a:pt x="103" y="22"/>
                    <a:pt x="104" y="21"/>
                  </a:cubicBezTo>
                  <a:cubicBezTo>
                    <a:pt x="105" y="21"/>
                    <a:pt x="105" y="22"/>
                    <a:pt x="105" y="22"/>
                  </a:cubicBezTo>
                  <a:cubicBezTo>
                    <a:pt x="105" y="21"/>
                    <a:pt x="107" y="21"/>
                    <a:pt x="107" y="21"/>
                  </a:cubicBezTo>
                  <a:cubicBezTo>
                    <a:pt x="105" y="19"/>
                    <a:pt x="109" y="19"/>
                    <a:pt x="107" y="19"/>
                  </a:cubicBezTo>
                  <a:cubicBezTo>
                    <a:pt x="107" y="21"/>
                    <a:pt x="105" y="21"/>
                    <a:pt x="104" y="21"/>
                  </a:cubicBezTo>
                  <a:cubicBezTo>
                    <a:pt x="104" y="21"/>
                    <a:pt x="104" y="22"/>
                    <a:pt x="103" y="21"/>
                  </a:cubicBezTo>
                  <a:cubicBezTo>
                    <a:pt x="104" y="21"/>
                    <a:pt x="103" y="19"/>
                    <a:pt x="101" y="19"/>
                  </a:cubicBezTo>
                  <a:cubicBezTo>
                    <a:pt x="103" y="19"/>
                    <a:pt x="103" y="19"/>
                    <a:pt x="103" y="19"/>
                  </a:cubicBezTo>
                  <a:cubicBezTo>
                    <a:pt x="103" y="19"/>
                    <a:pt x="103" y="19"/>
                    <a:pt x="104" y="21"/>
                  </a:cubicBezTo>
                  <a:cubicBezTo>
                    <a:pt x="104" y="19"/>
                    <a:pt x="105" y="19"/>
                    <a:pt x="105" y="19"/>
                  </a:cubicBezTo>
                  <a:cubicBezTo>
                    <a:pt x="105" y="18"/>
                    <a:pt x="105" y="18"/>
                    <a:pt x="104" y="18"/>
                  </a:cubicBezTo>
                  <a:cubicBezTo>
                    <a:pt x="105" y="18"/>
                    <a:pt x="105" y="17"/>
                    <a:pt x="105" y="16"/>
                  </a:cubicBezTo>
                  <a:cubicBezTo>
                    <a:pt x="107" y="17"/>
                    <a:pt x="107" y="16"/>
                    <a:pt x="109" y="16"/>
                  </a:cubicBezTo>
                  <a:cubicBezTo>
                    <a:pt x="109" y="17"/>
                    <a:pt x="109" y="17"/>
                    <a:pt x="109" y="17"/>
                  </a:cubicBezTo>
                  <a:cubicBezTo>
                    <a:pt x="110" y="17"/>
                    <a:pt x="109" y="17"/>
                    <a:pt x="109" y="17"/>
                  </a:cubicBezTo>
                  <a:cubicBezTo>
                    <a:pt x="110" y="17"/>
                    <a:pt x="107" y="16"/>
                    <a:pt x="109" y="16"/>
                  </a:cubicBezTo>
                  <a:cubicBezTo>
                    <a:pt x="109" y="17"/>
                    <a:pt x="107" y="16"/>
                    <a:pt x="107" y="16"/>
                  </a:cubicBezTo>
                  <a:cubicBezTo>
                    <a:pt x="107" y="13"/>
                    <a:pt x="105" y="13"/>
                    <a:pt x="105" y="13"/>
                  </a:cubicBezTo>
                  <a:cubicBezTo>
                    <a:pt x="107" y="13"/>
                    <a:pt x="109" y="12"/>
                    <a:pt x="109" y="12"/>
                  </a:cubicBezTo>
                  <a:cubicBezTo>
                    <a:pt x="109" y="10"/>
                    <a:pt x="110" y="9"/>
                    <a:pt x="110" y="9"/>
                  </a:cubicBezTo>
                  <a:cubicBezTo>
                    <a:pt x="110" y="8"/>
                    <a:pt x="109" y="8"/>
                    <a:pt x="109" y="8"/>
                  </a:cubicBezTo>
                  <a:cubicBezTo>
                    <a:pt x="109" y="6"/>
                    <a:pt x="110" y="8"/>
                    <a:pt x="110" y="8"/>
                  </a:cubicBezTo>
                  <a:cubicBezTo>
                    <a:pt x="110" y="8"/>
                    <a:pt x="110" y="8"/>
                    <a:pt x="110" y="8"/>
                  </a:cubicBezTo>
                  <a:cubicBezTo>
                    <a:pt x="110" y="8"/>
                    <a:pt x="110" y="5"/>
                    <a:pt x="112" y="6"/>
                  </a:cubicBezTo>
                  <a:cubicBezTo>
                    <a:pt x="110" y="6"/>
                    <a:pt x="110" y="6"/>
                    <a:pt x="110" y="6"/>
                  </a:cubicBezTo>
                  <a:cubicBezTo>
                    <a:pt x="110" y="5"/>
                    <a:pt x="110" y="5"/>
                    <a:pt x="110" y="5"/>
                  </a:cubicBezTo>
                  <a:cubicBezTo>
                    <a:pt x="110" y="5"/>
                    <a:pt x="110" y="5"/>
                    <a:pt x="110" y="5"/>
                  </a:cubicBezTo>
                  <a:cubicBezTo>
                    <a:pt x="109" y="4"/>
                    <a:pt x="110" y="4"/>
                    <a:pt x="110" y="4"/>
                  </a:cubicBezTo>
                  <a:cubicBezTo>
                    <a:pt x="112" y="5"/>
                    <a:pt x="112" y="5"/>
                    <a:pt x="112" y="5"/>
                  </a:cubicBezTo>
                  <a:cubicBezTo>
                    <a:pt x="112" y="4"/>
                    <a:pt x="112" y="2"/>
                    <a:pt x="113" y="2"/>
                  </a:cubicBezTo>
                  <a:cubicBezTo>
                    <a:pt x="112" y="2"/>
                    <a:pt x="112" y="2"/>
                    <a:pt x="112" y="2"/>
                  </a:cubicBezTo>
                  <a:cubicBezTo>
                    <a:pt x="113" y="2"/>
                    <a:pt x="113" y="2"/>
                    <a:pt x="113" y="2"/>
                  </a:cubicBezTo>
                  <a:cubicBezTo>
                    <a:pt x="112" y="0"/>
                    <a:pt x="112" y="0"/>
                    <a:pt x="113" y="0"/>
                  </a:cubicBezTo>
                  <a:cubicBezTo>
                    <a:pt x="110" y="0"/>
                    <a:pt x="110" y="0"/>
                    <a:pt x="110" y="0"/>
                  </a:cubicBezTo>
                  <a:cubicBezTo>
                    <a:pt x="110" y="2"/>
                    <a:pt x="112" y="0"/>
                    <a:pt x="112" y="2"/>
                  </a:cubicBezTo>
                  <a:cubicBezTo>
                    <a:pt x="112" y="2"/>
                    <a:pt x="112" y="2"/>
                    <a:pt x="110" y="2"/>
                  </a:cubicBezTo>
                  <a:cubicBezTo>
                    <a:pt x="112" y="2"/>
                    <a:pt x="112" y="2"/>
                    <a:pt x="112" y="2"/>
                  </a:cubicBezTo>
                  <a:cubicBezTo>
                    <a:pt x="110" y="2"/>
                    <a:pt x="110" y="2"/>
                    <a:pt x="110" y="2"/>
                  </a:cubicBezTo>
                  <a:cubicBezTo>
                    <a:pt x="110" y="2"/>
                    <a:pt x="109" y="2"/>
                    <a:pt x="110" y="2"/>
                  </a:cubicBezTo>
                  <a:cubicBezTo>
                    <a:pt x="109" y="2"/>
                    <a:pt x="109" y="2"/>
                    <a:pt x="109" y="2"/>
                  </a:cubicBezTo>
                  <a:cubicBezTo>
                    <a:pt x="109" y="4"/>
                    <a:pt x="109" y="4"/>
                    <a:pt x="109" y="4"/>
                  </a:cubicBezTo>
                  <a:cubicBezTo>
                    <a:pt x="109" y="2"/>
                    <a:pt x="107" y="2"/>
                    <a:pt x="107" y="4"/>
                  </a:cubicBezTo>
                  <a:cubicBezTo>
                    <a:pt x="109" y="5"/>
                    <a:pt x="105" y="5"/>
                    <a:pt x="105" y="5"/>
                  </a:cubicBezTo>
                  <a:cubicBezTo>
                    <a:pt x="107" y="5"/>
                    <a:pt x="109" y="5"/>
                    <a:pt x="109" y="5"/>
                  </a:cubicBezTo>
                  <a:cubicBezTo>
                    <a:pt x="109" y="6"/>
                    <a:pt x="109" y="6"/>
                    <a:pt x="109" y="6"/>
                  </a:cubicBezTo>
                  <a:cubicBezTo>
                    <a:pt x="107" y="6"/>
                    <a:pt x="107" y="6"/>
                    <a:pt x="105" y="6"/>
                  </a:cubicBezTo>
                  <a:cubicBezTo>
                    <a:pt x="107" y="6"/>
                    <a:pt x="107" y="6"/>
                    <a:pt x="107" y="6"/>
                  </a:cubicBezTo>
                  <a:cubicBezTo>
                    <a:pt x="105" y="6"/>
                    <a:pt x="105" y="6"/>
                    <a:pt x="104" y="8"/>
                  </a:cubicBezTo>
                  <a:cubicBezTo>
                    <a:pt x="104" y="9"/>
                    <a:pt x="104" y="9"/>
                    <a:pt x="103" y="10"/>
                  </a:cubicBezTo>
                  <a:cubicBezTo>
                    <a:pt x="104" y="10"/>
                    <a:pt x="104" y="10"/>
                    <a:pt x="104" y="10"/>
                  </a:cubicBezTo>
                  <a:cubicBezTo>
                    <a:pt x="103" y="10"/>
                    <a:pt x="103" y="12"/>
                    <a:pt x="101" y="13"/>
                  </a:cubicBezTo>
                  <a:cubicBezTo>
                    <a:pt x="101" y="16"/>
                    <a:pt x="100" y="16"/>
                    <a:pt x="100" y="17"/>
                  </a:cubicBezTo>
                  <a:cubicBezTo>
                    <a:pt x="99" y="18"/>
                    <a:pt x="97" y="19"/>
                    <a:pt x="96" y="22"/>
                  </a:cubicBezTo>
                  <a:cubicBezTo>
                    <a:pt x="97" y="22"/>
                    <a:pt x="97" y="22"/>
                    <a:pt x="97" y="22"/>
                  </a:cubicBezTo>
                  <a:cubicBezTo>
                    <a:pt x="96" y="22"/>
                    <a:pt x="97" y="22"/>
                    <a:pt x="97" y="23"/>
                  </a:cubicBezTo>
                  <a:cubicBezTo>
                    <a:pt x="97" y="22"/>
                    <a:pt x="96" y="23"/>
                    <a:pt x="96" y="23"/>
                  </a:cubicBezTo>
                  <a:cubicBezTo>
                    <a:pt x="96" y="25"/>
                    <a:pt x="95" y="25"/>
                    <a:pt x="92" y="25"/>
                  </a:cubicBezTo>
                  <a:cubicBezTo>
                    <a:pt x="92" y="26"/>
                    <a:pt x="92" y="26"/>
                    <a:pt x="92" y="26"/>
                  </a:cubicBezTo>
                  <a:cubicBezTo>
                    <a:pt x="91" y="26"/>
                    <a:pt x="92" y="29"/>
                    <a:pt x="91" y="30"/>
                  </a:cubicBezTo>
                  <a:cubicBezTo>
                    <a:pt x="91" y="30"/>
                    <a:pt x="92" y="30"/>
                    <a:pt x="91" y="30"/>
                  </a:cubicBezTo>
                  <a:cubicBezTo>
                    <a:pt x="91" y="31"/>
                    <a:pt x="90" y="31"/>
                    <a:pt x="90" y="31"/>
                  </a:cubicBezTo>
                  <a:cubicBezTo>
                    <a:pt x="88" y="32"/>
                    <a:pt x="88" y="32"/>
                    <a:pt x="88" y="34"/>
                  </a:cubicBezTo>
                  <a:cubicBezTo>
                    <a:pt x="86" y="35"/>
                    <a:pt x="86" y="38"/>
                    <a:pt x="83" y="39"/>
                  </a:cubicBezTo>
                  <a:cubicBezTo>
                    <a:pt x="84" y="42"/>
                    <a:pt x="84" y="42"/>
                    <a:pt x="84" y="42"/>
                  </a:cubicBezTo>
                  <a:cubicBezTo>
                    <a:pt x="82" y="43"/>
                    <a:pt x="82" y="45"/>
                    <a:pt x="78" y="47"/>
                  </a:cubicBezTo>
                  <a:cubicBezTo>
                    <a:pt x="79" y="48"/>
                    <a:pt x="79" y="48"/>
                    <a:pt x="79" y="48"/>
                  </a:cubicBezTo>
                  <a:cubicBezTo>
                    <a:pt x="79" y="48"/>
                    <a:pt x="78" y="49"/>
                    <a:pt x="78" y="48"/>
                  </a:cubicBezTo>
                  <a:cubicBezTo>
                    <a:pt x="78" y="49"/>
                    <a:pt x="77" y="49"/>
                    <a:pt x="77" y="51"/>
                  </a:cubicBezTo>
                  <a:cubicBezTo>
                    <a:pt x="77" y="51"/>
                    <a:pt x="77" y="51"/>
                    <a:pt x="75" y="51"/>
                  </a:cubicBezTo>
                  <a:cubicBezTo>
                    <a:pt x="75" y="52"/>
                    <a:pt x="75" y="55"/>
                    <a:pt x="74" y="55"/>
                  </a:cubicBezTo>
                  <a:cubicBezTo>
                    <a:pt x="74" y="55"/>
                    <a:pt x="74" y="55"/>
                    <a:pt x="74" y="55"/>
                  </a:cubicBezTo>
                  <a:cubicBezTo>
                    <a:pt x="75" y="55"/>
                    <a:pt x="75" y="55"/>
                    <a:pt x="75" y="56"/>
                  </a:cubicBezTo>
                  <a:cubicBezTo>
                    <a:pt x="74" y="56"/>
                    <a:pt x="74" y="57"/>
                    <a:pt x="74" y="56"/>
                  </a:cubicBezTo>
                  <a:cubicBezTo>
                    <a:pt x="74" y="57"/>
                    <a:pt x="71" y="59"/>
                    <a:pt x="71" y="60"/>
                  </a:cubicBezTo>
                  <a:cubicBezTo>
                    <a:pt x="71" y="60"/>
                    <a:pt x="71" y="60"/>
                    <a:pt x="71" y="60"/>
                  </a:cubicBezTo>
                  <a:cubicBezTo>
                    <a:pt x="70" y="61"/>
                    <a:pt x="70" y="62"/>
                    <a:pt x="69" y="62"/>
                  </a:cubicBezTo>
                  <a:cubicBezTo>
                    <a:pt x="69" y="64"/>
                    <a:pt x="70" y="64"/>
                    <a:pt x="70" y="64"/>
                  </a:cubicBezTo>
                  <a:cubicBezTo>
                    <a:pt x="69" y="64"/>
                    <a:pt x="69" y="64"/>
                    <a:pt x="69" y="64"/>
                  </a:cubicBezTo>
                  <a:cubicBezTo>
                    <a:pt x="67" y="65"/>
                    <a:pt x="67" y="69"/>
                    <a:pt x="65" y="70"/>
                  </a:cubicBezTo>
                  <a:cubicBezTo>
                    <a:pt x="64" y="73"/>
                    <a:pt x="62" y="75"/>
                    <a:pt x="60" y="78"/>
                  </a:cubicBezTo>
                  <a:cubicBezTo>
                    <a:pt x="61" y="78"/>
                    <a:pt x="61" y="78"/>
                    <a:pt x="61" y="78"/>
                  </a:cubicBezTo>
                  <a:cubicBezTo>
                    <a:pt x="60" y="78"/>
                    <a:pt x="61" y="82"/>
                    <a:pt x="58" y="82"/>
                  </a:cubicBezTo>
                  <a:cubicBezTo>
                    <a:pt x="58" y="82"/>
                    <a:pt x="58" y="82"/>
                    <a:pt x="58" y="83"/>
                  </a:cubicBezTo>
                  <a:cubicBezTo>
                    <a:pt x="57" y="83"/>
                    <a:pt x="58" y="85"/>
                    <a:pt x="57" y="86"/>
                  </a:cubicBezTo>
                  <a:cubicBezTo>
                    <a:pt x="57" y="86"/>
                    <a:pt x="57" y="86"/>
                    <a:pt x="57" y="86"/>
                  </a:cubicBezTo>
                  <a:cubicBezTo>
                    <a:pt x="57" y="87"/>
                    <a:pt x="56" y="87"/>
                    <a:pt x="56" y="88"/>
                  </a:cubicBezTo>
                  <a:cubicBezTo>
                    <a:pt x="56" y="88"/>
                    <a:pt x="56" y="88"/>
                    <a:pt x="56" y="88"/>
                  </a:cubicBezTo>
                  <a:cubicBezTo>
                    <a:pt x="57" y="88"/>
                    <a:pt x="54" y="88"/>
                    <a:pt x="56" y="90"/>
                  </a:cubicBezTo>
                  <a:cubicBezTo>
                    <a:pt x="56" y="90"/>
                    <a:pt x="54" y="90"/>
                    <a:pt x="56" y="90"/>
                  </a:cubicBezTo>
                  <a:cubicBezTo>
                    <a:pt x="54" y="92"/>
                    <a:pt x="51" y="95"/>
                    <a:pt x="49" y="98"/>
                  </a:cubicBezTo>
                  <a:cubicBezTo>
                    <a:pt x="49" y="100"/>
                    <a:pt x="52" y="99"/>
                    <a:pt x="49" y="100"/>
                  </a:cubicBezTo>
                  <a:cubicBezTo>
                    <a:pt x="49" y="100"/>
                    <a:pt x="49" y="99"/>
                    <a:pt x="49" y="100"/>
                  </a:cubicBezTo>
                  <a:cubicBezTo>
                    <a:pt x="48" y="100"/>
                    <a:pt x="51" y="102"/>
                    <a:pt x="49" y="102"/>
                  </a:cubicBezTo>
                  <a:cubicBezTo>
                    <a:pt x="48" y="100"/>
                    <a:pt x="49" y="102"/>
                    <a:pt x="48" y="102"/>
                  </a:cubicBezTo>
                  <a:cubicBezTo>
                    <a:pt x="48" y="103"/>
                    <a:pt x="49" y="103"/>
                    <a:pt x="48" y="103"/>
                  </a:cubicBezTo>
                  <a:cubicBezTo>
                    <a:pt x="48" y="104"/>
                    <a:pt x="48" y="104"/>
                    <a:pt x="48" y="104"/>
                  </a:cubicBezTo>
                  <a:cubicBezTo>
                    <a:pt x="47" y="104"/>
                    <a:pt x="47" y="105"/>
                    <a:pt x="44" y="105"/>
                  </a:cubicBezTo>
                  <a:cubicBezTo>
                    <a:pt x="41" y="112"/>
                    <a:pt x="36" y="117"/>
                    <a:pt x="32" y="124"/>
                  </a:cubicBezTo>
                  <a:cubicBezTo>
                    <a:pt x="30" y="129"/>
                    <a:pt x="27" y="134"/>
                    <a:pt x="23" y="141"/>
                  </a:cubicBezTo>
                  <a:cubicBezTo>
                    <a:pt x="23" y="142"/>
                    <a:pt x="23" y="142"/>
                    <a:pt x="22" y="143"/>
                  </a:cubicBezTo>
                  <a:cubicBezTo>
                    <a:pt x="22" y="143"/>
                    <a:pt x="22" y="143"/>
                    <a:pt x="22" y="143"/>
                  </a:cubicBezTo>
                  <a:cubicBezTo>
                    <a:pt x="22" y="143"/>
                    <a:pt x="22" y="145"/>
                    <a:pt x="21" y="145"/>
                  </a:cubicBezTo>
                  <a:cubicBezTo>
                    <a:pt x="19" y="146"/>
                    <a:pt x="18" y="150"/>
                    <a:pt x="18" y="151"/>
                  </a:cubicBezTo>
                  <a:cubicBezTo>
                    <a:pt x="18" y="151"/>
                    <a:pt x="18" y="151"/>
                    <a:pt x="18" y="151"/>
                  </a:cubicBezTo>
                  <a:cubicBezTo>
                    <a:pt x="18" y="151"/>
                    <a:pt x="18" y="151"/>
                    <a:pt x="18" y="151"/>
                  </a:cubicBezTo>
                  <a:cubicBezTo>
                    <a:pt x="18" y="152"/>
                    <a:pt x="18" y="152"/>
                    <a:pt x="18" y="152"/>
                  </a:cubicBezTo>
                  <a:cubicBezTo>
                    <a:pt x="18" y="152"/>
                    <a:pt x="17" y="152"/>
                    <a:pt x="17" y="151"/>
                  </a:cubicBezTo>
                  <a:cubicBezTo>
                    <a:pt x="13" y="156"/>
                    <a:pt x="10" y="164"/>
                    <a:pt x="8" y="168"/>
                  </a:cubicBezTo>
                  <a:cubicBezTo>
                    <a:pt x="8" y="169"/>
                    <a:pt x="6" y="171"/>
                    <a:pt x="5" y="172"/>
                  </a:cubicBezTo>
                  <a:cubicBezTo>
                    <a:pt x="4" y="178"/>
                    <a:pt x="2" y="182"/>
                    <a:pt x="0" y="185"/>
                  </a:cubicBezTo>
                  <a:cubicBezTo>
                    <a:pt x="0" y="185"/>
                    <a:pt x="2" y="188"/>
                    <a:pt x="4" y="18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6" name="Freeform 149"/>
            <p:cNvSpPr>
              <a:spLocks/>
            </p:cNvSpPr>
            <p:nvPr/>
          </p:nvSpPr>
          <p:spPr bwMode="auto">
            <a:xfrm>
              <a:off x="4269" y="3621"/>
              <a:ext cx="267" cy="441"/>
            </a:xfrm>
            <a:custGeom>
              <a:avLst/>
              <a:gdLst>
                <a:gd name="T0" fmla="*/ 14 w 113"/>
                <a:gd name="T1" fmla="*/ 166 h 187"/>
                <a:gd name="T2" fmla="*/ 19 w 113"/>
                <a:gd name="T3" fmla="*/ 161 h 187"/>
                <a:gd name="T4" fmla="*/ 27 w 113"/>
                <a:gd name="T5" fmla="*/ 150 h 187"/>
                <a:gd name="T6" fmla="*/ 28 w 113"/>
                <a:gd name="T7" fmla="*/ 146 h 187"/>
                <a:gd name="T8" fmla="*/ 36 w 113"/>
                <a:gd name="T9" fmla="*/ 135 h 187"/>
                <a:gd name="T10" fmla="*/ 37 w 113"/>
                <a:gd name="T11" fmla="*/ 131 h 187"/>
                <a:gd name="T12" fmla="*/ 43 w 113"/>
                <a:gd name="T13" fmla="*/ 124 h 187"/>
                <a:gd name="T14" fmla="*/ 46 w 113"/>
                <a:gd name="T15" fmla="*/ 118 h 187"/>
                <a:gd name="T16" fmla="*/ 46 w 113"/>
                <a:gd name="T17" fmla="*/ 114 h 187"/>
                <a:gd name="T18" fmla="*/ 49 w 113"/>
                <a:gd name="T19" fmla="*/ 111 h 187"/>
                <a:gd name="T20" fmla="*/ 54 w 113"/>
                <a:gd name="T21" fmla="*/ 106 h 187"/>
                <a:gd name="T22" fmla="*/ 56 w 113"/>
                <a:gd name="T23" fmla="*/ 103 h 187"/>
                <a:gd name="T24" fmla="*/ 60 w 113"/>
                <a:gd name="T25" fmla="*/ 98 h 187"/>
                <a:gd name="T26" fmla="*/ 62 w 113"/>
                <a:gd name="T27" fmla="*/ 94 h 187"/>
                <a:gd name="T28" fmla="*/ 65 w 113"/>
                <a:gd name="T29" fmla="*/ 89 h 187"/>
                <a:gd name="T30" fmla="*/ 69 w 113"/>
                <a:gd name="T31" fmla="*/ 81 h 187"/>
                <a:gd name="T32" fmla="*/ 70 w 113"/>
                <a:gd name="T33" fmla="*/ 79 h 187"/>
                <a:gd name="T34" fmla="*/ 73 w 113"/>
                <a:gd name="T35" fmla="*/ 76 h 187"/>
                <a:gd name="T36" fmla="*/ 74 w 113"/>
                <a:gd name="T37" fmla="*/ 72 h 187"/>
                <a:gd name="T38" fmla="*/ 75 w 113"/>
                <a:gd name="T39" fmla="*/ 72 h 187"/>
                <a:gd name="T40" fmla="*/ 76 w 113"/>
                <a:gd name="T41" fmla="*/ 69 h 187"/>
                <a:gd name="T42" fmla="*/ 82 w 113"/>
                <a:gd name="T43" fmla="*/ 59 h 187"/>
                <a:gd name="T44" fmla="*/ 86 w 113"/>
                <a:gd name="T45" fmla="*/ 56 h 187"/>
                <a:gd name="T46" fmla="*/ 87 w 113"/>
                <a:gd name="T47" fmla="*/ 52 h 187"/>
                <a:gd name="T48" fmla="*/ 91 w 113"/>
                <a:gd name="T49" fmla="*/ 45 h 187"/>
                <a:gd name="T50" fmla="*/ 89 w 113"/>
                <a:gd name="T51" fmla="*/ 42 h 187"/>
                <a:gd name="T52" fmla="*/ 93 w 113"/>
                <a:gd name="T53" fmla="*/ 41 h 187"/>
                <a:gd name="T54" fmla="*/ 96 w 113"/>
                <a:gd name="T55" fmla="*/ 39 h 187"/>
                <a:gd name="T56" fmla="*/ 99 w 113"/>
                <a:gd name="T57" fmla="*/ 35 h 187"/>
                <a:gd name="T58" fmla="*/ 100 w 113"/>
                <a:gd name="T59" fmla="*/ 35 h 187"/>
                <a:gd name="T60" fmla="*/ 100 w 113"/>
                <a:gd name="T61" fmla="*/ 32 h 187"/>
                <a:gd name="T62" fmla="*/ 100 w 113"/>
                <a:gd name="T63" fmla="*/ 29 h 187"/>
                <a:gd name="T64" fmla="*/ 104 w 113"/>
                <a:gd name="T65" fmla="*/ 26 h 187"/>
                <a:gd name="T66" fmla="*/ 104 w 113"/>
                <a:gd name="T67" fmla="*/ 25 h 187"/>
                <a:gd name="T68" fmla="*/ 105 w 113"/>
                <a:gd name="T69" fmla="*/ 24 h 187"/>
                <a:gd name="T70" fmla="*/ 108 w 113"/>
                <a:gd name="T71" fmla="*/ 20 h 187"/>
                <a:gd name="T72" fmla="*/ 104 w 113"/>
                <a:gd name="T73" fmla="*/ 18 h 187"/>
                <a:gd name="T74" fmla="*/ 108 w 113"/>
                <a:gd name="T75" fmla="*/ 16 h 187"/>
                <a:gd name="T76" fmla="*/ 109 w 113"/>
                <a:gd name="T77" fmla="*/ 5 h 187"/>
                <a:gd name="T78" fmla="*/ 109 w 113"/>
                <a:gd name="T79" fmla="*/ 4 h 187"/>
                <a:gd name="T80" fmla="*/ 113 w 113"/>
                <a:gd name="T81" fmla="*/ 0 h 187"/>
                <a:gd name="T82" fmla="*/ 109 w 113"/>
                <a:gd name="T83" fmla="*/ 0 h 187"/>
                <a:gd name="T84" fmla="*/ 108 w 113"/>
                <a:gd name="T85" fmla="*/ 5 h 187"/>
                <a:gd name="T86" fmla="*/ 101 w 113"/>
                <a:gd name="T87" fmla="*/ 12 h 187"/>
                <a:gd name="T88" fmla="*/ 92 w 113"/>
                <a:gd name="T89" fmla="*/ 25 h 187"/>
                <a:gd name="T90" fmla="*/ 83 w 113"/>
                <a:gd name="T91" fmla="*/ 39 h 187"/>
                <a:gd name="T92" fmla="*/ 76 w 113"/>
                <a:gd name="T93" fmla="*/ 51 h 187"/>
                <a:gd name="T94" fmla="*/ 70 w 113"/>
                <a:gd name="T95" fmla="*/ 59 h 187"/>
                <a:gd name="T96" fmla="*/ 61 w 113"/>
                <a:gd name="T97" fmla="*/ 79 h 187"/>
                <a:gd name="T98" fmla="*/ 56 w 113"/>
                <a:gd name="T99" fmla="*/ 89 h 187"/>
                <a:gd name="T100" fmla="*/ 49 w 113"/>
                <a:gd name="T101" fmla="*/ 102 h 187"/>
                <a:gd name="T102" fmla="*/ 23 w 113"/>
                <a:gd name="T103" fmla="*/ 140 h 187"/>
                <a:gd name="T104" fmla="*/ 17 w 113"/>
                <a:gd name="T105" fmla="*/ 150 h 187"/>
                <a:gd name="T106" fmla="*/ 5 w 113"/>
                <a:gd name="T107" fmla="*/ 18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3" h="187">
                  <a:moveTo>
                    <a:pt x="5" y="186"/>
                  </a:moveTo>
                  <a:cubicBezTo>
                    <a:pt x="7" y="184"/>
                    <a:pt x="7" y="179"/>
                    <a:pt x="10" y="178"/>
                  </a:cubicBezTo>
                  <a:cubicBezTo>
                    <a:pt x="10" y="178"/>
                    <a:pt x="9" y="178"/>
                    <a:pt x="9" y="176"/>
                  </a:cubicBezTo>
                  <a:cubicBezTo>
                    <a:pt x="11" y="175"/>
                    <a:pt x="13" y="171"/>
                    <a:pt x="13" y="169"/>
                  </a:cubicBezTo>
                  <a:cubicBezTo>
                    <a:pt x="13" y="169"/>
                    <a:pt x="13" y="169"/>
                    <a:pt x="13" y="169"/>
                  </a:cubicBezTo>
                  <a:cubicBezTo>
                    <a:pt x="13" y="166"/>
                    <a:pt x="14" y="166"/>
                    <a:pt x="14" y="166"/>
                  </a:cubicBezTo>
                  <a:cubicBezTo>
                    <a:pt x="14" y="166"/>
                    <a:pt x="14" y="166"/>
                    <a:pt x="14" y="166"/>
                  </a:cubicBezTo>
                  <a:cubicBezTo>
                    <a:pt x="15" y="165"/>
                    <a:pt x="15" y="165"/>
                    <a:pt x="15" y="165"/>
                  </a:cubicBezTo>
                  <a:cubicBezTo>
                    <a:pt x="15" y="165"/>
                    <a:pt x="15" y="165"/>
                    <a:pt x="14" y="163"/>
                  </a:cubicBezTo>
                  <a:cubicBezTo>
                    <a:pt x="15" y="163"/>
                    <a:pt x="15" y="163"/>
                    <a:pt x="15" y="163"/>
                  </a:cubicBezTo>
                  <a:cubicBezTo>
                    <a:pt x="19" y="163"/>
                    <a:pt x="17" y="162"/>
                    <a:pt x="19" y="161"/>
                  </a:cubicBezTo>
                  <a:cubicBezTo>
                    <a:pt x="19" y="161"/>
                    <a:pt x="19" y="161"/>
                    <a:pt x="19" y="161"/>
                  </a:cubicBezTo>
                  <a:cubicBezTo>
                    <a:pt x="20" y="159"/>
                    <a:pt x="22" y="157"/>
                    <a:pt x="23" y="156"/>
                  </a:cubicBezTo>
                  <a:cubicBezTo>
                    <a:pt x="23" y="156"/>
                    <a:pt x="23" y="156"/>
                    <a:pt x="23" y="153"/>
                  </a:cubicBezTo>
                  <a:cubicBezTo>
                    <a:pt x="23" y="156"/>
                    <a:pt x="24" y="153"/>
                    <a:pt x="24" y="153"/>
                  </a:cubicBezTo>
                  <a:cubicBezTo>
                    <a:pt x="24" y="152"/>
                    <a:pt x="26" y="153"/>
                    <a:pt x="26" y="152"/>
                  </a:cubicBezTo>
                  <a:cubicBezTo>
                    <a:pt x="26" y="152"/>
                    <a:pt x="26" y="152"/>
                    <a:pt x="26" y="152"/>
                  </a:cubicBezTo>
                  <a:cubicBezTo>
                    <a:pt x="27" y="152"/>
                    <a:pt x="26" y="150"/>
                    <a:pt x="27" y="150"/>
                  </a:cubicBezTo>
                  <a:cubicBezTo>
                    <a:pt x="26" y="150"/>
                    <a:pt x="26" y="150"/>
                    <a:pt x="26" y="150"/>
                  </a:cubicBezTo>
                  <a:cubicBezTo>
                    <a:pt x="27" y="150"/>
                    <a:pt x="26" y="149"/>
                    <a:pt x="27" y="149"/>
                  </a:cubicBezTo>
                  <a:cubicBezTo>
                    <a:pt x="27" y="149"/>
                    <a:pt x="27" y="149"/>
                    <a:pt x="27" y="149"/>
                  </a:cubicBezTo>
                  <a:cubicBezTo>
                    <a:pt x="27" y="148"/>
                    <a:pt x="27" y="148"/>
                    <a:pt x="27" y="148"/>
                  </a:cubicBezTo>
                  <a:cubicBezTo>
                    <a:pt x="27" y="148"/>
                    <a:pt x="27" y="148"/>
                    <a:pt x="27" y="148"/>
                  </a:cubicBezTo>
                  <a:cubicBezTo>
                    <a:pt x="28" y="148"/>
                    <a:pt x="28" y="146"/>
                    <a:pt x="28" y="146"/>
                  </a:cubicBezTo>
                  <a:cubicBezTo>
                    <a:pt x="28" y="146"/>
                    <a:pt x="28" y="148"/>
                    <a:pt x="27" y="146"/>
                  </a:cubicBezTo>
                  <a:cubicBezTo>
                    <a:pt x="30" y="144"/>
                    <a:pt x="32" y="140"/>
                    <a:pt x="33" y="137"/>
                  </a:cubicBezTo>
                  <a:cubicBezTo>
                    <a:pt x="33" y="137"/>
                    <a:pt x="33" y="137"/>
                    <a:pt x="33" y="136"/>
                  </a:cubicBezTo>
                  <a:cubicBezTo>
                    <a:pt x="33" y="136"/>
                    <a:pt x="33" y="136"/>
                    <a:pt x="35" y="136"/>
                  </a:cubicBezTo>
                  <a:cubicBezTo>
                    <a:pt x="35" y="135"/>
                    <a:pt x="35" y="135"/>
                    <a:pt x="35" y="135"/>
                  </a:cubicBezTo>
                  <a:cubicBezTo>
                    <a:pt x="36" y="135"/>
                    <a:pt x="36" y="135"/>
                    <a:pt x="36" y="135"/>
                  </a:cubicBezTo>
                  <a:cubicBezTo>
                    <a:pt x="35" y="135"/>
                    <a:pt x="35" y="135"/>
                    <a:pt x="35" y="133"/>
                  </a:cubicBezTo>
                  <a:cubicBezTo>
                    <a:pt x="36" y="133"/>
                    <a:pt x="36" y="133"/>
                    <a:pt x="36" y="133"/>
                  </a:cubicBezTo>
                  <a:cubicBezTo>
                    <a:pt x="36" y="133"/>
                    <a:pt x="36" y="133"/>
                    <a:pt x="36" y="132"/>
                  </a:cubicBezTo>
                  <a:cubicBezTo>
                    <a:pt x="37" y="132"/>
                    <a:pt x="36" y="132"/>
                    <a:pt x="37" y="131"/>
                  </a:cubicBezTo>
                  <a:cubicBezTo>
                    <a:pt x="36" y="131"/>
                    <a:pt x="36" y="131"/>
                    <a:pt x="36" y="131"/>
                  </a:cubicBezTo>
                  <a:cubicBezTo>
                    <a:pt x="36" y="129"/>
                    <a:pt x="37" y="132"/>
                    <a:pt x="37" y="131"/>
                  </a:cubicBezTo>
                  <a:cubicBezTo>
                    <a:pt x="37" y="131"/>
                    <a:pt x="37" y="131"/>
                    <a:pt x="37" y="131"/>
                  </a:cubicBezTo>
                  <a:cubicBezTo>
                    <a:pt x="39" y="131"/>
                    <a:pt x="39" y="129"/>
                    <a:pt x="39" y="127"/>
                  </a:cubicBezTo>
                  <a:cubicBezTo>
                    <a:pt x="39" y="127"/>
                    <a:pt x="39" y="127"/>
                    <a:pt x="39" y="127"/>
                  </a:cubicBezTo>
                  <a:cubicBezTo>
                    <a:pt x="40" y="127"/>
                    <a:pt x="40" y="126"/>
                    <a:pt x="40" y="126"/>
                  </a:cubicBezTo>
                  <a:cubicBezTo>
                    <a:pt x="40" y="124"/>
                    <a:pt x="39" y="124"/>
                    <a:pt x="40" y="124"/>
                  </a:cubicBezTo>
                  <a:cubicBezTo>
                    <a:pt x="41" y="124"/>
                    <a:pt x="41" y="123"/>
                    <a:pt x="43" y="124"/>
                  </a:cubicBezTo>
                  <a:cubicBezTo>
                    <a:pt x="43" y="123"/>
                    <a:pt x="43" y="122"/>
                    <a:pt x="43" y="122"/>
                  </a:cubicBezTo>
                  <a:cubicBezTo>
                    <a:pt x="41" y="120"/>
                    <a:pt x="41" y="120"/>
                    <a:pt x="41" y="120"/>
                  </a:cubicBezTo>
                  <a:cubicBezTo>
                    <a:pt x="41" y="120"/>
                    <a:pt x="41" y="120"/>
                    <a:pt x="41" y="120"/>
                  </a:cubicBezTo>
                  <a:cubicBezTo>
                    <a:pt x="41" y="120"/>
                    <a:pt x="41" y="120"/>
                    <a:pt x="40" y="120"/>
                  </a:cubicBezTo>
                  <a:cubicBezTo>
                    <a:pt x="41" y="120"/>
                    <a:pt x="41" y="119"/>
                    <a:pt x="41" y="119"/>
                  </a:cubicBezTo>
                  <a:cubicBezTo>
                    <a:pt x="43" y="119"/>
                    <a:pt x="45" y="119"/>
                    <a:pt x="46" y="118"/>
                  </a:cubicBezTo>
                  <a:cubicBezTo>
                    <a:pt x="45" y="119"/>
                    <a:pt x="45" y="118"/>
                    <a:pt x="45" y="118"/>
                  </a:cubicBezTo>
                  <a:cubicBezTo>
                    <a:pt x="48" y="118"/>
                    <a:pt x="48" y="118"/>
                    <a:pt x="48" y="118"/>
                  </a:cubicBezTo>
                  <a:cubicBezTo>
                    <a:pt x="48" y="118"/>
                    <a:pt x="46" y="118"/>
                    <a:pt x="46" y="116"/>
                  </a:cubicBezTo>
                  <a:cubicBezTo>
                    <a:pt x="48" y="116"/>
                    <a:pt x="48" y="116"/>
                    <a:pt x="48" y="116"/>
                  </a:cubicBezTo>
                  <a:cubicBezTo>
                    <a:pt x="48" y="116"/>
                    <a:pt x="49" y="116"/>
                    <a:pt x="48" y="114"/>
                  </a:cubicBezTo>
                  <a:cubicBezTo>
                    <a:pt x="48" y="114"/>
                    <a:pt x="48" y="114"/>
                    <a:pt x="46" y="114"/>
                  </a:cubicBezTo>
                  <a:cubicBezTo>
                    <a:pt x="48" y="114"/>
                    <a:pt x="48" y="114"/>
                    <a:pt x="48" y="112"/>
                  </a:cubicBezTo>
                  <a:cubicBezTo>
                    <a:pt x="48" y="112"/>
                    <a:pt x="48" y="112"/>
                    <a:pt x="48" y="112"/>
                  </a:cubicBezTo>
                  <a:cubicBezTo>
                    <a:pt x="49" y="112"/>
                    <a:pt x="49" y="112"/>
                    <a:pt x="49" y="112"/>
                  </a:cubicBezTo>
                  <a:cubicBezTo>
                    <a:pt x="49" y="112"/>
                    <a:pt x="49" y="112"/>
                    <a:pt x="49" y="112"/>
                  </a:cubicBezTo>
                  <a:cubicBezTo>
                    <a:pt x="50" y="112"/>
                    <a:pt x="50" y="112"/>
                    <a:pt x="50" y="112"/>
                  </a:cubicBezTo>
                  <a:cubicBezTo>
                    <a:pt x="50" y="112"/>
                    <a:pt x="50" y="112"/>
                    <a:pt x="49" y="111"/>
                  </a:cubicBezTo>
                  <a:cubicBezTo>
                    <a:pt x="50" y="111"/>
                    <a:pt x="52" y="111"/>
                    <a:pt x="52" y="110"/>
                  </a:cubicBezTo>
                  <a:cubicBezTo>
                    <a:pt x="53" y="111"/>
                    <a:pt x="50" y="110"/>
                    <a:pt x="52" y="110"/>
                  </a:cubicBezTo>
                  <a:cubicBezTo>
                    <a:pt x="52" y="109"/>
                    <a:pt x="53" y="109"/>
                    <a:pt x="53" y="107"/>
                  </a:cubicBezTo>
                  <a:cubicBezTo>
                    <a:pt x="53" y="109"/>
                    <a:pt x="53" y="109"/>
                    <a:pt x="53" y="109"/>
                  </a:cubicBezTo>
                  <a:cubicBezTo>
                    <a:pt x="53" y="107"/>
                    <a:pt x="53" y="107"/>
                    <a:pt x="53" y="107"/>
                  </a:cubicBezTo>
                  <a:cubicBezTo>
                    <a:pt x="53" y="107"/>
                    <a:pt x="53" y="106"/>
                    <a:pt x="54" y="106"/>
                  </a:cubicBezTo>
                  <a:cubicBezTo>
                    <a:pt x="54" y="106"/>
                    <a:pt x="54" y="106"/>
                    <a:pt x="53" y="106"/>
                  </a:cubicBezTo>
                  <a:cubicBezTo>
                    <a:pt x="54" y="106"/>
                    <a:pt x="56" y="105"/>
                    <a:pt x="56" y="103"/>
                  </a:cubicBezTo>
                  <a:cubicBezTo>
                    <a:pt x="57" y="103"/>
                    <a:pt x="57" y="103"/>
                    <a:pt x="57" y="103"/>
                  </a:cubicBezTo>
                  <a:cubicBezTo>
                    <a:pt x="57" y="103"/>
                    <a:pt x="57" y="103"/>
                    <a:pt x="57" y="103"/>
                  </a:cubicBezTo>
                  <a:cubicBezTo>
                    <a:pt x="57" y="102"/>
                    <a:pt x="57" y="102"/>
                    <a:pt x="57" y="102"/>
                  </a:cubicBezTo>
                  <a:cubicBezTo>
                    <a:pt x="60" y="102"/>
                    <a:pt x="54" y="103"/>
                    <a:pt x="56" y="103"/>
                  </a:cubicBezTo>
                  <a:cubicBezTo>
                    <a:pt x="56" y="102"/>
                    <a:pt x="57" y="102"/>
                    <a:pt x="57" y="102"/>
                  </a:cubicBezTo>
                  <a:cubicBezTo>
                    <a:pt x="57" y="102"/>
                    <a:pt x="60" y="102"/>
                    <a:pt x="57" y="99"/>
                  </a:cubicBezTo>
                  <a:cubicBezTo>
                    <a:pt x="57" y="99"/>
                    <a:pt x="56" y="99"/>
                    <a:pt x="57" y="99"/>
                  </a:cubicBezTo>
                  <a:cubicBezTo>
                    <a:pt x="57" y="98"/>
                    <a:pt x="57" y="99"/>
                    <a:pt x="57" y="98"/>
                  </a:cubicBezTo>
                  <a:cubicBezTo>
                    <a:pt x="60" y="98"/>
                    <a:pt x="60" y="98"/>
                    <a:pt x="60" y="98"/>
                  </a:cubicBezTo>
                  <a:cubicBezTo>
                    <a:pt x="60" y="99"/>
                    <a:pt x="60" y="98"/>
                    <a:pt x="60" y="98"/>
                  </a:cubicBezTo>
                  <a:cubicBezTo>
                    <a:pt x="60" y="98"/>
                    <a:pt x="61" y="98"/>
                    <a:pt x="60" y="97"/>
                  </a:cubicBezTo>
                  <a:cubicBezTo>
                    <a:pt x="60" y="97"/>
                    <a:pt x="60" y="97"/>
                    <a:pt x="60" y="97"/>
                  </a:cubicBezTo>
                  <a:cubicBezTo>
                    <a:pt x="60" y="97"/>
                    <a:pt x="60" y="97"/>
                    <a:pt x="61" y="97"/>
                  </a:cubicBezTo>
                  <a:cubicBezTo>
                    <a:pt x="61" y="97"/>
                    <a:pt x="61" y="97"/>
                    <a:pt x="61" y="97"/>
                  </a:cubicBezTo>
                  <a:cubicBezTo>
                    <a:pt x="61" y="97"/>
                    <a:pt x="61" y="96"/>
                    <a:pt x="62" y="96"/>
                  </a:cubicBezTo>
                  <a:cubicBezTo>
                    <a:pt x="62" y="94"/>
                    <a:pt x="62" y="94"/>
                    <a:pt x="62" y="94"/>
                  </a:cubicBezTo>
                  <a:cubicBezTo>
                    <a:pt x="62" y="93"/>
                    <a:pt x="63" y="93"/>
                    <a:pt x="63" y="93"/>
                  </a:cubicBezTo>
                  <a:cubicBezTo>
                    <a:pt x="63" y="93"/>
                    <a:pt x="63" y="93"/>
                    <a:pt x="62" y="93"/>
                  </a:cubicBezTo>
                  <a:cubicBezTo>
                    <a:pt x="62" y="92"/>
                    <a:pt x="63" y="92"/>
                    <a:pt x="63" y="92"/>
                  </a:cubicBezTo>
                  <a:cubicBezTo>
                    <a:pt x="63" y="92"/>
                    <a:pt x="63" y="90"/>
                    <a:pt x="62" y="90"/>
                  </a:cubicBezTo>
                  <a:cubicBezTo>
                    <a:pt x="63" y="90"/>
                    <a:pt x="63" y="90"/>
                    <a:pt x="65" y="90"/>
                  </a:cubicBezTo>
                  <a:cubicBezTo>
                    <a:pt x="63" y="89"/>
                    <a:pt x="66" y="90"/>
                    <a:pt x="65" y="89"/>
                  </a:cubicBezTo>
                  <a:cubicBezTo>
                    <a:pt x="65" y="89"/>
                    <a:pt x="65" y="89"/>
                    <a:pt x="63" y="89"/>
                  </a:cubicBezTo>
                  <a:cubicBezTo>
                    <a:pt x="63" y="86"/>
                    <a:pt x="66" y="86"/>
                    <a:pt x="65" y="86"/>
                  </a:cubicBezTo>
                  <a:cubicBezTo>
                    <a:pt x="66" y="86"/>
                    <a:pt x="66" y="86"/>
                    <a:pt x="66" y="86"/>
                  </a:cubicBezTo>
                  <a:cubicBezTo>
                    <a:pt x="66" y="86"/>
                    <a:pt x="67" y="86"/>
                    <a:pt x="66" y="85"/>
                  </a:cubicBezTo>
                  <a:cubicBezTo>
                    <a:pt x="67" y="85"/>
                    <a:pt x="66" y="84"/>
                    <a:pt x="67" y="85"/>
                  </a:cubicBezTo>
                  <a:cubicBezTo>
                    <a:pt x="67" y="84"/>
                    <a:pt x="70" y="82"/>
                    <a:pt x="69" y="81"/>
                  </a:cubicBezTo>
                  <a:cubicBezTo>
                    <a:pt x="69" y="81"/>
                    <a:pt x="69" y="80"/>
                    <a:pt x="69" y="81"/>
                  </a:cubicBezTo>
                  <a:cubicBezTo>
                    <a:pt x="69" y="81"/>
                    <a:pt x="69" y="81"/>
                    <a:pt x="69" y="81"/>
                  </a:cubicBezTo>
                  <a:cubicBezTo>
                    <a:pt x="69" y="81"/>
                    <a:pt x="69" y="81"/>
                    <a:pt x="69" y="81"/>
                  </a:cubicBezTo>
                  <a:cubicBezTo>
                    <a:pt x="69" y="80"/>
                    <a:pt x="69" y="80"/>
                    <a:pt x="69" y="80"/>
                  </a:cubicBezTo>
                  <a:cubicBezTo>
                    <a:pt x="67" y="79"/>
                    <a:pt x="70" y="80"/>
                    <a:pt x="70" y="80"/>
                  </a:cubicBezTo>
                  <a:cubicBezTo>
                    <a:pt x="70" y="79"/>
                    <a:pt x="70" y="79"/>
                    <a:pt x="70" y="79"/>
                  </a:cubicBezTo>
                  <a:cubicBezTo>
                    <a:pt x="73" y="79"/>
                    <a:pt x="73" y="79"/>
                    <a:pt x="73" y="79"/>
                  </a:cubicBezTo>
                  <a:cubicBezTo>
                    <a:pt x="73" y="77"/>
                    <a:pt x="70" y="77"/>
                    <a:pt x="70" y="77"/>
                  </a:cubicBezTo>
                  <a:cubicBezTo>
                    <a:pt x="70" y="77"/>
                    <a:pt x="70" y="76"/>
                    <a:pt x="73" y="77"/>
                  </a:cubicBezTo>
                  <a:cubicBezTo>
                    <a:pt x="70" y="76"/>
                    <a:pt x="70" y="76"/>
                    <a:pt x="70" y="76"/>
                  </a:cubicBezTo>
                  <a:cubicBezTo>
                    <a:pt x="73" y="76"/>
                    <a:pt x="73" y="76"/>
                    <a:pt x="73" y="76"/>
                  </a:cubicBezTo>
                  <a:cubicBezTo>
                    <a:pt x="73" y="76"/>
                    <a:pt x="73" y="76"/>
                    <a:pt x="73" y="76"/>
                  </a:cubicBezTo>
                  <a:cubicBezTo>
                    <a:pt x="70" y="76"/>
                    <a:pt x="73" y="73"/>
                    <a:pt x="73" y="73"/>
                  </a:cubicBezTo>
                  <a:cubicBezTo>
                    <a:pt x="73" y="76"/>
                    <a:pt x="73" y="76"/>
                    <a:pt x="73" y="76"/>
                  </a:cubicBezTo>
                  <a:cubicBezTo>
                    <a:pt x="74" y="76"/>
                    <a:pt x="74" y="76"/>
                    <a:pt x="74" y="76"/>
                  </a:cubicBezTo>
                  <a:cubicBezTo>
                    <a:pt x="73" y="76"/>
                    <a:pt x="74" y="73"/>
                    <a:pt x="74" y="73"/>
                  </a:cubicBezTo>
                  <a:cubicBezTo>
                    <a:pt x="74" y="73"/>
                    <a:pt x="74" y="73"/>
                    <a:pt x="75" y="73"/>
                  </a:cubicBezTo>
                  <a:cubicBezTo>
                    <a:pt x="74" y="73"/>
                    <a:pt x="75" y="72"/>
                    <a:pt x="74" y="72"/>
                  </a:cubicBezTo>
                  <a:cubicBezTo>
                    <a:pt x="74" y="73"/>
                    <a:pt x="74" y="73"/>
                    <a:pt x="74" y="73"/>
                  </a:cubicBezTo>
                  <a:cubicBezTo>
                    <a:pt x="74" y="72"/>
                    <a:pt x="73" y="72"/>
                    <a:pt x="74" y="72"/>
                  </a:cubicBezTo>
                  <a:cubicBezTo>
                    <a:pt x="74" y="72"/>
                    <a:pt x="75" y="73"/>
                    <a:pt x="75" y="72"/>
                  </a:cubicBezTo>
                  <a:cubicBezTo>
                    <a:pt x="75" y="72"/>
                    <a:pt x="75" y="72"/>
                    <a:pt x="74" y="72"/>
                  </a:cubicBezTo>
                  <a:cubicBezTo>
                    <a:pt x="74" y="71"/>
                    <a:pt x="74" y="71"/>
                    <a:pt x="74" y="71"/>
                  </a:cubicBezTo>
                  <a:cubicBezTo>
                    <a:pt x="75" y="72"/>
                    <a:pt x="75" y="72"/>
                    <a:pt x="75" y="72"/>
                  </a:cubicBezTo>
                  <a:cubicBezTo>
                    <a:pt x="75" y="72"/>
                    <a:pt x="75" y="72"/>
                    <a:pt x="75" y="72"/>
                  </a:cubicBezTo>
                  <a:cubicBezTo>
                    <a:pt x="75" y="72"/>
                    <a:pt x="75" y="71"/>
                    <a:pt x="76" y="71"/>
                  </a:cubicBezTo>
                  <a:cubicBezTo>
                    <a:pt x="76" y="71"/>
                    <a:pt x="76" y="71"/>
                    <a:pt x="76" y="69"/>
                  </a:cubicBezTo>
                  <a:cubicBezTo>
                    <a:pt x="76" y="69"/>
                    <a:pt x="76" y="69"/>
                    <a:pt x="76" y="69"/>
                  </a:cubicBezTo>
                  <a:cubicBezTo>
                    <a:pt x="76" y="69"/>
                    <a:pt x="76" y="69"/>
                    <a:pt x="76" y="69"/>
                  </a:cubicBezTo>
                  <a:cubicBezTo>
                    <a:pt x="76" y="69"/>
                    <a:pt x="76" y="69"/>
                    <a:pt x="76" y="69"/>
                  </a:cubicBezTo>
                  <a:cubicBezTo>
                    <a:pt x="76" y="68"/>
                    <a:pt x="78" y="68"/>
                    <a:pt x="78" y="68"/>
                  </a:cubicBezTo>
                  <a:cubicBezTo>
                    <a:pt x="78" y="68"/>
                    <a:pt x="75" y="67"/>
                    <a:pt x="76" y="67"/>
                  </a:cubicBezTo>
                  <a:cubicBezTo>
                    <a:pt x="78" y="67"/>
                    <a:pt x="78" y="67"/>
                    <a:pt x="78" y="67"/>
                  </a:cubicBezTo>
                  <a:cubicBezTo>
                    <a:pt x="78" y="65"/>
                    <a:pt x="80" y="65"/>
                    <a:pt x="79" y="64"/>
                  </a:cubicBezTo>
                  <a:cubicBezTo>
                    <a:pt x="80" y="64"/>
                    <a:pt x="80" y="64"/>
                    <a:pt x="80" y="64"/>
                  </a:cubicBezTo>
                  <a:cubicBezTo>
                    <a:pt x="80" y="63"/>
                    <a:pt x="83" y="60"/>
                    <a:pt x="82" y="59"/>
                  </a:cubicBezTo>
                  <a:cubicBezTo>
                    <a:pt x="82" y="59"/>
                    <a:pt x="82" y="59"/>
                    <a:pt x="80" y="59"/>
                  </a:cubicBezTo>
                  <a:cubicBezTo>
                    <a:pt x="82" y="59"/>
                    <a:pt x="80" y="58"/>
                    <a:pt x="82" y="58"/>
                  </a:cubicBezTo>
                  <a:cubicBezTo>
                    <a:pt x="82" y="59"/>
                    <a:pt x="82" y="59"/>
                    <a:pt x="82" y="59"/>
                  </a:cubicBezTo>
                  <a:cubicBezTo>
                    <a:pt x="83" y="59"/>
                    <a:pt x="83" y="58"/>
                    <a:pt x="83" y="56"/>
                  </a:cubicBezTo>
                  <a:cubicBezTo>
                    <a:pt x="83" y="58"/>
                    <a:pt x="86" y="58"/>
                    <a:pt x="86" y="58"/>
                  </a:cubicBezTo>
                  <a:cubicBezTo>
                    <a:pt x="83" y="56"/>
                    <a:pt x="83" y="56"/>
                    <a:pt x="86" y="56"/>
                  </a:cubicBezTo>
                  <a:cubicBezTo>
                    <a:pt x="86" y="56"/>
                    <a:pt x="86" y="56"/>
                    <a:pt x="86" y="56"/>
                  </a:cubicBezTo>
                  <a:cubicBezTo>
                    <a:pt x="86" y="55"/>
                    <a:pt x="86" y="55"/>
                    <a:pt x="86" y="55"/>
                  </a:cubicBezTo>
                  <a:cubicBezTo>
                    <a:pt x="86" y="55"/>
                    <a:pt x="87" y="56"/>
                    <a:pt x="86" y="55"/>
                  </a:cubicBezTo>
                  <a:cubicBezTo>
                    <a:pt x="86" y="55"/>
                    <a:pt x="86" y="55"/>
                    <a:pt x="86" y="55"/>
                  </a:cubicBezTo>
                  <a:cubicBezTo>
                    <a:pt x="87" y="55"/>
                    <a:pt x="87" y="54"/>
                    <a:pt x="87" y="54"/>
                  </a:cubicBezTo>
                  <a:cubicBezTo>
                    <a:pt x="87" y="52"/>
                    <a:pt x="87" y="52"/>
                    <a:pt x="87" y="52"/>
                  </a:cubicBezTo>
                  <a:cubicBezTo>
                    <a:pt x="88" y="52"/>
                    <a:pt x="88" y="52"/>
                    <a:pt x="88" y="52"/>
                  </a:cubicBezTo>
                  <a:cubicBezTo>
                    <a:pt x="88" y="52"/>
                    <a:pt x="88" y="51"/>
                    <a:pt x="87" y="51"/>
                  </a:cubicBezTo>
                  <a:cubicBezTo>
                    <a:pt x="89" y="50"/>
                    <a:pt x="91" y="47"/>
                    <a:pt x="92" y="46"/>
                  </a:cubicBezTo>
                  <a:cubicBezTo>
                    <a:pt x="91" y="46"/>
                    <a:pt x="91" y="46"/>
                    <a:pt x="91" y="46"/>
                  </a:cubicBezTo>
                  <a:cubicBezTo>
                    <a:pt x="91" y="45"/>
                    <a:pt x="92" y="46"/>
                    <a:pt x="92" y="45"/>
                  </a:cubicBezTo>
                  <a:cubicBezTo>
                    <a:pt x="91" y="45"/>
                    <a:pt x="91" y="45"/>
                    <a:pt x="91" y="45"/>
                  </a:cubicBezTo>
                  <a:cubicBezTo>
                    <a:pt x="91" y="43"/>
                    <a:pt x="92" y="45"/>
                    <a:pt x="92" y="43"/>
                  </a:cubicBezTo>
                  <a:cubicBezTo>
                    <a:pt x="93" y="43"/>
                    <a:pt x="92" y="43"/>
                    <a:pt x="92" y="45"/>
                  </a:cubicBezTo>
                  <a:cubicBezTo>
                    <a:pt x="92" y="45"/>
                    <a:pt x="92" y="43"/>
                    <a:pt x="93" y="43"/>
                  </a:cubicBezTo>
                  <a:cubicBezTo>
                    <a:pt x="92" y="43"/>
                    <a:pt x="92" y="43"/>
                    <a:pt x="92" y="43"/>
                  </a:cubicBezTo>
                  <a:cubicBezTo>
                    <a:pt x="92" y="42"/>
                    <a:pt x="92" y="42"/>
                    <a:pt x="92" y="42"/>
                  </a:cubicBezTo>
                  <a:cubicBezTo>
                    <a:pt x="92" y="42"/>
                    <a:pt x="91" y="43"/>
                    <a:pt x="89" y="42"/>
                  </a:cubicBezTo>
                  <a:cubicBezTo>
                    <a:pt x="89" y="41"/>
                    <a:pt x="89" y="41"/>
                    <a:pt x="89" y="41"/>
                  </a:cubicBezTo>
                  <a:cubicBezTo>
                    <a:pt x="89" y="41"/>
                    <a:pt x="88" y="42"/>
                    <a:pt x="88" y="41"/>
                  </a:cubicBezTo>
                  <a:cubicBezTo>
                    <a:pt x="89" y="41"/>
                    <a:pt x="91" y="41"/>
                    <a:pt x="91" y="41"/>
                  </a:cubicBezTo>
                  <a:cubicBezTo>
                    <a:pt x="92" y="41"/>
                    <a:pt x="93" y="42"/>
                    <a:pt x="93" y="41"/>
                  </a:cubicBezTo>
                  <a:cubicBezTo>
                    <a:pt x="93" y="41"/>
                    <a:pt x="93" y="42"/>
                    <a:pt x="92" y="41"/>
                  </a:cubicBezTo>
                  <a:cubicBezTo>
                    <a:pt x="93" y="41"/>
                    <a:pt x="93" y="41"/>
                    <a:pt x="93" y="41"/>
                  </a:cubicBezTo>
                  <a:cubicBezTo>
                    <a:pt x="95" y="41"/>
                    <a:pt x="95" y="41"/>
                    <a:pt x="95" y="41"/>
                  </a:cubicBezTo>
                  <a:cubicBezTo>
                    <a:pt x="95" y="41"/>
                    <a:pt x="93" y="41"/>
                    <a:pt x="93" y="39"/>
                  </a:cubicBezTo>
                  <a:cubicBezTo>
                    <a:pt x="95" y="41"/>
                    <a:pt x="95" y="39"/>
                    <a:pt x="95" y="41"/>
                  </a:cubicBezTo>
                  <a:cubicBezTo>
                    <a:pt x="96" y="41"/>
                    <a:pt x="95" y="39"/>
                    <a:pt x="96" y="39"/>
                  </a:cubicBezTo>
                  <a:cubicBezTo>
                    <a:pt x="96" y="39"/>
                    <a:pt x="93" y="39"/>
                    <a:pt x="93" y="38"/>
                  </a:cubicBezTo>
                  <a:cubicBezTo>
                    <a:pt x="95" y="39"/>
                    <a:pt x="96" y="38"/>
                    <a:pt x="96" y="39"/>
                  </a:cubicBezTo>
                  <a:cubicBezTo>
                    <a:pt x="96" y="39"/>
                    <a:pt x="96" y="38"/>
                    <a:pt x="95" y="38"/>
                  </a:cubicBezTo>
                  <a:cubicBezTo>
                    <a:pt x="95" y="38"/>
                    <a:pt x="99" y="38"/>
                    <a:pt x="96" y="37"/>
                  </a:cubicBezTo>
                  <a:cubicBezTo>
                    <a:pt x="96" y="38"/>
                    <a:pt x="96" y="38"/>
                    <a:pt x="96" y="38"/>
                  </a:cubicBezTo>
                  <a:cubicBezTo>
                    <a:pt x="96" y="37"/>
                    <a:pt x="96" y="37"/>
                    <a:pt x="96" y="37"/>
                  </a:cubicBezTo>
                  <a:cubicBezTo>
                    <a:pt x="96" y="37"/>
                    <a:pt x="99" y="37"/>
                    <a:pt x="96" y="35"/>
                  </a:cubicBezTo>
                  <a:cubicBezTo>
                    <a:pt x="96" y="35"/>
                    <a:pt x="99" y="33"/>
                    <a:pt x="99" y="35"/>
                  </a:cubicBezTo>
                  <a:cubicBezTo>
                    <a:pt x="99" y="37"/>
                    <a:pt x="96" y="35"/>
                    <a:pt x="99" y="37"/>
                  </a:cubicBezTo>
                  <a:cubicBezTo>
                    <a:pt x="99" y="35"/>
                    <a:pt x="100" y="35"/>
                    <a:pt x="100" y="35"/>
                  </a:cubicBezTo>
                  <a:cubicBezTo>
                    <a:pt x="100" y="35"/>
                    <a:pt x="100" y="35"/>
                    <a:pt x="100" y="35"/>
                  </a:cubicBezTo>
                  <a:cubicBezTo>
                    <a:pt x="100" y="35"/>
                    <a:pt x="100" y="35"/>
                    <a:pt x="100" y="35"/>
                  </a:cubicBezTo>
                  <a:cubicBezTo>
                    <a:pt x="100" y="35"/>
                    <a:pt x="100" y="35"/>
                    <a:pt x="100" y="35"/>
                  </a:cubicBezTo>
                  <a:cubicBezTo>
                    <a:pt x="100" y="35"/>
                    <a:pt x="100" y="35"/>
                    <a:pt x="100" y="35"/>
                  </a:cubicBezTo>
                  <a:cubicBezTo>
                    <a:pt x="101" y="33"/>
                    <a:pt x="100" y="33"/>
                    <a:pt x="100" y="33"/>
                  </a:cubicBezTo>
                  <a:cubicBezTo>
                    <a:pt x="99" y="33"/>
                    <a:pt x="99" y="33"/>
                    <a:pt x="99" y="33"/>
                  </a:cubicBezTo>
                  <a:cubicBezTo>
                    <a:pt x="100" y="33"/>
                    <a:pt x="99" y="32"/>
                    <a:pt x="99" y="32"/>
                  </a:cubicBezTo>
                  <a:cubicBezTo>
                    <a:pt x="101" y="33"/>
                    <a:pt x="101" y="33"/>
                    <a:pt x="101" y="33"/>
                  </a:cubicBezTo>
                  <a:cubicBezTo>
                    <a:pt x="101" y="32"/>
                    <a:pt x="101" y="32"/>
                    <a:pt x="101" y="32"/>
                  </a:cubicBezTo>
                  <a:cubicBezTo>
                    <a:pt x="100" y="32"/>
                    <a:pt x="100" y="32"/>
                    <a:pt x="100" y="32"/>
                  </a:cubicBezTo>
                  <a:cubicBezTo>
                    <a:pt x="100" y="32"/>
                    <a:pt x="100" y="32"/>
                    <a:pt x="100" y="30"/>
                  </a:cubicBezTo>
                  <a:cubicBezTo>
                    <a:pt x="100" y="30"/>
                    <a:pt x="101" y="30"/>
                    <a:pt x="101" y="32"/>
                  </a:cubicBezTo>
                  <a:cubicBezTo>
                    <a:pt x="101" y="30"/>
                    <a:pt x="101" y="30"/>
                    <a:pt x="101" y="30"/>
                  </a:cubicBezTo>
                  <a:cubicBezTo>
                    <a:pt x="101" y="30"/>
                    <a:pt x="101" y="30"/>
                    <a:pt x="102" y="30"/>
                  </a:cubicBezTo>
                  <a:cubicBezTo>
                    <a:pt x="101" y="30"/>
                    <a:pt x="101" y="29"/>
                    <a:pt x="101" y="29"/>
                  </a:cubicBezTo>
                  <a:cubicBezTo>
                    <a:pt x="100" y="29"/>
                    <a:pt x="100" y="29"/>
                    <a:pt x="100" y="29"/>
                  </a:cubicBezTo>
                  <a:cubicBezTo>
                    <a:pt x="100" y="28"/>
                    <a:pt x="100" y="28"/>
                    <a:pt x="100" y="28"/>
                  </a:cubicBezTo>
                  <a:cubicBezTo>
                    <a:pt x="99" y="28"/>
                    <a:pt x="100" y="28"/>
                    <a:pt x="99" y="28"/>
                  </a:cubicBezTo>
                  <a:cubicBezTo>
                    <a:pt x="99" y="26"/>
                    <a:pt x="99" y="26"/>
                    <a:pt x="100" y="26"/>
                  </a:cubicBezTo>
                  <a:cubicBezTo>
                    <a:pt x="100" y="28"/>
                    <a:pt x="101" y="28"/>
                    <a:pt x="102" y="28"/>
                  </a:cubicBezTo>
                  <a:cubicBezTo>
                    <a:pt x="104" y="28"/>
                    <a:pt x="100" y="25"/>
                    <a:pt x="102" y="26"/>
                  </a:cubicBezTo>
                  <a:cubicBezTo>
                    <a:pt x="104" y="26"/>
                    <a:pt x="104" y="26"/>
                    <a:pt x="104" y="26"/>
                  </a:cubicBezTo>
                  <a:cubicBezTo>
                    <a:pt x="105" y="26"/>
                    <a:pt x="105" y="26"/>
                    <a:pt x="105" y="26"/>
                  </a:cubicBezTo>
                  <a:cubicBezTo>
                    <a:pt x="104" y="26"/>
                    <a:pt x="104" y="25"/>
                    <a:pt x="102" y="25"/>
                  </a:cubicBezTo>
                  <a:cubicBezTo>
                    <a:pt x="102" y="25"/>
                    <a:pt x="102" y="25"/>
                    <a:pt x="102" y="25"/>
                  </a:cubicBezTo>
                  <a:cubicBezTo>
                    <a:pt x="101" y="25"/>
                    <a:pt x="101" y="25"/>
                    <a:pt x="101" y="25"/>
                  </a:cubicBezTo>
                  <a:cubicBezTo>
                    <a:pt x="102" y="24"/>
                    <a:pt x="102" y="24"/>
                    <a:pt x="102" y="24"/>
                  </a:cubicBezTo>
                  <a:cubicBezTo>
                    <a:pt x="104" y="25"/>
                    <a:pt x="102" y="25"/>
                    <a:pt x="104" y="25"/>
                  </a:cubicBezTo>
                  <a:cubicBezTo>
                    <a:pt x="104" y="24"/>
                    <a:pt x="102" y="24"/>
                    <a:pt x="104" y="24"/>
                  </a:cubicBezTo>
                  <a:cubicBezTo>
                    <a:pt x="105" y="25"/>
                    <a:pt x="105" y="25"/>
                    <a:pt x="105" y="25"/>
                  </a:cubicBezTo>
                  <a:cubicBezTo>
                    <a:pt x="105" y="25"/>
                    <a:pt x="105" y="25"/>
                    <a:pt x="105" y="25"/>
                  </a:cubicBezTo>
                  <a:cubicBezTo>
                    <a:pt x="105" y="25"/>
                    <a:pt x="105" y="25"/>
                    <a:pt x="105" y="25"/>
                  </a:cubicBezTo>
                  <a:cubicBezTo>
                    <a:pt x="105" y="24"/>
                    <a:pt x="106" y="25"/>
                    <a:pt x="106" y="24"/>
                  </a:cubicBezTo>
                  <a:cubicBezTo>
                    <a:pt x="105" y="24"/>
                    <a:pt x="105" y="24"/>
                    <a:pt x="105" y="24"/>
                  </a:cubicBezTo>
                  <a:cubicBezTo>
                    <a:pt x="105" y="22"/>
                    <a:pt x="105" y="25"/>
                    <a:pt x="104" y="24"/>
                  </a:cubicBezTo>
                  <a:cubicBezTo>
                    <a:pt x="105" y="22"/>
                    <a:pt x="105" y="24"/>
                    <a:pt x="105" y="22"/>
                  </a:cubicBezTo>
                  <a:cubicBezTo>
                    <a:pt x="105" y="22"/>
                    <a:pt x="105" y="22"/>
                    <a:pt x="105" y="22"/>
                  </a:cubicBezTo>
                  <a:cubicBezTo>
                    <a:pt x="105" y="22"/>
                    <a:pt x="104" y="20"/>
                    <a:pt x="105" y="20"/>
                  </a:cubicBezTo>
                  <a:cubicBezTo>
                    <a:pt x="105" y="20"/>
                    <a:pt x="105" y="20"/>
                    <a:pt x="105" y="20"/>
                  </a:cubicBezTo>
                  <a:cubicBezTo>
                    <a:pt x="106" y="20"/>
                    <a:pt x="106" y="20"/>
                    <a:pt x="108" y="20"/>
                  </a:cubicBezTo>
                  <a:cubicBezTo>
                    <a:pt x="106" y="18"/>
                    <a:pt x="108" y="18"/>
                    <a:pt x="106" y="18"/>
                  </a:cubicBezTo>
                  <a:cubicBezTo>
                    <a:pt x="106" y="18"/>
                    <a:pt x="106" y="20"/>
                    <a:pt x="105" y="20"/>
                  </a:cubicBezTo>
                  <a:cubicBezTo>
                    <a:pt x="104" y="18"/>
                    <a:pt x="105" y="22"/>
                    <a:pt x="104" y="20"/>
                  </a:cubicBezTo>
                  <a:cubicBezTo>
                    <a:pt x="102" y="18"/>
                    <a:pt x="102" y="18"/>
                    <a:pt x="102" y="18"/>
                  </a:cubicBezTo>
                  <a:cubicBezTo>
                    <a:pt x="102" y="18"/>
                    <a:pt x="102" y="18"/>
                    <a:pt x="102" y="18"/>
                  </a:cubicBezTo>
                  <a:cubicBezTo>
                    <a:pt x="104" y="18"/>
                    <a:pt x="104" y="18"/>
                    <a:pt x="104" y="18"/>
                  </a:cubicBezTo>
                  <a:cubicBezTo>
                    <a:pt x="104" y="18"/>
                    <a:pt x="105" y="17"/>
                    <a:pt x="106" y="17"/>
                  </a:cubicBezTo>
                  <a:cubicBezTo>
                    <a:pt x="105" y="17"/>
                    <a:pt x="105" y="17"/>
                    <a:pt x="105" y="17"/>
                  </a:cubicBezTo>
                  <a:cubicBezTo>
                    <a:pt x="105" y="16"/>
                    <a:pt x="106" y="16"/>
                    <a:pt x="106" y="15"/>
                  </a:cubicBezTo>
                  <a:cubicBezTo>
                    <a:pt x="106" y="16"/>
                    <a:pt x="106" y="13"/>
                    <a:pt x="108" y="15"/>
                  </a:cubicBezTo>
                  <a:cubicBezTo>
                    <a:pt x="108" y="15"/>
                    <a:pt x="108" y="16"/>
                    <a:pt x="109" y="16"/>
                  </a:cubicBezTo>
                  <a:cubicBezTo>
                    <a:pt x="108" y="16"/>
                    <a:pt x="108" y="16"/>
                    <a:pt x="108" y="16"/>
                  </a:cubicBezTo>
                  <a:cubicBezTo>
                    <a:pt x="109" y="16"/>
                    <a:pt x="108" y="15"/>
                    <a:pt x="109" y="15"/>
                  </a:cubicBezTo>
                  <a:cubicBezTo>
                    <a:pt x="108" y="15"/>
                    <a:pt x="108" y="15"/>
                    <a:pt x="106" y="13"/>
                  </a:cubicBezTo>
                  <a:cubicBezTo>
                    <a:pt x="108" y="13"/>
                    <a:pt x="105" y="13"/>
                    <a:pt x="106" y="13"/>
                  </a:cubicBezTo>
                  <a:cubicBezTo>
                    <a:pt x="106" y="12"/>
                    <a:pt x="108" y="12"/>
                    <a:pt x="108" y="12"/>
                  </a:cubicBezTo>
                  <a:cubicBezTo>
                    <a:pt x="108" y="11"/>
                    <a:pt x="109" y="9"/>
                    <a:pt x="110" y="9"/>
                  </a:cubicBezTo>
                  <a:cubicBezTo>
                    <a:pt x="109" y="7"/>
                    <a:pt x="109" y="7"/>
                    <a:pt x="109" y="5"/>
                  </a:cubicBezTo>
                  <a:cubicBezTo>
                    <a:pt x="109" y="5"/>
                    <a:pt x="109" y="7"/>
                    <a:pt x="109" y="5"/>
                  </a:cubicBezTo>
                  <a:cubicBezTo>
                    <a:pt x="109" y="5"/>
                    <a:pt x="109" y="5"/>
                    <a:pt x="109" y="5"/>
                  </a:cubicBezTo>
                  <a:cubicBezTo>
                    <a:pt x="109" y="5"/>
                    <a:pt x="109" y="4"/>
                    <a:pt x="110" y="5"/>
                  </a:cubicBezTo>
                  <a:cubicBezTo>
                    <a:pt x="109" y="4"/>
                    <a:pt x="109" y="4"/>
                    <a:pt x="109" y="4"/>
                  </a:cubicBezTo>
                  <a:cubicBezTo>
                    <a:pt x="110" y="4"/>
                    <a:pt x="110" y="4"/>
                    <a:pt x="110" y="4"/>
                  </a:cubicBezTo>
                  <a:cubicBezTo>
                    <a:pt x="109" y="4"/>
                    <a:pt x="109" y="4"/>
                    <a:pt x="109" y="4"/>
                  </a:cubicBezTo>
                  <a:cubicBezTo>
                    <a:pt x="109" y="3"/>
                    <a:pt x="110" y="3"/>
                    <a:pt x="110" y="3"/>
                  </a:cubicBezTo>
                  <a:cubicBezTo>
                    <a:pt x="110" y="3"/>
                    <a:pt x="110" y="3"/>
                    <a:pt x="110" y="3"/>
                  </a:cubicBezTo>
                  <a:cubicBezTo>
                    <a:pt x="113" y="3"/>
                    <a:pt x="113" y="1"/>
                    <a:pt x="113" y="1"/>
                  </a:cubicBezTo>
                  <a:cubicBezTo>
                    <a:pt x="113" y="0"/>
                    <a:pt x="113" y="0"/>
                    <a:pt x="113" y="0"/>
                  </a:cubicBezTo>
                  <a:cubicBezTo>
                    <a:pt x="113" y="0"/>
                    <a:pt x="113" y="0"/>
                    <a:pt x="113" y="0"/>
                  </a:cubicBezTo>
                  <a:cubicBezTo>
                    <a:pt x="113" y="0"/>
                    <a:pt x="110" y="0"/>
                    <a:pt x="113" y="0"/>
                  </a:cubicBezTo>
                  <a:cubicBezTo>
                    <a:pt x="109" y="0"/>
                    <a:pt x="109" y="0"/>
                    <a:pt x="109" y="0"/>
                  </a:cubicBezTo>
                  <a:cubicBezTo>
                    <a:pt x="110" y="0"/>
                    <a:pt x="110" y="0"/>
                    <a:pt x="110" y="0"/>
                  </a:cubicBezTo>
                  <a:cubicBezTo>
                    <a:pt x="113" y="1"/>
                    <a:pt x="110" y="1"/>
                    <a:pt x="110" y="1"/>
                  </a:cubicBezTo>
                  <a:cubicBezTo>
                    <a:pt x="110" y="1"/>
                    <a:pt x="110" y="1"/>
                    <a:pt x="110" y="1"/>
                  </a:cubicBezTo>
                  <a:cubicBezTo>
                    <a:pt x="110" y="0"/>
                    <a:pt x="109" y="1"/>
                    <a:pt x="109" y="1"/>
                  </a:cubicBezTo>
                  <a:cubicBezTo>
                    <a:pt x="109" y="0"/>
                    <a:pt x="109" y="0"/>
                    <a:pt x="109" y="0"/>
                  </a:cubicBezTo>
                  <a:cubicBezTo>
                    <a:pt x="109" y="0"/>
                    <a:pt x="109" y="1"/>
                    <a:pt x="108" y="1"/>
                  </a:cubicBezTo>
                  <a:cubicBezTo>
                    <a:pt x="109" y="1"/>
                    <a:pt x="109" y="1"/>
                    <a:pt x="109" y="1"/>
                  </a:cubicBezTo>
                  <a:cubicBezTo>
                    <a:pt x="108" y="1"/>
                    <a:pt x="108" y="1"/>
                    <a:pt x="108" y="3"/>
                  </a:cubicBezTo>
                  <a:cubicBezTo>
                    <a:pt x="108" y="3"/>
                    <a:pt x="106" y="3"/>
                    <a:pt x="106" y="4"/>
                  </a:cubicBezTo>
                  <a:cubicBezTo>
                    <a:pt x="106" y="4"/>
                    <a:pt x="108" y="4"/>
                    <a:pt x="109" y="4"/>
                  </a:cubicBezTo>
                  <a:cubicBezTo>
                    <a:pt x="109" y="4"/>
                    <a:pt x="108" y="4"/>
                    <a:pt x="108" y="5"/>
                  </a:cubicBezTo>
                  <a:cubicBezTo>
                    <a:pt x="108" y="5"/>
                    <a:pt x="106" y="4"/>
                    <a:pt x="106" y="5"/>
                  </a:cubicBezTo>
                  <a:cubicBezTo>
                    <a:pt x="106" y="5"/>
                    <a:pt x="106" y="5"/>
                    <a:pt x="106" y="5"/>
                  </a:cubicBezTo>
                  <a:cubicBezTo>
                    <a:pt x="105" y="5"/>
                    <a:pt x="105" y="5"/>
                    <a:pt x="105" y="5"/>
                  </a:cubicBezTo>
                  <a:cubicBezTo>
                    <a:pt x="105" y="7"/>
                    <a:pt x="104" y="9"/>
                    <a:pt x="104" y="11"/>
                  </a:cubicBezTo>
                  <a:cubicBezTo>
                    <a:pt x="104" y="11"/>
                    <a:pt x="104" y="11"/>
                    <a:pt x="104" y="11"/>
                  </a:cubicBezTo>
                  <a:cubicBezTo>
                    <a:pt x="102" y="11"/>
                    <a:pt x="102" y="12"/>
                    <a:pt x="101" y="12"/>
                  </a:cubicBezTo>
                  <a:cubicBezTo>
                    <a:pt x="101" y="13"/>
                    <a:pt x="100" y="15"/>
                    <a:pt x="101" y="16"/>
                  </a:cubicBezTo>
                  <a:cubicBezTo>
                    <a:pt x="99" y="17"/>
                    <a:pt x="96" y="18"/>
                    <a:pt x="96" y="22"/>
                  </a:cubicBezTo>
                  <a:cubicBezTo>
                    <a:pt x="96" y="22"/>
                    <a:pt x="96" y="22"/>
                    <a:pt x="96" y="22"/>
                  </a:cubicBezTo>
                  <a:cubicBezTo>
                    <a:pt x="96" y="22"/>
                    <a:pt x="99" y="22"/>
                    <a:pt x="96" y="22"/>
                  </a:cubicBezTo>
                  <a:cubicBezTo>
                    <a:pt x="96" y="22"/>
                    <a:pt x="96" y="22"/>
                    <a:pt x="95" y="22"/>
                  </a:cubicBezTo>
                  <a:cubicBezTo>
                    <a:pt x="95" y="24"/>
                    <a:pt x="93" y="25"/>
                    <a:pt x="92" y="25"/>
                  </a:cubicBezTo>
                  <a:cubicBezTo>
                    <a:pt x="93" y="25"/>
                    <a:pt x="93" y="25"/>
                    <a:pt x="93" y="25"/>
                  </a:cubicBezTo>
                  <a:cubicBezTo>
                    <a:pt x="92" y="26"/>
                    <a:pt x="92" y="28"/>
                    <a:pt x="92" y="28"/>
                  </a:cubicBezTo>
                  <a:cubicBezTo>
                    <a:pt x="92" y="29"/>
                    <a:pt x="92" y="29"/>
                    <a:pt x="92" y="29"/>
                  </a:cubicBezTo>
                  <a:cubicBezTo>
                    <a:pt x="91" y="29"/>
                    <a:pt x="91" y="29"/>
                    <a:pt x="89" y="30"/>
                  </a:cubicBezTo>
                  <a:cubicBezTo>
                    <a:pt x="89" y="30"/>
                    <a:pt x="89" y="32"/>
                    <a:pt x="89" y="33"/>
                  </a:cubicBezTo>
                  <a:cubicBezTo>
                    <a:pt x="87" y="35"/>
                    <a:pt x="86" y="38"/>
                    <a:pt x="83" y="39"/>
                  </a:cubicBezTo>
                  <a:cubicBezTo>
                    <a:pt x="83" y="39"/>
                    <a:pt x="83" y="39"/>
                    <a:pt x="83" y="39"/>
                  </a:cubicBezTo>
                  <a:cubicBezTo>
                    <a:pt x="80" y="41"/>
                    <a:pt x="80" y="45"/>
                    <a:pt x="79" y="46"/>
                  </a:cubicBezTo>
                  <a:cubicBezTo>
                    <a:pt x="80" y="46"/>
                    <a:pt x="80" y="46"/>
                    <a:pt x="80" y="46"/>
                  </a:cubicBezTo>
                  <a:cubicBezTo>
                    <a:pt x="80" y="47"/>
                    <a:pt x="79" y="47"/>
                    <a:pt x="78" y="47"/>
                  </a:cubicBezTo>
                  <a:cubicBezTo>
                    <a:pt x="78" y="47"/>
                    <a:pt x="76" y="50"/>
                    <a:pt x="78" y="50"/>
                  </a:cubicBezTo>
                  <a:cubicBezTo>
                    <a:pt x="78" y="51"/>
                    <a:pt x="76" y="51"/>
                    <a:pt x="76" y="51"/>
                  </a:cubicBezTo>
                  <a:cubicBezTo>
                    <a:pt x="76" y="52"/>
                    <a:pt x="75" y="52"/>
                    <a:pt x="75" y="54"/>
                  </a:cubicBezTo>
                  <a:cubicBezTo>
                    <a:pt x="75" y="54"/>
                    <a:pt x="75" y="54"/>
                    <a:pt x="75" y="54"/>
                  </a:cubicBezTo>
                  <a:cubicBezTo>
                    <a:pt x="75" y="54"/>
                    <a:pt x="75" y="54"/>
                    <a:pt x="75" y="54"/>
                  </a:cubicBezTo>
                  <a:cubicBezTo>
                    <a:pt x="75" y="55"/>
                    <a:pt x="75" y="56"/>
                    <a:pt x="74" y="55"/>
                  </a:cubicBezTo>
                  <a:cubicBezTo>
                    <a:pt x="74" y="56"/>
                    <a:pt x="70" y="58"/>
                    <a:pt x="73" y="59"/>
                  </a:cubicBezTo>
                  <a:cubicBezTo>
                    <a:pt x="70" y="59"/>
                    <a:pt x="70" y="59"/>
                    <a:pt x="70" y="59"/>
                  </a:cubicBezTo>
                  <a:cubicBezTo>
                    <a:pt x="70" y="60"/>
                    <a:pt x="70" y="63"/>
                    <a:pt x="69" y="63"/>
                  </a:cubicBezTo>
                  <a:cubicBezTo>
                    <a:pt x="69" y="63"/>
                    <a:pt x="69" y="63"/>
                    <a:pt x="69" y="64"/>
                  </a:cubicBezTo>
                  <a:cubicBezTo>
                    <a:pt x="69" y="64"/>
                    <a:pt x="69" y="63"/>
                    <a:pt x="69" y="64"/>
                  </a:cubicBezTo>
                  <a:cubicBezTo>
                    <a:pt x="66" y="65"/>
                    <a:pt x="67" y="67"/>
                    <a:pt x="66" y="69"/>
                  </a:cubicBezTo>
                  <a:cubicBezTo>
                    <a:pt x="63" y="71"/>
                    <a:pt x="62" y="76"/>
                    <a:pt x="61" y="79"/>
                  </a:cubicBezTo>
                  <a:cubicBezTo>
                    <a:pt x="61" y="79"/>
                    <a:pt x="61" y="79"/>
                    <a:pt x="61" y="79"/>
                  </a:cubicBezTo>
                  <a:cubicBezTo>
                    <a:pt x="60" y="79"/>
                    <a:pt x="61" y="81"/>
                    <a:pt x="60" y="80"/>
                  </a:cubicBezTo>
                  <a:cubicBezTo>
                    <a:pt x="60" y="81"/>
                    <a:pt x="57" y="81"/>
                    <a:pt x="60" y="81"/>
                  </a:cubicBezTo>
                  <a:cubicBezTo>
                    <a:pt x="57" y="81"/>
                    <a:pt x="57" y="84"/>
                    <a:pt x="56" y="84"/>
                  </a:cubicBezTo>
                  <a:cubicBezTo>
                    <a:pt x="56" y="84"/>
                    <a:pt x="56" y="84"/>
                    <a:pt x="56" y="84"/>
                  </a:cubicBezTo>
                  <a:cubicBezTo>
                    <a:pt x="56" y="85"/>
                    <a:pt x="54" y="86"/>
                    <a:pt x="54" y="89"/>
                  </a:cubicBezTo>
                  <a:cubicBezTo>
                    <a:pt x="56" y="89"/>
                    <a:pt x="56" y="89"/>
                    <a:pt x="56" y="89"/>
                  </a:cubicBezTo>
                  <a:cubicBezTo>
                    <a:pt x="56" y="89"/>
                    <a:pt x="54" y="89"/>
                    <a:pt x="54" y="90"/>
                  </a:cubicBezTo>
                  <a:cubicBezTo>
                    <a:pt x="54" y="89"/>
                    <a:pt x="54" y="89"/>
                    <a:pt x="54" y="89"/>
                  </a:cubicBezTo>
                  <a:cubicBezTo>
                    <a:pt x="53" y="92"/>
                    <a:pt x="52" y="94"/>
                    <a:pt x="49" y="97"/>
                  </a:cubicBezTo>
                  <a:cubicBezTo>
                    <a:pt x="49" y="98"/>
                    <a:pt x="52" y="98"/>
                    <a:pt x="50" y="98"/>
                  </a:cubicBezTo>
                  <a:cubicBezTo>
                    <a:pt x="49" y="98"/>
                    <a:pt x="49" y="98"/>
                    <a:pt x="49" y="98"/>
                  </a:cubicBezTo>
                  <a:cubicBezTo>
                    <a:pt x="49" y="99"/>
                    <a:pt x="50" y="102"/>
                    <a:pt x="49" y="102"/>
                  </a:cubicBezTo>
                  <a:cubicBezTo>
                    <a:pt x="49" y="99"/>
                    <a:pt x="49" y="102"/>
                    <a:pt x="49" y="99"/>
                  </a:cubicBezTo>
                  <a:cubicBezTo>
                    <a:pt x="49" y="102"/>
                    <a:pt x="49" y="103"/>
                    <a:pt x="48" y="103"/>
                  </a:cubicBezTo>
                  <a:cubicBezTo>
                    <a:pt x="49" y="103"/>
                    <a:pt x="49" y="103"/>
                    <a:pt x="49" y="103"/>
                  </a:cubicBezTo>
                  <a:cubicBezTo>
                    <a:pt x="46" y="105"/>
                    <a:pt x="46" y="106"/>
                    <a:pt x="45" y="106"/>
                  </a:cubicBezTo>
                  <a:cubicBezTo>
                    <a:pt x="40" y="111"/>
                    <a:pt x="36" y="116"/>
                    <a:pt x="33" y="122"/>
                  </a:cubicBezTo>
                  <a:cubicBezTo>
                    <a:pt x="30" y="129"/>
                    <a:pt x="26" y="133"/>
                    <a:pt x="23" y="140"/>
                  </a:cubicBezTo>
                  <a:cubicBezTo>
                    <a:pt x="24" y="143"/>
                    <a:pt x="23" y="143"/>
                    <a:pt x="23" y="144"/>
                  </a:cubicBezTo>
                  <a:cubicBezTo>
                    <a:pt x="23" y="144"/>
                    <a:pt x="23" y="144"/>
                    <a:pt x="23" y="144"/>
                  </a:cubicBezTo>
                  <a:cubicBezTo>
                    <a:pt x="22" y="144"/>
                    <a:pt x="22" y="145"/>
                    <a:pt x="22" y="144"/>
                  </a:cubicBezTo>
                  <a:cubicBezTo>
                    <a:pt x="20" y="146"/>
                    <a:pt x="19" y="148"/>
                    <a:pt x="17" y="150"/>
                  </a:cubicBezTo>
                  <a:cubicBezTo>
                    <a:pt x="19" y="150"/>
                    <a:pt x="19" y="150"/>
                    <a:pt x="19" y="150"/>
                  </a:cubicBezTo>
                  <a:cubicBezTo>
                    <a:pt x="17" y="150"/>
                    <a:pt x="17" y="150"/>
                    <a:pt x="17" y="150"/>
                  </a:cubicBezTo>
                  <a:cubicBezTo>
                    <a:pt x="17" y="150"/>
                    <a:pt x="17" y="150"/>
                    <a:pt x="17" y="150"/>
                  </a:cubicBezTo>
                  <a:cubicBezTo>
                    <a:pt x="17" y="150"/>
                    <a:pt x="17" y="152"/>
                    <a:pt x="15" y="150"/>
                  </a:cubicBezTo>
                  <a:cubicBezTo>
                    <a:pt x="13" y="157"/>
                    <a:pt x="11" y="162"/>
                    <a:pt x="7" y="169"/>
                  </a:cubicBezTo>
                  <a:cubicBezTo>
                    <a:pt x="7" y="170"/>
                    <a:pt x="6" y="171"/>
                    <a:pt x="5" y="173"/>
                  </a:cubicBezTo>
                  <a:cubicBezTo>
                    <a:pt x="5" y="178"/>
                    <a:pt x="2" y="183"/>
                    <a:pt x="0" y="186"/>
                  </a:cubicBezTo>
                  <a:cubicBezTo>
                    <a:pt x="0" y="186"/>
                    <a:pt x="2" y="187"/>
                    <a:pt x="5" y="186"/>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7" name="Freeform 150"/>
            <p:cNvSpPr>
              <a:spLocks/>
            </p:cNvSpPr>
            <p:nvPr/>
          </p:nvSpPr>
          <p:spPr bwMode="auto">
            <a:xfrm>
              <a:off x="4002" y="3099"/>
              <a:ext cx="260" cy="472"/>
            </a:xfrm>
            <a:custGeom>
              <a:avLst/>
              <a:gdLst>
                <a:gd name="T0" fmla="*/ 98 w 110"/>
                <a:gd name="T1" fmla="*/ 175 h 200"/>
                <a:gd name="T2" fmla="*/ 95 w 110"/>
                <a:gd name="T3" fmla="*/ 169 h 200"/>
                <a:gd name="T4" fmla="*/ 89 w 110"/>
                <a:gd name="T5" fmla="*/ 156 h 200"/>
                <a:gd name="T6" fmla="*/ 88 w 110"/>
                <a:gd name="T7" fmla="*/ 152 h 200"/>
                <a:gd name="T8" fmla="*/ 78 w 110"/>
                <a:gd name="T9" fmla="*/ 140 h 200"/>
                <a:gd name="T10" fmla="*/ 77 w 110"/>
                <a:gd name="T11" fmla="*/ 136 h 200"/>
                <a:gd name="T12" fmla="*/ 75 w 110"/>
                <a:gd name="T13" fmla="*/ 127 h 200"/>
                <a:gd name="T14" fmla="*/ 71 w 110"/>
                <a:gd name="T15" fmla="*/ 122 h 200"/>
                <a:gd name="T16" fmla="*/ 68 w 110"/>
                <a:gd name="T17" fmla="*/ 119 h 200"/>
                <a:gd name="T18" fmla="*/ 68 w 110"/>
                <a:gd name="T19" fmla="*/ 116 h 200"/>
                <a:gd name="T20" fmla="*/ 64 w 110"/>
                <a:gd name="T21" fmla="*/ 109 h 200"/>
                <a:gd name="T22" fmla="*/ 62 w 110"/>
                <a:gd name="T23" fmla="*/ 105 h 200"/>
                <a:gd name="T24" fmla="*/ 60 w 110"/>
                <a:gd name="T25" fmla="*/ 100 h 200"/>
                <a:gd name="T26" fmla="*/ 58 w 110"/>
                <a:gd name="T27" fmla="*/ 95 h 200"/>
                <a:gd name="T28" fmla="*/ 55 w 110"/>
                <a:gd name="T29" fmla="*/ 88 h 200"/>
                <a:gd name="T30" fmla="*/ 50 w 110"/>
                <a:gd name="T31" fmla="*/ 82 h 200"/>
                <a:gd name="T32" fmla="*/ 49 w 110"/>
                <a:gd name="T33" fmla="*/ 79 h 200"/>
                <a:gd name="T34" fmla="*/ 46 w 110"/>
                <a:gd name="T35" fmla="*/ 75 h 200"/>
                <a:gd name="T36" fmla="*/ 46 w 110"/>
                <a:gd name="T37" fmla="*/ 73 h 200"/>
                <a:gd name="T38" fmla="*/ 45 w 110"/>
                <a:gd name="T39" fmla="*/ 71 h 200"/>
                <a:gd name="T40" fmla="*/ 43 w 110"/>
                <a:gd name="T41" fmla="*/ 69 h 200"/>
                <a:gd name="T42" fmla="*/ 37 w 110"/>
                <a:gd name="T43" fmla="*/ 58 h 200"/>
                <a:gd name="T44" fmla="*/ 35 w 110"/>
                <a:gd name="T45" fmla="*/ 54 h 200"/>
                <a:gd name="T46" fmla="*/ 34 w 110"/>
                <a:gd name="T47" fmla="*/ 52 h 200"/>
                <a:gd name="T48" fmla="*/ 29 w 110"/>
                <a:gd name="T49" fmla="*/ 43 h 200"/>
                <a:gd name="T50" fmla="*/ 25 w 110"/>
                <a:gd name="T51" fmla="*/ 43 h 200"/>
                <a:gd name="T52" fmla="*/ 28 w 110"/>
                <a:gd name="T53" fmla="*/ 39 h 200"/>
                <a:gd name="T54" fmla="*/ 28 w 110"/>
                <a:gd name="T55" fmla="*/ 34 h 200"/>
                <a:gd name="T56" fmla="*/ 24 w 110"/>
                <a:gd name="T57" fmla="*/ 31 h 200"/>
                <a:gd name="T58" fmla="*/ 24 w 110"/>
                <a:gd name="T59" fmla="*/ 30 h 200"/>
                <a:gd name="T60" fmla="*/ 22 w 110"/>
                <a:gd name="T61" fmla="*/ 28 h 200"/>
                <a:gd name="T62" fmla="*/ 20 w 110"/>
                <a:gd name="T63" fmla="*/ 27 h 200"/>
                <a:gd name="T64" fmla="*/ 20 w 110"/>
                <a:gd name="T65" fmla="*/ 22 h 200"/>
                <a:gd name="T66" fmla="*/ 17 w 110"/>
                <a:gd name="T67" fmla="*/ 21 h 200"/>
                <a:gd name="T68" fmla="*/ 17 w 110"/>
                <a:gd name="T69" fmla="*/ 18 h 200"/>
                <a:gd name="T70" fmla="*/ 16 w 110"/>
                <a:gd name="T71" fmla="*/ 16 h 200"/>
                <a:gd name="T72" fmla="*/ 15 w 110"/>
                <a:gd name="T73" fmla="*/ 18 h 200"/>
                <a:gd name="T74" fmla="*/ 13 w 110"/>
                <a:gd name="T75" fmla="*/ 12 h 200"/>
                <a:gd name="T76" fmla="*/ 6 w 110"/>
                <a:gd name="T77" fmla="*/ 6 h 200"/>
                <a:gd name="T78" fmla="*/ 3 w 110"/>
                <a:gd name="T79" fmla="*/ 4 h 200"/>
                <a:gd name="T80" fmla="*/ 2 w 110"/>
                <a:gd name="T81" fmla="*/ 0 h 200"/>
                <a:gd name="T82" fmla="*/ 0 w 110"/>
                <a:gd name="T83" fmla="*/ 3 h 200"/>
                <a:gd name="T84" fmla="*/ 4 w 110"/>
                <a:gd name="T85" fmla="*/ 6 h 200"/>
                <a:gd name="T86" fmla="*/ 7 w 110"/>
                <a:gd name="T87" fmla="*/ 16 h 200"/>
                <a:gd name="T88" fmla="*/ 13 w 110"/>
                <a:gd name="T89" fmla="*/ 31 h 200"/>
                <a:gd name="T90" fmla="*/ 21 w 110"/>
                <a:gd name="T91" fmla="*/ 47 h 200"/>
                <a:gd name="T92" fmla="*/ 28 w 110"/>
                <a:gd name="T93" fmla="*/ 58 h 200"/>
                <a:gd name="T94" fmla="*/ 32 w 110"/>
                <a:gd name="T95" fmla="*/ 69 h 200"/>
                <a:gd name="T96" fmla="*/ 43 w 110"/>
                <a:gd name="T97" fmla="*/ 87 h 200"/>
                <a:gd name="T98" fmla="*/ 49 w 110"/>
                <a:gd name="T99" fmla="*/ 97 h 200"/>
                <a:gd name="T100" fmla="*/ 58 w 110"/>
                <a:gd name="T101" fmla="*/ 109 h 200"/>
                <a:gd name="T102" fmla="*/ 78 w 110"/>
                <a:gd name="T103" fmla="*/ 153 h 200"/>
                <a:gd name="T104" fmla="*/ 85 w 110"/>
                <a:gd name="T105" fmla="*/ 165 h 200"/>
                <a:gd name="T106" fmla="*/ 107 w 110"/>
                <a:gd name="T107" fmla="*/ 19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0">
                  <a:moveTo>
                    <a:pt x="107" y="195"/>
                  </a:moveTo>
                  <a:cubicBezTo>
                    <a:pt x="110" y="191"/>
                    <a:pt x="105" y="190"/>
                    <a:pt x="105" y="187"/>
                  </a:cubicBezTo>
                  <a:cubicBezTo>
                    <a:pt x="103" y="187"/>
                    <a:pt x="103" y="187"/>
                    <a:pt x="103" y="187"/>
                  </a:cubicBezTo>
                  <a:cubicBezTo>
                    <a:pt x="103" y="182"/>
                    <a:pt x="101" y="179"/>
                    <a:pt x="98" y="177"/>
                  </a:cubicBezTo>
                  <a:cubicBezTo>
                    <a:pt x="98" y="178"/>
                    <a:pt x="98" y="178"/>
                    <a:pt x="98" y="178"/>
                  </a:cubicBezTo>
                  <a:cubicBezTo>
                    <a:pt x="97" y="177"/>
                    <a:pt x="98" y="175"/>
                    <a:pt x="98" y="175"/>
                  </a:cubicBezTo>
                  <a:cubicBezTo>
                    <a:pt x="97" y="175"/>
                    <a:pt x="97" y="175"/>
                    <a:pt x="97" y="175"/>
                  </a:cubicBezTo>
                  <a:cubicBezTo>
                    <a:pt x="98" y="175"/>
                    <a:pt x="97" y="175"/>
                    <a:pt x="97" y="174"/>
                  </a:cubicBezTo>
                  <a:cubicBezTo>
                    <a:pt x="97" y="174"/>
                    <a:pt x="97" y="174"/>
                    <a:pt x="95" y="174"/>
                  </a:cubicBezTo>
                  <a:cubicBezTo>
                    <a:pt x="97" y="174"/>
                    <a:pt x="97" y="174"/>
                    <a:pt x="97" y="174"/>
                  </a:cubicBezTo>
                  <a:cubicBezTo>
                    <a:pt x="98" y="171"/>
                    <a:pt x="95" y="171"/>
                    <a:pt x="95" y="169"/>
                  </a:cubicBezTo>
                  <a:cubicBezTo>
                    <a:pt x="95" y="169"/>
                    <a:pt x="95" y="169"/>
                    <a:pt x="95" y="169"/>
                  </a:cubicBezTo>
                  <a:cubicBezTo>
                    <a:pt x="93" y="166"/>
                    <a:pt x="91" y="164"/>
                    <a:pt x="91" y="161"/>
                  </a:cubicBezTo>
                  <a:cubicBezTo>
                    <a:pt x="91" y="162"/>
                    <a:pt x="90" y="162"/>
                    <a:pt x="90" y="162"/>
                  </a:cubicBezTo>
                  <a:cubicBezTo>
                    <a:pt x="90" y="162"/>
                    <a:pt x="90" y="161"/>
                    <a:pt x="90" y="160"/>
                  </a:cubicBezTo>
                  <a:cubicBezTo>
                    <a:pt x="89" y="161"/>
                    <a:pt x="90" y="158"/>
                    <a:pt x="90" y="158"/>
                  </a:cubicBezTo>
                  <a:cubicBezTo>
                    <a:pt x="90" y="158"/>
                    <a:pt x="90" y="158"/>
                    <a:pt x="90" y="158"/>
                  </a:cubicBezTo>
                  <a:cubicBezTo>
                    <a:pt x="90" y="156"/>
                    <a:pt x="89" y="158"/>
                    <a:pt x="89" y="156"/>
                  </a:cubicBezTo>
                  <a:cubicBezTo>
                    <a:pt x="89" y="156"/>
                    <a:pt x="89" y="156"/>
                    <a:pt x="89" y="156"/>
                  </a:cubicBezTo>
                  <a:cubicBezTo>
                    <a:pt x="90" y="155"/>
                    <a:pt x="88" y="156"/>
                    <a:pt x="88" y="155"/>
                  </a:cubicBezTo>
                  <a:cubicBezTo>
                    <a:pt x="89" y="155"/>
                    <a:pt x="89" y="155"/>
                    <a:pt x="89" y="155"/>
                  </a:cubicBezTo>
                  <a:cubicBezTo>
                    <a:pt x="89" y="155"/>
                    <a:pt x="88" y="155"/>
                    <a:pt x="88" y="153"/>
                  </a:cubicBezTo>
                  <a:cubicBezTo>
                    <a:pt x="88" y="153"/>
                    <a:pt x="88" y="153"/>
                    <a:pt x="88" y="153"/>
                  </a:cubicBezTo>
                  <a:cubicBezTo>
                    <a:pt x="88" y="153"/>
                    <a:pt x="86" y="153"/>
                    <a:pt x="88" y="152"/>
                  </a:cubicBezTo>
                  <a:cubicBezTo>
                    <a:pt x="86" y="152"/>
                    <a:pt x="88" y="153"/>
                    <a:pt x="86" y="153"/>
                  </a:cubicBezTo>
                  <a:cubicBezTo>
                    <a:pt x="85" y="149"/>
                    <a:pt x="84" y="147"/>
                    <a:pt x="82" y="144"/>
                  </a:cubicBezTo>
                  <a:cubicBezTo>
                    <a:pt x="80" y="144"/>
                    <a:pt x="80" y="144"/>
                    <a:pt x="80" y="144"/>
                  </a:cubicBezTo>
                  <a:cubicBezTo>
                    <a:pt x="80" y="142"/>
                    <a:pt x="80" y="142"/>
                    <a:pt x="80" y="142"/>
                  </a:cubicBezTo>
                  <a:cubicBezTo>
                    <a:pt x="78" y="142"/>
                    <a:pt x="78" y="142"/>
                    <a:pt x="78" y="142"/>
                  </a:cubicBezTo>
                  <a:cubicBezTo>
                    <a:pt x="78" y="140"/>
                    <a:pt x="80" y="140"/>
                    <a:pt x="78" y="140"/>
                  </a:cubicBezTo>
                  <a:cubicBezTo>
                    <a:pt x="78" y="140"/>
                    <a:pt x="78" y="140"/>
                    <a:pt x="78" y="140"/>
                  </a:cubicBezTo>
                  <a:cubicBezTo>
                    <a:pt x="78" y="139"/>
                    <a:pt x="78" y="139"/>
                    <a:pt x="78" y="138"/>
                  </a:cubicBezTo>
                  <a:cubicBezTo>
                    <a:pt x="78" y="139"/>
                    <a:pt x="78" y="139"/>
                    <a:pt x="77" y="139"/>
                  </a:cubicBezTo>
                  <a:cubicBezTo>
                    <a:pt x="78" y="138"/>
                    <a:pt x="77" y="138"/>
                    <a:pt x="77" y="136"/>
                  </a:cubicBezTo>
                  <a:cubicBezTo>
                    <a:pt x="77" y="138"/>
                    <a:pt x="77" y="138"/>
                    <a:pt x="77" y="138"/>
                  </a:cubicBezTo>
                  <a:cubicBezTo>
                    <a:pt x="76" y="136"/>
                    <a:pt x="77" y="136"/>
                    <a:pt x="77" y="136"/>
                  </a:cubicBezTo>
                  <a:cubicBezTo>
                    <a:pt x="76" y="136"/>
                    <a:pt x="76" y="136"/>
                    <a:pt x="76" y="136"/>
                  </a:cubicBezTo>
                  <a:cubicBezTo>
                    <a:pt x="77" y="135"/>
                    <a:pt x="76" y="134"/>
                    <a:pt x="76" y="134"/>
                  </a:cubicBezTo>
                  <a:cubicBezTo>
                    <a:pt x="76" y="134"/>
                    <a:pt x="76" y="134"/>
                    <a:pt x="76" y="134"/>
                  </a:cubicBezTo>
                  <a:cubicBezTo>
                    <a:pt x="76" y="132"/>
                    <a:pt x="75" y="132"/>
                    <a:pt x="75" y="131"/>
                  </a:cubicBezTo>
                  <a:cubicBezTo>
                    <a:pt x="73" y="131"/>
                    <a:pt x="73" y="131"/>
                    <a:pt x="73" y="131"/>
                  </a:cubicBezTo>
                  <a:cubicBezTo>
                    <a:pt x="75" y="129"/>
                    <a:pt x="73" y="129"/>
                    <a:pt x="75" y="127"/>
                  </a:cubicBezTo>
                  <a:cubicBezTo>
                    <a:pt x="73" y="127"/>
                    <a:pt x="72" y="126"/>
                    <a:pt x="72" y="126"/>
                  </a:cubicBezTo>
                  <a:cubicBezTo>
                    <a:pt x="72" y="126"/>
                    <a:pt x="71" y="126"/>
                    <a:pt x="72" y="127"/>
                  </a:cubicBezTo>
                  <a:cubicBezTo>
                    <a:pt x="71" y="126"/>
                    <a:pt x="71" y="126"/>
                    <a:pt x="71" y="126"/>
                  </a:cubicBezTo>
                  <a:cubicBezTo>
                    <a:pt x="71" y="127"/>
                    <a:pt x="71" y="127"/>
                    <a:pt x="71" y="127"/>
                  </a:cubicBezTo>
                  <a:cubicBezTo>
                    <a:pt x="71" y="127"/>
                    <a:pt x="71" y="126"/>
                    <a:pt x="69" y="126"/>
                  </a:cubicBezTo>
                  <a:cubicBezTo>
                    <a:pt x="71" y="125"/>
                    <a:pt x="71" y="123"/>
                    <a:pt x="71" y="122"/>
                  </a:cubicBezTo>
                  <a:cubicBezTo>
                    <a:pt x="71" y="123"/>
                    <a:pt x="69" y="123"/>
                    <a:pt x="69" y="123"/>
                  </a:cubicBezTo>
                  <a:cubicBezTo>
                    <a:pt x="71" y="121"/>
                    <a:pt x="71" y="121"/>
                    <a:pt x="71" y="121"/>
                  </a:cubicBezTo>
                  <a:cubicBezTo>
                    <a:pt x="71" y="121"/>
                    <a:pt x="69" y="122"/>
                    <a:pt x="69" y="121"/>
                  </a:cubicBezTo>
                  <a:cubicBezTo>
                    <a:pt x="71" y="121"/>
                    <a:pt x="71" y="121"/>
                    <a:pt x="71" y="121"/>
                  </a:cubicBezTo>
                  <a:cubicBezTo>
                    <a:pt x="69" y="119"/>
                    <a:pt x="69" y="119"/>
                    <a:pt x="69" y="119"/>
                  </a:cubicBezTo>
                  <a:cubicBezTo>
                    <a:pt x="68" y="119"/>
                    <a:pt x="69" y="119"/>
                    <a:pt x="68" y="119"/>
                  </a:cubicBezTo>
                  <a:cubicBezTo>
                    <a:pt x="68" y="119"/>
                    <a:pt x="68" y="119"/>
                    <a:pt x="68" y="118"/>
                  </a:cubicBezTo>
                  <a:cubicBezTo>
                    <a:pt x="68" y="118"/>
                    <a:pt x="68" y="118"/>
                    <a:pt x="68" y="118"/>
                  </a:cubicBezTo>
                  <a:cubicBezTo>
                    <a:pt x="68" y="116"/>
                    <a:pt x="68" y="116"/>
                    <a:pt x="68" y="116"/>
                  </a:cubicBezTo>
                  <a:cubicBezTo>
                    <a:pt x="69" y="118"/>
                    <a:pt x="68" y="118"/>
                    <a:pt x="68" y="118"/>
                  </a:cubicBezTo>
                  <a:cubicBezTo>
                    <a:pt x="69" y="116"/>
                    <a:pt x="69" y="116"/>
                    <a:pt x="68" y="114"/>
                  </a:cubicBezTo>
                  <a:cubicBezTo>
                    <a:pt x="68" y="116"/>
                    <a:pt x="68" y="116"/>
                    <a:pt x="68" y="116"/>
                  </a:cubicBezTo>
                  <a:cubicBezTo>
                    <a:pt x="68" y="114"/>
                    <a:pt x="68" y="113"/>
                    <a:pt x="68" y="112"/>
                  </a:cubicBezTo>
                  <a:cubicBezTo>
                    <a:pt x="68" y="112"/>
                    <a:pt x="65" y="113"/>
                    <a:pt x="68" y="113"/>
                  </a:cubicBezTo>
                  <a:cubicBezTo>
                    <a:pt x="65" y="113"/>
                    <a:pt x="65" y="110"/>
                    <a:pt x="64" y="110"/>
                  </a:cubicBezTo>
                  <a:cubicBezTo>
                    <a:pt x="65" y="110"/>
                    <a:pt x="65" y="110"/>
                    <a:pt x="65" y="110"/>
                  </a:cubicBezTo>
                  <a:cubicBezTo>
                    <a:pt x="65" y="109"/>
                    <a:pt x="64" y="110"/>
                    <a:pt x="64" y="109"/>
                  </a:cubicBezTo>
                  <a:cubicBezTo>
                    <a:pt x="64" y="109"/>
                    <a:pt x="64" y="109"/>
                    <a:pt x="64" y="109"/>
                  </a:cubicBezTo>
                  <a:cubicBezTo>
                    <a:pt x="64" y="108"/>
                    <a:pt x="64" y="109"/>
                    <a:pt x="64" y="109"/>
                  </a:cubicBezTo>
                  <a:cubicBezTo>
                    <a:pt x="64" y="108"/>
                    <a:pt x="64" y="106"/>
                    <a:pt x="63" y="105"/>
                  </a:cubicBezTo>
                  <a:cubicBezTo>
                    <a:pt x="63" y="103"/>
                    <a:pt x="63" y="103"/>
                    <a:pt x="63" y="103"/>
                  </a:cubicBezTo>
                  <a:cubicBezTo>
                    <a:pt x="63" y="103"/>
                    <a:pt x="63" y="103"/>
                    <a:pt x="63" y="103"/>
                  </a:cubicBezTo>
                  <a:cubicBezTo>
                    <a:pt x="62" y="103"/>
                    <a:pt x="62" y="103"/>
                    <a:pt x="62" y="103"/>
                  </a:cubicBezTo>
                  <a:cubicBezTo>
                    <a:pt x="62" y="101"/>
                    <a:pt x="62" y="106"/>
                    <a:pt x="62" y="105"/>
                  </a:cubicBezTo>
                  <a:cubicBezTo>
                    <a:pt x="62" y="105"/>
                    <a:pt x="63" y="103"/>
                    <a:pt x="62" y="103"/>
                  </a:cubicBezTo>
                  <a:cubicBezTo>
                    <a:pt x="62" y="101"/>
                    <a:pt x="62" y="101"/>
                    <a:pt x="62" y="101"/>
                  </a:cubicBezTo>
                  <a:cubicBezTo>
                    <a:pt x="62" y="101"/>
                    <a:pt x="60" y="103"/>
                    <a:pt x="60" y="101"/>
                  </a:cubicBezTo>
                  <a:cubicBezTo>
                    <a:pt x="60" y="101"/>
                    <a:pt x="60" y="101"/>
                    <a:pt x="60" y="101"/>
                  </a:cubicBezTo>
                  <a:cubicBezTo>
                    <a:pt x="60" y="100"/>
                    <a:pt x="60" y="100"/>
                    <a:pt x="60" y="100"/>
                  </a:cubicBezTo>
                  <a:cubicBezTo>
                    <a:pt x="62" y="100"/>
                    <a:pt x="60" y="100"/>
                    <a:pt x="60" y="100"/>
                  </a:cubicBezTo>
                  <a:cubicBezTo>
                    <a:pt x="60" y="100"/>
                    <a:pt x="60" y="99"/>
                    <a:pt x="59" y="99"/>
                  </a:cubicBezTo>
                  <a:cubicBezTo>
                    <a:pt x="59" y="100"/>
                    <a:pt x="59" y="100"/>
                    <a:pt x="59" y="100"/>
                  </a:cubicBezTo>
                  <a:cubicBezTo>
                    <a:pt x="59" y="99"/>
                    <a:pt x="59" y="99"/>
                    <a:pt x="59" y="99"/>
                  </a:cubicBezTo>
                  <a:cubicBezTo>
                    <a:pt x="59" y="99"/>
                    <a:pt x="59" y="99"/>
                    <a:pt x="59" y="99"/>
                  </a:cubicBezTo>
                  <a:cubicBezTo>
                    <a:pt x="60" y="97"/>
                    <a:pt x="59" y="97"/>
                    <a:pt x="59" y="96"/>
                  </a:cubicBezTo>
                  <a:cubicBezTo>
                    <a:pt x="59" y="96"/>
                    <a:pt x="59" y="95"/>
                    <a:pt x="58" y="95"/>
                  </a:cubicBezTo>
                  <a:cubicBezTo>
                    <a:pt x="58" y="93"/>
                    <a:pt x="58" y="93"/>
                    <a:pt x="58" y="93"/>
                  </a:cubicBezTo>
                  <a:cubicBezTo>
                    <a:pt x="58" y="93"/>
                    <a:pt x="58" y="93"/>
                    <a:pt x="56" y="93"/>
                  </a:cubicBezTo>
                  <a:cubicBezTo>
                    <a:pt x="56" y="93"/>
                    <a:pt x="56" y="93"/>
                    <a:pt x="56" y="93"/>
                  </a:cubicBezTo>
                  <a:cubicBezTo>
                    <a:pt x="55" y="92"/>
                    <a:pt x="55" y="92"/>
                    <a:pt x="55" y="92"/>
                  </a:cubicBezTo>
                  <a:cubicBezTo>
                    <a:pt x="55" y="92"/>
                    <a:pt x="56" y="92"/>
                    <a:pt x="56" y="90"/>
                  </a:cubicBezTo>
                  <a:cubicBezTo>
                    <a:pt x="55" y="92"/>
                    <a:pt x="56" y="88"/>
                    <a:pt x="55" y="88"/>
                  </a:cubicBezTo>
                  <a:cubicBezTo>
                    <a:pt x="55" y="88"/>
                    <a:pt x="55" y="90"/>
                    <a:pt x="52" y="90"/>
                  </a:cubicBezTo>
                  <a:cubicBezTo>
                    <a:pt x="51" y="90"/>
                    <a:pt x="55" y="88"/>
                    <a:pt x="52" y="87"/>
                  </a:cubicBezTo>
                  <a:cubicBezTo>
                    <a:pt x="55" y="87"/>
                    <a:pt x="55" y="87"/>
                    <a:pt x="55" y="87"/>
                  </a:cubicBezTo>
                  <a:cubicBezTo>
                    <a:pt x="52" y="87"/>
                    <a:pt x="55" y="86"/>
                    <a:pt x="52" y="86"/>
                  </a:cubicBezTo>
                  <a:cubicBezTo>
                    <a:pt x="52" y="86"/>
                    <a:pt x="51" y="86"/>
                    <a:pt x="52" y="86"/>
                  </a:cubicBezTo>
                  <a:cubicBezTo>
                    <a:pt x="51" y="84"/>
                    <a:pt x="51" y="82"/>
                    <a:pt x="50" y="82"/>
                  </a:cubicBezTo>
                  <a:cubicBezTo>
                    <a:pt x="50" y="82"/>
                    <a:pt x="49" y="82"/>
                    <a:pt x="50" y="82"/>
                  </a:cubicBezTo>
                  <a:cubicBezTo>
                    <a:pt x="50" y="82"/>
                    <a:pt x="50" y="82"/>
                    <a:pt x="50" y="82"/>
                  </a:cubicBezTo>
                  <a:cubicBezTo>
                    <a:pt x="50" y="82"/>
                    <a:pt x="50" y="82"/>
                    <a:pt x="50" y="82"/>
                  </a:cubicBezTo>
                  <a:cubicBezTo>
                    <a:pt x="50" y="82"/>
                    <a:pt x="50" y="80"/>
                    <a:pt x="49" y="82"/>
                  </a:cubicBezTo>
                  <a:cubicBezTo>
                    <a:pt x="47" y="82"/>
                    <a:pt x="50" y="80"/>
                    <a:pt x="49" y="79"/>
                  </a:cubicBezTo>
                  <a:cubicBezTo>
                    <a:pt x="49" y="79"/>
                    <a:pt x="49" y="79"/>
                    <a:pt x="49" y="79"/>
                  </a:cubicBezTo>
                  <a:cubicBezTo>
                    <a:pt x="49" y="78"/>
                    <a:pt x="49" y="78"/>
                    <a:pt x="49" y="78"/>
                  </a:cubicBezTo>
                  <a:cubicBezTo>
                    <a:pt x="49" y="78"/>
                    <a:pt x="47" y="78"/>
                    <a:pt x="47" y="79"/>
                  </a:cubicBezTo>
                  <a:cubicBezTo>
                    <a:pt x="47" y="78"/>
                    <a:pt x="46" y="78"/>
                    <a:pt x="47" y="78"/>
                  </a:cubicBezTo>
                  <a:cubicBezTo>
                    <a:pt x="46" y="78"/>
                    <a:pt x="46" y="78"/>
                    <a:pt x="46" y="78"/>
                  </a:cubicBezTo>
                  <a:cubicBezTo>
                    <a:pt x="47" y="78"/>
                    <a:pt x="46" y="75"/>
                    <a:pt x="46" y="75"/>
                  </a:cubicBezTo>
                  <a:cubicBezTo>
                    <a:pt x="46" y="75"/>
                    <a:pt x="46" y="75"/>
                    <a:pt x="46" y="75"/>
                  </a:cubicBezTo>
                  <a:cubicBezTo>
                    <a:pt x="46" y="75"/>
                    <a:pt x="46" y="75"/>
                    <a:pt x="46" y="75"/>
                  </a:cubicBezTo>
                  <a:cubicBezTo>
                    <a:pt x="46" y="75"/>
                    <a:pt x="46" y="75"/>
                    <a:pt x="47" y="75"/>
                  </a:cubicBezTo>
                  <a:cubicBezTo>
                    <a:pt x="47" y="75"/>
                    <a:pt x="47" y="75"/>
                    <a:pt x="47" y="74"/>
                  </a:cubicBezTo>
                  <a:cubicBezTo>
                    <a:pt x="46" y="75"/>
                    <a:pt x="46" y="74"/>
                    <a:pt x="46" y="74"/>
                  </a:cubicBezTo>
                  <a:cubicBezTo>
                    <a:pt x="46" y="73"/>
                    <a:pt x="46" y="73"/>
                    <a:pt x="46" y="73"/>
                  </a:cubicBezTo>
                  <a:cubicBezTo>
                    <a:pt x="46" y="73"/>
                    <a:pt x="46" y="73"/>
                    <a:pt x="46" y="73"/>
                  </a:cubicBezTo>
                  <a:cubicBezTo>
                    <a:pt x="46" y="73"/>
                    <a:pt x="46" y="73"/>
                    <a:pt x="46" y="74"/>
                  </a:cubicBezTo>
                  <a:cubicBezTo>
                    <a:pt x="46" y="73"/>
                    <a:pt x="45" y="74"/>
                    <a:pt x="45" y="73"/>
                  </a:cubicBezTo>
                  <a:cubicBezTo>
                    <a:pt x="45" y="73"/>
                    <a:pt x="46" y="73"/>
                    <a:pt x="46" y="71"/>
                  </a:cubicBezTo>
                  <a:cubicBezTo>
                    <a:pt x="46" y="73"/>
                    <a:pt x="46" y="73"/>
                    <a:pt x="45" y="73"/>
                  </a:cubicBezTo>
                  <a:cubicBezTo>
                    <a:pt x="45" y="73"/>
                    <a:pt x="45" y="73"/>
                    <a:pt x="45" y="73"/>
                  </a:cubicBezTo>
                  <a:cubicBezTo>
                    <a:pt x="45" y="71"/>
                    <a:pt x="45" y="71"/>
                    <a:pt x="45" y="71"/>
                  </a:cubicBezTo>
                  <a:cubicBezTo>
                    <a:pt x="45" y="71"/>
                    <a:pt x="45" y="71"/>
                    <a:pt x="45" y="71"/>
                  </a:cubicBezTo>
                  <a:cubicBezTo>
                    <a:pt x="45" y="71"/>
                    <a:pt x="45" y="71"/>
                    <a:pt x="45" y="70"/>
                  </a:cubicBezTo>
                  <a:cubicBezTo>
                    <a:pt x="45" y="70"/>
                    <a:pt x="45" y="70"/>
                    <a:pt x="45" y="70"/>
                  </a:cubicBezTo>
                  <a:cubicBezTo>
                    <a:pt x="45" y="70"/>
                    <a:pt x="45" y="70"/>
                    <a:pt x="45" y="70"/>
                  </a:cubicBezTo>
                  <a:cubicBezTo>
                    <a:pt x="43" y="70"/>
                    <a:pt x="43" y="69"/>
                    <a:pt x="43" y="69"/>
                  </a:cubicBezTo>
                  <a:cubicBezTo>
                    <a:pt x="43" y="69"/>
                    <a:pt x="43" y="69"/>
                    <a:pt x="43" y="69"/>
                  </a:cubicBezTo>
                  <a:cubicBezTo>
                    <a:pt x="43" y="67"/>
                    <a:pt x="43" y="67"/>
                    <a:pt x="43" y="67"/>
                  </a:cubicBezTo>
                  <a:cubicBezTo>
                    <a:pt x="43" y="67"/>
                    <a:pt x="41" y="69"/>
                    <a:pt x="42" y="67"/>
                  </a:cubicBezTo>
                  <a:cubicBezTo>
                    <a:pt x="41" y="67"/>
                    <a:pt x="42" y="66"/>
                    <a:pt x="43" y="66"/>
                  </a:cubicBezTo>
                  <a:cubicBezTo>
                    <a:pt x="42" y="66"/>
                    <a:pt x="42" y="62"/>
                    <a:pt x="41" y="62"/>
                  </a:cubicBezTo>
                  <a:cubicBezTo>
                    <a:pt x="41" y="62"/>
                    <a:pt x="41" y="62"/>
                    <a:pt x="41" y="62"/>
                  </a:cubicBezTo>
                  <a:cubicBezTo>
                    <a:pt x="41" y="61"/>
                    <a:pt x="41" y="58"/>
                    <a:pt x="37" y="58"/>
                  </a:cubicBezTo>
                  <a:cubicBezTo>
                    <a:pt x="37" y="58"/>
                    <a:pt x="37" y="58"/>
                    <a:pt x="37" y="58"/>
                  </a:cubicBezTo>
                  <a:cubicBezTo>
                    <a:pt x="37" y="58"/>
                    <a:pt x="35" y="58"/>
                    <a:pt x="37" y="58"/>
                  </a:cubicBezTo>
                  <a:cubicBezTo>
                    <a:pt x="37" y="58"/>
                    <a:pt x="37" y="58"/>
                    <a:pt x="38" y="58"/>
                  </a:cubicBezTo>
                  <a:cubicBezTo>
                    <a:pt x="38" y="57"/>
                    <a:pt x="37" y="56"/>
                    <a:pt x="37" y="56"/>
                  </a:cubicBezTo>
                  <a:cubicBezTo>
                    <a:pt x="37" y="56"/>
                    <a:pt x="37" y="56"/>
                    <a:pt x="37" y="56"/>
                  </a:cubicBezTo>
                  <a:cubicBezTo>
                    <a:pt x="35" y="56"/>
                    <a:pt x="35" y="56"/>
                    <a:pt x="35" y="54"/>
                  </a:cubicBezTo>
                  <a:cubicBezTo>
                    <a:pt x="35" y="54"/>
                    <a:pt x="35" y="54"/>
                    <a:pt x="35" y="54"/>
                  </a:cubicBezTo>
                  <a:cubicBezTo>
                    <a:pt x="35" y="54"/>
                    <a:pt x="35" y="54"/>
                    <a:pt x="35" y="54"/>
                  </a:cubicBezTo>
                  <a:cubicBezTo>
                    <a:pt x="35" y="54"/>
                    <a:pt x="37" y="53"/>
                    <a:pt x="35" y="53"/>
                  </a:cubicBezTo>
                  <a:cubicBezTo>
                    <a:pt x="35" y="53"/>
                    <a:pt x="35" y="53"/>
                    <a:pt x="35" y="53"/>
                  </a:cubicBezTo>
                  <a:cubicBezTo>
                    <a:pt x="35" y="53"/>
                    <a:pt x="35" y="52"/>
                    <a:pt x="34" y="52"/>
                  </a:cubicBezTo>
                  <a:cubicBezTo>
                    <a:pt x="34" y="52"/>
                    <a:pt x="34" y="52"/>
                    <a:pt x="34" y="52"/>
                  </a:cubicBezTo>
                  <a:cubicBezTo>
                    <a:pt x="34" y="49"/>
                    <a:pt x="34" y="49"/>
                    <a:pt x="34" y="49"/>
                  </a:cubicBezTo>
                  <a:cubicBezTo>
                    <a:pt x="33" y="49"/>
                    <a:pt x="33" y="49"/>
                    <a:pt x="33" y="49"/>
                  </a:cubicBezTo>
                  <a:cubicBezTo>
                    <a:pt x="33" y="47"/>
                    <a:pt x="32" y="44"/>
                    <a:pt x="32" y="43"/>
                  </a:cubicBezTo>
                  <a:cubicBezTo>
                    <a:pt x="30" y="43"/>
                    <a:pt x="30" y="43"/>
                    <a:pt x="30" y="43"/>
                  </a:cubicBezTo>
                  <a:cubicBezTo>
                    <a:pt x="30" y="43"/>
                    <a:pt x="32" y="43"/>
                    <a:pt x="30" y="43"/>
                  </a:cubicBezTo>
                  <a:cubicBezTo>
                    <a:pt x="30" y="43"/>
                    <a:pt x="30" y="43"/>
                    <a:pt x="29" y="43"/>
                  </a:cubicBezTo>
                  <a:cubicBezTo>
                    <a:pt x="30" y="41"/>
                    <a:pt x="30" y="41"/>
                    <a:pt x="30" y="41"/>
                  </a:cubicBezTo>
                  <a:cubicBezTo>
                    <a:pt x="30" y="41"/>
                    <a:pt x="29" y="41"/>
                    <a:pt x="30" y="41"/>
                  </a:cubicBezTo>
                  <a:cubicBezTo>
                    <a:pt x="30" y="41"/>
                    <a:pt x="29" y="40"/>
                    <a:pt x="30" y="40"/>
                  </a:cubicBezTo>
                  <a:cubicBezTo>
                    <a:pt x="29" y="40"/>
                    <a:pt x="29" y="40"/>
                    <a:pt x="29" y="41"/>
                  </a:cubicBezTo>
                  <a:cubicBezTo>
                    <a:pt x="29" y="40"/>
                    <a:pt x="29" y="40"/>
                    <a:pt x="29" y="40"/>
                  </a:cubicBezTo>
                  <a:cubicBezTo>
                    <a:pt x="28" y="40"/>
                    <a:pt x="28" y="43"/>
                    <a:pt x="25" y="43"/>
                  </a:cubicBezTo>
                  <a:cubicBezTo>
                    <a:pt x="25" y="41"/>
                    <a:pt x="25" y="41"/>
                    <a:pt x="25" y="41"/>
                  </a:cubicBezTo>
                  <a:cubicBezTo>
                    <a:pt x="24" y="43"/>
                    <a:pt x="25" y="44"/>
                    <a:pt x="24" y="43"/>
                  </a:cubicBezTo>
                  <a:cubicBezTo>
                    <a:pt x="25" y="41"/>
                    <a:pt x="25" y="41"/>
                    <a:pt x="25" y="41"/>
                  </a:cubicBezTo>
                  <a:cubicBezTo>
                    <a:pt x="25" y="40"/>
                    <a:pt x="29" y="40"/>
                    <a:pt x="28" y="39"/>
                  </a:cubicBezTo>
                  <a:cubicBezTo>
                    <a:pt x="28" y="40"/>
                    <a:pt x="28" y="40"/>
                    <a:pt x="28" y="40"/>
                  </a:cubicBezTo>
                  <a:cubicBezTo>
                    <a:pt x="25" y="40"/>
                    <a:pt x="28" y="39"/>
                    <a:pt x="28" y="39"/>
                  </a:cubicBezTo>
                  <a:cubicBezTo>
                    <a:pt x="28" y="39"/>
                    <a:pt x="28" y="39"/>
                    <a:pt x="28" y="36"/>
                  </a:cubicBezTo>
                  <a:cubicBezTo>
                    <a:pt x="28" y="36"/>
                    <a:pt x="28" y="39"/>
                    <a:pt x="28" y="36"/>
                  </a:cubicBezTo>
                  <a:cubicBezTo>
                    <a:pt x="28" y="36"/>
                    <a:pt x="28" y="35"/>
                    <a:pt x="28" y="36"/>
                  </a:cubicBezTo>
                  <a:cubicBezTo>
                    <a:pt x="29" y="35"/>
                    <a:pt x="28" y="35"/>
                    <a:pt x="28" y="35"/>
                  </a:cubicBezTo>
                  <a:cubicBezTo>
                    <a:pt x="25" y="36"/>
                    <a:pt x="25" y="36"/>
                    <a:pt x="25" y="36"/>
                  </a:cubicBezTo>
                  <a:cubicBezTo>
                    <a:pt x="25" y="35"/>
                    <a:pt x="25" y="35"/>
                    <a:pt x="28" y="34"/>
                  </a:cubicBezTo>
                  <a:cubicBezTo>
                    <a:pt x="28" y="34"/>
                    <a:pt x="25" y="34"/>
                    <a:pt x="25" y="35"/>
                  </a:cubicBezTo>
                  <a:cubicBezTo>
                    <a:pt x="25" y="35"/>
                    <a:pt x="28" y="34"/>
                    <a:pt x="25" y="34"/>
                  </a:cubicBezTo>
                  <a:cubicBezTo>
                    <a:pt x="25" y="34"/>
                    <a:pt x="25" y="34"/>
                    <a:pt x="25" y="34"/>
                  </a:cubicBezTo>
                  <a:cubicBezTo>
                    <a:pt x="25" y="34"/>
                    <a:pt x="25" y="34"/>
                    <a:pt x="24" y="34"/>
                  </a:cubicBezTo>
                  <a:cubicBezTo>
                    <a:pt x="24" y="32"/>
                    <a:pt x="25" y="31"/>
                    <a:pt x="24" y="32"/>
                  </a:cubicBezTo>
                  <a:cubicBezTo>
                    <a:pt x="24" y="32"/>
                    <a:pt x="22" y="31"/>
                    <a:pt x="24" y="31"/>
                  </a:cubicBezTo>
                  <a:cubicBezTo>
                    <a:pt x="25" y="31"/>
                    <a:pt x="24" y="32"/>
                    <a:pt x="25" y="31"/>
                  </a:cubicBezTo>
                  <a:cubicBezTo>
                    <a:pt x="24" y="32"/>
                    <a:pt x="25" y="31"/>
                    <a:pt x="25" y="30"/>
                  </a:cubicBezTo>
                  <a:cubicBezTo>
                    <a:pt x="24" y="31"/>
                    <a:pt x="24" y="31"/>
                    <a:pt x="24" y="31"/>
                  </a:cubicBezTo>
                  <a:cubicBezTo>
                    <a:pt x="24" y="30"/>
                    <a:pt x="24" y="30"/>
                    <a:pt x="24" y="30"/>
                  </a:cubicBezTo>
                  <a:cubicBezTo>
                    <a:pt x="24" y="30"/>
                    <a:pt x="24" y="30"/>
                    <a:pt x="24" y="30"/>
                  </a:cubicBezTo>
                  <a:cubicBezTo>
                    <a:pt x="24" y="30"/>
                    <a:pt x="24" y="30"/>
                    <a:pt x="24" y="30"/>
                  </a:cubicBezTo>
                  <a:cubicBezTo>
                    <a:pt x="24" y="28"/>
                    <a:pt x="22" y="30"/>
                    <a:pt x="22" y="28"/>
                  </a:cubicBezTo>
                  <a:cubicBezTo>
                    <a:pt x="22" y="30"/>
                    <a:pt x="22" y="30"/>
                    <a:pt x="22" y="30"/>
                  </a:cubicBezTo>
                  <a:cubicBezTo>
                    <a:pt x="22" y="30"/>
                    <a:pt x="22" y="30"/>
                    <a:pt x="22" y="30"/>
                  </a:cubicBezTo>
                  <a:cubicBezTo>
                    <a:pt x="24" y="28"/>
                    <a:pt x="24" y="28"/>
                    <a:pt x="24" y="28"/>
                  </a:cubicBezTo>
                  <a:cubicBezTo>
                    <a:pt x="24" y="27"/>
                    <a:pt x="22" y="28"/>
                    <a:pt x="22" y="27"/>
                  </a:cubicBezTo>
                  <a:cubicBezTo>
                    <a:pt x="22" y="28"/>
                    <a:pt x="22" y="28"/>
                    <a:pt x="22" y="28"/>
                  </a:cubicBezTo>
                  <a:cubicBezTo>
                    <a:pt x="21" y="28"/>
                    <a:pt x="21" y="28"/>
                    <a:pt x="21" y="28"/>
                  </a:cubicBezTo>
                  <a:cubicBezTo>
                    <a:pt x="21" y="27"/>
                    <a:pt x="22" y="27"/>
                    <a:pt x="22" y="27"/>
                  </a:cubicBezTo>
                  <a:cubicBezTo>
                    <a:pt x="21" y="27"/>
                    <a:pt x="21" y="27"/>
                    <a:pt x="21" y="27"/>
                  </a:cubicBezTo>
                  <a:cubicBezTo>
                    <a:pt x="21" y="26"/>
                    <a:pt x="22" y="27"/>
                    <a:pt x="22" y="26"/>
                  </a:cubicBezTo>
                  <a:cubicBezTo>
                    <a:pt x="21" y="26"/>
                    <a:pt x="21" y="26"/>
                    <a:pt x="20" y="26"/>
                  </a:cubicBezTo>
                  <a:cubicBezTo>
                    <a:pt x="20" y="27"/>
                    <a:pt x="20" y="27"/>
                    <a:pt x="20" y="27"/>
                  </a:cubicBezTo>
                  <a:cubicBezTo>
                    <a:pt x="19" y="26"/>
                    <a:pt x="19" y="26"/>
                    <a:pt x="19" y="26"/>
                  </a:cubicBezTo>
                  <a:cubicBezTo>
                    <a:pt x="19" y="27"/>
                    <a:pt x="19" y="27"/>
                    <a:pt x="17" y="27"/>
                  </a:cubicBezTo>
                  <a:cubicBezTo>
                    <a:pt x="17" y="27"/>
                    <a:pt x="17" y="27"/>
                    <a:pt x="17" y="26"/>
                  </a:cubicBezTo>
                  <a:cubicBezTo>
                    <a:pt x="20" y="26"/>
                    <a:pt x="19" y="23"/>
                    <a:pt x="20" y="23"/>
                  </a:cubicBezTo>
                  <a:cubicBezTo>
                    <a:pt x="20" y="22"/>
                    <a:pt x="17" y="23"/>
                    <a:pt x="19" y="22"/>
                  </a:cubicBezTo>
                  <a:cubicBezTo>
                    <a:pt x="19" y="22"/>
                    <a:pt x="20" y="21"/>
                    <a:pt x="20" y="22"/>
                  </a:cubicBezTo>
                  <a:cubicBezTo>
                    <a:pt x="19" y="21"/>
                    <a:pt x="20" y="21"/>
                    <a:pt x="20" y="21"/>
                  </a:cubicBezTo>
                  <a:cubicBezTo>
                    <a:pt x="20" y="21"/>
                    <a:pt x="19" y="21"/>
                    <a:pt x="17" y="22"/>
                  </a:cubicBezTo>
                  <a:cubicBezTo>
                    <a:pt x="19" y="21"/>
                    <a:pt x="19" y="22"/>
                    <a:pt x="19" y="22"/>
                  </a:cubicBezTo>
                  <a:cubicBezTo>
                    <a:pt x="17" y="22"/>
                    <a:pt x="17" y="22"/>
                    <a:pt x="17" y="22"/>
                  </a:cubicBezTo>
                  <a:cubicBezTo>
                    <a:pt x="17" y="22"/>
                    <a:pt x="16" y="21"/>
                    <a:pt x="17" y="21"/>
                  </a:cubicBezTo>
                  <a:cubicBezTo>
                    <a:pt x="17" y="21"/>
                    <a:pt x="17" y="22"/>
                    <a:pt x="17" y="21"/>
                  </a:cubicBezTo>
                  <a:cubicBezTo>
                    <a:pt x="17" y="19"/>
                    <a:pt x="16" y="21"/>
                    <a:pt x="17" y="19"/>
                  </a:cubicBezTo>
                  <a:cubicBezTo>
                    <a:pt x="19" y="19"/>
                    <a:pt x="19" y="19"/>
                    <a:pt x="19" y="19"/>
                  </a:cubicBezTo>
                  <a:cubicBezTo>
                    <a:pt x="19" y="18"/>
                    <a:pt x="19" y="18"/>
                    <a:pt x="19" y="18"/>
                  </a:cubicBezTo>
                  <a:cubicBezTo>
                    <a:pt x="19" y="19"/>
                    <a:pt x="19" y="19"/>
                    <a:pt x="19" y="19"/>
                  </a:cubicBezTo>
                  <a:cubicBezTo>
                    <a:pt x="17" y="18"/>
                    <a:pt x="20" y="18"/>
                    <a:pt x="19" y="18"/>
                  </a:cubicBezTo>
                  <a:cubicBezTo>
                    <a:pt x="17" y="18"/>
                    <a:pt x="17" y="18"/>
                    <a:pt x="17" y="18"/>
                  </a:cubicBezTo>
                  <a:cubicBezTo>
                    <a:pt x="17" y="18"/>
                    <a:pt x="19" y="18"/>
                    <a:pt x="17" y="19"/>
                  </a:cubicBezTo>
                  <a:cubicBezTo>
                    <a:pt x="17" y="18"/>
                    <a:pt x="17" y="18"/>
                    <a:pt x="17" y="18"/>
                  </a:cubicBezTo>
                  <a:cubicBezTo>
                    <a:pt x="17" y="18"/>
                    <a:pt x="17" y="18"/>
                    <a:pt x="17" y="18"/>
                  </a:cubicBezTo>
                  <a:cubicBezTo>
                    <a:pt x="17" y="18"/>
                    <a:pt x="15" y="19"/>
                    <a:pt x="16" y="18"/>
                  </a:cubicBezTo>
                  <a:cubicBezTo>
                    <a:pt x="16" y="17"/>
                    <a:pt x="16" y="17"/>
                    <a:pt x="16" y="17"/>
                  </a:cubicBezTo>
                  <a:cubicBezTo>
                    <a:pt x="16" y="16"/>
                    <a:pt x="16" y="16"/>
                    <a:pt x="16" y="16"/>
                  </a:cubicBezTo>
                  <a:cubicBezTo>
                    <a:pt x="15" y="16"/>
                    <a:pt x="16" y="14"/>
                    <a:pt x="15" y="16"/>
                  </a:cubicBezTo>
                  <a:cubicBezTo>
                    <a:pt x="16" y="16"/>
                    <a:pt x="16" y="17"/>
                    <a:pt x="16" y="17"/>
                  </a:cubicBezTo>
                  <a:cubicBezTo>
                    <a:pt x="15" y="18"/>
                    <a:pt x="16" y="18"/>
                    <a:pt x="15" y="18"/>
                  </a:cubicBezTo>
                  <a:cubicBezTo>
                    <a:pt x="15" y="18"/>
                    <a:pt x="13" y="18"/>
                    <a:pt x="13" y="19"/>
                  </a:cubicBezTo>
                  <a:cubicBezTo>
                    <a:pt x="11" y="18"/>
                    <a:pt x="13" y="18"/>
                    <a:pt x="13" y="18"/>
                  </a:cubicBezTo>
                  <a:cubicBezTo>
                    <a:pt x="13" y="18"/>
                    <a:pt x="13" y="18"/>
                    <a:pt x="15" y="18"/>
                  </a:cubicBezTo>
                  <a:cubicBezTo>
                    <a:pt x="13" y="17"/>
                    <a:pt x="13" y="16"/>
                    <a:pt x="15" y="16"/>
                  </a:cubicBezTo>
                  <a:cubicBezTo>
                    <a:pt x="13" y="16"/>
                    <a:pt x="13" y="16"/>
                    <a:pt x="13" y="16"/>
                  </a:cubicBezTo>
                  <a:cubicBezTo>
                    <a:pt x="13" y="16"/>
                    <a:pt x="11" y="14"/>
                    <a:pt x="11" y="13"/>
                  </a:cubicBezTo>
                  <a:cubicBezTo>
                    <a:pt x="13" y="13"/>
                    <a:pt x="9" y="12"/>
                    <a:pt x="11" y="12"/>
                  </a:cubicBezTo>
                  <a:cubicBezTo>
                    <a:pt x="13" y="13"/>
                    <a:pt x="13" y="13"/>
                    <a:pt x="15" y="12"/>
                  </a:cubicBezTo>
                  <a:cubicBezTo>
                    <a:pt x="13" y="12"/>
                    <a:pt x="13" y="12"/>
                    <a:pt x="13" y="12"/>
                  </a:cubicBezTo>
                  <a:cubicBezTo>
                    <a:pt x="13" y="12"/>
                    <a:pt x="11" y="12"/>
                    <a:pt x="13" y="12"/>
                  </a:cubicBezTo>
                  <a:cubicBezTo>
                    <a:pt x="13" y="12"/>
                    <a:pt x="11" y="12"/>
                    <a:pt x="9" y="13"/>
                  </a:cubicBezTo>
                  <a:cubicBezTo>
                    <a:pt x="9" y="12"/>
                    <a:pt x="9" y="13"/>
                    <a:pt x="8" y="13"/>
                  </a:cubicBezTo>
                  <a:cubicBezTo>
                    <a:pt x="8" y="12"/>
                    <a:pt x="8" y="9"/>
                    <a:pt x="8" y="9"/>
                  </a:cubicBezTo>
                  <a:cubicBezTo>
                    <a:pt x="7" y="8"/>
                    <a:pt x="7" y="6"/>
                    <a:pt x="7" y="6"/>
                  </a:cubicBezTo>
                  <a:cubicBezTo>
                    <a:pt x="7" y="5"/>
                    <a:pt x="6" y="6"/>
                    <a:pt x="6" y="6"/>
                  </a:cubicBezTo>
                  <a:cubicBezTo>
                    <a:pt x="4" y="5"/>
                    <a:pt x="7" y="6"/>
                    <a:pt x="6" y="5"/>
                  </a:cubicBezTo>
                  <a:cubicBezTo>
                    <a:pt x="6" y="5"/>
                    <a:pt x="6" y="5"/>
                    <a:pt x="6" y="5"/>
                  </a:cubicBezTo>
                  <a:cubicBezTo>
                    <a:pt x="6" y="5"/>
                    <a:pt x="4" y="5"/>
                    <a:pt x="6" y="4"/>
                  </a:cubicBezTo>
                  <a:cubicBezTo>
                    <a:pt x="4" y="4"/>
                    <a:pt x="4" y="4"/>
                    <a:pt x="4" y="4"/>
                  </a:cubicBezTo>
                  <a:cubicBezTo>
                    <a:pt x="4" y="4"/>
                    <a:pt x="4" y="4"/>
                    <a:pt x="4" y="4"/>
                  </a:cubicBezTo>
                  <a:cubicBezTo>
                    <a:pt x="3" y="4"/>
                    <a:pt x="3" y="4"/>
                    <a:pt x="3" y="4"/>
                  </a:cubicBezTo>
                  <a:cubicBezTo>
                    <a:pt x="3" y="4"/>
                    <a:pt x="3" y="4"/>
                    <a:pt x="3" y="3"/>
                  </a:cubicBezTo>
                  <a:cubicBezTo>
                    <a:pt x="4" y="3"/>
                    <a:pt x="4" y="3"/>
                    <a:pt x="4" y="3"/>
                  </a:cubicBezTo>
                  <a:cubicBezTo>
                    <a:pt x="4" y="1"/>
                    <a:pt x="3" y="1"/>
                    <a:pt x="3" y="1"/>
                  </a:cubicBezTo>
                  <a:cubicBezTo>
                    <a:pt x="2" y="1"/>
                    <a:pt x="2" y="1"/>
                    <a:pt x="2" y="1"/>
                  </a:cubicBezTo>
                  <a:cubicBezTo>
                    <a:pt x="2" y="0"/>
                    <a:pt x="2" y="0"/>
                    <a:pt x="2" y="0"/>
                  </a:cubicBezTo>
                  <a:cubicBezTo>
                    <a:pt x="2" y="1"/>
                    <a:pt x="0" y="0"/>
                    <a:pt x="2" y="0"/>
                  </a:cubicBezTo>
                  <a:cubicBezTo>
                    <a:pt x="0" y="3"/>
                    <a:pt x="0" y="3"/>
                    <a:pt x="0" y="3"/>
                  </a:cubicBezTo>
                  <a:cubicBezTo>
                    <a:pt x="0" y="3"/>
                    <a:pt x="0" y="1"/>
                    <a:pt x="2" y="1"/>
                  </a:cubicBezTo>
                  <a:cubicBezTo>
                    <a:pt x="2" y="1"/>
                    <a:pt x="3" y="3"/>
                    <a:pt x="2" y="3"/>
                  </a:cubicBezTo>
                  <a:cubicBezTo>
                    <a:pt x="2" y="3"/>
                    <a:pt x="2" y="3"/>
                    <a:pt x="2" y="1"/>
                  </a:cubicBezTo>
                  <a:cubicBezTo>
                    <a:pt x="2" y="3"/>
                    <a:pt x="2" y="3"/>
                    <a:pt x="0" y="3"/>
                  </a:cubicBezTo>
                  <a:cubicBezTo>
                    <a:pt x="0" y="3"/>
                    <a:pt x="0" y="3"/>
                    <a:pt x="0" y="3"/>
                  </a:cubicBezTo>
                  <a:cubicBezTo>
                    <a:pt x="0" y="4"/>
                    <a:pt x="0" y="4"/>
                    <a:pt x="0" y="4"/>
                  </a:cubicBezTo>
                  <a:cubicBezTo>
                    <a:pt x="2" y="4"/>
                    <a:pt x="2" y="4"/>
                    <a:pt x="2" y="4"/>
                  </a:cubicBezTo>
                  <a:cubicBezTo>
                    <a:pt x="0" y="4"/>
                    <a:pt x="0" y="5"/>
                    <a:pt x="2" y="5"/>
                  </a:cubicBezTo>
                  <a:cubicBezTo>
                    <a:pt x="3" y="5"/>
                    <a:pt x="2" y="6"/>
                    <a:pt x="2" y="8"/>
                  </a:cubicBezTo>
                  <a:cubicBezTo>
                    <a:pt x="3" y="6"/>
                    <a:pt x="3" y="5"/>
                    <a:pt x="3" y="5"/>
                  </a:cubicBezTo>
                  <a:cubicBezTo>
                    <a:pt x="4" y="5"/>
                    <a:pt x="3" y="5"/>
                    <a:pt x="4" y="6"/>
                  </a:cubicBezTo>
                  <a:cubicBezTo>
                    <a:pt x="4" y="6"/>
                    <a:pt x="3" y="6"/>
                    <a:pt x="3" y="8"/>
                  </a:cubicBezTo>
                  <a:cubicBezTo>
                    <a:pt x="3" y="8"/>
                    <a:pt x="3" y="8"/>
                    <a:pt x="3" y="8"/>
                  </a:cubicBezTo>
                  <a:cubicBezTo>
                    <a:pt x="3" y="9"/>
                    <a:pt x="3" y="9"/>
                    <a:pt x="3" y="9"/>
                  </a:cubicBezTo>
                  <a:cubicBezTo>
                    <a:pt x="4" y="12"/>
                    <a:pt x="4" y="13"/>
                    <a:pt x="6" y="13"/>
                  </a:cubicBezTo>
                  <a:cubicBezTo>
                    <a:pt x="6" y="13"/>
                    <a:pt x="6" y="13"/>
                    <a:pt x="6" y="13"/>
                  </a:cubicBezTo>
                  <a:cubicBezTo>
                    <a:pt x="6" y="14"/>
                    <a:pt x="7" y="16"/>
                    <a:pt x="7" y="16"/>
                  </a:cubicBezTo>
                  <a:cubicBezTo>
                    <a:pt x="7" y="17"/>
                    <a:pt x="7" y="19"/>
                    <a:pt x="8" y="19"/>
                  </a:cubicBezTo>
                  <a:cubicBezTo>
                    <a:pt x="9" y="21"/>
                    <a:pt x="9" y="23"/>
                    <a:pt x="11" y="26"/>
                  </a:cubicBezTo>
                  <a:cubicBezTo>
                    <a:pt x="13" y="26"/>
                    <a:pt x="13" y="26"/>
                    <a:pt x="13" y="26"/>
                  </a:cubicBezTo>
                  <a:cubicBezTo>
                    <a:pt x="11" y="26"/>
                    <a:pt x="13" y="26"/>
                    <a:pt x="13" y="26"/>
                  </a:cubicBezTo>
                  <a:cubicBezTo>
                    <a:pt x="11" y="26"/>
                    <a:pt x="13" y="27"/>
                    <a:pt x="11" y="27"/>
                  </a:cubicBezTo>
                  <a:cubicBezTo>
                    <a:pt x="13" y="27"/>
                    <a:pt x="13" y="30"/>
                    <a:pt x="13" y="31"/>
                  </a:cubicBezTo>
                  <a:cubicBezTo>
                    <a:pt x="15" y="30"/>
                    <a:pt x="15" y="30"/>
                    <a:pt x="15" y="30"/>
                  </a:cubicBezTo>
                  <a:cubicBezTo>
                    <a:pt x="13" y="31"/>
                    <a:pt x="15" y="32"/>
                    <a:pt x="16" y="32"/>
                  </a:cubicBezTo>
                  <a:cubicBezTo>
                    <a:pt x="16" y="32"/>
                    <a:pt x="17" y="32"/>
                    <a:pt x="17" y="34"/>
                  </a:cubicBezTo>
                  <a:cubicBezTo>
                    <a:pt x="16" y="34"/>
                    <a:pt x="16" y="35"/>
                    <a:pt x="16" y="35"/>
                  </a:cubicBezTo>
                  <a:cubicBezTo>
                    <a:pt x="16" y="36"/>
                    <a:pt x="17" y="39"/>
                    <a:pt x="19" y="39"/>
                  </a:cubicBezTo>
                  <a:cubicBezTo>
                    <a:pt x="19" y="41"/>
                    <a:pt x="20" y="44"/>
                    <a:pt x="21" y="47"/>
                  </a:cubicBezTo>
                  <a:cubicBezTo>
                    <a:pt x="21" y="45"/>
                    <a:pt x="21" y="45"/>
                    <a:pt x="21" y="45"/>
                  </a:cubicBezTo>
                  <a:cubicBezTo>
                    <a:pt x="21" y="49"/>
                    <a:pt x="24" y="52"/>
                    <a:pt x="24" y="54"/>
                  </a:cubicBezTo>
                  <a:cubicBezTo>
                    <a:pt x="25" y="53"/>
                    <a:pt x="25" y="53"/>
                    <a:pt x="25" y="53"/>
                  </a:cubicBezTo>
                  <a:cubicBezTo>
                    <a:pt x="28" y="54"/>
                    <a:pt x="28" y="56"/>
                    <a:pt x="25" y="56"/>
                  </a:cubicBezTo>
                  <a:cubicBezTo>
                    <a:pt x="25" y="56"/>
                    <a:pt x="25" y="57"/>
                    <a:pt x="28" y="57"/>
                  </a:cubicBezTo>
                  <a:cubicBezTo>
                    <a:pt x="28" y="58"/>
                    <a:pt x="28" y="58"/>
                    <a:pt x="28" y="58"/>
                  </a:cubicBezTo>
                  <a:cubicBezTo>
                    <a:pt x="29" y="60"/>
                    <a:pt x="29" y="61"/>
                    <a:pt x="29" y="62"/>
                  </a:cubicBezTo>
                  <a:cubicBezTo>
                    <a:pt x="29" y="61"/>
                    <a:pt x="29" y="61"/>
                    <a:pt x="29" y="61"/>
                  </a:cubicBezTo>
                  <a:cubicBezTo>
                    <a:pt x="30" y="61"/>
                    <a:pt x="30" y="61"/>
                    <a:pt x="30" y="61"/>
                  </a:cubicBezTo>
                  <a:cubicBezTo>
                    <a:pt x="30" y="62"/>
                    <a:pt x="32" y="62"/>
                    <a:pt x="30" y="62"/>
                  </a:cubicBezTo>
                  <a:cubicBezTo>
                    <a:pt x="32" y="65"/>
                    <a:pt x="30" y="67"/>
                    <a:pt x="33" y="67"/>
                  </a:cubicBezTo>
                  <a:cubicBezTo>
                    <a:pt x="32" y="67"/>
                    <a:pt x="32" y="69"/>
                    <a:pt x="32" y="69"/>
                  </a:cubicBezTo>
                  <a:cubicBezTo>
                    <a:pt x="33" y="70"/>
                    <a:pt x="34" y="70"/>
                    <a:pt x="34" y="71"/>
                  </a:cubicBezTo>
                  <a:cubicBezTo>
                    <a:pt x="34" y="71"/>
                    <a:pt x="34" y="71"/>
                    <a:pt x="34" y="71"/>
                  </a:cubicBezTo>
                  <a:cubicBezTo>
                    <a:pt x="34" y="71"/>
                    <a:pt x="34" y="71"/>
                    <a:pt x="34" y="73"/>
                  </a:cubicBezTo>
                  <a:cubicBezTo>
                    <a:pt x="34" y="74"/>
                    <a:pt x="37" y="75"/>
                    <a:pt x="37" y="78"/>
                  </a:cubicBezTo>
                  <a:cubicBezTo>
                    <a:pt x="38" y="82"/>
                    <a:pt x="42" y="84"/>
                    <a:pt x="43" y="87"/>
                  </a:cubicBezTo>
                  <a:cubicBezTo>
                    <a:pt x="43" y="87"/>
                    <a:pt x="43" y="87"/>
                    <a:pt x="43" y="87"/>
                  </a:cubicBezTo>
                  <a:cubicBezTo>
                    <a:pt x="43" y="88"/>
                    <a:pt x="46" y="88"/>
                    <a:pt x="45" y="90"/>
                  </a:cubicBezTo>
                  <a:cubicBezTo>
                    <a:pt x="45" y="90"/>
                    <a:pt x="45" y="92"/>
                    <a:pt x="46" y="92"/>
                  </a:cubicBezTo>
                  <a:cubicBezTo>
                    <a:pt x="45" y="92"/>
                    <a:pt x="47" y="93"/>
                    <a:pt x="47" y="95"/>
                  </a:cubicBezTo>
                  <a:cubicBezTo>
                    <a:pt x="47" y="95"/>
                    <a:pt x="47" y="95"/>
                    <a:pt x="47" y="95"/>
                  </a:cubicBezTo>
                  <a:cubicBezTo>
                    <a:pt x="49" y="95"/>
                    <a:pt x="47" y="96"/>
                    <a:pt x="49" y="97"/>
                  </a:cubicBezTo>
                  <a:cubicBezTo>
                    <a:pt x="49" y="97"/>
                    <a:pt x="49" y="97"/>
                    <a:pt x="49" y="97"/>
                  </a:cubicBezTo>
                  <a:cubicBezTo>
                    <a:pt x="50" y="97"/>
                    <a:pt x="49" y="99"/>
                    <a:pt x="50" y="97"/>
                  </a:cubicBezTo>
                  <a:cubicBezTo>
                    <a:pt x="50" y="99"/>
                    <a:pt x="50" y="99"/>
                    <a:pt x="50" y="99"/>
                  </a:cubicBezTo>
                  <a:cubicBezTo>
                    <a:pt x="51" y="100"/>
                    <a:pt x="52" y="105"/>
                    <a:pt x="52" y="108"/>
                  </a:cubicBezTo>
                  <a:cubicBezTo>
                    <a:pt x="56" y="109"/>
                    <a:pt x="56" y="106"/>
                    <a:pt x="56" y="109"/>
                  </a:cubicBezTo>
                  <a:cubicBezTo>
                    <a:pt x="56" y="109"/>
                    <a:pt x="56" y="109"/>
                    <a:pt x="56" y="109"/>
                  </a:cubicBezTo>
                  <a:cubicBezTo>
                    <a:pt x="58" y="109"/>
                    <a:pt x="58" y="109"/>
                    <a:pt x="58" y="109"/>
                  </a:cubicBezTo>
                  <a:cubicBezTo>
                    <a:pt x="56" y="110"/>
                    <a:pt x="58" y="110"/>
                    <a:pt x="56" y="110"/>
                  </a:cubicBezTo>
                  <a:cubicBezTo>
                    <a:pt x="58" y="112"/>
                    <a:pt x="59" y="110"/>
                    <a:pt x="59" y="112"/>
                  </a:cubicBezTo>
                  <a:cubicBezTo>
                    <a:pt x="59" y="112"/>
                    <a:pt x="59" y="112"/>
                    <a:pt x="59" y="112"/>
                  </a:cubicBezTo>
                  <a:cubicBezTo>
                    <a:pt x="59" y="113"/>
                    <a:pt x="60" y="114"/>
                    <a:pt x="59" y="116"/>
                  </a:cubicBezTo>
                  <a:cubicBezTo>
                    <a:pt x="62" y="123"/>
                    <a:pt x="64" y="129"/>
                    <a:pt x="68" y="136"/>
                  </a:cubicBezTo>
                  <a:cubicBezTo>
                    <a:pt x="72" y="142"/>
                    <a:pt x="75" y="148"/>
                    <a:pt x="78" y="153"/>
                  </a:cubicBezTo>
                  <a:cubicBezTo>
                    <a:pt x="80" y="155"/>
                    <a:pt x="80" y="155"/>
                    <a:pt x="80" y="156"/>
                  </a:cubicBezTo>
                  <a:cubicBezTo>
                    <a:pt x="80" y="156"/>
                    <a:pt x="80" y="156"/>
                    <a:pt x="82" y="156"/>
                  </a:cubicBezTo>
                  <a:cubicBezTo>
                    <a:pt x="80" y="156"/>
                    <a:pt x="82" y="158"/>
                    <a:pt x="80" y="158"/>
                  </a:cubicBezTo>
                  <a:cubicBezTo>
                    <a:pt x="82" y="161"/>
                    <a:pt x="84" y="162"/>
                    <a:pt x="85" y="165"/>
                  </a:cubicBezTo>
                  <a:cubicBezTo>
                    <a:pt x="85" y="164"/>
                    <a:pt x="85" y="164"/>
                    <a:pt x="85" y="164"/>
                  </a:cubicBezTo>
                  <a:cubicBezTo>
                    <a:pt x="85" y="165"/>
                    <a:pt x="85" y="165"/>
                    <a:pt x="85" y="165"/>
                  </a:cubicBezTo>
                  <a:cubicBezTo>
                    <a:pt x="85" y="165"/>
                    <a:pt x="85" y="165"/>
                    <a:pt x="85" y="165"/>
                  </a:cubicBezTo>
                  <a:cubicBezTo>
                    <a:pt x="85" y="165"/>
                    <a:pt x="85" y="166"/>
                    <a:pt x="85" y="165"/>
                  </a:cubicBezTo>
                  <a:cubicBezTo>
                    <a:pt x="86" y="173"/>
                    <a:pt x="91" y="177"/>
                    <a:pt x="95" y="182"/>
                  </a:cubicBezTo>
                  <a:cubicBezTo>
                    <a:pt x="97" y="184"/>
                    <a:pt x="97" y="186"/>
                    <a:pt x="98" y="188"/>
                  </a:cubicBezTo>
                  <a:cubicBezTo>
                    <a:pt x="102" y="191"/>
                    <a:pt x="105" y="194"/>
                    <a:pt x="106" y="200"/>
                  </a:cubicBezTo>
                  <a:cubicBezTo>
                    <a:pt x="106" y="200"/>
                    <a:pt x="107" y="199"/>
                    <a:pt x="107" y="195"/>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8" name="Freeform 151"/>
            <p:cNvSpPr>
              <a:spLocks/>
            </p:cNvSpPr>
            <p:nvPr/>
          </p:nvSpPr>
          <p:spPr bwMode="auto">
            <a:xfrm>
              <a:off x="4009" y="3609"/>
              <a:ext cx="260" cy="475"/>
            </a:xfrm>
            <a:custGeom>
              <a:avLst/>
              <a:gdLst>
                <a:gd name="T0" fmla="*/ 97 w 110"/>
                <a:gd name="T1" fmla="*/ 177 h 201"/>
                <a:gd name="T2" fmla="*/ 94 w 110"/>
                <a:gd name="T3" fmla="*/ 171 h 201"/>
                <a:gd name="T4" fmla="*/ 90 w 110"/>
                <a:gd name="T5" fmla="*/ 158 h 201"/>
                <a:gd name="T6" fmla="*/ 89 w 110"/>
                <a:gd name="T7" fmla="*/ 154 h 201"/>
                <a:gd name="T8" fmla="*/ 80 w 110"/>
                <a:gd name="T9" fmla="*/ 141 h 201"/>
                <a:gd name="T10" fmla="*/ 77 w 110"/>
                <a:gd name="T11" fmla="*/ 137 h 201"/>
                <a:gd name="T12" fmla="*/ 74 w 110"/>
                <a:gd name="T13" fmla="*/ 129 h 201"/>
                <a:gd name="T14" fmla="*/ 70 w 110"/>
                <a:gd name="T15" fmla="*/ 124 h 201"/>
                <a:gd name="T16" fmla="*/ 68 w 110"/>
                <a:gd name="T17" fmla="*/ 120 h 201"/>
                <a:gd name="T18" fmla="*/ 68 w 110"/>
                <a:gd name="T19" fmla="*/ 116 h 201"/>
                <a:gd name="T20" fmla="*/ 65 w 110"/>
                <a:gd name="T21" fmla="*/ 110 h 201"/>
                <a:gd name="T22" fmla="*/ 63 w 110"/>
                <a:gd name="T23" fmla="*/ 106 h 201"/>
                <a:gd name="T24" fmla="*/ 61 w 110"/>
                <a:gd name="T25" fmla="*/ 100 h 201"/>
                <a:gd name="T26" fmla="*/ 57 w 110"/>
                <a:gd name="T27" fmla="*/ 97 h 201"/>
                <a:gd name="T28" fmla="*/ 55 w 110"/>
                <a:gd name="T29" fmla="*/ 90 h 201"/>
                <a:gd name="T30" fmla="*/ 49 w 110"/>
                <a:gd name="T31" fmla="*/ 84 h 201"/>
                <a:gd name="T32" fmla="*/ 49 w 110"/>
                <a:gd name="T33" fmla="*/ 80 h 201"/>
                <a:gd name="T34" fmla="*/ 47 w 110"/>
                <a:gd name="T35" fmla="*/ 77 h 201"/>
                <a:gd name="T36" fmla="*/ 44 w 110"/>
                <a:gd name="T37" fmla="*/ 74 h 201"/>
                <a:gd name="T38" fmla="*/ 44 w 110"/>
                <a:gd name="T39" fmla="*/ 73 h 201"/>
                <a:gd name="T40" fmla="*/ 43 w 110"/>
                <a:gd name="T41" fmla="*/ 71 h 201"/>
                <a:gd name="T42" fmla="*/ 38 w 110"/>
                <a:gd name="T43" fmla="*/ 60 h 201"/>
                <a:gd name="T44" fmla="*/ 36 w 110"/>
                <a:gd name="T45" fmla="*/ 55 h 201"/>
                <a:gd name="T46" fmla="*/ 34 w 110"/>
                <a:gd name="T47" fmla="*/ 52 h 201"/>
                <a:gd name="T48" fmla="*/ 28 w 110"/>
                <a:gd name="T49" fmla="*/ 45 h 201"/>
                <a:gd name="T50" fmla="*/ 26 w 110"/>
                <a:gd name="T51" fmla="*/ 43 h 201"/>
                <a:gd name="T52" fmla="*/ 26 w 110"/>
                <a:gd name="T53" fmla="*/ 39 h 201"/>
                <a:gd name="T54" fmla="*/ 27 w 110"/>
                <a:gd name="T55" fmla="*/ 35 h 201"/>
                <a:gd name="T56" fmla="*/ 25 w 110"/>
                <a:gd name="T57" fmla="*/ 33 h 201"/>
                <a:gd name="T58" fmla="*/ 25 w 110"/>
                <a:gd name="T59" fmla="*/ 30 h 201"/>
                <a:gd name="T60" fmla="*/ 23 w 110"/>
                <a:gd name="T61" fmla="*/ 30 h 201"/>
                <a:gd name="T62" fmla="*/ 18 w 110"/>
                <a:gd name="T63" fmla="*/ 26 h 201"/>
                <a:gd name="T64" fmla="*/ 18 w 110"/>
                <a:gd name="T65" fmla="*/ 22 h 201"/>
                <a:gd name="T66" fmla="*/ 17 w 110"/>
                <a:gd name="T67" fmla="*/ 22 h 201"/>
                <a:gd name="T68" fmla="*/ 17 w 110"/>
                <a:gd name="T69" fmla="*/ 19 h 201"/>
                <a:gd name="T70" fmla="*/ 15 w 110"/>
                <a:gd name="T71" fmla="*/ 15 h 201"/>
                <a:gd name="T72" fmla="*/ 13 w 110"/>
                <a:gd name="T73" fmla="*/ 19 h 201"/>
                <a:gd name="T74" fmla="*/ 13 w 110"/>
                <a:gd name="T75" fmla="*/ 12 h 201"/>
                <a:gd name="T76" fmla="*/ 4 w 110"/>
                <a:gd name="T77" fmla="*/ 7 h 201"/>
                <a:gd name="T78" fmla="*/ 2 w 110"/>
                <a:gd name="T79" fmla="*/ 6 h 201"/>
                <a:gd name="T80" fmla="*/ 0 w 110"/>
                <a:gd name="T81" fmla="*/ 0 h 201"/>
                <a:gd name="T82" fmla="*/ 0 w 110"/>
                <a:gd name="T83" fmla="*/ 4 h 201"/>
                <a:gd name="T84" fmla="*/ 4 w 110"/>
                <a:gd name="T85" fmla="*/ 7 h 201"/>
                <a:gd name="T86" fmla="*/ 5 w 110"/>
                <a:gd name="T87" fmla="*/ 17 h 201"/>
                <a:gd name="T88" fmla="*/ 13 w 110"/>
                <a:gd name="T89" fmla="*/ 32 h 201"/>
                <a:gd name="T90" fmla="*/ 21 w 110"/>
                <a:gd name="T91" fmla="*/ 47 h 201"/>
                <a:gd name="T92" fmla="*/ 27 w 110"/>
                <a:gd name="T93" fmla="*/ 60 h 201"/>
                <a:gd name="T94" fmla="*/ 31 w 110"/>
                <a:gd name="T95" fmla="*/ 71 h 201"/>
                <a:gd name="T96" fmla="*/ 43 w 110"/>
                <a:gd name="T97" fmla="*/ 89 h 201"/>
                <a:gd name="T98" fmla="*/ 49 w 110"/>
                <a:gd name="T99" fmla="*/ 98 h 201"/>
                <a:gd name="T100" fmla="*/ 57 w 110"/>
                <a:gd name="T101" fmla="*/ 111 h 201"/>
                <a:gd name="T102" fmla="*/ 78 w 110"/>
                <a:gd name="T103" fmla="*/ 155 h 201"/>
                <a:gd name="T104" fmla="*/ 86 w 110"/>
                <a:gd name="T105" fmla="*/ 167 h 201"/>
                <a:gd name="T106" fmla="*/ 108 w 110"/>
                <a:gd name="T107" fmla="*/ 19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0" h="201">
                  <a:moveTo>
                    <a:pt x="108" y="197"/>
                  </a:moveTo>
                  <a:cubicBezTo>
                    <a:pt x="110" y="193"/>
                    <a:pt x="106" y="191"/>
                    <a:pt x="106" y="188"/>
                  </a:cubicBezTo>
                  <a:cubicBezTo>
                    <a:pt x="106" y="186"/>
                    <a:pt x="104" y="188"/>
                    <a:pt x="104" y="186"/>
                  </a:cubicBezTo>
                  <a:cubicBezTo>
                    <a:pt x="104" y="184"/>
                    <a:pt x="102" y="181"/>
                    <a:pt x="99" y="178"/>
                  </a:cubicBezTo>
                  <a:cubicBezTo>
                    <a:pt x="99" y="178"/>
                    <a:pt x="99" y="178"/>
                    <a:pt x="99" y="178"/>
                  </a:cubicBezTo>
                  <a:cubicBezTo>
                    <a:pt x="97" y="178"/>
                    <a:pt x="99" y="177"/>
                    <a:pt x="97" y="177"/>
                  </a:cubicBezTo>
                  <a:cubicBezTo>
                    <a:pt x="97" y="177"/>
                    <a:pt x="97" y="177"/>
                    <a:pt x="97" y="177"/>
                  </a:cubicBezTo>
                  <a:cubicBezTo>
                    <a:pt x="97" y="176"/>
                    <a:pt x="97" y="176"/>
                    <a:pt x="97" y="176"/>
                  </a:cubicBezTo>
                  <a:cubicBezTo>
                    <a:pt x="95" y="176"/>
                    <a:pt x="95" y="176"/>
                    <a:pt x="95" y="176"/>
                  </a:cubicBezTo>
                  <a:cubicBezTo>
                    <a:pt x="95" y="173"/>
                    <a:pt x="95" y="173"/>
                    <a:pt x="95" y="173"/>
                  </a:cubicBezTo>
                  <a:cubicBezTo>
                    <a:pt x="97" y="172"/>
                    <a:pt x="94" y="172"/>
                    <a:pt x="95" y="169"/>
                  </a:cubicBezTo>
                  <a:cubicBezTo>
                    <a:pt x="94" y="171"/>
                    <a:pt x="94" y="171"/>
                    <a:pt x="94" y="171"/>
                  </a:cubicBezTo>
                  <a:cubicBezTo>
                    <a:pt x="94" y="168"/>
                    <a:pt x="93" y="165"/>
                    <a:pt x="91" y="163"/>
                  </a:cubicBezTo>
                  <a:cubicBezTo>
                    <a:pt x="91" y="164"/>
                    <a:pt x="91" y="164"/>
                    <a:pt x="91" y="164"/>
                  </a:cubicBezTo>
                  <a:cubicBezTo>
                    <a:pt x="91" y="163"/>
                    <a:pt x="91" y="163"/>
                    <a:pt x="91" y="160"/>
                  </a:cubicBezTo>
                  <a:cubicBezTo>
                    <a:pt x="90" y="160"/>
                    <a:pt x="91" y="159"/>
                    <a:pt x="90" y="159"/>
                  </a:cubicBezTo>
                  <a:cubicBezTo>
                    <a:pt x="90" y="159"/>
                    <a:pt x="90" y="159"/>
                    <a:pt x="90" y="159"/>
                  </a:cubicBezTo>
                  <a:cubicBezTo>
                    <a:pt x="91" y="158"/>
                    <a:pt x="90" y="158"/>
                    <a:pt x="90" y="158"/>
                  </a:cubicBezTo>
                  <a:cubicBezTo>
                    <a:pt x="90" y="158"/>
                    <a:pt x="90" y="158"/>
                    <a:pt x="90" y="158"/>
                  </a:cubicBezTo>
                  <a:cubicBezTo>
                    <a:pt x="90" y="156"/>
                    <a:pt x="89" y="156"/>
                    <a:pt x="89" y="156"/>
                  </a:cubicBezTo>
                  <a:cubicBezTo>
                    <a:pt x="89" y="156"/>
                    <a:pt x="89" y="156"/>
                    <a:pt x="89" y="156"/>
                  </a:cubicBezTo>
                  <a:cubicBezTo>
                    <a:pt x="89" y="155"/>
                    <a:pt x="89" y="155"/>
                    <a:pt x="89" y="155"/>
                  </a:cubicBezTo>
                  <a:cubicBezTo>
                    <a:pt x="89" y="155"/>
                    <a:pt x="89" y="155"/>
                    <a:pt x="89" y="155"/>
                  </a:cubicBezTo>
                  <a:cubicBezTo>
                    <a:pt x="89" y="154"/>
                    <a:pt x="87" y="154"/>
                    <a:pt x="89" y="154"/>
                  </a:cubicBezTo>
                  <a:cubicBezTo>
                    <a:pt x="87" y="154"/>
                    <a:pt x="89" y="155"/>
                    <a:pt x="87" y="155"/>
                  </a:cubicBezTo>
                  <a:cubicBezTo>
                    <a:pt x="86" y="151"/>
                    <a:pt x="83" y="147"/>
                    <a:pt x="82" y="145"/>
                  </a:cubicBezTo>
                  <a:cubicBezTo>
                    <a:pt x="81" y="145"/>
                    <a:pt x="81" y="145"/>
                    <a:pt x="81" y="145"/>
                  </a:cubicBezTo>
                  <a:cubicBezTo>
                    <a:pt x="81" y="143"/>
                    <a:pt x="80" y="143"/>
                    <a:pt x="81" y="142"/>
                  </a:cubicBezTo>
                  <a:cubicBezTo>
                    <a:pt x="80" y="142"/>
                    <a:pt x="80" y="142"/>
                    <a:pt x="80" y="142"/>
                  </a:cubicBezTo>
                  <a:cubicBezTo>
                    <a:pt x="80" y="142"/>
                    <a:pt x="81" y="142"/>
                    <a:pt x="80" y="141"/>
                  </a:cubicBezTo>
                  <a:cubicBezTo>
                    <a:pt x="80" y="142"/>
                    <a:pt x="80" y="142"/>
                    <a:pt x="78" y="142"/>
                  </a:cubicBezTo>
                  <a:cubicBezTo>
                    <a:pt x="80" y="141"/>
                    <a:pt x="78" y="141"/>
                    <a:pt x="78" y="139"/>
                  </a:cubicBezTo>
                  <a:cubicBezTo>
                    <a:pt x="78" y="139"/>
                    <a:pt x="78" y="139"/>
                    <a:pt x="78" y="141"/>
                  </a:cubicBezTo>
                  <a:cubicBezTo>
                    <a:pt x="78" y="139"/>
                    <a:pt x="77" y="139"/>
                    <a:pt x="78" y="138"/>
                  </a:cubicBezTo>
                  <a:cubicBezTo>
                    <a:pt x="77" y="138"/>
                    <a:pt x="77" y="138"/>
                    <a:pt x="77" y="138"/>
                  </a:cubicBezTo>
                  <a:cubicBezTo>
                    <a:pt x="76" y="138"/>
                    <a:pt x="78" y="138"/>
                    <a:pt x="77" y="137"/>
                  </a:cubicBezTo>
                  <a:cubicBezTo>
                    <a:pt x="77" y="138"/>
                    <a:pt x="77" y="138"/>
                    <a:pt x="77" y="138"/>
                  </a:cubicBezTo>
                  <a:cubicBezTo>
                    <a:pt x="77" y="137"/>
                    <a:pt x="77" y="134"/>
                    <a:pt x="77" y="133"/>
                  </a:cubicBezTo>
                  <a:cubicBezTo>
                    <a:pt x="76" y="134"/>
                    <a:pt x="76" y="134"/>
                    <a:pt x="76" y="134"/>
                  </a:cubicBezTo>
                  <a:cubicBezTo>
                    <a:pt x="76" y="133"/>
                    <a:pt x="76" y="132"/>
                    <a:pt x="76" y="132"/>
                  </a:cubicBezTo>
                  <a:cubicBezTo>
                    <a:pt x="74" y="130"/>
                    <a:pt x="74" y="132"/>
                    <a:pt x="74" y="130"/>
                  </a:cubicBezTo>
                  <a:cubicBezTo>
                    <a:pt x="74" y="130"/>
                    <a:pt x="73" y="129"/>
                    <a:pt x="74" y="129"/>
                  </a:cubicBezTo>
                  <a:cubicBezTo>
                    <a:pt x="74" y="129"/>
                    <a:pt x="73" y="128"/>
                    <a:pt x="73" y="126"/>
                  </a:cubicBezTo>
                  <a:cubicBezTo>
                    <a:pt x="73" y="128"/>
                    <a:pt x="70" y="128"/>
                    <a:pt x="70" y="128"/>
                  </a:cubicBezTo>
                  <a:cubicBezTo>
                    <a:pt x="70" y="128"/>
                    <a:pt x="70" y="128"/>
                    <a:pt x="70" y="128"/>
                  </a:cubicBezTo>
                  <a:cubicBezTo>
                    <a:pt x="69" y="128"/>
                    <a:pt x="70" y="128"/>
                    <a:pt x="69" y="129"/>
                  </a:cubicBezTo>
                  <a:cubicBezTo>
                    <a:pt x="69" y="128"/>
                    <a:pt x="69" y="126"/>
                    <a:pt x="69" y="126"/>
                  </a:cubicBezTo>
                  <a:cubicBezTo>
                    <a:pt x="69" y="126"/>
                    <a:pt x="70" y="125"/>
                    <a:pt x="70" y="124"/>
                  </a:cubicBezTo>
                  <a:cubicBezTo>
                    <a:pt x="70" y="125"/>
                    <a:pt x="69" y="124"/>
                    <a:pt x="69" y="125"/>
                  </a:cubicBezTo>
                  <a:cubicBezTo>
                    <a:pt x="70" y="121"/>
                    <a:pt x="70" y="121"/>
                    <a:pt x="70" y="121"/>
                  </a:cubicBezTo>
                  <a:cubicBezTo>
                    <a:pt x="69" y="121"/>
                    <a:pt x="69" y="121"/>
                    <a:pt x="69" y="121"/>
                  </a:cubicBezTo>
                  <a:cubicBezTo>
                    <a:pt x="69" y="121"/>
                    <a:pt x="69" y="120"/>
                    <a:pt x="70" y="120"/>
                  </a:cubicBezTo>
                  <a:cubicBezTo>
                    <a:pt x="69" y="120"/>
                    <a:pt x="69" y="119"/>
                    <a:pt x="68" y="120"/>
                  </a:cubicBezTo>
                  <a:cubicBezTo>
                    <a:pt x="68" y="120"/>
                    <a:pt x="68" y="120"/>
                    <a:pt x="68" y="120"/>
                  </a:cubicBezTo>
                  <a:cubicBezTo>
                    <a:pt x="68" y="119"/>
                    <a:pt x="68" y="119"/>
                    <a:pt x="68" y="119"/>
                  </a:cubicBezTo>
                  <a:cubicBezTo>
                    <a:pt x="68" y="119"/>
                    <a:pt x="68" y="119"/>
                    <a:pt x="68" y="119"/>
                  </a:cubicBezTo>
                  <a:cubicBezTo>
                    <a:pt x="66" y="119"/>
                    <a:pt x="68" y="117"/>
                    <a:pt x="68" y="117"/>
                  </a:cubicBezTo>
                  <a:cubicBezTo>
                    <a:pt x="68" y="117"/>
                    <a:pt x="68" y="117"/>
                    <a:pt x="68" y="117"/>
                  </a:cubicBezTo>
                  <a:cubicBezTo>
                    <a:pt x="68" y="116"/>
                    <a:pt x="68" y="116"/>
                    <a:pt x="68" y="116"/>
                  </a:cubicBezTo>
                  <a:cubicBezTo>
                    <a:pt x="68" y="116"/>
                    <a:pt x="68" y="116"/>
                    <a:pt x="68" y="116"/>
                  </a:cubicBezTo>
                  <a:cubicBezTo>
                    <a:pt x="68" y="116"/>
                    <a:pt x="68" y="115"/>
                    <a:pt x="68" y="113"/>
                  </a:cubicBezTo>
                  <a:cubicBezTo>
                    <a:pt x="66" y="115"/>
                    <a:pt x="66" y="115"/>
                    <a:pt x="66" y="115"/>
                  </a:cubicBezTo>
                  <a:cubicBezTo>
                    <a:pt x="65" y="113"/>
                    <a:pt x="66" y="112"/>
                    <a:pt x="65" y="111"/>
                  </a:cubicBezTo>
                  <a:cubicBezTo>
                    <a:pt x="65" y="112"/>
                    <a:pt x="66" y="111"/>
                    <a:pt x="66" y="111"/>
                  </a:cubicBezTo>
                  <a:cubicBezTo>
                    <a:pt x="65" y="111"/>
                    <a:pt x="65" y="111"/>
                    <a:pt x="65" y="111"/>
                  </a:cubicBezTo>
                  <a:cubicBezTo>
                    <a:pt x="64" y="111"/>
                    <a:pt x="65" y="110"/>
                    <a:pt x="65" y="110"/>
                  </a:cubicBezTo>
                  <a:cubicBezTo>
                    <a:pt x="65" y="110"/>
                    <a:pt x="64" y="110"/>
                    <a:pt x="65" y="110"/>
                  </a:cubicBezTo>
                  <a:cubicBezTo>
                    <a:pt x="65" y="110"/>
                    <a:pt x="64" y="106"/>
                    <a:pt x="63" y="106"/>
                  </a:cubicBezTo>
                  <a:cubicBezTo>
                    <a:pt x="64" y="106"/>
                    <a:pt x="64" y="104"/>
                    <a:pt x="64" y="104"/>
                  </a:cubicBezTo>
                  <a:cubicBezTo>
                    <a:pt x="63" y="104"/>
                    <a:pt x="63" y="104"/>
                    <a:pt x="63" y="104"/>
                  </a:cubicBezTo>
                  <a:cubicBezTo>
                    <a:pt x="63" y="103"/>
                    <a:pt x="63" y="103"/>
                    <a:pt x="63" y="103"/>
                  </a:cubicBezTo>
                  <a:cubicBezTo>
                    <a:pt x="63" y="106"/>
                    <a:pt x="63" y="106"/>
                    <a:pt x="63" y="106"/>
                  </a:cubicBezTo>
                  <a:cubicBezTo>
                    <a:pt x="63" y="106"/>
                    <a:pt x="63" y="103"/>
                    <a:pt x="63" y="104"/>
                  </a:cubicBezTo>
                  <a:cubicBezTo>
                    <a:pt x="63" y="103"/>
                    <a:pt x="63" y="103"/>
                    <a:pt x="61" y="103"/>
                  </a:cubicBezTo>
                  <a:cubicBezTo>
                    <a:pt x="61" y="103"/>
                    <a:pt x="61" y="103"/>
                    <a:pt x="61" y="103"/>
                  </a:cubicBezTo>
                  <a:cubicBezTo>
                    <a:pt x="60" y="102"/>
                    <a:pt x="61" y="103"/>
                    <a:pt x="61" y="102"/>
                  </a:cubicBezTo>
                  <a:cubicBezTo>
                    <a:pt x="61" y="102"/>
                    <a:pt x="61" y="102"/>
                    <a:pt x="61" y="102"/>
                  </a:cubicBezTo>
                  <a:cubicBezTo>
                    <a:pt x="61" y="102"/>
                    <a:pt x="60" y="100"/>
                    <a:pt x="61" y="100"/>
                  </a:cubicBezTo>
                  <a:cubicBezTo>
                    <a:pt x="61" y="100"/>
                    <a:pt x="61" y="99"/>
                    <a:pt x="60" y="100"/>
                  </a:cubicBezTo>
                  <a:cubicBezTo>
                    <a:pt x="60" y="100"/>
                    <a:pt x="60" y="100"/>
                    <a:pt x="60" y="100"/>
                  </a:cubicBezTo>
                  <a:cubicBezTo>
                    <a:pt x="60" y="100"/>
                    <a:pt x="60" y="100"/>
                    <a:pt x="60" y="99"/>
                  </a:cubicBezTo>
                  <a:cubicBezTo>
                    <a:pt x="60" y="99"/>
                    <a:pt x="60" y="99"/>
                    <a:pt x="60" y="99"/>
                  </a:cubicBezTo>
                  <a:cubicBezTo>
                    <a:pt x="61" y="99"/>
                    <a:pt x="57" y="99"/>
                    <a:pt x="60" y="98"/>
                  </a:cubicBezTo>
                  <a:cubicBezTo>
                    <a:pt x="57" y="98"/>
                    <a:pt x="57" y="97"/>
                    <a:pt x="57" y="97"/>
                  </a:cubicBezTo>
                  <a:cubicBezTo>
                    <a:pt x="57" y="94"/>
                    <a:pt x="57" y="94"/>
                    <a:pt x="56" y="94"/>
                  </a:cubicBezTo>
                  <a:cubicBezTo>
                    <a:pt x="56" y="94"/>
                    <a:pt x="56" y="94"/>
                    <a:pt x="56" y="94"/>
                  </a:cubicBezTo>
                  <a:cubicBezTo>
                    <a:pt x="56" y="94"/>
                    <a:pt x="56" y="94"/>
                    <a:pt x="56" y="93"/>
                  </a:cubicBezTo>
                  <a:cubicBezTo>
                    <a:pt x="55" y="93"/>
                    <a:pt x="55" y="93"/>
                    <a:pt x="55" y="93"/>
                  </a:cubicBezTo>
                  <a:cubicBezTo>
                    <a:pt x="55" y="91"/>
                    <a:pt x="55" y="91"/>
                    <a:pt x="56" y="91"/>
                  </a:cubicBezTo>
                  <a:cubicBezTo>
                    <a:pt x="53" y="91"/>
                    <a:pt x="56" y="90"/>
                    <a:pt x="55" y="90"/>
                  </a:cubicBezTo>
                  <a:cubicBezTo>
                    <a:pt x="53" y="90"/>
                    <a:pt x="53" y="91"/>
                    <a:pt x="53" y="90"/>
                  </a:cubicBezTo>
                  <a:cubicBezTo>
                    <a:pt x="52" y="91"/>
                    <a:pt x="53" y="89"/>
                    <a:pt x="53" y="89"/>
                  </a:cubicBezTo>
                  <a:cubicBezTo>
                    <a:pt x="53" y="89"/>
                    <a:pt x="53" y="89"/>
                    <a:pt x="53" y="89"/>
                  </a:cubicBezTo>
                  <a:cubicBezTo>
                    <a:pt x="53" y="87"/>
                    <a:pt x="53" y="87"/>
                    <a:pt x="53" y="87"/>
                  </a:cubicBezTo>
                  <a:cubicBezTo>
                    <a:pt x="53" y="87"/>
                    <a:pt x="52" y="87"/>
                    <a:pt x="53" y="86"/>
                  </a:cubicBezTo>
                  <a:cubicBezTo>
                    <a:pt x="52" y="86"/>
                    <a:pt x="52" y="84"/>
                    <a:pt x="49" y="84"/>
                  </a:cubicBezTo>
                  <a:cubicBezTo>
                    <a:pt x="49" y="84"/>
                    <a:pt x="49" y="84"/>
                    <a:pt x="49" y="81"/>
                  </a:cubicBezTo>
                  <a:cubicBezTo>
                    <a:pt x="51" y="81"/>
                    <a:pt x="49" y="84"/>
                    <a:pt x="51" y="84"/>
                  </a:cubicBezTo>
                  <a:cubicBezTo>
                    <a:pt x="51" y="84"/>
                    <a:pt x="51" y="84"/>
                    <a:pt x="51" y="81"/>
                  </a:cubicBezTo>
                  <a:cubicBezTo>
                    <a:pt x="51" y="81"/>
                    <a:pt x="49" y="81"/>
                    <a:pt x="49" y="84"/>
                  </a:cubicBezTo>
                  <a:cubicBezTo>
                    <a:pt x="48" y="81"/>
                    <a:pt x="51" y="80"/>
                    <a:pt x="49" y="80"/>
                  </a:cubicBezTo>
                  <a:cubicBezTo>
                    <a:pt x="49" y="80"/>
                    <a:pt x="49" y="80"/>
                    <a:pt x="49" y="80"/>
                  </a:cubicBezTo>
                  <a:cubicBezTo>
                    <a:pt x="49" y="78"/>
                    <a:pt x="49" y="78"/>
                    <a:pt x="49" y="78"/>
                  </a:cubicBezTo>
                  <a:cubicBezTo>
                    <a:pt x="48" y="78"/>
                    <a:pt x="48" y="78"/>
                    <a:pt x="47" y="78"/>
                  </a:cubicBezTo>
                  <a:cubicBezTo>
                    <a:pt x="47" y="78"/>
                    <a:pt x="47" y="78"/>
                    <a:pt x="47" y="77"/>
                  </a:cubicBezTo>
                  <a:cubicBezTo>
                    <a:pt x="47" y="77"/>
                    <a:pt x="47" y="77"/>
                    <a:pt x="47" y="77"/>
                  </a:cubicBezTo>
                  <a:cubicBezTo>
                    <a:pt x="47" y="77"/>
                    <a:pt x="47" y="77"/>
                    <a:pt x="47" y="77"/>
                  </a:cubicBezTo>
                  <a:cubicBezTo>
                    <a:pt x="47" y="77"/>
                    <a:pt x="47" y="77"/>
                    <a:pt x="47" y="77"/>
                  </a:cubicBezTo>
                  <a:cubicBezTo>
                    <a:pt x="47" y="77"/>
                    <a:pt x="47" y="77"/>
                    <a:pt x="47" y="76"/>
                  </a:cubicBezTo>
                  <a:cubicBezTo>
                    <a:pt x="47" y="77"/>
                    <a:pt x="47" y="77"/>
                    <a:pt x="47" y="77"/>
                  </a:cubicBezTo>
                  <a:cubicBezTo>
                    <a:pt x="48" y="76"/>
                    <a:pt x="47" y="76"/>
                    <a:pt x="48" y="76"/>
                  </a:cubicBezTo>
                  <a:cubicBezTo>
                    <a:pt x="47" y="76"/>
                    <a:pt x="47" y="76"/>
                    <a:pt x="47" y="74"/>
                  </a:cubicBezTo>
                  <a:cubicBezTo>
                    <a:pt x="44" y="74"/>
                    <a:pt x="47" y="74"/>
                    <a:pt x="47" y="74"/>
                  </a:cubicBezTo>
                  <a:cubicBezTo>
                    <a:pt x="47" y="74"/>
                    <a:pt x="47" y="73"/>
                    <a:pt x="44" y="74"/>
                  </a:cubicBezTo>
                  <a:cubicBezTo>
                    <a:pt x="47" y="74"/>
                    <a:pt x="47" y="74"/>
                    <a:pt x="47" y="74"/>
                  </a:cubicBezTo>
                  <a:cubicBezTo>
                    <a:pt x="44" y="74"/>
                    <a:pt x="44" y="74"/>
                    <a:pt x="44" y="74"/>
                  </a:cubicBezTo>
                  <a:cubicBezTo>
                    <a:pt x="44" y="73"/>
                    <a:pt x="47" y="73"/>
                    <a:pt x="47" y="73"/>
                  </a:cubicBezTo>
                  <a:cubicBezTo>
                    <a:pt x="44" y="73"/>
                    <a:pt x="44" y="73"/>
                    <a:pt x="44" y="74"/>
                  </a:cubicBezTo>
                  <a:cubicBezTo>
                    <a:pt x="44" y="73"/>
                    <a:pt x="44" y="73"/>
                    <a:pt x="44" y="73"/>
                  </a:cubicBezTo>
                  <a:cubicBezTo>
                    <a:pt x="44" y="73"/>
                    <a:pt x="44" y="73"/>
                    <a:pt x="44" y="73"/>
                  </a:cubicBezTo>
                  <a:cubicBezTo>
                    <a:pt x="44" y="73"/>
                    <a:pt x="44" y="73"/>
                    <a:pt x="44" y="73"/>
                  </a:cubicBezTo>
                  <a:cubicBezTo>
                    <a:pt x="44" y="72"/>
                    <a:pt x="44" y="72"/>
                    <a:pt x="44" y="72"/>
                  </a:cubicBezTo>
                  <a:cubicBezTo>
                    <a:pt x="44" y="72"/>
                    <a:pt x="43" y="72"/>
                    <a:pt x="43" y="71"/>
                  </a:cubicBezTo>
                  <a:cubicBezTo>
                    <a:pt x="43" y="71"/>
                    <a:pt x="43" y="71"/>
                    <a:pt x="43" y="71"/>
                  </a:cubicBezTo>
                  <a:cubicBezTo>
                    <a:pt x="43" y="71"/>
                    <a:pt x="43" y="71"/>
                    <a:pt x="43" y="71"/>
                  </a:cubicBezTo>
                  <a:cubicBezTo>
                    <a:pt x="43" y="71"/>
                    <a:pt x="43" y="71"/>
                    <a:pt x="43" y="71"/>
                  </a:cubicBezTo>
                  <a:cubicBezTo>
                    <a:pt x="43" y="68"/>
                    <a:pt x="43" y="68"/>
                    <a:pt x="43" y="68"/>
                  </a:cubicBezTo>
                  <a:cubicBezTo>
                    <a:pt x="42" y="68"/>
                    <a:pt x="40" y="71"/>
                    <a:pt x="40" y="68"/>
                  </a:cubicBezTo>
                  <a:cubicBezTo>
                    <a:pt x="40" y="67"/>
                    <a:pt x="42" y="67"/>
                    <a:pt x="42" y="67"/>
                  </a:cubicBezTo>
                  <a:cubicBezTo>
                    <a:pt x="42" y="65"/>
                    <a:pt x="42" y="64"/>
                    <a:pt x="40" y="64"/>
                  </a:cubicBezTo>
                  <a:cubicBezTo>
                    <a:pt x="40" y="64"/>
                    <a:pt x="40" y="64"/>
                    <a:pt x="40" y="63"/>
                  </a:cubicBezTo>
                  <a:cubicBezTo>
                    <a:pt x="39" y="61"/>
                    <a:pt x="40" y="60"/>
                    <a:pt x="38" y="60"/>
                  </a:cubicBezTo>
                  <a:cubicBezTo>
                    <a:pt x="38" y="60"/>
                    <a:pt x="38" y="60"/>
                    <a:pt x="36" y="60"/>
                  </a:cubicBezTo>
                  <a:cubicBezTo>
                    <a:pt x="38" y="60"/>
                    <a:pt x="36" y="60"/>
                    <a:pt x="38" y="60"/>
                  </a:cubicBezTo>
                  <a:cubicBezTo>
                    <a:pt x="38" y="59"/>
                    <a:pt x="38" y="59"/>
                    <a:pt x="38" y="59"/>
                  </a:cubicBezTo>
                  <a:cubicBezTo>
                    <a:pt x="38" y="59"/>
                    <a:pt x="38" y="58"/>
                    <a:pt x="36" y="58"/>
                  </a:cubicBezTo>
                  <a:cubicBezTo>
                    <a:pt x="38" y="58"/>
                    <a:pt x="38" y="58"/>
                    <a:pt x="38" y="55"/>
                  </a:cubicBezTo>
                  <a:cubicBezTo>
                    <a:pt x="36" y="58"/>
                    <a:pt x="36" y="55"/>
                    <a:pt x="36" y="55"/>
                  </a:cubicBezTo>
                  <a:cubicBezTo>
                    <a:pt x="36" y="55"/>
                    <a:pt x="36" y="55"/>
                    <a:pt x="36" y="55"/>
                  </a:cubicBezTo>
                  <a:cubicBezTo>
                    <a:pt x="36" y="55"/>
                    <a:pt x="36" y="55"/>
                    <a:pt x="36" y="55"/>
                  </a:cubicBezTo>
                  <a:cubicBezTo>
                    <a:pt x="36" y="54"/>
                    <a:pt x="36" y="54"/>
                    <a:pt x="36" y="54"/>
                  </a:cubicBezTo>
                  <a:cubicBezTo>
                    <a:pt x="35" y="54"/>
                    <a:pt x="35" y="54"/>
                    <a:pt x="35" y="54"/>
                  </a:cubicBezTo>
                  <a:cubicBezTo>
                    <a:pt x="35" y="54"/>
                    <a:pt x="36" y="52"/>
                    <a:pt x="35" y="52"/>
                  </a:cubicBezTo>
                  <a:cubicBezTo>
                    <a:pt x="34" y="52"/>
                    <a:pt x="34" y="52"/>
                    <a:pt x="34" y="52"/>
                  </a:cubicBezTo>
                  <a:cubicBezTo>
                    <a:pt x="34" y="51"/>
                    <a:pt x="35" y="51"/>
                    <a:pt x="35" y="51"/>
                  </a:cubicBezTo>
                  <a:cubicBezTo>
                    <a:pt x="34" y="51"/>
                    <a:pt x="34" y="50"/>
                    <a:pt x="31" y="50"/>
                  </a:cubicBezTo>
                  <a:cubicBezTo>
                    <a:pt x="34" y="48"/>
                    <a:pt x="31" y="46"/>
                    <a:pt x="30" y="45"/>
                  </a:cubicBezTo>
                  <a:cubicBezTo>
                    <a:pt x="30" y="45"/>
                    <a:pt x="30" y="45"/>
                    <a:pt x="30" y="45"/>
                  </a:cubicBezTo>
                  <a:cubicBezTo>
                    <a:pt x="30" y="43"/>
                    <a:pt x="30" y="43"/>
                    <a:pt x="30" y="43"/>
                  </a:cubicBezTo>
                  <a:cubicBezTo>
                    <a:pt x="30" y="45"/>
                    <a:pt x="28" y="43"/>
                    <a:pt x="28" y="45"/>
                  </a:cubicBezTo>
                  <a:cubicBezTo>
                    <a:pt x="28" y="43"/>
                    <a:pt x="28" y="43"/>
                    <a:pt x="28" y="43"/>
                  </a:cubicBezTo>
                  <a:cubicBezTo>
                    <a:pt x="30" y="41"/>
                    <a:pt x="28" y="43"/>
                    <a:pt x="30" y="43"/>
                  </a:cubicBezTo>
                  <a:cubicBezTo>
                    <a:pt x="30" y="41"/>
                    <a:pt x="28" y="41"/>
                    <a:pt x="30" y="41"/>
                  </a:cubicBezTo>
                  <a:cubicBezTo>
                    <a:pt x="28" y="41"/>
                    <a:pt x="28" y="41"/>
                    <a:pt x="28" y="41"/>
                  </a:cubicBezTo>
                  <a:cubicBezTo>
                    <a:pt x="28" y="41"/>
                    <a:pt x="28" y="41"/>
                    <a:pt x="28" y="41"/>
                  </a:cubicBezTo>
                  <a:cubicBezTo>
                    <a:pt x="27" y="41"/>
                    <a:pt x="27" y="43"/>
                    <a:pt x="26" y="43"/>
                  </a:cubicBezTo>
                  <a:cubicBezTo>
                    <a:pt x="26" y="43"/>
                    <a:pt x="26" y="43"/>
                    <a:pt x="26" y="43"/>
                  </a:cubicBezTo>
                  <a:cubicBezTo>
                    <a:pt x="25" y="43"/>
                    <a:pt x="25" y="45"/>
                    <a:pt x="25" y="45"/>
                  </a:cubicBezTo>
                  <a:cubicBezTo>
                    <a:pt x="25" y="43"/>
                    <a:pt x="26" y="41"/>
                    <a:pt x="26" y="43"/>
                  </a:cubicBezTo>
                  <a:cubicBezTo>
                    <a:pt x="26" y="41"/>
                    <a:pt x="27" y="39"/>
                    <a:pt x="27" y="39"/>
                  </a:cubicBezTo>
                  <a:cubicBezTo>
                    <a:pt x="27" y="39"/>
                    <a:pt x="27" y="39"/>
                    <a:pt x="27" y="41"/>
                  </a:cubicBezTo>
                  <a:cubicBezTo>
                    <a:pt x="26" y="41"/>
                    <a:pt x="27" y="39"/>
                    <a:pt x="26" y="39"/>
                  </a:cubicBezTo>
                  <a:cubicBezTo>
                    <a:pt x="27" y="39"/>
                    <a:pt x="27" y="38"/>
                    <a:pt x="27" y="38"/>
                  </a:cubicBezTo>
                  <a:cubicBezTo>
                    <a:pt x="27" y="38"/>
                    <a:pt x="27" y="38"/>
                    <a:pt x="26" y="38"/>
                  </a:cubicBezTo>
                  <a:cubicBezTo>
                    <a:pt x="27" y="38"/>
                    <a:pt x="27" y="37"/>
                    <a:pt x="27" y="37"/>
                  </a:cubicBezTo>
                  <a:cubicBezTo>
                    <a:pt x="28" y="37"/>
                    <a:pt x="27" y="37"/>
                    <a:pt x="27" y="35"/>
                  </a:cubicBezTo>
                  <a:cubicBezTo>
                    <a:pt x="26" y="37"/>
                    <a:pt x="26" y="38"/>
                    <a:pt x="25" y="37"/>
                  </a:cubicBezTo>
                  <a:cubicBezTo>
                    <a:pt x="26" y="37"/>
                    <a:pt x="26" y="35"/>
                    <a:pt x="27" y="35"/>
                  </a:cubicBezTo>
                  <a:cubicBezTo>
                    <a:pt x="26" y="35"/>
                    <a:pt x="26" y="35"/>
                    <a:pt x="26" y="35"/>
                  </a:cubicBezTo>
                  <a:cubicBezTo>
                    <a:pt x="25" y="35"/>
                    <a:pt x="26" y="34"/>
                    <a:pt x="25" y="35"/>
                  </a:cubicBezTo>
                  <a:cubicBezTo>
                    <a:pt x="26" y="34"/>
                    <a:pt x="26" y="34"/>
                    <a:pt x="26" y="34"/>
                  </a:cubicBezTo>
                  <a:cubicBezTo>
                    <a:pt x="25" y="34"/>
                    <a:pt x="25" y="34"/>
                    <a:pt x="25" y="34"/>
                  </a:cubicBezTo>
                  <a:cubicBezTo>
                    <a:pt x="25" y="34"/>
                    <a:pt x="25" y="33"/>
                    <a:pt x="23" y="33"/>
                  </a:cubicBezTo>
                  <a:cubicBezTo>
                    <a:pt x="23" y="33"/>
                    <a:pt x="23" y="33"/>
                    <a:pt x="25" y="33"/>
                  </a:cubicBezTo>
                  <a:cubicBezTo>
                    <a:pt x="25" y="33"/>
                    <a:pt x="25" y="33"/>
                    <a:pt x="26" y="33"/>
                  </a:cubicBezTo>
                  <a:cubicBezTo>
                    <a:pt x="25" y="33"/>
                    <a:pt x="25" y="33"/>
                    <a:pt x="25" y="32"/>
                  </a:cubicBezTo>
                  <a:cubicBezTo>
                    <a:pt x="25" y="32"/>
                    <a:pt x="25" y="32"/>
                    <a:pt x="25" y="32"/>
                  </a:cubicBezTo>
                  <a:cubicBezTo>
                    <a:pt x="25" y="32"/>
                    <a:pt x="25" y="32"/>
                    <a:pt x="25" y="32"/>
                  </a:cubicBezTo>
                  <a:cubicBezTo>
                    <a:pt x="25" y="32"/>
                    <a:pt x="25" y="32"/>
                    <a:pt x="25" y="32"/>
                  </a:cubicBezTo>
                  <a:cubicBezTo>
                    <a:pt x="25" y="30"/>
                    <a:pt x="25" y="30"/>
                    <a:pt x="25" y="30"/>
                  </a:cubicBezTo>
                  <a:cubicBezTo>
                    <a:pt x="25" y="30"/>
                    <a:pt x="23" y="32"/>
                    <a:pt x="23" y="30"/>
                  </a:cubicBezTo>
                  <a:cubicBezTo>
                    <a:pt x="23" y="32"/>
                    <a:pt x="23" y="32"/>
                    <a:pt x="23" y="32"/>
                  </a:cubicBezTo>
                  <a:cubicBezTo>
                    <a:pt x="23" y="32"/>
                    <a:pt x="22" y="32"/>
                    <a:pt x="22" y="30"/>
                  </a:cubicBezTo>
                  <a:cubicBezTo>
                    <a:pt x="23" y="28"/>
                    <a:pt x="23" y="28"/>
                    <a:pt x="23" y="28"/>
                  </a:cubicBezTo>
                  <a:cubicBezTo>
                    <a:pt x="25" y="28"/>
                    <a:pt x="23" y="28"/>
                    <a:pt x="23" y="28"/>
                  </a:cubicBezTo>
                  <a:cubicBezTo>
                    <a:pt x="23" y="30"/>
                    <a:pt x="23" y="30"/>
                    <a:pt x="23" y="30"/>
                  </a:cubicBezTo>
                  <a:cubicBezTo>
                    <a:pt x="23" y="30"/>
                    <a:pt x="22" y="30"/>
                    <a:pt x="22" y="28"/>
                  </a:cubicBezTo>
                  <a:cubicBezTo>
                    <a:pt x="22" y="28"/>
                    <a:pt x="22" y="26"/>
                    <a:pt x="23" y="28"/>
                  </a:cubicBezTo>
                  <a:cubicBezTo>
                    <a:pt x="23" y="26"/>
                    <a:pt x="22" y="26"/>
                    <a:pt x="22" y="28"/>
                  </a:cubicBezTo>
                  <a:cubicBezTo>
                    <a:pt x="22" y="26"/>
                    <a:pt x="22" y="26"/>
                    <a:pt x="23" y="26"/>
                  </a:cubicBezTo>
                  <a:cubicBezTo>
                    <a:pt x="22" y="26"/>
                    <a:pt x="21" y="26"/>
                    <a:pt x="21" y="26"/>
                  </a:cubicBezTo>
                  <a:cubicBezTo>
                    <a:pt x="18" y="26"/>
                    <a:pt x="18" y="26"/>
                    <a:pt x="18" y="26"/>
                  </a:cubicBezTo>
                  <a:cubicBezTo>
                    <a:pt x="18" y="26"/>
                    <a:pt x="18" y="26"/>
                    <a:pt x="18" y="26"/>
                  </a:cubicBezTo>
                  <a:cubicBezTo>
                    <a:pt x="18" y="28"/>
                    <a:pt x="18" y="26"/>
                    <a:pt x="17" y="28"/>
                  </a:cubicBezTo>
                  <a:cubicBezTo>
                    <a:pt x="17" y="26"/>
                    <a:pt x="17" y="26"/>
                    <a:pt x="17" y="26"/>
                  </a:cubicBezTo>
                  <a:cubicBezTo>
                    <a:pt x="18" y="26"/>
                    <a:pt x="18" y="25"/>
                    <a:pt x="21" y="24"/>
                  </a:cubicBezTo>
                  <a:cubicBezTo>
                    <a:pt x="21" y="22"/>
                    <a:pt x="17" y="25"/>
                    <a:pt x="18" y="24"/>
                  </a:cubicBezTo>
                  <a:cubicBezTo>
                    <a:pt x="18" y="22"/>
                    <a:pt x="18" y="22"/>
                    <a:pt x="18" y="22"/>
                  </a:cubicBezTo>
                  <a:cubicBezTo>
                    <a:pt x="18" y="22"/>
                    <a:pt x="21" y="22"/>
                    <a:pt x="21" y="21"/>
                  </a:cubicBezTo>
                  <a:cubicBezTo>
                    <a:pt x="18" y="22"/>
                    <a:pt x="17" y="21"/>
                    <a:pt x="17" y="22"/>
                  </a:cubicBezTo>
                  <a:cubicBezTo>
                    <a:pt x="17" y="22"/>
                    <a:pt x="18" y="22"/>
                    <a:pt x="18" y="24"/>
                  </a:cubicBezTo>
                  <a:cubicBezTo>
                    <a:pt x="17" y="24"/>
                    <a:pt x="17" y="24"/>
                    <a:pt x="15" y="24"/>
                  </a:cubicBezTo>
                  <a:cubicBezTo>
                    <a:pt x="15" y="22"/>
                    <a:pt x="15" y="22"/>
                    <a:pt x="17" y="22"/>
                  </a:cubicBezTo>
                  <a:cubicBezTo>
                    <a:pt x="17" y="21"/>
                    <a:pt x="17" y="22"/>
                    <a:pt x="17" y="22"/>
                  </a:cubicBezTo>
                  <a:cubicBezTo>
                    <a:pt x="17" y="21"/>
                    <a:pt x="15" y="21"/>
                    <a:pt x="17" y="21"/>
                  </a:cubicBezTo>
                  <a:cubicBezTo>
                    <a:pt x="18" y="21"/>
                    <a:pt x="18" y="21"/>
                    <a:pt x="18" y="21"/>
                  </a:cubicBezTo>
                  <a:cubicBezTo>
                    <a:pt x="18" y="20"/>
                    <a:pt x="18" y="20"/>
                    <a:pt x="18" y="20"/>
                  </a:cubicBezTo>
                  <a:cubicBezTo>
                    <a:pt x="18" y="20"/>
                    <a:pt x="18" y="20"/>
                    <a:pt x="18" y="20"/>
                  </a:cubicBezTo>
                  <a:cubicBezTo>
                    <a:pt x="17" y="20"/>
                    <a:pt x="18" y="20"/>
                    <a:pt x="18" y="19"/>
                  </a:cubicBezTo>
                  <a:cubicBezTo>
                    <a:pt x="17" y="19"/>
                    <a:pt x="17" y="19"/>
                    <a:pt x="17" y="19"/>
                  </a:cubicBezTo>
                  <a:cubicBezTo>
                    <a:pt x="17" y="20"/>
                    <a:pt x="18" y="20"/>
                    <a:pt x="17" y="21"/>
                  </a:cubicBezTo>
                  <a:cubicBezTo>
                    <a:pt x="17" y="20"/>
                    <a:pt x="17" y="20"/>
                    <a:pt x="15" y="19"/>
                  </a:cubicBezTo>
                  <a:cubicBezTo>
                    <a:pt x="15" y="20"/>
                    <a:pt x="15" y="20"/>
                    <a:pt x="15" y="20"/>
                  </a:cubicBezTo>
                  <a:cubicBezTo>
                    <a:pt x="15" y="20"/>
                    <a:pt x="14" y="20"/>
                    <a:pt x="14" y="19"/>
                  </a:cubicBezTo>
                  <a:cubicBezTo>
                    <a:pt x="15" y="19"/>
                    <a:pt x="15" y="19"/>
                    <a:pt x="15" y="19"/>
                  </a:cubicBezTo>
                  <a:cubicBezTo>
                    <a:pt x="15" y="17"/>
                    <a:pt x="15" y="17"/>
                    <a:pt x="15" y="15"/>
                  </a:cubicBezTo>
                  <a:cubicBezTo>
                    <a:pt x="14" y="17"/>
                    <a:pt x="14" y="15"/>
                    <a:pt x="14" y="15"/>
                  </a:cubicBezTo>
                  <a:cubicBezTo>
                    <a:pt x="14" y="15"/>
                    <a:pt x="15" y="17"/>
                    <a:pt x="14" y="19"/>
                  </a:cubicBezTo>
                  <a:cubicBezTo>
                    <a:pt x="13" y="19"/>
                    <a:pt x="15" y="19"/>
                    <a:pt x="14" y="20"/>
                  </a:cubicBezTo>
                  <a:cubicBezTo>
                    <a:pt x="14" y="20"/>
                    <a:pt x="13" y="20"/>
                    <a:pt x="11" y="20"/>
                  </a:cubicBezTo>
                  <a:cubicBezTo>
                    <a:pt x="11" y="20"/>
                    <a:pt x="11" y="20"/>
                    <a:pt x="11" y="20"/>
                  </a:cubicBezTo>
                  <a:cubicBezTo>
                    <a:pt x="13" y="19"/>
                    <a:pt x="13" y="20"/>
                    <a:pt x="13" y="19"/>
                  </a:cubicBezTo>
                  <a:cubicBezTo>
                    <a:pt x="13" y="19"/>
                    <a:pt x="13" y="17"/>
                    <a:pt x="13" y="15"/>
                  </a:cubicBezTo>
                  <a:cubicBezTo>
                    <a:pt x="13" y="15"/>
                    <a:pt x="11" y="17"/>
                    <a:pt x="13" y="17"/>
                  </a:cubicBezTo>
                  <a:cubicBezTo>
                    <a:pt x="11" y="15"/>
                    <a:pt x="11" y="15"/>
                    <a:pt x="10" y="13"/>
                  </a:cubicBezTo>
                  <a:cubicBezTo>
                    <a:pt x="11" y="13"/>
                    <a:pt x="10" y="12"/>
                    <a:pt x="11" y="12"/>
                  </a:cubicBezTo>
                  <a:cubicBezTo>
                    <a:pt x="13" y="12"/>
                    <a:pt x="13" y="12"/>
                    <a:pt x="13" y="12"/>
                  </a:cubicBezTo>
                  <a:cubicBezTo>
                    <a:pt x="13" y="12"/>
                    <a:pt x="13" y="12"/>
                    <a:pt x="13" y="12"/>
                  </a:cubicBezTo>
                  <a:cubicBezTo>
                    <a:pt x="13" y="12"/>
                    <a:pt x="11" y="12"/>
                    <a:pt x="11" y="11"/>
                  </a:cubicBezTo>
                  <a:cubicBezTo>
                    <a:pt x="11" y="12"/>
                    <a:pt x="10" y="12"/>
                    <a:pt x="10" y="13"/>
                  </a:cubicBezTo>
                  <a:cubicBezTo>
                    <a:pt x="10" y="12"/>
                    <a:pt x="9" y="13"/>
                    <a:pt x="9" y="12"/>
                  </a:cubicBezTo>
                  <a:cubicBezTo>
                    <a:pt x="9" y="12"/>
                    <a:pt x="9" y="11"/>
                    <a:pt x="9" y="9"/>
                  </a:cubicBezTo>
                  <a:cubicBezTo>
                    <a:pt x="8" y="9"/>
                    <a:pt x="8" y="8"/>
                    <a:pt x="8" y="7"/>
                  </a:cubicBezTo>
                  <a:cubicBezTo>
                    <a:pt x="5" y="7"/>
                    <a:pt x="5" y="8"/>
                    <a:pt x="4" y="7"/>
                  </a:cubicBezTo>
                  <a:cubicBezTo>
                    <a:pt x="5" y="7"/>
                    <a:pt x="5" y="7"/>
                    <a:pt x="5" y="7"/>
                  </a:cubicBezTo>
                  <a:cubicBezTo>
                    <a:pt x="5" y="7"/>
                    <a:pt x="5" y="7"/>
                    <a:pt x="5" y="7"/>
                  </a:cubicBezTo>
                  <a:cubicBezTo>
                    <a:pt x="4" y="6"/>
                    <a:pt x="4" y="6"/>
                    <a:pt x="4" y="6"/>
                  </a:cubicBezTo>
                  <a:cubicBezTo>
                    <a:pt x="4" y="6"/>
                    <a:pt x="4" y="6"/>
                    <a:pt x="4" y="6"/>
                  </a:cubicBezTo>
                  <a:cubicBezTo>
                    <a:pt x="4" y="6"/>
                    <a:pt x="4" y="6"/>
                    <a:pt x="4" y="6"/>
                  </a:cubicBezTo>
                  <a:cubicBezTo>
                    <a:pt x="2" y="6"/>
                    <a:pt x="2" y="6"/>
                    <a:pt x="2" y="6"/>
                  </a:cubicBezTo>
                  <a:cubicBezTo>
                    <a:pt x="1" y="6"/>
                    <a:pt x="2" y="4"/>
                    <a:pt x="2" y="4"/>
                  </a:cubicBezTo>
                  <a:cubicBezTo>
                    <a:pt x="2" y="4"/>
                    <a:pt x="2" y="4"/>
                    <a:pt x="2" y="4"/>
                  </a:cubicBezTo>
                  <a:cubicBezTo>
                    <a:pt x="2" y="2"/>
                    <a:pt x="2" y="2"/>
                    <a:pt x="1" y="0"/>
                  </a:cubicBezTo>
                  <a:cubicBezTo>
                    <a:pt x="1" y="0"/>
                    <a:pt x="1" y="0"/>
                    <a:pt x="1" y="0"/>
                  </a:cubicBezTo>
                  <a:cubicBezTo>
                    <a:pt x="1" y="0"/>
                    <a:pt x="1" y="0"/>
                    <a:pt x="1" y="0"/>
                  </a:cubicBezTo>
                  <a:cubicBezTo>
                    <a:pt x="0" y="0"/>
                    <a:pt x="0" y="0"/>
                    <a:pt x="0" y="0"/>
                  </a:cubicBezTo>
                  <a:cubicBezTo>
                    <a:pt x="0" y="2"/>
                    <a:pt x="0" y="2"/>
                    <a:pt x="0" y="2"/>
                  </a:cubicBezTo>
                  <a:cubicBezTo>
                    <a:pt x="0" y="2"/>
                    <a:pt x="0" y="2"/>
                    <a:pt x="1" y="2"/>
                  </a:cubicBezTo>
                  <a:cubicBezTo>
                    <a:pt x="1" y="2"/>
                    <a:pt x="1" y="2"/>
                    <a:pt x="1" y="4"/>
                  </a:cubicBezTo>
                  <a:cubicBezTo>
                    <a:pt x="1" y="2"/>
                    <a:pt x="1" y="2"/>
                    <a:pt x="1" y="2"/>
                  </a:cubicBezTo>
                  <a:cubicBezTo>
                    <a:pt x="0" y="2"/>
                    <a:pt x="1" y="4"/>
                    <a:pt x="0" y="4"/>
                  </a:cubicBezTo>
                  <a:cubicBezTo>
                    <a:pt x="0" y="4"/>
                    <a:pt x="0" y="4"/>
                    <a:pt x="0" y="4"/>
                  </a:cubicBezTo>
                  <a:cubicBezTo>
                    <a:pt x="0" y="4"/>
                    <a:pt x="0" y="4"/>
                    <a:pt x="0" y="6"/>
                  </a:cubicBezTo>
                  <a:cubicBezTo>
                    <a:pt x="0" y="4"/>
                    <a:pt x="1" y="6"/>
                    <a:pt x="1" y="4"/>
                  </a:cubicBezTo>
                  <a:cubicBezTo>
                    <a:pt x="0" y="6"/>
                    <a:pt x="0" y="6"/>
                    <a:pt x="1" y="7"/>
                  </a:cubicBezTo>
                  <a:cubicBezTo>
                    <a:pt x="1" y="8"/>
                    <a:pt x="1" y="8"/>
                    <a:pt x="1" y="8"/>
                  </a:cubicBezTo>
                  <a:cubicBezTo>
                    <a:pt x="2" y="8"/>
                    <a:pt x="2" y="7"/>
                    <a:pt x="2" y="7"/>
                  </a:cubicBezTo>
                  <a:cubicBezTo>
                    <a:pt x="2" y="7"/>
                    <a:pt x="2" y="7"/>
                    <a:pt x="4" y="7"/>
                  </a:cubicBezTo>
                  <a:cubicBezTo>
                    <a:pt x="2" y="8"/>
                    <a:pt x="2" y="8"/>
                    <a:pt x="2" y="9"/>
                  </a:cubicBezTo>
                  <a:cubicBezTo>
                    <a:pt x="2" y="9"/>
                    <a:pt x="2" y="9"/>
                    <a:pt x="2" y="9"/>
                  </a:cubicBezTo>
                  <a:cubicBezTo>
                    <a:pt x="2" y="9"/>
                    <a:pt x="2" y="9"/>
                    <a:pt x="2" y="11"/>
                  </a:cubicBezTo>
                  <a:cubicBezTo>
                    <a:pt x="4" y="12"/>
                    <a:pt x="4" y="13"/>
                    <a:pt x="5" y="13"/>
                  </a:cubicBezTo>
                  <a:cubicBezTo>
                    <a:pt x="5" y="13"/>
                    <a:pt x="5" y="13"/>
                    <a:pt x="5" y="13"/>
                  </a:cubicBezTo>
                  <a:cubicBezTo>
                    <a:pt x="4" y="15"/>
                    <a:pt x="5" y="15"/>
                    <a:pt x="5" y="17"/>
                  </a:cubicBezTo>
                  <a:cubicBezTo>
                    <a:pt x="8" y="19"/>
                    <a:pt x="8" y="20"/>
                    <a:pt x="9" y="20"/>
                  </a:cubicBezTo>
                  <a:cubicBezTo>
                    <a:pt x="9" y="22"/>
                    <a:pt x="10" y="24"/>
                    <a:pt x="11" y="26"/>
                  </a:cubicBezTo>
                  <a:cubicBezTo>
                    <a:pt x="11" y="25"/>
                    <a:pt x="11" y="25"/>
                    <a:pt x="11" y="25"/>
                  </a:cubicBezTo>
                  <a:cubicBezTo>
                    <a:pt x="11" y="26"/>
                    <a:pt x="13" y="25"/>
                    <a:pt x="13" y="26"/>
                  </a:cubicBezTo>
                  <a:cubicBezTo>
                    <a:pt x="11" y="26"/>
                    <a:pt x="11" y="26"/>
                    <a:pt x="11" y="28"/>
                  </a:cubicBezTo>
                  <a:cubicBezTo>
                    <a:pt x="13" y="28"/>
                    <a:pt x="13" y="30"/>
                    <a:pt x="13" y="32"/>
                  </a:cubicBezTo>
                  <a:cubicBezTo>
                    <a:pt x="13" y="32"/>
                    <a:pt x="13" y="32"/>
                    <a:pt x="13" y="32"/>
                  </a:cubicBezTo>
                  <a:cubicBezTo>
                    <a:pt x="13" y="33"/>
                    <a:pt x="14" y="33"/>
                    <a:pt x="15" y="34"/>
                  </a:cubicBezTo>
                  <a:cubicBezTo>
                    <a:pt x="15" y="34"/>
                    <a:pt x="15" y="34"/>
                    <a:pt x="15" y="34"/>
                  </a:cubicBezTo>
                  <a:cubicBezTo>
                    <a:pt x="15" y="35"/>
                    <a:pt x="15" y="35"/>
                    <a:pt x="15" y="37"/>
                  </a:cubicBezTo>
                  <a:cubicBezTo>
                    <a:pt x="15" y="38"/>
                    <a:pt x="17" y="38"/>
                    <a:pt x="17" y="39"/>
                  </a:cubicBezTo>
                  <a:cubicBezTo>
                    <a:pt x="17" y="43"/>
                    <a:pt x="21" y="45"/>
                    <a:pt x="21" y="47"/>
                  </a:cubicBezTo>
                  <a:cubicBezTo>
                    <a:pt x="22" y="47"/>
                    <a:pt x="22" y="47"/>
                    <a:pt x="22" y="47"/>
                  </a:cubicBezTo>
                  <a:cubicBezTo>
                    <a:pt x="22" y="50"/>
                    <a:pt x="25" y="52"/>
                    <a:pt x="25" y="55"/>
                  </a:cubicBezTo>
                  <a:cubicBezTo>
                    <a:pt x="26" y="54"/>
                    <a:pt x="26" y="54"/>
                    <a:pt x="26" y="54"/>
                  </a:cubicBezTo>
                  <a:cubicBezTo>
                    <a:pt x="26" y="54"/>
                    <a:pt x="26" y="55"/>
                    <a:pt x="26" y="58"/>
                  </a:cubicBezTo>
                  <a:cubicBezTo>
                    <a:pt x="26" y="58"/>
                    <a:pt x="26" y="59"/>
                    <a:pt x="27" y="59"/>
                  </a:cubicBezTo>
                  <a:cubicBezTo>
                    <a:pt x="27" y="60"/>
                    <a:pt x="27" y="60"/>
                    <a:pt x="27" y="60"/>
                  </a:cubicBezTo>
                  <a:cubicBezTo>
                    <a:pt x="28" y="61"/>
                    <a:pt x="28" y="61"/>
                    <a:pt x="28" y="63"/>
                  </a:cubicBezTo>
                  <a:cubicBezTo>
                    <a:pt x="28" y="63"/>
                    <a:pt x="28" y="63"/>
                    <a:pt x="28" y="63"/>
                  </a:cubicBezTo>
                  <a:cubicBezTo>
                    <a:pt x="28" y="63"/>
                    <a:pt x="28" y="63"/>
                    <a:pt x="30" y="63"/>
                  </a:cubicBezTo>
                  <a:cubicBezTo>
                    <a:pt x="30" y="63"/>
                    <a:pt x="30" y="64"/>
                    <a:pt x="28" y="64"/>
                  </a:cubicBezTo>
                  <a:cubicBezTo>
                    <a:pt x="30" y="65"/>
                    <a:pt x="30" y="68"/>
                    <a:pt x="31" y="68"/>
                  </a:cubicBezTo>
                  <a:cubicBezTo>
                    <a:pt x="31" y="68"/>
                    <a:pt x="31" y="68"/>
                    <a:pt x="31" y="71"/>
                  </a:cubicBezTo>
                  <a:cubicBezTo>
                    <a:pt x="31" y="71"/>
                    <a:pt x="34" y="72"/>
                    <a:pt x="34" y="73"/>
                  </a:cubicBezTo>
                  <a:cubicBezTo>
                    <a:pt x="35" y="73"/>
                    <a:pt x="35" y="72"/>
                    <a:pt x="35" y="73"/>
                  </a:cubicBezTo>
                  <a:cubicBezTo>
                    <a:pt x="35" y="73"/>
                    <a:pt x="35" y="73"/>
                    <a:pt x="35" y="73"/>
                  </a:cubicBezTo>
                  <a:cubicBezTo>
                    <a:pt x="35" y="76"/>
                    <a:pt x="38" y="77"/>
                    <a:pt x="38" y="78"/>
                  </a:cubicBezTo>
                  <a:cubicBezTo>
                    <a:pt x="39" y="84"/>
                    <a:pt x="40" y="86"/>
                    <a:pt x="42" y="89"/>
                  </a:cubicBezTo>
                  <a:cubicBezTo>
                    <a:pt x="43" y="89"/>
                    <a:pt x="43" y="89"/>
                    <a:pt x="43" y="89"/>
                  </a:cubicBezTo>
                  <a:cubicBezTo>
                    <a:pt x="42" y="90"/>
                    <a:pt x="44" y="90"/>
                    <a:pt x="43" y="91"/>
                  </a:cubicBezTo>
                  <a:cubicBezTo>
                    <a:pt x="44" y="91"/>
                    <a:pt x="44" y="93"/>
                    <a:pt x="44" y="91"/>
                  </a:cubicBezTo>
                  <a:cubicBezTo>
                    <a:pt x="44" y="93"/>
                    <a:pt x="48" y="94"/>
                    <a:pt x="47" y="97"/>
                  </a:cubicBezTo>
                  <a:cubicBezTo>
                    <a:pt x="47" y="97"/>
                    <a:pt x="47" y="97"/>
                    <a:pt x="47" y="94"/>
                  </a:cubicBezTo>
                  <a:cubicBezTo>
                    <a:pt x="48" y="97"/>
                    <a:pt x="48" y="98"/>
                    <a:pt x="49" y="99"/>
                  </a:cubicBezTo>
                  <a:cubicBezTo>
                    <a:pt x="49" y="98"/>
                    <a:pt x="49" y="98"/>
                    <a:pt x="49" y="98"/>
                  </a:cubicBezTo>
                  <a:cubicBezTo>
                    <a:pt x="51" y="98"/>
                    <a:pt x="49" y="100"/>
                    <a:pt x="51" y="99"/>
                  </a:cubicBezTo>
                  <a:cubicBezTo>
                    <a:pt x="51" y="99"/>
                    <a:pt x="49" y="100"/>
                    <a:pt x="49" y="99"/>
                  </a:cubicBezTo>
                  <a:cubicBezTo>
                    <a:pt x="52" y="102"/>
                    <a:pt x="52" y="104"/>
                    <a:pt x="53" y="110"/>
                  </a:cubicBezTo>
                  <a:cubicBezTo>
                    <a:pt x="56" y="111"/>
                    <a:pt x="56" y="107"/>
                    <a:pt x="56" y="110"/>
                  </a:cubicBezTo>
                  <a:cubicBezTo>
                    <a:pt x="56" y="110"/>
                    <a:pt x="55" y="110"/>
                    <a:pt x="56" y="110"/>
                  </a:cubicBezTo>
                  <a:cubicBezTo>
                    <a:pt x="56" y="111"/>
                    <a:pt x="57" y="110"/>
                    <a:pt x="57" y="111"/>
                  </a:cubicBezTo>
                  <a:cubicBezTo>
                    <a:pt x="56" y="111"/>
                    <a:pt x="57" y="111"/>
                    <a:pt x="56" y="112"/>
                  </a:cubicBezTo>
                  <a:cubicBezTo>
                    <a:pt x="57" y="112"/>
                    <a:pt x="60" y="112"/>
                    <a:pt x="60" y="113"/>
                  </a:cubicBezTo>
                  <a:cubicBezTo>
                    <a:pt x="60" y="113"/>
                    <a:pt x="60" y="113"/>
                    <a:pt x="60" y="113"/>
                  </a:cubicBezTo>
                  <a:cubicBezTo>
                    <a:pt x="57" y="115"/>
                    <a:pt x="60" y="116"/>
                    <a:pt x="60" y="117"/>
                  </a:cubicBezTo>
                  <a:cubicBezTo>
                    <a:pt x="63" y="124"/>
                    <a:pt x="65" y="130"/>
                    <a:pt x="68" y="137"/>
                  </a:cubicBezTo>
                  <a:cubicBezTo>
                    <a:pt x="73" y="142"/>
                    <a:pt x="74" y="150"/>
                    <a:pt x="78" y="155"/>
                  </a:cubicBezTo>
                  <a:cubicBezTo>
                    <a:pt x="81" y="155"/>
                    <a:pt x="81" y="155"/>
                    <a:pt x="81" y="158"/>
                  </a:cubicBezTo>
                  <a:cubicBezTo>
                    <a:pt x="81" y="156"/>
                    <a:pt x="81" y="156"/>
                    <a:pt x="81" y="156"/>
                  </a:cubicBezTo>
                  <a:cubicBezTo>
                    <a:pt x="81" y="158"/>
                    <a:pt x="82" y="158"/>
                    <a:pt x="81" y="159"/>
                  </a:cubicBezTo>
                  <a:cubicBezTo>
                    <a:pt x="82" y="160"/>
                    <a:pt x="83" y="164"/>
                    <a:pt x="86" y="165"/>
                  </a:cubicBezTo>
                  <a:cubicBezTo>
                    <a:pt x="86" y="165"/>
                    <a:pt x="86" y="165"/>
                    <a:pt x="86" y="165"/>
                  </a:cubicBezTo>
                  <a:cubicBezTo>
                    <a:pt x="86" y="167"/>
                    <a:pt x="86" y="167"/>
                    <a:pt x="86" y="167"/>
                  </a:cubicBezTo>
                  <a:cubicBezTo>
                    <a:pt x="86" y="165"/>
                    <a:pt x="86" y="165"/>
                    <a:pt x="86" y="165"/>
                  </a:cubicBezTo>
                  <a:cubicBezTo>
                    <a:pt x="86" y="167"/>
                    <a:pt x="86" y="167"/>
                    <a:pt x="86" y="167"/>
                  </a:cubicBezTo>
                  <a:cubicBezTo>
                    <a:pt x="87" y="172"/>
                    <a:pt x="93" y="178"/>
                    <a:pt x="95" y="184"/>
                  </a:cubicBezTo>
                  <a:cubicBezTo>
                    <a:pt x="97" y="185"/>
                    <a:pt x="97" y="186"/>
                    <a:pt x="99" y="188"/>
                  </a:cubicBezTo>
                  <a:cubicBezTo>
                    <a:pt x="102" y="193"/>
                    <a:pt x="106" y="195"/>
                    <a:pt x="107" y="201"/>
                  </a:cubicBezTo>
                  <a:cubicBezTo>
                    <a:pt x="107" y="201"/>
                    <a:pt x="108" y="198"/>
                    <a:pt x="108" y="197"/>
                  </a:cubicBezTo>
                  <a:close/>
                </a:path>
              </a:pathLst>
            </a:custGeom>
            <a:solidFill>
              <a:srgbClr val="AFAA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9" name="Freeform 152"/>
            <p:cNvSpPr>
              <a:spLocks/>
            </p:cNvSpPr>
            <p:nvPr/>
          </p:nvSpPr>
          <p:spPr bwMode="auto">
            <a:xfrm>
              <a:off x="4227" y="1606"/>
              <a:ext cx="59" cy="2471"/>
            </a:xfrm>
            <a:custGeom>
              <a:avLst/>
              <a:gdLst>
                <a:gd name="T0" fmla="*/ 23 w 25"/>
                <a:gd name="T1" fmla="*/ 0 h 1046"/>
                <a:gd name="T2" fmla="*/ 17 w 25"/>
                <a:gd name="T3" fmla="*/ 518 h 1046"/>
                <a:gd name="T4" fmla="*/ 25 w 25"/>
                <a:gd name="T5" fmla="*/ 1046 h 1046"/>
                <a:gd name="T6" fmla="*/ 4 w 25"/>
                <a:gd name="T7" fmla="*/ 1046 h 1046"/>
                <a:gd name="T8" fmla="*/ 11 w 25"/>
                <a:gd name="T9" fmla="*/ 758 h 1046"/>
                <a:gd name="T10" fmla="*/ 0 w 25"/>
                <a:gd name="T11" fmla="*/ 239 h 1046"/>
                <a:gd name="T12" fmla="*/ 8 w 25"/>
                <a:gd name="T13" fmla="*/ 0 h 1046"/>
                <a:gd name="T14" fmla="*/ 23 w 25"/>
                <a:gd name="T15" fmla="*/ 0 h 1046"/>
                <a:gd name="T16" fmla="*/ 23 w 25"/>
                <a:gd name="T17" fmla="*/ 0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1046">
                  <a:moveTo>
                    <a:pt x="23" y="0"/>
                  </a:moveTo>
                  <a:cubicBezTo>
                    <a:pt x="17" y="518"/>
                    <a:pt x="17" y="518"/>
                    <a:pt x="17" y="518"/>
                  </a:cubicBezTo>
                  <a:cubicBezTo>
                    <a:pt x="25" y="1046"/>
                    <a:pt x="25" y="1046"/>
                    <a:pt x="25" y="1046"/>
                  </a:cubicBezTo>
                  <a:cubicBezTo>
                    <a:pt x="4" y="1046"/>
                    <a:pt x="4" y="1046"/>
                    <a:pt x="4" y="1046"/>
                  </a:cubicBezTo>
                  <a:cubicBezTo>
                    <a:pt x="11" y="758"/>
                    <a:pt x="11" y="758"/>
                    <a:pt x="11" y="758"/>
                  </a:cubicBezTo>
                  <a:cubicBezTo>
                    <a:pt x="0" y="239"/>
                    <a:pt x="0" y="239"/>
                    <a:pt x="0" y="239"/>
                  </a:cubicBezTo>
                  <a:cubicBezTo>
                    <a:pt x="8" y="0"/>
                    <a:pt x="8" y="0"/>
                    <a:pt x="8" y="0"/>
                  </a:cubicBezTo>
                  <a:cubicBezTo>
                    <a:pt x="23" y="0"/>
                    <a:pt x="23" y="0"/>
                    <a:pt x="23" y="0"/>
                  </a:cubicBezTo>
                  <a:cubicBezTo>
                    <a:pt x="23" y="0"/>
                    <a:pt x="23" y="0"/>
                    <a:pt x="23" y="0"/>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0" name="Group 50"/>
          <p:cNvGrpSpPr>
            <a:grpSpLocks noChangeAspect="1"/>
          </p:cNvGrpSpPr>
          <p:nvPr/>
        </p:nvGrpSpPr>
        <p:grpSpPr bwMode="auto">
          <a:xfrm>
            <a:off x="10514012" y="2438400"/>
            <a:ext cx="1485016" cy="2195929"/>
            <a:chOff x="3369" y="1563"/>
            <a:chExt cx="940" cy="1390"/>
          </a:xfrm>
        </p:grpSpPr>
        <p:sp>
          <p:nvSpPr>
            <p:cNvPr id="261" name="Freeform 51"/>
            <p:cNvSpPr>
              <a:spLocks/>
            </p:cNvSpPr>
            <p:nvPr/>
          </p:nvSpPr>
          <p:spPr bwMode="auto">
            <a:xfrm>
              <a:off x="3539" y="1906"/>
              <a:ext cx="192" cy="212"/>
            </a:xfrm>
            <a:custGeom>
              <a:avLst/>
              <a:gdLst>
                <a:gd name="T0" fmla="*/ 81 w 81"/>
                <a:gd name="T1" fmla="*/ 73 h 90"/>
                <a:gd name="T2" fmla="*/ 44 w 81"/>
                <a:gd name="T3" fmla="*/ 7 h 90"/>
                <a:gd name="T4" fmla="*/ 0 w 81"/>
                <a:gd name="T5" fmla="*/ 21 h 90"/>
                <a:gd name="T6" fmla="*/ 21 w 81"/>
                <a:gd name="T7" fmla="*/ 19 h 90"/>
                <a:gd name="T8" fmla="*/ 53 w 81"/>
                <a:gd name="T9" fmla="*/ 76 h 90"/>
                <a:gd name="T10" fmla="*/ 81 w 81"/>
                <a:gd name="T11" fmla="*/ 73 h 90"/>
              </a:gdLst>
              <a:ahLst/>
              <a:cxnLst>
                <a:cxn ang="0">
                  <a:pos x="T0" y="T1"/>
                </a:cxn>
                <a:cxn ang="0">
                  <a:pos x="T2" y="T3"/>
                </a:cxn>
                <a:cxn ang="0">
                  <a:pos x="T4" y="T5"/>
                </a:cxn>
                <a:cxn ang="0">
                  <a:pos x="T6" y="T7"/>
                </a:cxn>
                <a:cxn ang="0">
                  <a:pos x="T8" y="T9"/>
                </a:cxn>
                <a:cxn ang="0">
                  <a:pos x="T10" y="T11"/>
                </a:cxn>
              </a:cxnLst>
              <a:rect l="0" t="0" r="r" b="b"/>
              <a:pathLst>
                <a:path w="81" h="90">
                  <a:moveTo>
                    <a:pt x="81" y="73"/>
                  </a:moveTo>
                  <a:cubicBezTo>
                    <a:pt x="81" y="73"/>
                    <a:pt x="74" y="21"/>
                    <a:pt x="44" y="7"/>
                  </a:cubicBezTo>
                  <a:cubicBezTo>
                    <a:pt x="29" y="0"/>
                    <a:pt x="0" y="14"/>
                    <a:pt x="0" y="21"/>
                  </a:cubicBezTo>
                  <a:cubicBezTo>
                    <a:pt x="8" y="21"/>
                    <a:pt x="21" y="19"/>
                    <a:pt x="21" y="19"/>
                  </a:cubicBezTo>
                  <a:cubicBezTo>
                    <a:pt x="21" y="19"/>
                    <a:pt x="26" y="58"/>
                    <a:pt x="53" y="76"/>
                  </a:cubicBezTo>
                  <a:cubicBezTo>
                    <a:pt x="74" y="90"/>
                    <a:pt x="81" y="73"/>
                    <a:pt x="81" y="7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2" name="Freeform 52"/>
            <p:cNvSpPr>
              <a:spLocks/>
            </p:cNvSpPr>
            <p:nvPr/>
          </p:nvSpPr>
          <p:spPr bwMode="auto">
            <a:xfrm>
              <a:off x="3603" y="1925"/>
              <a:ext cx="17" cy="16"/>
            </a:xfrm>
            <a:custGeom>
              <a:avLst/>
              <a:gdLst>
                <a:gd name="T0" fmla="*/ 7 w 7"/>
                <a:gd name="T1" fmla="*/ 3 h 7"/>
                <a:gd name="T2" fmla="*/ 4 w 7"/>
                <a:gd name="T3" fmla="*/ 7 h 7"/>
                <a:gd name="T4" fmla="*/ 0 w 7"/>
                <a:gd name="T5" fmla="*/ 3 h 7"/>
                <a:gd name="T6" fmla="*/ 4 w 7"/>
                <a:gd name="T7" fmla="*/ 0 h 7"/>
                <a:gd name="T8" fmla="*/ 7 w 7"/>
                <a:gd name="T9" fmla="*/ 3 h 7"/>
              </a:gdLst>
              <a:ahLst/>
              <a:cxnLst>
                <a:cxn ang="0">
                  <a:pos x="T0" y="T1"/>
                </a:cxn>
                <a:cxn ang="0">
                  <a:pos x="T2" y="T3"/>
                </a:cxn>
                <a:cxn ang="0">
                  <a:pos x="T4" y="T5"/>
                </a:cxn>
                <a:cxn ang="0">
                  <a:pos x="T6" y="T7"/>
                </a:cxn>
                <a:cxn ang="0">
                  <a:pos x="T8" y="T9"/>
                </a:cxn>
              </a:cxnLst>
              <a:rect l="0" t="0" r="r" b="b"/>
              <a:pathLst>
                <a:path w="7" h="7">
                  <a:moveTo>
                    <a:pt x="7" y="3"/>
                  </a:moveTo>
                  <a:cubicBezTo>
                    <a:pt x="7" y="5"/>
                    <a:pt x="6" y="7"/>
                    <a:pt x="4" y="7"/>
                  </a:cubicBezTo>
                  <a:cubicBezTo>
                    <a:pt x="2" y="7"/>
                    <a:pt x="0" y="5"/>
                    <a:pt x="0" y="3"/>
                  </a:cubicBezTo>
                  <a:cubicBezTo>
                    <a:pt x="0" y="2"/>
                    <a:pt x="2" y="0"/>
                    <a:pt x="4" y="0"/>
                  </a:cubicBezTo>
                  <a:cubicBezTo>
                    <a:pt x="5" y="0"/>
                    <a:pt x="7" y="1"/>
                    <a:pt x="7"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3" name="Freeform 53"/>
            <p:cNvSpPr>
              <a:spLocks/>
            </p:cNvSpPr>
            <p:nvPr/>
          </p:nvSpPr>
          <p:spPr bwMode="auto">
            <a:xfrm>
              <a:off x="3636" y="1889"/>
              <a:ext cx="26" cy="31"/>
            </a:xfrm>
            <a:custGeom>
              <a:avLst/>
              <a:gdLst>
                <a:gd name="T0" fmla="*/ 0 w 11"/>
                <a:gd name="T1" fmla="*/ 13 h 13"/>
                <a:gd name="T2" fmla="*/ 8 w 11"/>
                <a:gd name="T3" fmla="*/ 0 h 13"/>
                <a:gd name="T4" fmla="*/ 0 w 11"/>
                <a:gd name="T5" fmla="*/ 13 h 13"/>
              </a:gdLst>
              <a:ahLst/>
              <a:cxnLst>
                <a:cxn ang="0">
                  <a:pos x="T0" y="T1"/>
                </a:cxn>
                <a:cxn ang="0">
                  <a:pos x="T2" y="T3"/>
                </a:cxn>
                <a:cxn ang="0">
                  <a:pos x="T4" y="T5"/>
                </a:cxn>
              </a:cxnLst>
              <a:rect l="0" t="0" r="r" b="b"/>
              <a:pathLst>
                <a:path w="11" h="13">
                  <a:moveTo>
                    <a:pt x="0" y="13"/>
                  </a:moveTo>
                  <a:cubicBezTo>
                    <a:pt x="0" y="13"/>
                    <a:pt x="8" y="5"/>
                    <a:pt x="8" y="0"/>
                  </a:cubicBezTo>
                  <a:cubicBezTo>
                    <a:pt x="11" y="5"/>
                    <a:pt x="10" y="13"/>
                    <a:pt x="0" y="13"/>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4" name="Freeform 54"/>
            <p:cNvSpPr>
              <a:spLocks/>
            </p:cNvSpPr>
            <p:nvPr/>
          </p:nvSpPr>
          <p:spPr bwMode="auto">
            <a:xfrm>
              <a:off x="3622" y="1889"/>
              <a:ext cx="28" cy="36"/>
            </a:xfrm>
            <a:custGeom>
              <a:avLst/>
              <a:gdLst>
                <a:gd name="T0" fmla="*/ 5 w 12"/>
                <a:gd name="T1" fmla="*/ 15 h 15"/>
                <a:gd name="T2" fmla="*/ 0 w 12"/>
                <a:gd name="T3" fmla="*/ 0 h 15"/>
                <a:gd name="T4" fmla="*/ 5 w 12"/>
                <a:gd name="T5" fmla="*/ 15 h 15"/>
              </a:gdLst>
              <a:ahLst/>
              <a:cxnLst>
                <a:cxn ang="0">
                  <a:pos x="T0" y="T1"/>
                </a:cxn>
                <a:cxn ang="0">
                  <a:pos x="T2" y="T3"/>
                </a:cxn>
                <a:cxn ang="0">
                  <a:pos x="T4" y="T5"/>
                </a:cxn>
              </a:cxnLst>
              <a:rect l="0" t="0" r="r" b="b"/>
              <a:pathLst>
                <a:path w="12" h="15">
                  <a:moveTo>
                    <a:pt x="5" y="15"/>
                  </a:moveTo>
                  <a:cubicBezTo>
                    <a:pt x="5" y="15"/>
                    <a:pt x="4" y="3"/>
                    <a:pt x="0" y="0"/>
                  </a:cubicBezTo>
                  <a:cubicBezTo>
                    <a:pt x="7" y="1"/>
                    <a:pt x="12" y="7"/>
                    <a:pt x="5"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5" name="Freeform 55"/>
            <p:cNvSpPr>
              <a:spLocks/>
            </p:cNvSpPr>
            <p:nvPr/>
          </p:nvSpPr>
          <p:spPr bwMode="auto">
            <a:xfrm>
              <a:off x="4061" y="1915"/>
              <a:ext cx="191" cy="210"/>
            </a:xfrm>
            <a:custGeom>
              <a:avLst/>
              <a:gdLst>
                <a:gd name="T0" fmla="*/ 0 w 81"/>
                <a:gd name="T1" fmla="*/ 72 h 89"/>
                <a:gd name="T2" fmla="*/ 37 w 81"/>
                <a:gd name="T3" fmla="*/ 7 h 89"/>
                <a:gd name="T4" fmla="*/ 81 w 81"/>
                <a:gd name="T5" fmla="*/ 20 h 89"/>
                <a:gd name="T6" fmla="*/ 60 w 81"/>
                <a:gd name="T7" fmla="*/ 18 h 89"/>
                <a:gd name="T8" fmla="*/ 28 w 81"/>
                <a:gd name="T9" fmla="*/ 76 h 89"/>
                <a:gd name="T10" fmla="*/ 0 w 81"/>
                <a:gd name="T11" fmla="*/ 72 h 89"/>
              </a:gdLst>
              <a:ahLst/>
              <a:cxnLst>
                <a:cxn ang="0">
                  <a:pos x="T0" y="T1"/>
                </a:cxn>
                <a:cxn ang="0">
                  <a:pos x="T2" y="T3"/>
                </a:cxn>
                <a:cxn ang="0">
                  <a:pos x="T4" y="T5"/>
                </a:cxn>
                <a:cxn ang="0">
                  <a:pos x="T6" y="T7"/>
                </a:cxn>
                <a:cxn ang="0">
                  <a:pos x="T8" y="T9"/>
                </a:cxn>
                <a:cxn ang="0">
                  <a:pos x="T10" y="T11"/>
                </a:cxn>
              </a:cxnLst>
              <a:rect l="0" t="0" r="r" b="b"/>
              <a:pathLst>
                <a:path w="81" h="89">
                  <a:moveTo>
                    <a:pt x="0" y="72"/>
                  </a:moveTo>
                  <a:cubicBezTo>
                    <a:pt x="0" y="72"/>
                    <a:pt x="7" y="21"/>
                    <a:pt x="37" y="7"/>
                  </a:cubicBezTo>
                  <a:cubicBezTo>
                    <a:pt x="52" y="0"/>
                    <a:pt x="81" y="13"/>
                    <a:pt x="81" y="20"/>
                  </a:cubicBezTo>
                  <a:cubicBezTo>
                    <a:pt x="73" y="21"/>
                    <a:pt x="60" y="18"/>
                    <a:pt x="60" y="18"/>
                  </a:cubicBezTo>
                  <a:cubicBezTo>
                    <a:pt x="60" y="18"/>
                    <a:pt x="56" y="57"/>
                    <a:pt x="28" y="76"/>
                  </a:cubicBezTo>
                  <a:cubicBezTo>
                    <a:pt x="8" y="89"/>
                    <a:pt x="0" y="72"/>
                    <a:pt x="0" y="72"/>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6" name="Freeform 56"/>
            <p:cNvSpPr>
              <a:spLocks/>
            </p:cNvSpPr>
            <p:nvPr/>
          </p:nvSpPr>
          <p:spPr bwMode="auto">
            <a:xfrm>
              <a:off x="4163" y="2189"/>
              <a:ext cx="19" cy="19"/>
            </a:xfrm>
            <a:custGeom>
              <a:avLst/>
              <a:gdLst>
                <a:gd name="T0" fmla="*/ 0 w 8"/>
                <a:gd name="T1" fmla="*/ 4 h 8"/>
                <a:gd name="T2" fmla="*/ 4 w 8"/>
                <a:gd name="T3" fmla="*/ 8 h 8"/>
                <a:gd name="T4" fmla="*/ 8 w 8"/>
                <a:gd name="T5" fmla="*/ 5 h 8"/>
                <a:gd name="T6" fmla="*/ 5 w 8"/>
                <a:gd name="T7" fmla="*/ 0 h 8"/>
                <a:gd name="T8" fmla="*/ 0 w 8"/>
                <a:gd name="T9" fmla="*/ 4 h 8"/>
              </a:gdLst>
              <a:ahLst/>
              <a:cxnLst>
                <a:cxn ang="0">
                  <a:pos x="T0" y="T1"/>
                </a:cxn>
                <a:cxn ang="0">
                  <a:pos x="T2" y="T3"/>
                </a:cxn>
                <a:cxn ang="0">
                  <a:pos x="T4" y="T5"/>
                </a:cxn>
                <a:cxn ang="0">
                  <a:pos x="T6" y="T7"/>
                </a:cxn>
                <a:cxn ang="0">
                  <a:pos x="T8" y="T9"/>
                </a:cxn>
              </a:cxnLst>
              <a:rect l="0" t="0" r="r" b="b"/>
              <a:pathLst>
                <a:path w="8" h="8">
                  <a:moveTo>
                    <a:pt x="0" y="4"/>
                  </a:moveTo>
                  <a:cubicBezTo>
                    <a:pt x="0" y="6"/>
                    <a:pt x="2" y="8"/>
                    <a:pt x="4" y="8"/>
                  </a:cubicBezTo>
                  <a:cubicBezTo>
                    <a:pt x="6" y="8"/>
                    <a:pt x="8" y="6"/>
                    <a:pt x="8" y="5"/>
                  </a:cubicBezTo>
                  <a:cubicBezTo>
                    <a:pt x="8" y="2"/>
                    <a:pt x="6" y="0"/>
                    <a:pt x="5" y="0"/>
                  </a:cubicBezTo>
                  <a:cubicBezTo>
                    <a:pt x="2" y="0"/>
                    <a:pt x="0" y="2"/>
                    <a:pt x="0" y="4"/>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7" name="Freeform 57"/>
            <p:cNvSpPr>
              <a:spLocks/>
            </p:cNvSpPr>
            <p:nvPr/>
          </p:nvSpPr>
          <p:spPr bwMode="auto">
            <a:xfrm>
              <a:off x="4132" y="1899"/>
              <a:ext cx="26" cy="33"/>
            </a:xfrm>
            <a:custGeom>
              <a:avLst/>
              <a:gdLst>
                <a:gd name="T0" fmla="*/ 11 w 11"/>
                <a:gd name="T1" fmla="*/ 14 h 14"/>
                <a:gd name="T2" fmla="*/ 3 w 11"/>
                <a:gd name="T3" fmla="*/ 0 h 14"/>
                <a:gd name="T4" fmla="*/ 11 w 11"/>
                <a:gd name="T5" fmla="*/ 14 h 14"/>
              </a:gdLst>
              <a:ahLst/>
              <a:cxnLst>
                <a:cxn ang="0">
                  <a:pos x="T0" y="T1"/>
                </a:cxn>
                <a:cxn ang="0">
                  <a:pos x="T2" y="T3"/>
                </a:cxn>
                <a:cxn ang="0">
                  <a:pos x="T4" y="T5"/>
                </a:cxn>
              </a:cxnLst>
              <a:rect l="0" t="0" r="r" b="b"/>
              <a:pathLst>
                <a:path w="11" h="14">
                  <a:moveTo>
                    <a:pt x="11" y="14"/>
                  </a:moveTo>
                  <a:cubicBezTo>
                    <a:pt x="11" y="14"/>
                    <a:pt x="3" y="4"/>
                    <a:pt x="3" y="0"/>
                  </a:cubicBezTo>
                  <a:cubicBezTo>
                    <a:pt x="0" y="4"/>
                    <a:pt x="1" y="13"/>
                    <a:pt x="11" y="14"/>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8" name="Freeform 58"/>
            <p:cNvSpPr>
              <a:spLocks/>
            </p:cNvSpPr>
            <p:nvPr/>
          </p:nvSpPr>
          <p:spPr bwMode="auto">
            <a:xfrm>
              <a:off x="4144" y="1896"/>
              <a:ext cx="26" cy="36"/>
            </a:xfrm>
            <a:custGeom>
              <a:avLst/>
              <a:gdLst>
                <a:gd name="T0" fmla="*/ 7 w 11"/>
                <a:gd name="T1" fmla="*/ 15 h 15"/>
                <a:gd name="T2" fmla="*/ 11 w 11"/>
                <a:gd name="T3" fmla="*/ 0 h 15"/>
                <a:gd name="T4" fmla="*/ 7 w 11"/>
                <a:gd name="T5" fmla="*/ 15 h 15"/>
              </a:gdLst>
              <a:ahLst/>
              <a:cxnLst>
                <a:cxn ang="0">
                  <a:pos x="T0" y="T1"/>
                </a:cxn>
                <a:cxn ang="0">
                  <a:pos x="T2" y="T3"/>
                </a:cxn>
                <a:cxn ang="0">
                  <a:pos x="T4" y="T5"/>
                </a:cxn>
              </a:cxnLst>
              <a:rect l="0" t="0" r="r" b="b"/>
              <a:pathLst>
                <a:path w="11" h="15">
                  <a:moveTo>
                    <a:pt x="7" y="15"/>
                  </a:moveTo>
                  <a:cubicBezTo>
                    <a:pt x="7" y="15"/>
                    <a:pt x="8" y="4"/>
                    <a:pt x="11" y="0"/>
                  </a:cubicBezTo>
                  <a:cubicBezTo>
                    <a:pt x="5" y="1"/>
                    <a:pt x="0" y="8"/>
                    <a:pt x="7" y="15"/>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69" name="Freeform 59"/>
            <p:cNvSpPr>
              <a:spLocks/>
            </p:cNvSpPr>
            <p:nvPr/>
          </p:nvSpPr>
          <p:spPr bwMode="auto">
            <a:xfrm>
              <a:off x="3369" y="2088"/>
              <a:ext cx="140" cy="94"/>
            </a:xfrm>
            <a:custGeom>
              <a:avLst/>
              <a:gdLst>
                <a:gd name="T0" fmla="*/ 49 w 59"/>
                <a:gd name="T1" fmla="*/ 1 h 40"/>
                <a:gd name="T2" fmla="*/ 6 w 59"/>
                <a:gd name="T3" fmla="*/ 9 h 40"/>
                <a:gd name="T4" fmla="*/ 22 w 59"/>
                <a:gd name="T5" fmla="*/ 12 h 40"/>
                <a:gd name="T6" fmla="*/ 0 w 59"/>
                <a:gd name="T7" fmla="*/ 28 h 40"/>
                <a:gd name="T8" fmla="*/ 29 w 59"/>
                <a:gd name="T9" fmla="*/ 21 h 40"/>
                <a:gd name="T10" fmla="*/ 15 w 59"/>
                <a:gd name="T11" fmla="*/ 40 h 40"/>
                <a:gd name="T12" fmla="*/ 49 w 59"/>
                <a:gd name="T13" fmla="*/ 25 h 40"/>
                <a:gd name="T14" fmla="*/ 48 w 59"/>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0">
                  <a:moveTo>
                    <a:pt x="49" y="1"/>
                  </a:moveTo>
                  <a:cubicBezTo>
                    <a:pt x="49" y="1"/>
                    <a:pt x="21" y="0"/>
                    <a:pt x="6" y="9"/>
                  </a:cubicBezTo>
                  <a:cubicBezTo>
                    <a:pt x="16" y="9"/>
                    <a:pt x="22" y="12"/>
                    <a:pt x="22" y="12"/>
                  </a:cubicBezTo>
                  <a:cubicBezTo>
                    <a:pt x="22" y="12"/>
                    <a:pt x="1" y="18"/>
                    <a:pt x="0" y="28"/>
                  </a:cubicBezTo>
                  <a:cubicBezTo>
                    <a:pt x="13" y="22"/>
                    <a:pt x="29" y="21"/>
                    <a:pt x="29" y="21"/>
                  </a:cubicBezTo>
                  <a:cubicBezTo>
                    <a:pt x="29" y="21"/>
                    <a:pt x="16" y="31"/>
                    <a:pt x="15" y="40"/>
                  </a:cubicBezTo>
                  <a:cubicBezTo>
                    <a:pt x="27" y="34"/>
                    <a:pt x="41" y="26"/>
                    <a:pt x="49" y="25"/>
                  </a:cubicBezTo>
                  <a:cubicBezTo>
                    <a:pt x="59" y="24"/>
                    <a:pt x="48" y="5"/>
                    <a:pt x="48"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0" name="Freeform 60"/>
            <p:cNvSpPr>
              <a:spLocks/>
            </p:cNvSpPr>
            <p:nvPr/>
          </p:nvSpPr>
          <p:spPr bwMode="auto">
            <a:xfrm>
              <a:off x="4172" y="2102"/>
              <a:ext cx="137" cy="94"/>
            </a:xfrm>
            <a:custGeom>
              <a:avLst/>
              <a:gdLst>
                <a:gd name="T0" fmla="*/ 8 w 58"/>
                <a:gd name="T1" fmla="*/ 2 h 40"/>
                <a:gd name="T2" fmla="*/ 52 w 58"/>
                <a:gd name="T3" fmla="*/ 9 h 40"/>
                <a:gd name="T4" fmla="*/ 35 w 58"/>
                <a:gd name="T5" fmla="*/ 12 h 40"/>
                <a:gd name="T6" fmla="*/ 58 w 58"/>
                <a:gd name="T7" fmla="*/ 28 h 40"/>
                <a:gd name="T8" fmla="*/ 28 w 58"/>
                <a:gd name="T9" fmla="*/ 21 h 40"/>
                <a:gd name="T10" fmla="*/ 43 w 58"/>
                <a:gd name="T11" fmla="*/ 40 h 40"/>
                <a:gd name="T12" fmla="*/ 8 w 58"/>
                <a:gd name="T13" fmla="*/ 25 h 40"/>
                <a:gd name="T14" fmla="*/ 9 w 58"/>
                <a:gd name="T15" fmla="*/ 5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40">
                  <a:moveTo>
                    <a:pt x="8" y="2"/>
                  </a:moveTo>
                  <a:cubicBezTo>
                    <a:pt x="8" y="2"/>
                    <a:pt x="38" y="0"/>
                    <a:pt x="52" y="9"/>
                  </a:cubicBezTo>
                  <a:cubicBezTo>
                    <a:pt x="41" y="9"/>
                    <a:pt x="35" y="12"/>
                    <a:pt x="35" y="12"/>
                  </a:cubicBezTo>
                  <a:cubicBezTo>
                    <a:pt x="35" y="12"/>
                    <a:pt x="57" y="18"/>
                    <a:pt x="58" y="28"/>
                  </a:cubicBezTo>
                  <a:cubicBezTo>
                    <a:pt x="45" y="22"/>
                    <a:pt x="28" y="21"/>
                    <a:pt x="28" y="21"/>
                  </a:cubicBezTo>
                  <a:cubicBezTo>
                    <a:pt x="28" y="21"/>
                    <a:pt x="42" y="31"/>
                    <a:pt x="43" y="40"/>
                  </a:cubicBezTo>
                  <a:cubicBezTo>
                    <a:pt x="31" y="34"/>
                    <a:pt x="17" y="26"/>
                    <a:pt x="8" y="25"/>
                  </a:cubicBezTo>
                  <a:cubicBezTo>
                    <a:pt x="0" y="24"/>
                    <a:pt x="9" y="5"/>
                    <a:pt x="9" y="5"/>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1" name="Freeform 61"/>
            <p:cNvSpPr>
              <a:spLocks/>
            </p:cNvSpPr>
            <p:nvPr/>
          </p:nvSpPr>
          <p:spPr bwMode="auto">
            <a:xfrm>
              <a:off x="3815" y="2414"/>
              <a:ext cx="64" cy="539"/>
            </a:xfrm>
            <a:custGeom>
              <a:avLst/>
              <a:gdLst>
                <a:gd name="T0" fmla="*/ 52 w 52"/>
                <a:gd name="T1" fmla="*/ 0 h 368"/>
                <a:gd name="T2" fmla="*/ 43 w 52"/>
                <a:gd name="T3" fmla="*/ 368 h 368"/>
                <a:gd name="T4" fmla="*/ 0 w 52"/>
                <a:gd name="T5" fmla="*/ 368 h 368"/>
                <a:gd name="T6" fmla="*/ 5 w 52"/>
                <a:gd name="T7" fmla="*/ 26 h 368"/>
                <a:gd name="T8" fmla="*/ 52 w 52"/>
                <a:gd name="T9" fmla="*/ 0 h 368"/>
                <a:gd name="T10" fmla="*/ 52 w 52"/>
                <a:gd name="T11" fmla="*/ 0 h 368"/>
                <a:gd name="T12" fmla="*/ 52 w 52"/>
                <a:gd name="T13" fmla="*/ 0 h 368"/>
              </a:gdLst>
              <a:ahLst/>
              <a:cxnLst>
                <a:cxn ang="0">
                  <a:pos x="T0" y="T1"/>
                </a:cxn>
                <a:cxn ang="0">
                  <a:pos x="T2" y="T3"/>
                </a:cxn>
                <a:cxn ang="0">
                  <a:pos x="T4" y="T5"/>
                </a:cxn>
                <a:cxn ang="0">
                  <a:pos x="T6" y="T7"/>
                </a:cxn>
                <a:cxn ang="0">
                  <a:pos x="T8" y="T9"/>
                </a:cxn>
                <a:cxn ang="0">
                  <a:pos x="T10" y="T11"/>
                </a:cxn>
                <a:cxn ang="0">
                  <a:pos x="T12" y="T13"/>
                </a:cxn>
              </a:cxnLst>
              <a:rect l="0" t="0" r="r" b="b"/>
              <a:pathLst>
                <a:path w="52" h="368">
                  <a:moveTo>
                    <a:pt x="52" y="0"/>
                  </a:moveTo>
                  <a:lnTo>
                    <a:pt x="43" y="368"/>
                  </a:lnTo>
                  <a:lnTo>
                    <a:pt x="0" y="368"/>
                  </a:lnTo>
                  <a:lnTo>
                    <a:pt x="5" y="26"/>
                  </a:lnTo>
                  <a:lnTo>
                    <a:pt x="52" y="0"/>
                  </a:lnTo>
                  <a:lnTo>
                    <a:pt x="52" y="0"/>
                  </a:lnTo>
                  <a:lnTo>
                    <a:pt x="52"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2" name="Freeform 62"/>
            <p:cNvSpPr>
              <a:spLocks/>
            </p:cNvSpPr>
            <p:nvPr/>
          </p:nvSpPr>
          <p:spPr bwMode="auto">
            <a:xfrm>
              <a:off x="3679" y="2388"/>
              <a:ext cx="304" cy="153"/>
            </a:xfrm>
            <a:custGeom>
              <a:avLst/>
              <a:gdLst>
                <a:gd name="T0" fmla="*/ 110 w 129"/>
                <a:gd name="T1" fmla="*/ 9 h 65"/>
                <a:gd name="T2" fmla="*/ 127 w 129"/>
                <a:gd name="T3" fmla="*/ 43 h 65"/>
                <a:gd name="T4" fmla="*/ 114 w 129"/>
                <a:gd name="T5" fmla="*/ 33 h 65"/>
                <a:gd name="T6" fmla="*/ 113 w 129"/>
                <a:gd name="T7" fmla="*/ 58 h 65"/>
                <a:gd name="T8" fmla="*/ 100 w 129"/>
                <a:gd name="T9" fmla="*/ 44 h 65"/>
                <a:gd name="T10" fmla="*/ 95 w 129"/>
                <a:gd name="T11" fmla="*/ 63 h 65"/>
                <a:gd name="T12" fmla="*/ 90 w 129"/>
                <a:gd name="T13" fmla="*/ 37 h 65"/>
                <a:gd name="T14" fmla="*/ 77 w 129"/>
                <a:gd name="T15" fmla="*/ 64 h 65"/>
                <a:gd name="T16" fmla="*/ 74 w 129"/>
                <a:gd name="T17" fmla="*/ 42 h 65"/>
                <a:gd name="T18" fmla="*/ 55 w 129"/>
                <a:gd name="T19" fmla="*/ 65 h 65"/>
                <a:gd name="T20" fmla="*/ 55 w 129"/>
                <a:gd name="T21" fmla="*/ 39 h 65"/>
                <a:gd name="T22" fmla="*/ 42 w 129"/>
                <a:gd name="T23" fmla="*/ 54 h 65"/>
                <a:gd name="T24" fmla="*/ 36 w 129"/>
                <a:gd name="T25" fmla="*/ 34 h 65"/>
                <a:gd name="T26" fmla="*/ 16 w 129"/>
                <a:gd name="T27" fmla="*/ 57 h 65"/>
                <a:gd name="T28" fmla="*/ 18 w 129"/>
                <a:gd name="T29" fmla="*/ 28 h 65"/>
                <a:gd name="T30" fmla="*/ 1 w 129"/>
                <a:gd name="T31" fmla="*/ 43 h 65"/>
                <a:gd name="T32" fmla="*/ 16 w 129"/>
                <a:gd name="T33" fmla="*/ 21 h 65"/>
                <a:gd name="T34" fmla="*/ 70 w 129"/>
                <a:gd name="T35" fmla="*/ 0 h 65"/>
                <a:gd name="T36" fmla="*/ 110 w 129"/>
                <a:gd name="T37" fmla="*/ 9 h 65"/>
                <a:gd name="T38" fmla="*/ 110 w 129"/>
                <a:gd name="T39"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65">
                  <a:moveTo>
                    <a:pt x="110" y="9"/>
                  </a:moveTo>
                  <a:cubicBezTo>
                    <a:pt x="112" y="12"/>
                    <a:pt x="129" y="28"/>
                    <a:pt x="127" y="43"/>
                  </a:cubicBezTo>
                  <a:cubicBezTo>
                    <a:pt x="122" y="36"/>
                    <a:pt x="114" y="33"/>
                    <a:pt x="114" y="33"/>
                  </a:cubicBezTo>
                  <a:cubicBezTo>
                    <a:pt x="114" y="33"/>
                    <a:pt x="118" y="43"/>
                    <a:pt x="113" y="58"/>
                  </a:cubicBezTo>
                  <a:cubicBezTo>
                    <a:pt x="110" y="48"/>
                    <a:pt x="100" y="44"/>
                    <a:pt x="100" y="44"/>
                  </a:cubicBezTo>
                  <a:cubicBezTo>
                    <a:pt x="100" y="44"/>
                    <a:pt x="95" y="58"/>
                    <a:pt x="95" y="63"/>
                  </a:cubicBezTo>
                  <a:cubicBezTo>
                    <a:pt x="85" y="51"/>
                    <a:pt x="90" y="37"/>
                    <a:pt x="90" y="37"/>
                  </a:cubicBezTo>
                  <a:cubicBezTo>
                    <a:pt x="90" y="37"/>
                    <a:pt x="77" y="58"/>
                    <a:pt x="77" y="64"/>
                  </a:cubicBezTo>
                  <a:cubicBezTo>
                    <a:pt x="68" y="56"/>
                    <a:pt x="74" y="42"/>
                    <a:pt x="74" y="42"/>
                  </a:cubicBezTo>
                  <a:cubicBezTo>
                    <a:pt x="74" y="42"/>
                    <a:pt x="55" y="61"/>
                    <a:pt x="55" y="65"/>
                  </a:cubicBezTo>
                  <a:cubicBezTo>
                    <a:pt x="46" y="57"/>
                    <a:pt x="53" y="43"/>
                    <a:pt x="55" y="39"/>
                  </a:cubicBezTo>
                  <a:cubicBezTo>
                    <a:pt x="58" y="36"/>
                    <a:pt x="43" y="43"/>
                    <a:pt x="42" y="54"/>
                  </a:cubicBezTo>
                  <a:cubicBezTo>
                    <a:pt x="30" y="51"/>
                    <a:pt x="36" y="34"/>
                    <a:pt x="36" y="34"/>
                  </a:cubicBezTo>
                  <a:cubicBezTo>
                    <a:pt x="36" y="34"/>
                    <a:pt x="18" y="43"/>
                    <a:pt x="16" y="57"/>
                  </a:cubicBezTo>
                  <a:cubicBezTo>
                    <a:pt x="4" y="51"/>
                    <a:pt x="18" y="28"/>
                    <a:pt x="18" y="28"/>
                  </a:cubicBezTo>
                  <a:cubicBezTo>
                    <a:pt x="18" y="28"/>
                    <a:pt x="2" y="39"/>
                    <a:pt x="1" y="43"/>
                  </a:cubicBezTo>
                  <a:cubicBezTo>
                    <a:pt x="0" y="28"/>
                    <a:pt x="8" y="26"/>
                    <a:pt x="16" y="21"/>
                  </a:cubicBezTo>
                  <a:cubicBezTo>
                    <a:pt x="23" y="15"/>
                    <a:pt x="70" y="0"/>
                    <a:pt x="70" y="0"/>
                  </a:cubicBezTo>
                  <a:cubicBezTo>
                    <a:pt x="110" y="9"/>
                    <a:pt x="110" y="9"/>
                    <a:pt x="110" y="9"/>
                  </a:cubicBezTo>
                  <a:cubicBezTo>
                    <a:pt x="110" y="9"/>
                    <a:pt x="110" y="9"/>
                    <a:pt x="110" y="9"/>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3" name="Freeform 63"/>
            <p:cNvSpPr>
              <a:spLocks/>
            </p:cNvSpPr>
            <p:nvPr/>
          </p:nvSpPr>
          <p:spPr bwMode="auto">
            <a:xfrm>
              <a:off x="3457" y="2073"/>
              <a:ext cx="779" cy="357"/>
            </a:xfrm>
            <a:custGeom>
              <a:avLst/>
              <a:gdLst>
                <a:gd name="T0" fmla="*/ 193 w 330"/>
                <a:gd name="T1" fmla="*/ 0 h 151"/>
                <a:gd name="T2" fmla="*/ 260 w 330"/>
                <a:gd name="T3" fmla="*/ 3 h 151"/>
                <a:gd name="T4" fmla="*/ 320 w 330"/>
                <a:gd name="T5" fmla="*/ 7 h 151"/>
                <a:gd name="T6" fmla="*/ 322 w 330"/>
                <a:gd name="T7" fmla="*/ 42 h 151"/>
                <a:gd name="T8" fmla="*/ 218 w 330"/>
                <a:gd name="T9" fmla="*/ 40 h 151"/>
                <a:gd name="T10" fmla="*/ 224 w 330"/>
                <a:gd name="T11" fmla="*/ 137 h 151"/>
                <a:gd name="T12" fmla="*/ 101 w 330"/>
                <a:gd name="T13" fmla="*/ 143 h 151"/>
                <a:gd name="T14" fmla="*/ 101 w 330"/>
                <a:gd name="T15" fmla="*/ 39 h 151"/>
                <a:gd name="T16" fmla="*/ 9 w 330"/>
                <a:gd name="T17" fmla="*/ 34 h 151"/>
                <a:gd name="T18" fmla="*/ 13 w 330"/>
                <a:gd name="T19" fmla="*/ 3 h 151"/>
                <a:gd name="T20" fmla="*/ 137 w 330"/>
                <a:gd name="T21" fmla="*/ 1 h 151"/>
                <a:gd name="T22" fmla="*/ 193 w 330"/>
                <a:gd name="T23" fmla="*/ 0 h 151"/>
                <a:gd name="T24" fmla="*/ 193 w 330"/>
                <a:gd name="T25"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0" h="151">
                  <a:moveTo>
                    <a:pt x="193" y="0"/>
                  </a:moveTo>
                  <a:cubicBezTo>
                    <a:pt x="260" y="3"/>
                    <a:pt x="260" y="3"/>
                    <a:pt x="260" y="3"/>
                  </a:cubicBezTo>
                  <a:cubicBezTo>
                    <a:pt x="260" y="3"/>
                    <a:pt x="308" y="1"/>
                    <a:pt x="320" y="7"/>
                  </a:cubicBezTo>
                  <a:cubicBezTo>
                    <a:pt x="328" y="11"/>
                    <a:pt x="330" y="29"/>
                    <a:pt x="322" y="42"/>
                  </a:cubicBezTo>
                  <a:cubicBezTo>
                    <a:pt x="312" y="59"/>
                    <a:pt x="222" y="34"/>
                    <a:pt x="218" y="40"/>
                  </a:cubicBezTo>
                  <a:cubicBezTo>
                    <a:pt x="212" y="52"/>
                    <a:pt x="240" y="125"/>
                    <a:pt x="224" y="137"/>
                  </a:cubicBezTo>
                  <a:cubicBezTo>
                    <a:pt x="208" y="149"/>
                    <a:pt x="109" y="151"/>
                    <a:pt x="101" y="143"/>
                  </a:cubicBezTo>
                  <a:cubicBezTo>
                    <a:pt x="86" y="128"/>
                    <a:pt x="108" y="60"/>
                    <a:pt x="101" y="39"/>
                  </a:cubicBezTo>
                  <a:cubicBezTo>
                    <a:pt x="97" y="27"/>
                    <a:pt x="17" y="71"/>
                    <a:pt x="9" y="34"/>
                  </a:cubicBezTo>
                  <a:cubicBezTo>
                    <a:pt x="8" y="27"/>
                    <a:pt x="0" y="4"/>
                    <a:pt x="13" y="3"/>
                  </a:cubicBezTo>
                  <a:cubicBezTo>
                    <a:pt x="26" y="1"/>
                    <a:pt x="137" y="1"/>
                    <a:pt x="137" y="1"/>
                  </a:cubicBezTo>
                  <a:cubicBezTo>
                    <a:pt x="193" y="0"/>
                    <a:pt x="193" y="0"/>
                    <a:pt x="193" y="0"/>
                  </a:cubicBezTo>
                  <a:cubicBezTo>
                    <a:pt x="193" y="0"/>
                    <a:pt x="193" y="0"/>
                    <a:pt x="193"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4" name="Freeform 64"/>
            <p:cNvSpPr>
              <a:spLocks/>
            </p:cNvSpPr>
            <p:nvPr/>
          </p:nvSpPr>
          <p:spPr bwMode="auto">
            <a:xfrm>
              <a:off x="3702" y="1828"/>
              <a:ext cx="300" cy="304"/>
            </a:xfrm>
            <a:custGeom>
              <a:avLst/>
              <a:gdLst>
                <a:gd name="T0" fmla="*/ 63 w 127"/>
                <a:gd name="T1" fmla="*/ 3 h 129"/>
                <a:gd name="T2" fmla="*/ 120 w 127"/>
                <a:gd name="T3" fmla="*/ 65 h 129"/>
                <a:gd name="T4" fmla="*/ 3 w 127"/>
                <a:gd name="T5" fmla="*/ 61 h 129"/>
                <a:gd name="T6" fmla="*/ 63 w 127"/>
                <a:gd name="T7" fmla="*/ 3 h 129"/>
              </a:gdLst>
              <a:ahLst/>
              <a:cxnLst>
                <a:cxn ang="0">
                  <a:pos x="T0" y="T1"/>
                </a:cxn>
                <a:cxn ang="0">
                  <a:pos x="T2" y="T3"/>
                </a:cxn>
                <a:cxn ang="0">
                  <a:pos x="T4" y="T5"/>
                </a:cxn>
                <a:cxn ang="0">
                  <a:pos x="T6" y="T7"/>
                </a:cxn>
              </a:cxnLst>
              <a:rect l="0" t="0" r="r" b="b"/>
              <a:pathLst>
                <a:path w="127" h="129">
                  <a:moveTo>
                    <a:pt x="63" y="3"/>
                  </a:moveTo>
                  <a:cubicBezTo>
                    <a:pt x="89" y="4"/>
                    <a:pt x="127" y="1"/>
                    <a:pt x="120" y="65"/>
                  </a:cubicBezTo>
                  <a:cubicBezTo>
                    <a:pt x="113" y="129"/>
                    <a:pt x="0" y="109"/>
                    <a:pt x="3" y="61"/>
                  </a:cubicBezTo>
                  <a:cubicBezTo>
                    <a:pt x="5" y="12"/>
                    <a:pt x="19" y="0"/>
                    <a:pt x="63" y="3"/>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5" name="Freeform 65"/>
            <p:cNvSpPr>
              <a:spLocks/>
            </p:cNvSpPr>
            <p:nvPr/>
          </p:nvSpPr>
          <p:spPr bwMode="auto">
            <a:xfrm>
              <a:off x="3679" y="2043"/>
              <a:ext cx="311" cy="115"/>
            </a:xfrm>
            <a:custGeom>
              <a:avLst/>
              <a:gdLst>
                <a:gd name="T0" fmla="*/ 83 w 132"/>
                <a:gd name="T1" fmla="*/ 0 h 49"/>
                <a:gd name="T2" fmla="*/ 127 w 132"/>
                <a:gd name="T3" fmla="*/ 27 h 49"/>
                <a:gd name="T4" fmla="*/ 94 w 132"/>
                <a:gd name="T5" fmla="*/ 19 h 49"/>
                <a:gd name="T6" fmla="*/ 93 w 132"/>
                <a:gd name="T7" fmla="*/ 49 h 49"/>
                <a:gd name="T8" fmla="*/ 69 w 132"/>
                <a:gd name="T9" fmla="*/ 21 h 49"/>
                <a:gd name="T10" fmla="*/ 47 w 132"/>
                <a:gd name="T11" fmla="*/ 47 h 49"/>
                <a:gd name="T12" fmla="*/ 38 w 132"/>
                <a:gd name="T13" fmla="*/ 18 h 49"/>
                <a:gd name="T14" fmla="*/ 0 w 132"/>
                <a:gd name="T15" fmla="*/ 26 h 49"/>
                <a:gd name="T16" fmla="*/ 49 w 132"/>
                <a:gd name="T17" fmla="*/ 0 h 49"/>
                <a:gd name="T18" fmla="*/ 83 w 132"/>
                <a:gd name="T19" fmla="*/ 0 h 49"/>
                <a:gd name="T20" fmla="*/ 83 w 132"/>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49">
                  <a:moveTo>
                    <a:pt x="83" y="0"/>
                  </a:moveTo>
                  <a:cubicBezTo>
                    <a:pt x="83" y="0"/>
                    <a:pt x="132" y="13"/>
                    <a:pt x="127" y="27"/>
                  </a:cubicBezTo>
                  <a:cubicBezTo>
                    <a:pt x="115" y="22"/>
                    <a:pt x="109" y="15"/>
                    <a:pt x="94" y="19"/>
                  </a:cubicBezTo>
                  <a:cubicBezTo>
                    <a:pt x="99" y="25"/>
                    <a:pt x="97" y="41"/>
                    <a:pt x="93" y="49"/>
                  </a:cubicBezTo>
                  <a:cubicBezTo>
                    <a:pt x="86" y="36"/>
                    <a:pt x="78" y="26"/>
                    <a:pt x="69" y="21"/>
                  </a:cubicBezTo>
                  <a:cubicBezTo>
                    <a:pt x="61" y="26"/>
                    <a:pt x="52" y="36"/>
                    <a:pt x="47" y="47"/>
                  </a:cubicBezTo>
                  <a:cubicBezTo>
                    <a:pt x="42" y="38"/>
                    <a:pt x="41" y="28"/>
                    <a:pt x="38" y="18"/>
                  </a:cubicBezTo>
                  <a:cubicBezTo>
                    <a:pt x="24" y="19"/>
                    <a:pt x="7" y="23"/>
                    <a:pt x="0" y="26"/>
                  </a:cubicBezTo>
                  <a:cubicBezTo>
                    <a:pt x="21" y="3"/>
                    <a:pt x="49" y="0"/>
                    <a:pt x="49" y="0"/>
                  </a:cubicBezTo>
                  <a:cubicBezTo>
                    <a:pt x="83" y="0"/>
                    <a:pt x="83" y="0"/>
                    <a:pt x="83" y="0"/>
                  </a:cubicBezTo>
                  <a:cubicBezTo>
                    <a:pt x="83" y="0"/>
                    <a:pt x="83" y="0"/>
                    <a:pt x="83"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6" name="Freeform 66"/>
            <p:cNvSpPr>
              <a:spLocks/>
            </p:cNvSpPr>
            <p:nvPr/>
          </p:nvSpPr>
          <p:spPr bwMode="auto">
            <a:xfrm>
              <a:off x="3665" y="2376"/>
              <a:ext cx="325" cy="113"/>
            </a:xfrm>
            <a:custGeom>
              <a:avLst/>
              <a:gdLst>
                <a:gd name="T0" fmla="*/ 107 w 138"/>
                <a:gd name="T1" fmla="*/ 0 h 48"/>
                <a:gd name="T2" fmla="*/ 133 w 138"/>
                <a:gd name="T3" fmla="*/ 24 h 48"/>
                <a:gd name="T4" fmla="*/ 113 w 138"/>
                <a:gd name="T5" fmla="*/ 22 h 48"/>
                <a:gd name="T6" fmla="*/ 111 w 138"/>
                <a:gd name="T7" fmla="*/ 48 h 48"/>
                <a:gd name="T8" fmla="*/ 75 w 138"/>
                <a:gd name="T9" fmla="*/ 31 h 48"/>
                <a:gd name="T10" fmla="*/ 66 w 138"/>
                <a:gd name="T11" fmla="*/ 46 h 48"/>
                <a:gd name="T12" fmla="*/ 44 w 138"/>
                <a:gd name="T13" fmla="*/ 30 h 48"/>
                <a:gd name="T14" fmla="*/ 24 w 138"/>
                <a:gd name="T15" fmla="*/ 44 h 48"/>
                <a:gd name="T16" fmla="*/ 20 w 138"/>
                <a:gd name="T17" fmla="*/ 27 h 48"/>
                <a:gd name="T18" fmla="*/ 3 w 138"/>
                <a:gd name="T19" fmla="*/ 31 h 48"/>
                <a:gd name="T20" fmla="*/ 22 w 138"/>
                <a:gd name="T21" fmla="*/ 11 h 48"/>
                <a:gd name="T22" fmla="*/ 107 w 138"/>
                <a:gd name="T23" fmla="*/ 0 h 48"/>
                <a:gd name="T24" fmla="*/ 107 w 138"/>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48">
                  <a:moveTo>
                    <a:pt x="107" y="0"/>
                  </a:moveTo>
                  <a:cubicBezTo>
                    <a:pt x="107" y="0"/>
                    <a:pt x="138" y="16"/>
                    <a:pt x="133" y="24"/>
                  </a:cubicBezTo>
                  <a:cubicBezTo>
                    <a:pt x="125" y="20"/>
                    <a:pt x="117" y="19"/>
                    <a:pt x="113" y="22"/>
                  </a:cubicBezTo>
                  <a:cubicBezTo>
                    <a:pt x="114" y="28"/>
                    <a:pt x="117" y="45"/>
                    <a:pt x="111" y="48"/>
                  </a:cubicBezTo>
                  <a:cubicBezTo>
                    <a:pt x="104" y="41"/>
                    <a:pt x="85" y="28"/>
                    <a:pt x="75" y="31"/>
                  </a:cubicBezTo>
                  <a:cubicBezTo>
                    <a:pt x="71" y="32"/>
                    <a:pt x="68" y="38"/>
                    <a:pt x="66" y="46"/>
                  </a:cubicBezTo>
                  <a:cubicBezTo>
                    <a:pt x="59" y="46"/>
                    <a:pt x="51" y="30"/>
                    <a:pt x="44" y="30"/>
                  </a:cubicBezTo>
                  <a:cubicBezTo>
                    <a:pt x="38" y="30"/>
                    <a:pt x="29" y="35"/>
                    <a:pt x="24" y="44"/>
                  </a:cubicBezTo>
                  <a:cubicBezTo>
                    <a:pt x="20" y="43"/>
                    <a:pt x="17" y="36"/>
                    <a:pt x="20" y="27"/>
                  </a:cubicBezTo>
                  <a:cubicBezTo>
                    <a:pt x="17" y="25"/>
                    <a:pt x="10" y="27"/>
                    <a:pt x="3" y="31"/>
                  </a:cubicBezTo>
                  <a:cubicBezTo>
                    <a:pt x="0" y="25"/>
                    <a:pt x="22" y="11"/>
                    <a:pt x="22" y="11"/>
                  </a:cubicBezTo>
                  <a:cubicBezTo>
                    <a:pt x="107" y="0"/>
                    <a:pt x="107" y="0"/>
                    <a:pt x="107" y="0"/>
                  </a:cubicBezTo>
                  <a:cubicBezTo>
                    <a:pt x="107" y="0"/>
                    <a:pt x="107" y="0"/>
                    <a:pt x="107" y="0"/>
                  </a:cubicBez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7" name="Freeform 67"/>
            <p:cNvSpPr>
              <a:spLocks/>
            </p:cNvSpPr>
            <p:nvPr/>
          </p:nvSpPr>
          <p:spPr bwMode="auto">
            <a:xfrm>
              <a:off x="3650" y="1563"/>
              <a:ext cx="399" cy="369"/>
            </a:xfrm>
            <a:custGeom>
              <a:avLst/>
              <a:gdLst>
                <a:gd name="T0" fmla="*/ 169 w 169"/>
                <a:gd name="T1" fmla="*/ 129 h 156"/>
                <a:gd name="T2" fmla="*/ 107 w 169"/>
                <a:gd name="T3" fmla="*/ 141 h 156"/>
                <a:gd name="T4" fmla="*/ 2 w 169"/>
                <a:gd name="T5" fmla="*/ 127 h 156"/>
                <a:gd name="T6" fmla="*/ 53 w 169"/>
                <a:gd name="T7" fmla="*/ 111 h 156"/>
                <a:gd name="T8" fmla="*/ 54 w 169"/>
                <a:gd name="T9" fmla="*/ 47 h 156"/>
                <a:gd name="T10" fmla="*/ 16 w 169"/>
                <a:gd name="T11" fmla="*/ 44 h 156"/>
                <a:gd name="T12" fmla="*/ 15 w 169"/>
                <a:gd name="T13" fmla="*/ 10 h 156"/>
                <a:gd name="T14" fmla="*/ 0 w 169"/>
                <a:gd name="T15" fmla="*/ 5 h 156"/>
                <a:gd name="T16" fmla="*/ 22 w 169"/>
                <a:gd name="T17" fmla="*/ 4 h 156"/>
                <a:gd name="T18" fmla="*/ 20 w 169"/>
                <a:gd name="T19" fmla="*/ 29 h 156"/>
                <a:gd name="T20" fmla="*/ 26 w 169"/>
                <a:gd name="T21" fmla="*/ 39 h 156"/>
                <a:gd name="T22" fmla="*/ 58 w 169"/>
                <a:gd name="T23" fmla="*/ 31 h 156"/>
                <a:gd name="T24" fmla="*/ 111 w 169"/>
                <a:gd name="T25" fmla="*/ 84 h 156"/>
                <a:gd name="T26" fmla="*/ 116 w 169"/>
                <a:gd name="T27"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56">
                  <a:moveTo>
                    <a:pt x="169" y="129"/>
                  </a:moveTo>
                  <a:cubicBezTo>
                    <a:pt x="161" y="142"/>
                    <a:pt x="135" y="147"/>
                    <a:pt x="107" y="141"/>
                  </a:cubicBezTo>
                  <a:cubicBezTo>
                    <a:pt x="79" y="135"/>
                    <a:pt x="25" y="156"/>
                    <a:pt x="2" y="127"/>
                  </a:cubicBezTo>
                  <a:cubicBezTo>
                    <a:pt x="17" y="120"/>
                    <a:pt x="53" y="111"/>
                    <a:pt x="53" y="111"/>
                  </a:cubicBezTo>
                  <a:cubicBezTo>
                    <a:pt x="49" y="102"/>
                    <a:pt x="65" y="59"/>
                    <a:pt x="54" y="47"/>
                  </a:cubicBezTo>
                  <a:cubicBezTo>
                    <a:pt x="45" y="37"/>
                    <a:pt x="26" y="54"/>
                    <a:pt x="16" y="44"/>
                  </a:cubicBezTo>
                  <a:cubicBezTo>
                    <a:pt x="3" y="33"/>
                    <a:pt x="17" y="13"/>
                    <a:pt x="15" y="10"/>
                  </a:cubicBezTo>
                  <a:cubicBezTo>
                    <a:pt x="13" y="6"/>
                    <a:pt x="0" y="5"/>
                    <a:pt x="0" y="5"/>
                  </a:cubicBezTo>
                  <a:cubicBezTo>
                    <a:pt x="0" y="5"/>
                    <a:pt x="18" y="0"/>
                    <a:pt x="22" y="4"/>
                  </a:cubicBezTo>
                  <a:cubicBezTo>
                    <a:pt x="26" y="6"/>
                    <a:pt x="19" y="24"/>
                    <a:pt x="20" y="29"/>
                  </a:cubicBezTo>
                  <a:cubicBezTo>
                    <a:pt x="21" y="34"/>
                    <a:pt x="23" y="38"/>
                    <a:pt x="26" y="39"/>
                  </a:cubicBezTo>
                  <a:cubicBezTo>
                    <a:pt x="29" y="40"/>
                    <a:pt x="42" y="31"/>
                    <a:pt x="58" y="31"/>
                  </a:cubicBezTo>
                  <a:cubicBezTo>
                    <a:pt x="95" y="30"/>
                    <a:pt x="108" y="76"/>
                    <a:pt x="111" y="84"/>
                  </a:cubicBezTo>
                  <a:cubicBezTo>
                    <a:pt x="112" y="90"/>
                    <a:pt x="119" y="107"/>
                    <a:pt x="116" y="111"/>
                  </a:cubicBezTo>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solidFill>
              </a:endParaRPr>
            </a:p>
          </p:txBody>
        </p:sp>
        <p:sp>
          <p:nvSpPr>
            <p:cNvPr id="278" name="Freeform 68"/>
            <p:cNvSpPr>
              <a:spLocks/>
            </p:cNvSpPr>
            <p:nvPr/>
          </p:nvSpPr>
          <p:spPr bwMode="auto">
            <a:xfrm>
              <a:off x="3863" y="1920"/>
              <a:ext cx="66" cy="40"/>
            </a:xfrm>
            <a:custGeom>
              <a:avLst/>
              <a:gdLst>
                <a:gd name="T0" fmla="*/ 21 w 28"/>
                <a:gd name="T1" fmla="*/ 0 h 17"/>
                <a:gd name="T2" fmla="*/ 13 w 28"/>
                <a:gd name="T3" fmla="*/ 17 h 17"/>
                <a:gd name="T4" fmla="*/ 4 w 28"/>
                <a:gd name="T5" fmla="*/ 0 h 17"/>
                <a:gd name="T6" fmla="*/ 15 w 28"/>
                <a:gd name="T7" fmla="*/ 12 h 17"/>
                <a:gd name="T8" fmla="*/ 21 w 28"/>
                <a:gd name="T9" fmla="*/ 0 h 17"/>
              </a:gdLst>
              <a:ahLst/>
              <a:cxnLst>
                <a:cxn ang="0">
                  <a:pos x="T0" y="T1"/>
                </a:cxn>
                <a:cxn ang="0">
                  <a:pos x="T2" y="T3"/>
                </a:cxn>
                <a:cxn ang="0">
                  <a:pos x="T4" y="T5"/>
                </a:cxn>
                <a:cxn ang="0">
                  <a:pos x="T6" y="T7"/>
                </a:cxn>
                <a:cxn ang="0">
                  <a:pos x="T8" y="T9"/>
                </a:cxn>
              </a:cxnLst>
              <a:rect l="0" t="0" r="r" b="b"/>
              <a:pathLst>
                <a:path w="28" h="17">
                  <a:moveTo>
                    <a:pt x="21" y="0"/>
                  </a:moveTo>
                  <a:cubicBezTo>
                    <a:pt x="21" y="0"/>
                    <a:pt x="28" y="17"/>
                    <a:pt x="13" y="17"/>
                  </a:cubicBezTo>
                  <a:cubicBezTo>
                    <a:pt x="0" y="17"/>
                    <a:pt x="4" y="0"/>
                    <a:pt x="4" y="0"/>
                  </a:cubicBezTo>
                  <a:cubicBezTo>
                    <a:pt x="4" y="0"/>
                    <a:pt x="6" y="13"/>
                    <a:pt x="15" y="12"/>
                  </a:cubicBezTo>
                  <a:cubicBezTo>
                    <a:pt x="19" y="12"/>
                    <a:pt x="21" y="0"/>
                    <a:pt x="21"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79" name="Freeform 69"/>
            <p:cNvSpPr>
              <a:spLocks/>
            </p:cNvSpPr>
            <p:nvPr/>
          </p:nvSpPr>
          <p:spPr bwMode="auto">
            <a:xfrm>
              <a:off x="3780" y="1920"/>
              <a:ext cx="62" cy="40"/>
            </a:xfrm>
            <a:custGeom>
              <a:avLst/>
              <a:gdLst>
                <a:gd name="T0" fmla="*/ 20 w 26"/>
                <a:gd name="T1" fmla="*/ 0 h 17"/>
                <a:gd name="T2" fmla="*/ 12 w 26"/>
                <a:gd name="T3" fmla="*/ 17 h 17"/>
                <a:gd name="T4" fmla="*/ 3 w 26"/>
                <a:gd name="T5" fmla="*/ 0 h 17"/>
                <a:gd name="T6" fmla="*/ 13 w 26"/>
                <a:gd name="T7" fmla="*/ 12 h 17"/>
                <a:gd name="T8" fmla="*/ 20 w 26"/>
                <a:gd name="T9" fmla="*/ 0 h 17"/>
              </a:gdLst>
              <a:ahLst/>
              <a:cxnLst>
                <a:cxn ang="0">
                  <a:pos x="T0" y="T1"/>
                </a:cxn>
                <a:cxn ang="0">
                  <a:pos x="T2" y="T3"/>
                </a:cxn>
                <a:cxn ang="0">
                  <a:pos x="T4" y="T5"/>
                </a:cxn>
                <a:cxn ang="0">
                  <a:pos x="T6" y="T7"/>
                </a:cxn>
                <a:cxn ang="0">
                  <a:pos x="T8" y="T9"/>
                </a:cxn>
              </a:cxnLst>
              <a:rect l="0" t="0" r="r" b="b"/>
              <a:pathLst>
                <a:path w="26" h="17">
                  <a:moveTo>
                    <a:pt x="20" y="0"/>
                  </a:moveTo>
                  <a:cubicBezTo>
                    <a:pt x="20" y="0"/>
                    <a:pt x="26" y="17"/>
                    <a:pt x="12" y="17"/>
                  </a:cubicBezTo>
                  <a:cubicBezTo>
                    <a:pt x="0" y="17"/>
                    <a:pt x="3" y="0"/>
                    <a:pt x="3" y="0"/>
                  </a:cubicBezTo>
                  <a:cubicBezTo>
                    <a:pt x="3" y="0"/>
                    <a:pt x="6" y="13"/>
                    <a:pt x="13" y="12"/>
                  </a:cubicBezTo>
                  <a:cubicBezTo>
                    <a:pt x="18" y="12"/>
                    <a:pt x="20" y="0"/>
                    <a:pt x="20"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0" name="Freeform 70"/>
            <p:cNvSpPr>
              <a:spLocks/>
            </p:cNvSpPr>
            <p:nvPr/>
          </p:nvSpPr>
          <p:spPr bwMode="auto">
            <a:xfrm>
              <a:off x="3709" y="1948"/>
              <a:ext cx="291" cy="130"/>
            </a:xfrm>
            <a:custGeom>
              <a:avLst/>
              <a:gdLst>
                <a:gd name="T0" fmla="*/ 0 w 123"/>
                <a:gd name="T1" fmla="*/ 17 h 55"/>
                <a:gd name="T2" fmla="*/ 39 w 123"/>
                <a:gd name="T3" fmla="*/ 52 h 55"/>
                <a:gd name="T4" fmla="*/ 111 w 123"/>
                <a:gd name="T5" fmla="*/ 32 h 55"/>
                <a:gd name="T6" fmla="*/ 118 w 123"/>
                <a:gd name="T7" fmla="*/ 0 h 55"/>
                <a:gd name="T8" fmla="*/ 89 w 123"/>
                <a:gd name="T9" fmla="*/ 42 h 55"/>
                <a:gd name="T10" fmla="*/ 28 w 123"/>
                <a:gd name="T11" fmla="*/ 41 h 55"/>
                <a:gd name="T12" fmla="*/ 0 w 123"/>
                <a:gd name="T13" fmla="*/ 17 h 55"/>
              </a:gdLst>
              <a:ahLst/>
              <a:cxnLst>
                <a:cxn ang="0">
                  <a:pos x="T0" y="T1"/>
                </a:cxn>
                <a:cxn ang="0">
                  <a:pos x="T2" y="T3"/>
                </a:cxn>
                <a:cxn ang="0">
                  <a:pos x="T4" y="T5"/>
                </a:cxn>
                <a:cxn ang="0">
                  <a:pos x="T6" y="T7"/>
                </a:cxn>
                <a:cxn ang="0">
                  <a:pos x="T8" y="T9"/>
                </a:cxn>
                <a:cxn ang="0">
                  <a:pos x="T10" y="T11"/>
                </a:cxn>
                <a:cxn ang="0">
                  <a:pos x="T12" y="T13"/>
                </a:cxn>
              </a:cxnLst>
              <a:rect l="0" t="0" r="r" b="b"/>
              <a:pathLst>
                <a:path w="123" h="55">
                  <a:moveTo>
                    <a:pt x="0" y="17"/>
                  </a:moveTo>
                  <a:cubicBezTo>
                    <a:pt x="0" y="17"/>
                    <a:pt x="8" y="50"/>
                    <a:pt x="39" y="52"/>
                  </a:cubicBezTo>
                  <a:cubicBezTo>
                    <a:pt x="66" y="52"/>
                    <a:pt x="96" y="55"/>
                    <a:pt x="111" y="32"/>
                  </a:cubicBezTo>
                  <a:cubicBezTo>
                    <a:pt x="123" y="14"/>
                    <a:pt x="118" y="0"/>
                    <a:pt x="118" y="0"/>
                  </a:cubicBezTo>
                  <a:cubicBezTo>
                    <a:pt x="118" y="0"/>
                    <a:pt x="116" y="36"/>
                    <a:pt x="89" y="42"/>
                  </a:cubicBezTo>
                  <a:cubicBezTo>
                    <a:pt x="66" y="48"/>
                    <a:pt x="42" y="45"/>
                    <a:pt x="28" y="41"/>
                  </a:cubicBezTo>
                  <a:cubicBezTo>
                    <a:pt x="12" y="38"/>
                    <a:pt x="0" y="17"/>
                    <a:pt x="0" y="17"/>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1" name="Freeform 71"/>
            <p:cNvSpPr>
              <a:spLocks/>
            </p:cNvSpPr>
            <p:nvPr/>
          </p:nvSpPr>
          <p:spPr bwMode="auto">
            <a:xfrm>
              <a:off x="3745" y="1981"/>
              <a:ext cx="196" cy="29"/>
            </a:xfrm>
            <a:custGeom>
              <a:avLst/>
              <a:gdLst>
                <a:gd name="T0" fmla="*/ 78 w 83"/>
                <a:gd name="T1" fmla="*/ 3 h 12"/>
                <a:gd name="T2" fmla="*/ 40 w 83"/>
                <a:gd name="T3" fmla="*/ 7 h 12"/>
                <a:gd name="T4" fmla="*/ 5 w 83"/>
                <a:gd name="T5" fmla="*/ 0 h 12"/>
                <a:gd name="T6" fmla="*/ 0 w 83"/>
                <a:gd name="T7" fmla="*/ 0 h 12"/>
                <a:gd name="T8" fmla="*/ 39 w 83"/>
                <a:gd name="T9" fmla="*/ 12 h 12"/>
                <a:gd name="T10" fmla="*/ 83 w 83"/>
                <a:gd name="T11" fmla="*/ 5 h 12"/>
                <a:gd name="T12" fmla="*/ 78 w 83"/>
                <a:gd name="T13" fmla="*/ 3 h 12"/>
                <a:gd name="T14" fmla="*/ 78 w 83"/>
                <a:gd name="T15" fmla="*/ 3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12">
                  <a:moveTo>
                    <a:pt x="78" y="3"/>
                  </a:moveTo>
                  <a:cubicBezTo>
                    <a:pt x="78" y="3"/>
                    <a:pt x="64" y="8"/>
                    <a:pt x="40" y="7"/>
                  </a:cubicBezTo>
                  <a:cubicBezTo>
                    <a:pt x="16" y="6"/>
                    <a:pt x="5" y="0"/>
                    <a:pt x="5" y="0"/>
                  </a:cubicBezTo>
                  <a:cubicBezTo>
                    <a:pt x="0" y="0"/>
                    <a:pt x="0" y="0"/>
                    <a:pt x="0" y="0"/>
                  </a:cubicBezTo>
                  <a:cubicBezTo>
                    <a:pt x="0" y="0"/>
                    <a:pt x="18" y="12"/>
                    <a:pt x="39" y="12"/>
                  </a:cubicBezTo>
                  <a:cubicBezTo>
                    <a:pt x="59" y="12"/>
                    <a:pt x="83" y="5"/>
                    <a:pt x="83" y="5"/>
                  </a:cubicBezTo>
                  <a:cubicBezTo>
                    <a:pt x="78" y="3"/>
                    <a:pt x="78" y="3"/>
                    <a:pt x="78" y="3"/>
                  </a:cubicBezTo>
                  <a:cubicBezTo>
                    <a:pt x="78" y="3"/>
                    <a:pt x="78" y="3"/>
                    <a:pt x="78" y="3"/>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2" name="Freeform 72"/>
            <p:cNvSpPr>
              <a:spLocks/>
            </p:cNvSpPr>
            <p:nvPr/>
          </p:nvSpPr>
          <p:spPr bwMode="auto">
            <a:xfrm>
              <a:off x="3721" y="1943"/>
              <a:ext cx="59" cy="55"/>
            </a:xfrm>
            <a:custGeom>
              <a:avLst/>
              <a:gdLst>
                <a:gd name="T0" fmla="*/ 10 w 25"/>
                <a:gd name="T1" fmla="*/ 4 h 23"/>
                <a:gd name="T2" fmla="*/ 20 w 25"/>
                <a:gd name="T3" fmla="*/ 8 h 23"/>
                <a:gd name="T4" fmla="*/ 14 w 25"/>
                <a:gd name="T5" fmla="*/ 22 h 23"/>
                <a:gd name="T6" fmla="*/ 10 w 25"/>
                <a:gd name="T7" fmla="*/ 4 h 23"/>
              </a:gdLst>
              <a:ahLst/>
              <a:cxnLst>
                <a:cxn ang="0">
                  <a:pos x="T0" y="T1"/>
                </a:cxn>
                <a:cxn ang="0">
                  <a:pos x="T2" y="T3"/>
                </a:cxn>
                <a:cxn ang="0">
                  <a:pos x="T4" y="T5"/>
                </a:cxn>
                <a:cxn ang="0">
                  <a:pos x="T6" y="T7"/>
                </a:cxn>
              </a:cxnLst>
              <a:rect l="0" t="0" r="r" b="b"/>
              <a:pathLst>
                <a:path w="25" h="23">
                  <a:moveTo>
                    <a:pt x="10" y="4"/>
                  </a:moveTo>
                  <a:cubicBezTo>
                    <a:pt x="10" y="4"/>
                    <a:pt x="16" y="0"/>
                    <a:pt x="20" y="8"/>
                  </a:cubicBezTo>
                  <a:cubicBezTo>
                    <a:pt x="25" y="15"/>
                    <a:pt x="21" y="23"/>
                    <a:pt x="14" y="22"/>
                  </a:cubicBezTo>
                  <a:cubicBezTo>
                    <a:pt x="5" y="21"/>
                    <a:pt x="0" y="9"/>
                    <a:pt x="10" y="4"/>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3" name="Freeform 73"/>
            <p:cNvSpPr>
              <a:spLocks/>
            </p:cNvSpPr>
            <p:nvPr/>
          </p:nvSpPr>
          <p:spPr bwMode="auto">
            <a:xfrm>
              <a:off x="3912" y="1960"/>
              <a:ext cx="50" cy="52"/>
            </a:xfrm>
            <a:custGeom>
              <a:avLst/>
              <a:gdLst>
                <a:gd name="T0" fmla="*/ 13 w 21"/>
                <a:gd name="T1" fmla="*/ 1 h 22"/>
                <a:gd name="T2" fmla="*/ 21 w 21"/>
                <a:gd name="T3" fmla="*/ 9 h 22"/>
                <a:gd name="T4" fmla="*/ 7 w 21"/>
                <a:gd name="T5" fmla="*/ 17 h 22"/>
                <a:gd name="T6" fmla="*/ 13 w 21"/>
                <a:gd name="T7" fmla="*/ 1 h 22"/>
              </a:gdLst>
              <a:ahLst/>
              <a:cxnLst>
                <a:cxn ang="0">
                  <a:pos x="T0" y="T1"/>
                </a:cxn>
                <a:cxn ang="0">
                  <a:pos x="T2" y="T3"/>
                </a:cxn>
                <a:cxn ang="0">
                  <a:pos x="T4" y="T5"/>
                </a:cxn>
                <a:cxn ang="0">
                  <a:pos x="T6" y="T7"/>
                </a:cxn>
              </a:cxnLst>
              <a:rect l="0" t="0" r="r" b="b"/>
              <a:pathLst>
                <a:path w="21" h="22">
                  <a:moveTo>
                    <a:pt x="13" y="1"/>
                  </a:moveTo>
                  <a:cubicBezTo>
                    <a:pt x="13" y="1"/>
                    <a:pt x="20" y="0"/>
                    <a:pt x="21" y="9"/>
                  </a:cubicBezTo>
                  <a:cubicBezTo>
                    <a:pt x="21" y="17"/>
                    <a:pt x="13" y="22"/>
                    <a:pt x="7" y="17"/>
                  </a:cubicBezTo>
                  <a:cubicBezTo>
                    <a:pt x="0" y="13"/>
                    <a:pt x="2" y="0"/>
                    <a:pt x="13" y="1"/>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4" name="Freeform 74"/>
            <p:cNvSpPr>
              <a:spLocks/>
            </p:cNvSpPr>
            <p:nvPr/>
          </p:nvSpPr>
          <p:spPr bwMode="auto">
            <a:xfrm>
              <a:off x="3724" y="2187"/>
              <a:ext cx="103" cy="116"/>
            </a:xfrm>
            <a:custGeom>
              <a:avLst/>
              <a:gdLst>
                <a:gd name="T0" fmla="*/ 3 w 44"/>
                <a:gd name="T1" fmla="*/ 3 h 49"/>
                <a:gd name="T2" fmla="*/ 38 w 44"/>
                <a:gd name="T3" fmla="*/ 4 h 49"/>
                <a:gd name="T4" fmla="*/ 37 w 44"/>
                <a:gd name="T5" fmla="*/ 45 h 49"/>
                <a:gd name="T6" fmla="*/ 1 w 44"/>
                <a:gd name="T7" fmla="*/ 41 h 49"/>
                <a:gd name="T8" fmla="*/ 3 w 44"/>
                <a:gd name="T9" fmla="*/ 3 h 49"/>
              </a:gdLst>
              <a:ahLst/>
              <a:cxnLst>
                <a:cxn ang="0">
                  <a:pos x="T0" y="T1"/>
                </a:cxn>
                <a:cxn ang="0">
                  <a:pos x="T2" y="T3"/>
                </a:cxn>
                <a:cxn ang="0">
                  <a:pos x="T4" y="T5"/>
                </a:cxn>
                <a:cxn ang="0">
                  <a:pos x="T6" y="T7"/>
                </a:cxn>
                <a:cxn ang="0">
                  <a:pos x="T8" y="T9"/>
                </a:cxn>
              </a:cxnLst>
              <a:rect l="0" t="0" r="r" b="b"/>
              <a:pathLst>
                <a:path w="44" h="49">
                  <a:moveTo>
                    <a:pt x="3" y="3"/>
                  </a:moveTo>
                  <a:cubicBezTo>
                    <a:pt x="3" y="3"/>
                    <a:pt x="37" y="0"/>
                    <a:pt x="38" y="4"/>
                  </a:cubicBezTo>
                  <a:cubicBezTo>
                    <a:pt x="39" y="6"/>
                    <a:pt x="44" y="43"/>
                    <a:pt x="37" y="45"/>
                  </a:cubicBezTo>
                  <a:cubicBezTo>
                    <a:pt x="30" y="49"/>
                    <a:pt x="1" y="49"/>
                    <a:pt x="1" y="41"/>
                  </a:cubicBezTo>
                  <a:cubicBezTo>
                    <a:pt x="1" y="32"/>
                    <a:pt x="0" y="6"/>
                    <a:pt x="3" y="3"/>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5" name="Freeform 75"/>
            <p:cNvSpPr>
              <a:spLocks/>
            </p:cNvSpPr>
            <p:nvPr/>
          </p:nvSpPr>
          <p:spPr bwMode="auto">
            <a:xfrm>
              <a:off x="3768" y="1754"/>
              <a:ext cx="163" cy="88"/>
            </a:xfrm>
            <a:custGeom>
              <a:avLst/>
              <a:gdLst>
                <a:gd name="T0" fmla="*/ 66 w 69"/>
                <a:gd name="T1" fmla="*/ 31 h 37"/>
                <a:gd name="T2" fmla="*/ 2 w 69"/>
                <a:gd name="T3" fmla="*/ 31 h 37"/>
                <a:gd name="T4" fmla="*/ 4 w 69"/>
                <a:gd name="T5" fmla="*/ 5 h 37"/>
                <a:gd name="T6" fmla="*/ 61 w 69"/>
                <a:gd name="T7" fmla="*/ 3 h 37"/>
                <a:gd name="T8" fmla="*/ 66 w 69"/>
                <a:gd name="T9" fmla="*/ 31 h 37"/>
              </a:gdLst>
              <a:ahLst/>
              <a:cxnLst>
                <a:cxn ang="0">
                  <a:pos x="T0" y="T1"/>
                </a:cxn>
                <a:cxn ang="0">
                  <a:pos x="T2" y="T3"/>
                </a:cxn>
                <a:cxn ang="0">
                  <a:pos x="T4" y="T5"/>
                </a:cxn>
                <a:cxn ang="0">
                  <a:pos x="T6" y="T7"/>
                </a:cxn>
                <a:cxn ang="0">
                  <a:pos x="T8" y="T9"/>
                </a:cxn>
              </a:cxnLst>
              <a:rect l="0" t="0" r="r" b="b"/>
              <a:pathLst>
                <a:path w="69" h="37">
                  <a:moveTo>
                    <a:pt x="66" y="31"/>
                  </a:moveTo>
                  <a:cubicBezTo>
                    <a:pt x="66" y="31"/>
                    <a:pt x="18" y="37"/>
                    <a:pt x="2" y="31"/>
                  </a:cubicBezTo>
                  <a:cubicBezTo>
                    <a:pt x="0" y="27"/>
                    <a:pt x="2" y="8"/>
                    <a:pt x="4" y="5"/>
                  </a:cubicBezTo>
                  <a:cubicBezTo>
                    <a:pt x="14" y="6"/>
                    <a:pt x="53" y="0"/>
                    <a:pt x="61" y="3"/>
                  </a:cubicBezTo>
                  <a:cubicBezTo>
                    <a:pt x="64" y="4"/>
                    <a:pt x="69" y="29"/>
                    <a:pt x="66" y="31"/>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schemeClr val="accent6">
                    <a:lumMod val="75000"/>
                  </a:schemeClr>
                </a:solidFill>
              </a:endParaRPr>
            </a:p>
          </p:txBody>
        </p:sp>
        <p:sp>
          <p:nvSpPr>
            <p:cNvPr id="286" name="Freeform 76"/>
            <p:cNvSpPr>
              <a:spLocks/>
            </p:cNvSpPr>
            <p:nvPr/>
          </p:nvSpPr>
          <p:spPr bwMode="auto">
            <a:xfrm>
              <a:off x="3719" y="2407"/>
              <a:ext cx="243" cy="35"/>
            </a:xfrm>
            <a:custGeom>
              <a:avLst/>
              <a:gdLst>
                <a:gd name="T0" fmla="*/ 103 w 103"/>
                <a:gd name="T1" fmla="*/ 0 h 15"/>
                <a:gd name="T2" fmla="*/ 0 w 103"/>
                <a:gd name="T3" fmla="*/ 3 h 15"/>
                <a:gd name="T4" fmla="*/ 103 w 103"/>
                <a:gd name="T5" fmla="*/ 0 h 15"/>
              </a:gdLst>
              <a:ahLst/>
              <a:cxnLst>
                <a:cxn ang="0">
                  <a:pos x="T0" y="T1"/>
                </a:cxn>
                <a:cxn ang="0">
                  <a:pos x="T2" y="T3"/>
                </a:cxn>
                <a:cxn ang="0">
                  <a:pos x="T4" y="T5"/>
                </a:cxn>
              </a:cxnLst>
              <a:rect l="0" t="0" r="r" b="b"/>
              <a:pathLst>
                <a:path w="103" h="15">
                  <a:moveTo>
                    <a:pt x="103" y="0"/>
                  </a:moveTo>
                  <a:cubicBezTo>
                    <a:pt x="87" y="2"/>
                    <a:pt x="36" y="10"/>
                    <a:pt x="0" y="3"/>
                  </a:cubicBezTo>
                  <a:cubicBezTo>
                    <a:pt x="19" y="15"/>
                    <a:pt x="100" y="7"/>
                    <a:pt x="103"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7" name="Freeform 77"/>
            <p:cNvSpPr>
              <a:spLocks/>
            </p:cNvSpPr>
            <p:nvPr/>
          </p:nvSpPr>
          <p:spPr bwMode="auto">
            <a:xfrm>
              <a:off x="3835" y="2116"/>
              <a:ext cx="14" cy="284"/>
            </a:xfrm>
            <a:custGeom>
              <a:avLst/>
              <a:gdLst>
                <a:gd name="T0" fmla="*/ 1 w 6"/>
                <a:gd name="T1" fmla="*/ 0 h 120"/>
                <a:gd name="T2" fmla="*/ 1 w 6"/>
                <a:gd name="T3" fmla="*/ 15 h 120"/>
                <a:gd name="T4" fmla="*/ 2 w 6"/>
                <a:gd name="T5" fmla="*/ 33 h 120"/>
                <a:gd name="T6" fmla="*/ 2 w 6"/>
                <a:gd name="T7" fmla="*/ 60 h 120"/>
                <a:gd name="T8" fmla="*/ 2 w 6"/>
                <a:gd name="T9" fmla="*/ 88 h 120"/>
                <a:gd name="T10" fmla="*/ 0 w 6"/>
                <a:gd name="T11" fmla="*/ 120 h 120"/>
                <a:gd name="T12" fmla="*/ 6 w 6"/>
                <a:gd name="T13" fmla="*/ 90 h 120"/>
                <a:gd name="T14" fmla="*/ 6 w 6"/>
                <a:gd name="T15" fmla="*/ 36 h 120"/>
                <a:gd name="T16" fmla="*/ 1 w 6"/>
                <a:gd name="T1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20">
                  <a:moveTo>
                    <a:pt x="1" y="0"/>
                  </a:moveTo>
                  <a:cubicBezTo>
                    <a:pt x="1" y="0"/>
                    <a:pt x="1" y="6"/>
                    <a:pt x="1" y="15"/>
                  </a:cubicBezTo>
                  <a:cubicBezTo>
                    <a:pt x="3" y="22"/>
                    <a:pt x="2" y="22"/>
                    <a:pt x="2" y="33"/>
                  </a:cubicBezTo>
                  <a:cubicBezTo>
                    <a:pt x="2" y="45"/>
                    <a:pt x="2" y="51"/>
                    <a:pt x="2" y="60"/>
                  </a:cubicBezTo>
                  <a:cubicBezTo>
                    <a:pt x="2" y="69"/>
                    <a:pt x="2" y="78"/>
                    <a:pt x="2" y="88"/>
                  </a:cubicBezTo>
                  <a:cubicBezTo>
                    <a:pt x="2" y="101"/>
                    <a:pt x="0" y="120"/>
                    <a:pt x="0" y="120"/>
                  </a:cubicBezTo>
                  <a:cubicBezTo>
                    <a:pt x="0" y="120"/>
                    <a:pt x="6" y="112"/>
                    <a:pt x="6" y="90"/>
                  </a:cubicBezTo>
                  <a:cubicBezTo>
                    <a:pt x="6" y="66"/>
                    <a:pt x="6" y="43"/>
                    <a:pt x="6" y="36"/>
                  </a:cubicBezTo>
                  <a:cubicBezTo>
                    <a:pt x="6" y="28"/>
                    <a:pt x="5" y="6"/>
                    <a:pt x="1" y="0"/>
                  </a:cubicBezTo>
                  <a:close/>
                </a:path>
              </a:pathLst>
            </a:custGeom>
            <a:solidFill>
              <a:schemeClr val="accent6">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8" name="Freeform 78"/>
            <p:cNvSpPr>
              <a:spLocks/>
            </p:cNvSpPr>
            <p:nvPr/>
          </p:nvSpPr>
          <p:spPr bwMode="auto">
            <a:xfrm>
              <a:off x="4170" y="1941"/>
              <a:ext cx="19" cy="17"/>
            </a:xfrm>
            <a:custGeom>
              <a:avLst/>
              <a:gdLst>
                <a:gd name="T0" fmla="*/ 8 w 8"/>
                <a:gd name="T1" fmla="*/ 3 h 7"/>
                <a:gd name="T2" fmla="*/ 4 w 8"/>
                <a:gd name="T3" fmla="*/ 7 h 7"/>
                <a:gd name="T4" fmla="*/ 0 w 8"/>
                <a:gd name="T5" fmla="*/ 3 h 7"/>
                <a:gd name="T6" fmla="*/ 3 w 8"/>
                <a:gd name="T7" fmla="*/ 0 h 7"/>
                <a:gd name="T8" fmla="*/ 8 w 8"/>
                <a:gd name="T9" fmla="*/ 3 h 7"/>
              </a:gdLst>
              <a:ahLst/>
              <a:cxnLst>
                <a:cxn ang="0">
                  <a:pos x="T0" y="T1"/>
                </a:cxn>
                <a:cxn ang="0">
                  <a:pos x="T2" y="T3"/>
                </a:cxn>
                <a:cxn ang="0">
                  <a:pos x="T4" y="T5"/>
                </a:cxn>
                <a:cxn ang="0">
                  <a:pos x="T6" y="T7"/>
                </a:cxn>
                <a:cxn ang="0">
                  <a:pos x="T8" y="T9"/>
                </a:cxn>
              </a:cxnLst>
              <a:rect l="0" t="0" r="r" b="b"/>
              <a:pathLst>
                <a:path w="8" h="7">
                  <a:moveTo>
                    <a:pt x="8" y="3"/>
                  </a:moveTo>
                  <a:cubicBezTo>
                    <a:pt x="8" y="5"/>
                    <a:pt x="6" y="7"/>
                    <a:pt x="4" y="7"/>
                  </a:cubicBezTo>
                  <a:cubicBezTo>
                    <a:pt x="2" y="7"/>
                    <a:pt x="0" y="6"/>
                    <a:pt x="0" y="3"/>
                  </a:cubicBezTo>
                  <a:cubicBezTo>
                    <a:pt x="0" y="2"/>
                    <a:pt x="2" y="0"/>
                    <a:pt x="3" y="0"/>
                  </a:cubicBezTo>
                  <a:cubicBezTo>
                    <a:pt x="5" y="0"/>
                    <a:pt x="7" y="1"/>
                    <a:pt x="8" y="3"/>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89" name="Group 5"/>
          <p:cNvGrpSpPr>
            <a:grpSpLocks noChangeAspect="1"/>
          </p:cNvGrpSpPr>
          <p:nvPr/>
        </p:nvGrpSpPr>
        <p:grpSpPr bwMode="auto">
          <a:xfrm>
            <a:off x="7988059" y="2988645"/>
            <a:ext cx="2439575" cy="3074765"/>
            <a:chOff x="2968" y="1107"/>
            <a:chExt cx="1736" cy="2188"/>
          </a:xfrm>
        </p:grpSpPr>
        <p:sp>
          <p:nvSpPr>
            <p:cNvPr id="290" name="Freeform 6"/>
            <p:cNvSpPr>
              <a:spLocks/>
            </p:cNvSpPr>
            <p:nvPr/>
          </p:nvSpPr>
          <p:spPr bwMode="auto">
            <a:xfrm>
              <a:off x="3043" y="1455"/>
              <a:ext cx="518" cy="649"/>
            </a:xfrm>
            <a:custGeom>
              <a:avLst/>
              <a:gdLst>
                <a:gd name="T0" fmla="*/ 124 w 219"/>
                <a:gd name="T1" fmla="*/ 41 h 275"/>
                <a:gd name="T2" fmla="*/ 119 w 219"/>
                <a:gd name="T3" fmla="*/ 39 h 275"/>
                <a:gd name="T4" fmla="*/ 137 w 219"/>
                <a:gd name="T5" fmla="*/ 2 h 275"/>
                <a:gd name="T6" fmla="*/ 117 w 219"/>
                <a:gd name="T7" fmla="*/ 36 h 275"/>
                <a:gd name="T8" fmla="*/ 101 w 219"/>
                <a:gd name="T9" fmla="*/ 0 h 275"/>
                <a:gd name="T10" fmla="*/ 112 w 219"/>
                <a:gd name="T11" fmla="*/ 37 h 275"/>
                <a:gd name="T12" fmla="*/ 0 w 219"/>
                <a:gd name="T13" fmla="*/ 73 h 275"/>
                <a:gd name="T14" fmla="*/ 59 w 219"/>
                <a:gd name="T15" fmla="*/ 70 h 275"/>
                <a:gd name="T16" fmla="*/ 140 w 219"/>
                <a:gd name="T17" fmla="*/ 235 h 275"/>
                <a:gd name="T18" fmla="*/ 219 w 219"/>
                <a:gd name="T19" fmla="*/ 230 h 275"/>
                <a:gd name="T20" fmla="*/ 124 w 219"/>
                <a:gd name="T21" fmla="*/ 41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275">
                  <a:moveTo>
                    <a:pt x="124" y="41"/>
                  </a:moveTo>
                  <a:cubicBezTo>
                    <a:pt x="122" y="40"/>
                    <a:pt x="121" y="40"/>
                    <a:pt x="119" y="39"/>
                  </a:cubicBezTo>
                  <a:cubicBezTo>
                    <a:pt x="143" y="37"/>
                    <a:pt x="146" y="16"/>
                    <a:pt x="137" y="2"/>
                  </a:cubicBezTo>
                  <a:cubicBezTo>
                    <a:pt x="137" y="12"/>
                    <a:pt x="123" y="29"/>
                    <a:pt x="117" y="36"/>
                  </a:cubicBezTo>
                  <a:cubicBezTo>
                    <a:pt x="129" y="18"/>
                    <a:pt x="116" y="3"/>
                    <a:pt x="101" y="0"/>
                  </a:cubicBezTo>
                  <a:cubicBezTo>
                    <a:pt x="108" y="7"/>
                    <a:pt x="111" y="27"/>
                    <a:pt x="112" y="37"/>
                  </a:cubicBezTo>
                  <a:cubicBezTo>
                    <a:pt x="70" y="26"/>
                    <a:pt x="1" y="57"/>
                    <a:pt x="0" y="73"/>
                  </a:cubicBezTo>
                  <a:cubicBezTo>
                    <a:pt x="23" y="76"/>
                    <a:pt x="59" y="70"/>
                    <a:pt x="59" y="70"/>
                  </a:cubicBezTo>
                  <a:cubicBezTo>
                    <a:pt x="59" y="70"/>
                    <a:pt x="67" y="180"/>
                    <a:pt x="140" y="235"/>
                  </a:cubicBezTo>
                  <a:cubicBezTo>
                    <a:pt x="195" y="275"/>
                    <a:pt x="219" y="230"/>
                    <a:pt x="219" y="230"/>
                  </a:cubicBezTo>
                  <a:cubicBezTo>
                    <a:pt x="219" y="230"/>
                    <a:pt x="206" y="84"/>
                    <a:pt x="124" y="41"/>
                  </a:cubicBezTo>
                  <a:close/>
                </a:path>
              </a:pathLst>
            </a:custGeom>
            <a:solidFill>
              <a:srgbClr val="3B3B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1" name="Oval 7"/>
            <p:cNvSpPr>
              <a:spLocks noChangeArrowheads="1"/>
            </p:cNvSpPr>
            <p:nvPr/>
          </p:nvSpPr>
          <p:spPr bwMode="auto">
            <a:xfrm>
              <a:off x="3225" y="1551"/>
              <a:ext cx="47" cy="45"/>
            </a:xfrm>
            <a:prstGeom prst="ellipse">
              <a:avLst/>
            </a:pr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2" name="Freeform 8"/>
            <p:cNvSpPr>
              <a:spLocks/>
            </p:cNvSpPr>
            <p:nvPr/>
          </p:nvSpPr>
          <p:spPr bwMode="auto">
            <a:xfrm>
              <a:off x="3801" y="2488"/>
              <a:ext cx="86" cy="807"/>
            </a:xfrm>
            <a:custGeom>
              <a:avLst/>
              <a:gdLst>
                <a:gd name="T0" fmla="*/ 0 w 97"/>
                <a:gd name="T1" fmla="*/ 0 h 673"/>
                <a:gd name="T2" fmla="*/ 19 w 97"/>
                <a:gd name="T3" fmla="*/ 673 h 673"/>
                <a:gd name="T4" fmla="*/ 97 w 97"/>
                <a:gd name="T5" fmla="*/ 673 h 673"/>
                <a:gd name="T6" fmla="*/ 85 w 97"/>
                <a:gd name="T7" fmla="*/ 47 h 673"/>
                <a:gd name="T8" fmla="*/ 0 w 97"/>
                <a:gd name="T9" fmla="*/ 0 h 673"/>
                <a:gd name="T10" fmla="*/ 0 w 97"/>
                <a:gd name="T11" fmla="*/ 0 h 673"/>
                <a:gd name="T12" fmla="*/ 0 w 97"/>
                <a:gd name="T13" fmla="*/ 0 h 673"/>
              </a:gdLst>
              <a:ahLst/>
              <a:cxnLst>
                <a:cxn ang="0">
                  <a:pos x="T0" y="T1"/>
                </a:cxn>
                <a:cxn ang="0">
                  <a:pos x="T2" y="T3"/>
                </a:cxn>
                <a:cxn ang="0">
                  <a:pos x="T4" y="T5"/>
                </a:cxn>
                <a:cxn ang="0">
                  <a:pos x="T6" y="T7"/>
                </a:cxn>
                <a:cxn ang="0">
                  <a:pos x="T8" y="T9"/>
                </a:cxn>
                <a:cxn ang="0">
                  <a:pos x="T10" y="T11"/>
                </a:cxn>
                <a:cxn ang="0">
                  <a:pos x="T12" y="T13"/>
                </a:cxn>
              </a:cxnLst>
              <a:rect l="0" t="0" r="r" b="b"/>
              <a:pathLst>
                <a:path w="97" h="673">
                  <a:moveTo>
                    <a:pt x="0" y="0"/>
                  </a:moveTo>
                  <a:lnTo>
                    <a:pt x="19" y="673"/>
                  </a:lnTo>
                  <a:lnTo>
                    <a:pt x="97" y="673"/>
                  </a:lnTo>
                  <a:lnTo>
                    <a:pt x="85" y="47"/>
                  </a:lnTo>
                  <a:lnTo>
                    <a:pt x="0" y="0"/>
                  </a:lnTo>
                  <a:lnTo>
                    <a:pt x="0" y="0"/>
                  </a:lnTo>
                  <a:lnTo>
                    <a:pt x="0" y="0"/>
                  </a:ln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3" name="Freeform 9"/>
            <p:cNvSpPr>
              <a:spLocks/>
            </p:cNvSpPr>
            <p:nvPr/>
          </p:nvSpPr>
          <p:spPr bwMode="auto">
            <a:xfrm>
              <a:off x="3586" y="2513"/>
              <a:ext cx="553" cy="286"/>
            </a:xfrm>
            <a:custGeom>
              <a:avLst/>
              <a:gdLst>
                <a:gd name="T0" fmla="*/ 35 w 234"/>
                <a:gd name="T1" fmla="*/ 17 h 121"/>
                <a:gd name="T2" fmla="*/ 2 w 234"/>
                <a:gd name="T3" fmla="*/ 78 h 121"/>
                <a:gd name="T4" fmla="*/ 26 w 234"/>
                <a:gd name="T5" fmla="*/ 60 h 121"/>
                <a:gd name="T6" fmla="*/ 28 w 234"/>
                <a:gd name="T7" fmla="*/ 107 h 121"/>
                <a:gd name="T8" fmla="*/ 53 w 234"/>
                <a:gd name="T9" fmla="*/ 81 h 121"/>
                <a:gd name="T10" fmla="*/ 61 w 234"/>
                <a:gd name="T11" fmla="*/ 115 h 121"/>
                <a:gd name="T12" fmla="*/ 72 w 234"/>
                <a:gd name="T13" fmla="*/ 67 h 121"/>
                <a:gd name="T14" fmla="*/ 94 w 234"/>
                <a:gd name="T15" fmla="*/ 117 h 121"/>
                <a:gd name="T16" fmla="*/ 101 w 234"/>
                <a:gd name="T17" fmla="*/ 76 h 121"/>
                <a:gd name="T18" fmla="*/ 134 w 234"/>
                <a:gd name="T19" fmla="*/ 121 h 121"/>
                <a:gd name="T20" fmla="*/ 134 w 234"/>
                <a:gd name="T21" fmla="*/ 72 h 121"/>
                <a:gd name="T22" fmla="*/ 158 w 234"/>
                <a:gd name="T23" fmla="*/ 98 h 121"/>
                <a:gd name="T24" fmla="*/ 169 w 234"/>
                <a:gd name="T25" fmla="*/ 62 h 121"/>
                <a:gd name="T26" fmla="*/ 205 w 234"/>
                <a:gd name="T27" fmla="*/ 105 h 121"/>
                <a:gd name="T28" fmla="*/ 202 w 234"/>
                <a:gd name="T29" fmla="*/ 52 h 121"/>
                <a:gd name="T30" fmla="*/ 233 w 234"/>
                <a:gd name="T31" fmla="*/ 79 h 121"/>
                <a:gd name="T32" fmla="*/ 205 w 234"/>
                <a:gd name="T33" fmla="*/ 38 h 121"/>
                <a:gd name="T34" fmla="*/ 107 w 234"/>
                <a:gd name="T35" fmla="*/ 0 h 121"/>
                <a:gd name="T36" fmla="*/ 35 w 234"/>
                <a:gd name="T37" fmla="*/ 17 h 121"/>
                <a:gd name="T38" fmla="*/ 35 w 234"/>
                <a:gd name="T39" fmla="*/ 1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4" h="121">
                  <a:moveTo>
                    <a:pt x="35" y="17"/>
                  </a:moveTo>
                  <a:cubicBezTo>
                    <a:pt x="30" y="22"/>
                    <a:pt x="0" y="52"/>
                    <a:pt x="2" y="78"/>
                  </a:cubicBezTo>
                  <a:cubicBezTo>
                    <a:pt x="12" y="65"/>
                    <a:pt x="26" y="60"/>
                    <a:pt x="26" y="60"/>
                  </a:cubicBezTo>
                  <a:cubicBezTo>
                    <a:pt x="26" y="60"/>
                    <a:pt x="19" y="79"/>
                    <a:pt x="28" y="107"/>
                  </a:cubicBezTo>
                  <a:cubicBezTo>
                    <a:pt x="35" y="89"/>
                    <a:pt x="53" y="81"/>
                    <a:pt x="53" y="81"/>
                  </a:cubicBezTo>
                  <a:cubicBezTo>
                    <a:pt x="53" y="81"/>
                    <a:pt x="61" y="107"/>
                    <a:pt x="61" y="115"/>
                  </a:cubicBezTo>
                  <a:cubicBezTo>
                    <a:pt x="79" y="94"/>
                    <a:pt x="72" y="67"/>
                    <a:pt x="72" y="67"/>
                  </a:cubicBezTo>
                  <a:cubicBezTo>
                    <a:pt x="72" y="67"/>
                    <a:pt x="94" y="107"/>
                    <a:pt x="94" y="117"/>
                  </a:cubicBezTo>
                  <a:cubicBezTo>
                    <a:pt x="111" y="103"/>
                    <a:pt x="101" y="76"/>
                    <a:pt x="101" y="76"/>
                  </a:cubicBezTo>
                  <a:cubicBezTo>
                    <a:pt x="101" y="76"/>
                    <a:pt x="134" y="112"/>
                    <a:pt x="134" y="121"/>
                  </a:cubicBezTo>
                  <a:cubicBezTo>
                    <a:pt x="151" y="105"/>
                    <a:pt x="137" y="79"/>
                    <a:pt x="134" y="72"/>
                  </a:cubicBezTo>
                  <a:cubicBezTo>
                    <a:pt x="130" y="65"/>
                    <a:pt x="157" y="79"/>
                    <a:pt x="158" y="98"/>
                  </a:cubicBezTo>
                  <a:cubicBezTo>
                    <a:pt x="179" y="94"/>
                    <a:pt x="169" y="62"/>
                    <a:pt x="169" y="62"/>
                  </a:cubicBezTo>
                  <a:cubicBezTo>
                    <a:pt x="169" y="62"/>
                    <a:pt x="202" y="79"/>
                    <a:pt x="205" y="105"/>
                  </a:cubicBezTo>
                  <a:cubicBezTo>
                    <a:pt x="226" y="94"/>
                    <a:pt x="202" y="52"/>
                    <a:pt x="202" y="52"/>
                  </a:cubicBezTo>
                  <a:cubicBezTo>
                    <a:pt x="202" y="52"/>
                    <a:pt x="231" y="72"/>
                    <a:pt x="233" y="79"/>
                  </a:cubicBezTo>
                  <a:cubicBezTo>
                    <a:pt x="234" y="52"/>
                    <a:pt x="219" y="48"/>
                    <a:pt x="205" y="38"/>
                  </a:cubicBezTo>
                  <a:cubicBezTo>
                    <a:pt x="191" y="27"/>
                    <a:pt x="107" y="0"/>
                    <a:pt x="107" y="0"/>
                  </a:cubicBezTo>
                  <a:cubicBezTo>
                    <a:pt x="35" y="17"/>
                    <a:pt x="35" y="17"/>
                    <a:pt x="35" y="17"/>
                  </a:cubicBezTo>
                  <a:cubicBezTo>
                    <a:pt x="35" y="17"/>
                    <a:pt x="35" y="17"/>
                    <a:pt x="35" y="17"/>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4" name="Freeform 10"/>
            <p:cNvSpPr>
              <a:spLocks/>
            </p:cNvSpPr>
            <p:nvPr/>
          </p:nvSpPr>
          <p:spPr bwMode="auto">
            <a:xfrm>
              <a:off x="3124" y="1939"/>
              <a:ext cx="1417" cy="763"/>
            </a:xfrm>
            <a:custGeom>
              <a:avLst/>
              <a:gdLst>
                <a:gd name="T0" fmla="*/ 576 w 600"/>
                <a:gd name="T1" fmla="*/ 6 h 323"/>
                <a:gd name="T2" fmla="*/ 351 w 600"/>
                <a:gd name="T3" fmla="*/ 2 h 323"/>
                <a:gd name="T4" fmla="*/ 249 w 600"/>
                <a:gd name="T5" fmla="*/ 0 h 323"/>
                <a:gd name="T6" fmla="*/ 128 w 600"/>
                <a:gd name="T7" fmla="*/ 8 h 323"/>
                <a:gd name="T8" fmla="*/ 19 w 600"/>
                <a:gd name="T9" fmla="*/ 13 h 323"/>
                <a:gd name="T10" fmla="*/ 15 w 600"/>
                <a:gd name="T11" fmla="*/ 79 h 323"/>
                <a:gd name="T12" fmla="*/ 204 w 600"/>
                <a:gd name="T13" fmla="*/ 76 h 323"/>
                <a:gd name="T14" fmla="*/ 194 w 600"/>
                <a:gd name="T15" fmla="*/ 251 h 323"/>
                <a:gd name="T16" fmla="*/ 210 w 600"/>
                <a:gd name="T17" fmla="*/ 258 h 323"/>
                <a:gd name="T18" fmla="*/ 198 w 600"/>
                <a:gd name="T19" fmla="*/ 279 h 323"/>
                <a:gd name="T20" fmla="*/ 235 w 600"/>
                <a:gd name="T21" fmla="*/ 275 h 323"/>
                <a:gd name="T22" fmla="*/ 238 w 600"/>
                <a:gd name="T23" fmla="*/ 323 h 323"/>
                <a:gd name="T24" fmla="*/ 305 w 600"/>
                <a:gd name="T25" fmla="*/ 292 h 323"/>
                <a:gd name="T26" fmla="*/ 321 w 600"/>
                <a:gd name="T27" fmla="*/ 318 h 323"/>
                <a:gd name="T28" fmla="*/ 361 w 600"/>
                <a:gd name="T29" fmla="*/ 290 h 323"/>
                <a:gd name="T30" fmla="*/ 398 w 600"/>
                <a:gd name="T31" fmla="*/ 316 h 323"/>
                <a:gd name="T32" fmla="*/ 405 w 600"/>
                <a:gd name="T33" fmla="*/ 285 h 323"/>
                <a:gd name="T34" fmla="*/ 435 w 600"/>
                <a:gd name="T35" fmla="*/ 292 h 323"/>
                <a:gd name="T36" fmla="*/ 412 w 600"/>
                <a:gd name="T37" fmla="*/ 264 h 323"/>
                <a:gd name="T38" fmla="*/ 417 w 600"/>
                <a:gd name="T39" fmla="*/ 261 h 323"/>
                <a:gd name="T40" fmla="*/ 417 w 600"/>
                <a:gd name="T41" fmla="*/ 74 h 323"/>
                <a:gd name="T42" fmla="*/ 584 w 600"/>
                <a:gd name="T43" fmla="*/ 65 h 323"/>
                <a:gd name="T44" fmla="*/ 576 w 600"/>
                <a:gd name="T45" fmla="*/ 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0" h="323">
                  <a:moveTo>
                    <a:pt x="576" y="6"/>
                  </a:moveTo>
                  <a:cubicBezTo>
                    <a:pt x="553" y="3"/>
                    <a:pt x="351" y="2"/>
                    <a:pt x="351" y="2"/>
                  </a:cubicBezTo>
                  <a:cubicBezTo>
                    <a:pt x="249" y="0"/>
                    <a:pt x="249" y="0"/>
                    <a:pt x="249" y="0"/>
                  </a:cubicBezTo>
                  <a:cubicBezTo>
                    <a:pt x="128" y="8"/>
                    <a:pt x="128" y="8"/>
                    <a:pt x="128" y="8"/>
                  </a:cubicBezTo>
                  <a:cubicBezTo>
                    <a:pt x="128" y="8"/>
                    <a:pt x="40" y="2"/>
                    <a:pt x="19" y="13"/>
                  </a:cubicBezTo>
                  <a:cubicBezTo>
                    <a:pt x="3" y="21"/>
                    <a:pt x="0" y="54"/>
                    <a:pt x="15" y="79"/>
                  </a:cubicBezTo>
                  <a:cubicBezTo>
                    <a:pt x="33" y="108"/>
                    <a:pt x="196" y="62"/>
                    <a:pt x="204" y="76"/>
                  </a:cubicBezTo>
                  <a:cubicBezTo>
                    <a:pt x="216" y="97"/>
                    <a:pt x="166" y="229"/>
                    <a:pt x="194" y="251"/>
                  </a:cubicBezTo>
                  <a:cubicBezTo>
                    <a:pt x="197" y="254"/>
                    <a:pt x="203" y="256"/>
                    <a:pt x="210" y="258"/>
                  </a:cubicBezTo>
                  <a:cubicBezTo>
                    <a:pt x="201" y="266"/>
                    <a:pt x="195" y="274"/>
                    <a:pt x="198" y="279"/>
                  </a:cubicBezTo>
                  <a:cubicBezTo>
                    <a:pt x="213" y="271"/>
                    <a:pt x="228" y="269"/>
                    <a:pt x="235" y="275"/>
                  </a:cubicBezTo>
                  <a:cubicBezTo>
                    <a:pt x="233" y="287"/>
                    <a:pt x="228" y="318"/>
                    <a:pt x="238" y="323"/>
                  </a:cubicBezTo>
                  <a:cubicBezTo>
                    <a:pt x="252" y="311"/>
                    <a:pt x="288" y="287"/>
                    <a:pt x="305" y="292"/>
                  </a:cubicBezTo>
                  <a:cubicBezTo>
                    <a:pt x="313" y="294"/>
                    <a:pt x="318" y="306"/>
                    <a:pt x="321" y="318"/>
                  </a:cubicBezTo>
                  <a:cubicBezTo>
                    <a:pt x="333" y="321"/>
                    <a:pt x="349" y="290"/>
                    <a:pt x="361" y="290"/>
                  </a:cubicBezTo>
                  <a:cubicBezTo>
                    <a:pt x="373" y="290"/>
                    <a:pt x="388" y="299"/>
                    <a:pt x="398" y="316"/>
                  </a:cubicBezTo>
                  <a:cubicBezTo>
                    <a:pt x="405" y="314"/>
                    <a:pt x="411" y="300"/>
                    <a:pt x="405" y="285"/>
                  </a:cubicBezTo>
                  <a:cubicBezTo>
                    <a:pt x="411" y="280"/>
                    <a:pt x="422" y="286"/>
                    <a:pt x="435" y="292"/>
                  </a:cubicBezTo>
                  <a:cubicBezTo>
                    <a:pt x="439" y="284"/>
                    <a:pt x="424" y="272"/>
                    <a:pt x="412" y="264"/>
                  </a:cubicBezTo>
                  <a:cubicBezTo>
                    <a:pt x="414" y="263"/>
                    <a:pt x="416" y="262"/>
                    <a:pt x="417" y="261"/>
                  </a:cubicBezTo>
                  <a:cubicBezTo>
                    <a:pt x="445" y="234"/>
                    <a:pt x="405" y="112"/>
                    <a:pt x="417" y="74"/>
                  </a:cubicBezTo>
                  <a:cubicBezTo>
                    <a:pt x="425" y="50"/>
                    <a:pt x="570" y="132"/>
                    <a:pt x="584" y="65"/>
                  </a:cubicBezTo>
                  <a:cubicBezTo>
                    <a:pt x="587" y="51"/>
                    <a:pt x="600" y="8"/>
                    <a:pt x="576" y="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5" name="Freeform 11"/>
            <p:cNvSpPr>
              <a:spLocks/>
            </p:cNvSpPr>
            <p:nvPr/>
          </p:nvSpPr>
          <p:spPr bwMode="auto">
            <a:xfrm>
              <a:off x="4453" y="1967"/>
              <a:ext cx="251" cy="175"/>
            </a:xfrm>
            <a:custGeom>
              <a:avLst/>
              <a:gdLst>
                <a:gd name="T0" fmla="*/ 16 w 106"/>
                <a:gd name="T1" fmla="*/ 4 h 74"/>
                <a:gd name="T2" fmla="*/ 95 w 106"/>
                <a:gd name="T3" fmla="*/ 18 h 74"/>
                <a:gd name="T4" fmla="*/ 66 w 106"/>
                <a:gd name="T5" fmla="*/ 21 h 74"/>
                <a:gd name="T6" fmla="*/ 106 w 106"/>
                <a:gd name="T7" fmla="*/ 53 h 74"/>
                <a:gd name="T8" fmla="*/ 53 w 106"/>
                <a:gd name="T9" fmla="*/ 39 h 74"/>
                <a:gd name="T10" fmla="*/ 80 w 106"/>
                <a:gd name="T11" fmla="*/ 74 h 74"/>
                <a:gd name="T12" fmla="*/ 16 w 106"/>
                <a:gd name="T13" fmla="*/ 46 h 74"/>
                <a:gd name="T14" fmla="*/ 18 w 106"/>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74">
                  <a:moveTo>
                    <a:pt x="16" y="4"/>
                  </a:moveTo>
                  <a:cubicBezTo>
                    <a:pt x="16" y="4"/>
                    <a:pt x="69" y="0"/>
                    <a:pt x="95" y="18"/>
                  </a:cubicBezTo>
                  <a:cubicBezTo>
                    <a:pt x="76" y="18"/>
                    <a:pt x="66" y="21"/>
                    <a:pt x="66" y="21"/>
                  </a:cubicBezTo>
                  <a:cubicBezTo>
                    <a:pt x="66" y="21"/>
                    <a:pt x="104" y="34"/>
                    <a:pt x="106" y="53"/>
                  </a:cubicBezTo>
                  <a:cubicBezTo>
                    <a:pt x="83" y="42"/>
                    <a:pt x="53" y="39"/>
                    <a:pt x="53" y="39"/>
                  </a:cubicBezTo>
                  <a:cubicBezTo>
                    <a:pt x="53" y="39"/>
                    <a:pt x="78" y="56"/>
                    <a:pt x="80" y="74"/>
                  </a:cubicBezTo>
                  <a:cubicBezTo>
                    <a:pt x="57" y="63"/>
                    <a:pt x="31" y="48"/>
                    <a:pt x="16" y="46"/>
                  </a:cubicBezTo>
                  <a:cubicBezTo>
                    <a:pt x="0" y="44"/>
                    <a:pt x="18" y="9"/>
                    <a:pt x="18"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6" name="Freeform 12"/>
            <p:cNvSpPr>
              <a:spLocks/>
            </p:cNvSpPr>
            <p:nvPr/>
          </p:nvSpPr>
          <p:spPr bwMode="auto">
            <a:xfrm>
              <a:off x="2968" y="1967"/>
              <a:ext cx="248" cy="175"/>
            </a:xfrm>
            <a:custGeom>
              <a:avLst/>
              <a:gdLst>
                <a:gd name="T0" fmla="*/ 89 w 105"/>
                <a:gd name="T1" fmla="*/ 4 h 74"/>
                <a:gd name="T2" fmla="*/ 10 w 105"/>
                <a:gd name="T3" fmla="*/ 18 h 74"/>
                <a:gd name="T4" fmla="*/ 40 w 105"/>
                <a:gd name="T5" fmla="*/ 21 h 74"/>
                <a:gd name="T6" fmla="*/ 0 w 105"/>
                <a:gd name="T7" fmla="*/ 53 h 74"/>
                <a:gd name="T8" fmla="*/ 52 w 105"/>
                <a:gd name="T9" fmla="*/ 39 h 74"/>
                <a:gd name="T10" fmla="*/ 26 w 105"/>
                <a:gd name="T11" fmla="*/ 74 h 74"/>
                <a:gd name="T12" fmla="*/ 89 w 105"/>
                <a:gd name="T13" fmla="*/ 46 h 74"/>
                <a:gd name="T14" fmla="*/ 87 w 105"/>
                <a:gd name="T15" fmla="*/ 9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 h="74">
                  <a:moveTo>
                    <a:pt x="89" y="4"/>
                  </a:moveTo>
                  <a:cubicBezTo>
                    <a:pt x="89" y="4"/>
                    <a:pt x="37" y="0"/>
                    <a:pt x="10" y="18"/>
                  </a:cubicBezTo>
                  <a:cubicBezTo>
                    <a:pt x="30" y="18"/>
                    <a:pt x="40" y="21"/>
                    <a:pt x="40" y="21"/>
                  </a:cubicBezTo>
                  <a:cubicBezTo>
                    <a:pt x="40" y="21"/>
                    <a:pt x="2" y="34"/>
                    <a:pt x="0" y="53"/>
                  </a:cubicBezTo>
                  <a:cubicBezTo>
                    <a:pt x="23" y="42"/>
                    <a:pt x="52" y="39"/>
                    <a:pt x="52" y="39"/>
                  </a:cubicBezTo>
                  <a:cubicBezTo>
                    <a:pt x="52" y="39"/>
                    <a:pt x="28" y="56"/>
                    <a:pt x="26" y="74"/>
                  </a:cubicBezTo>
                  <a:cubicBezTo>
                    <a:pt x="49" y="63"/>
                    <a:pt x="73" y="48"/>
                    <a:pt x="89" y="46"/>
                  </a:cubicBezTo>
                  <a:cubicBezTo>
                    <a:pt x="105" y="44"/>
                    <a:pt x="87" y="9"/>
                    <a:pt x="87" y="9"/>
                  </a:cubicBezTo>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7" name="Freeform 13"/>
            <p:cNvSpPr>
              <a:spLocks/>
            </p:cNvSpPr>
            <p:nvPr/>
          </p:nvSpPr>
          <p:spPr bwMode="auto">
            <a:xfrm>
              <a:off x="3549" y="1495"/>
              <a:ext cx="548" cy="557"/>
            </a:xfrm>
            <a:custGeom>
              <a:avLst/>
              <a:gdLst>
                <a:gd name="T0" fmla="*/ 116 w 232"/>
                <a:gd name="T1" fmla="*/ 5 h 236"/>
                <a:gd name="T2" fmla="*/ 13 w 232"/>
                <a:gd name="T3" fmla="*/ 119 h 236"/>
                <a:gd name="T4" fmla="*/ 227 w 232"/>
                <a:gd name="T5" fmla="*/ 111 h 236"/>
                <a:gd name="T6" fmla="*/ 116 w 232"/>
                <a:gd name="T7" fmla="*/ 5 h 236"/>
              </a:gdLst>
              <a:ahLst/>
              <a:cxnLst>
                <a:cxn ang="0">
                  <a:pos x="T0" y="T1"/>
                </a:cxn>
                <a:cxn ang="0">
                  <a:pos x="T2" y="T3"/>
                </a:cxn>
                <a:cxn ang="0">
                  <a:pos x="T4" y="T5"/>
                </a:cxn>
                <a:cxn ang="0">
                  <a:pos x="T6" y="T7"/>
                </a:cxn>
              </a:cxnLst>
              <a:rect l="0" t="0" r="r" b="b"/>
              <a:pathLst>
                <a:path w="232" h="236">
                  <a:moveTo>
                    <a:pt x="116" y="5"/>
                  </a:moveTo>
                  <a:cubicBezTo>
                    <a:pt x="70" y="8"/>
                    <a:pt x="0" y="2"/>
                    <a:pt x="13" y="119"/>
                  </a:cubicBezTo>
                  <a:cubicBezTo>
                    <a:pt x="26" y="236"/>
                    <a:pt x="232" y="199"/>
                    <a:pt x="227" y="111"/>
                  </a:cubicBezTo>
                  <a:cubicBezTo>
                    <a:pt x="221" y="23"/>
                    <a:pt x="198" y="0"/>
                    <a:pt x="116" y="5"/>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8" name="Freeform 14"/>
            <p:cNvSpPr>
              <a:spLocks/>
            </p:cNvSpPr>
            <p:nvPr/>
          </p:nvSpPr>
          <p:spPr bwMode="auto">
            <a:xfrm>
              <a:off x="3572" y="1889"/>
              <a:ext cx="567" cy="208"/>
            </a:xfrm>
            <a:custGeom>
              <a:avLst/>
              <a:gdLst>
                <a:gd name="T0" fmla="*/ 89 w 240"/>
                <a:gd name="T1" fmla="*/ 0 h 88"/>
                <a:gd name="T2" fmla="*/ 9 w 240"/>
                <a:gd name="T3" fmla="*/ 49 h 88"/>
                <a:gd name="T4" fmla="*/ 69 w 240"/>
                <a:gd name="T5" fmla="*/ 33 h 88"/>
                <a:gd name="T6" fmla="*/ 70 w 240"/>
                <a:gd name="T7" fmla="*/ 88 h 88"/>
                <a:gd name="T8" fmla="*/ 116 w 240"/>
                <a:gd name="T9" fmla="*/ 37 h 88"/>
                <a:gd name="T10" fmla="*/ 155 w 240"/>
                <a:gd name="T11" fmla="*/ 84 h 88"/>
                <a:gd name="T12" fmla="*/ 171 w 240"/>
                <a:gd name="T13" fmla="*/ 31 h 88"/>
                <a:gd name="T14" fmla="*/ 240 w 240"/>
                <a:gd name="T15" fmla="*/ 46 h 88"/>
                <a:gd name="T16" fmla="*/ 151 w 240"/>
                <a:gd name="T17" fmla="*/ 0 h 88"/>
                <a:gd name="T18" fmla="*/ 89 w 240"/>
                <a:gd name="T19" fmla="*/ 0 h 88"/>
                <a:gd name="T20" fmla="*/ 89 w 240"/>
                <a:gd name="T21"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88">
                  <a:moveTo>
                    <a:pt x="89" y="0"/>
                  </a:moveTo>
                  <a:cubicBezTo>
                    <a:pt x="89" y="0"/>
                    <a:pt x="0" y="22"/>
                    <a:pt x="9" y="49"/>
                  </a:cubicBezTo>
                  <a:cubicBezTo>
                    <a:pt x="31" y="39"/>
                    <a:pt x="41" y="26"/>
                    <a:pt x="69" y="33"/>
                  </a:cubicBezTo>
                  <a:cubicBezTo>
                    <a:pt x="60" y="45"/>
                    <a:pt x="64" y="72"/>
                    <a:pt x="70" y="88"/>
                  </a:cubicBezTo>
                  <a:cubicBezTo>
                    <a:pt x="83" y="64"/>
                    <a:pt x="98" y="46"/>
                    <a:pt x="116" y="37"/>
                  </a:cubicBezTo>
                  <a:cubicBezTo>
                    <a:pt x="130" y="47"/>
                    <a:pt x="146" y="64"/>
                    <a:pt x="155" y="84"/>
                  </a:cubicBezTo>
                  <a:cubicBezTo>
                    <a:pt x="164" y="68"/>
                    <a:pt x="166" y="50"/>
                    <a:pt x="171" y="31"/>
                  </a:cubicBezTo>
                  <a:cubicBezTo>
                    <a:pt x="197" y="34"/>
                    <a:pt x="227" y="41"/>
                    <a:pt x="240" y="46"/>
                  </a:cubicBezTo>
                  <a:cubicBezTo>
                    <a:pt x="201" y="5"/>
                    <a:pt x="151" y="0"/>
                    <a:pt x="151" y="0"/>
                  </a:cubicBezTo>
                  <a:cubicBezTo>
                    <a:pt x="89" y="0"/>
                    <a:pt x="89" y="0"/>
                    <a:pt x="89" y="0"/>
                  </a:cubicBezTo>
                  <a:cubicBezTo>
                    <a:pt x="89" y="0"/>
                    <a:pt x="89" y="0"/>
                    <a:pt x="89" y="0"/>
                  </a:cubicBezTo>
                  <a:close/>
                </a:path>
              </a:pathLst>
            </a:custGeom>
            <a:solidFill>
              <a:srgbClr val="F6E3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9" name="Freeform 15"/>
            <p:cNvSpPr>
              <a:spLocks/>
            </p:cNvSpPr>
            <p:nvPr/>
          </p:nvSpPr>
          <p:spPr bwMode="auto">
            <a:xfrm>
              <a:off x="3464" y="1107"/>
              <a:ext cx="756" cy="591"/>
            </a:xfrm>
            <a:custGeom>
              <a:avLst/>
              <a:gdLst>
                <a:gd name="T0" fmla="*/ 0 w 320"/>
                <a:gd name="T1" fmla="*/ 208 h 250"/>
                <a:gd name="T2" fmla="*/ 91 w 320"/>
                <a:gd name="T3" fmla="*/ 215 h 250"/>
                <a:gd name="T4" fmla="*/ 305 w 320"/>
                <a:gd name="T5" fmla="*/ 191 h 250"/>
                <a:gd name="T6" fmla="*/ 211 w 320"/>
                <a:gd name="T7" fmla="*/ 160 h 250"/>
                <a:gd name="T8" fmla="*/ 211 w 320"/>
                <a:gd name="T9" fmla="*/ 107 h 250"/>
                <a:gd name="T10" fmla="*/ 247 w 320"/>
                <a:gd name="T11" fmla="*/ 58 h 250"/>
                <a:gd name="T12" fmla="*/ 320 w 320"/>
                <a:gd name="T13" fmla="*/ 83 h 250"/>
                <a:gd name="T14" fmla="*/ 226 w 320"/>
                <a:gd name="T15" fmla="*/ 17 h 250"/>
                <a:gd name="T16" fmla="*/ 109 w 320"/>
                <a:gd name="T17" fmla="*/ 101 h 250"/>
                <a:gd name="T18" fmla="*/ 97 w 320"/>
                <a:gd name="T19" fmla="*/ 162 h 250"/>
                <a:gd name="T20" fmla="*/ 0 w 320"/>
                <a:gd name="T21" fmla="*/ 208 h 250"/>
                <a:gd name="T22" fmla="*/ 0 w 320"/>
                <a:gd name="T23" fmla="*/ 208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0" h="250">
                  <a:moveTo>
                    <a:pt x="0" y="208"/>
                  </a:moveTo>
                  <a:cubicBezTo>
                    <a:pt x="32" y="230"/>
                    <a:pt x="62" y="219"/>
                    <a:pt x="91" y="215"/>
                  </a:cubicBezTo>
                  <a:cubicBezTo>
                    <a:pt x="165" y="205"/>
                    <a:pt x="267" y="250"/>
                    <a:pt x="305" y="191"/>
                  </a:cubicBezTo>
                  <a:cubicBezTo>
                    <a:pt x="278" y="179"/>
                    <a:pt x="211" y="160"/>
                    <a:pt x="211" y="160"/>
                  </a:cubicBezTo>
                  <a:cubicBezTo>
                    <a:pt x="211" y="160"/>
                    <a:pt x="203" y="123"/>
                    <a:pt x="211" y="107"/>
                  </a:cubicBezTo>
                  <a:cubicBezTo>
                    <a:pt x="217" y="94"/>
                    <a:pt x="210" y="68"/>
                    <a:pt x="247" y="58"/>
                  </a:cubicBezTo>
                  <a:cubicBezTo>
                    <a:pt x="284" y="47"/>
                    <a:pt x="320" y="83"/>
                    <a:pt x="320" y="83"/>
                  </a:cubicBezTo>
                  <a:cubicBezTo>
                    <a:pt x="320" y="83"/>
                    <a:pt x="272" y="26"/>
                    <a:pt x="226" y="17"/>
                  </a:cubicBezTo>
                  <a:cubicBezTo>
                    <a:pt x="136" y="0"/>
                    <a:pt x="119" y="61"/>
                    <a:pt x="109" y="101"/>
                  </a:cubicBezTo>
                  <a:cubicBezTo>
                    <a:pt x="104" y="123"/>
                    <a:pt x="97" y="162"/>
                    <a:pt x="97" y="162"/>
                  </a:cubicBezTo>
                  <a:cubicBezTo>
                    <a:pt x="0" y="208"/>
                    <a:pt x="0" y="208"/>
                    <a:pt x="0" y="208"/>
                  </a:cubicBezTo>
                  <a:cubicBezTo>
                    <a:pt x="0" y="208"/>
                    <a:pt x="0" y="208"/>
                    <a:pt x="0" y="20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0" name="Freeform 16"/>
            <p:cNvSpPr>
              <a:spLocks/>
            </p:cNvSpPr>
            <p:nvPr/>
          </p:nvSpPr>
          <p:spPr bwMode="auto">
            <a:xfrm>
              <a:off x="3686" y="1665"/>
              <a:ext cx="113" cy="64"/>
            </a:xfrm>
            <a:custGeom>
              <a:avLst/>
              <a:gdLst>
                <a:gd name="T0" fmla="*/ 12 w 48"/>
                <a:gd name="T1" fmla="*/ 0 h 27"/>
                <a:gd name="T2" fmla="*/ 26 w 48"/>
                <a:gd name="T3" fmla="*/ 27 h 27"/>
                <a:gd name="T4" fmla="*/ 42 w 48"/>
                <a:gd name="T5" fmla="*/ 0 h 27"/>
                <a:gd name="T6" fmla="*/ 24 w 48"/>
                <a:gd name="T7" fmla="*/ 22 h 27"/>
                <a:gd name="T8" fmla="*/ 12 w 48"/>
                <a:gd name="T9" fmla="*/ 0 h 27"/>
              </a:gdLst>
              <a:ahLst/>
              <a:cxnLst>
                <a:cxn ang="0">
                  <a:pos x="T0" y="T1"/>
                </a:cxn>
                <a:cxn ang="0">
                  <a:pos x="T2" y="T3"/>
                </a:cxn>
                <a:cxn ang="0">
                  <a:pos x="T4" y="T5"/>
                </a:cxn>
                <a:cxn ang="0">
                  <a:pos x="T6" y="T7"/>
                </a:cxn>
                <a:cxn ang="0">
                  <a:pos x="T8" y="T9"/>
                </a:cxn>
              </a:cxnLst>
              <a:rect l="0" t="0" r="r" b="b"/>
              <a:pathLst>
                <a:path w="48" h="27">
                  <a:moveTo>
                    <a:pt x="12" y="0"/>
                  </a:moveTo>
                  <a:cubicBezTo>
                    <a:pt x="12" y="0"/>
                    <a:pt x="0" y="27"/>
                    <a:pt x="26" y="27"/>
                  </a:cubicBezTo>
                  <a:cubicBezTo>
                    <a:pt x="48" y="27"/>
                    <a:pt x="42" y="0"/>
                    <a:pt x="42" y="0"/>
                  </a:cubicBezTo>
                  <a:cubicBezTo>
                    <a:pt x="42" y="0"/>
                    <a:pt x="38" y="23"/>
                    <a:pt x="24"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1" name="Freeform 17"/>
            <p:cNvSpPr>
              <a:spLocks/>
            </p:cNvSpPr>
            <p:nvPr/>
          </p:nvSpPr>
          <p:spPr bwMode="auto">
            <a:xfrm>
              <a:off x="3839" y="1665"/>
              <a:ext cx="118" cy="64"/>
            </a:xfrm>
            <a:custGeom>
              <a:avLst/>
              <a:gdLst>
                <a:gd name="T0" fmla="*/ 12 w 50"/>
                <a:gd name="T1" fmla="*/ 0 h 27"/>
                <a:gd name="T2" fmla="*/ 28 w 50"/>
                <a:gd name="T3" fmla="*/ 27 h 27"/>
                <a:gd name="T4" fmla="*/ 43 w 50"/>
                <a:gd name="T5" fmla="*/ 0 h 27"/>
                <a:gd name="T6" fmla="*/ 25 w 50"/>
                <a:gd name="T7" fmla="*/ 22 h 27"/>
                <a:gd name="T8" fmla="*/ 12 w 50"/>
                <a:gd name="T9" fmla="*/ 0 h 27"/>
              </a:gdLst>
              <a:ahLst/>
              <a:cxnLst>
                <a:cxn ang="0">
                  <a:pos x="T0" y="T1"/>
                </a:cxn>
                <a:cxn ang="0">
                  <a:pos x="T2" y="T3"/>
                </a:cxn>
                <a:cxn ang="0">
                  <a:pos x="T4" y="T5"/>
                </a:cxn>
                <a:cxn ang="0">
                  <a:pos x="T6" y="T7"/>
                </a:cxn>
                <a:cxn ang="0">
                  <a:pos x="T8" y="T9"/>
                </a:cxn>
              </a:cxnLst>
              <a:rect l="0" t="0" r="r" b="b"/>
              <a:pathLst>
                <a:path w="50" h="27">
                  <a:moveTo>
                    <a:pt x="12" y="0"/>
                  </a:moveTo>
                  <a:cubicBezTo>
                    <a:pt x="12" y="0"/>
                    <a:pt x="0" y="27"/>
                    <a:pt x="28" y="27"/>
                  </a:cubicBezTo>
                  <a:cubicBezTo>
                    <a:pt x="50" y="27"/>
                    <a:pt x="43" y="0"/>
                    <a:pt x="43" y="0"/>
                  </a:cubicBezTo>
                  <a:cubicBezTo>
                    <a:pt x="43" y="0"/>
                    <a:pt x="39" y="23"/>
                    <a:pt x="25" y="22"/>
                  </a:cubicBezTo>
                  <a:cubicBezTo>
                    <a:pt x="16" y="21"/>
                    <a:pt x="12" y="0"/>
                    <a:pt x="12" y="0"/>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2" name="Freeform 18"/>
            <p:cNvSpPr>
              <a:spLocks/>
            </p:cNvSpPr>
            <p:nvPr/>
          </p:nvSpPr>
          <p:spPr bwMode="auto">
            <a:xfrm>
              <a:off x="3551" y="1717"/>
              <a:ext cx="534" cy="231"/>
            </a:xfrm>
            <a:custGeom>
              <a:avLst/>
              <a:gdLst>
                <a:gd name="T0" fmla="*/ 226 w 226"/>
                <a:gd name="T1" fmla="*/ 30 h 98"/>
                <a:gd name="T2" fmla="*/ 153 w 226"/>
                <a:gd name="T3" fmla="*/ 91 h 98"/>
                <a:gd name="T4" fmla="*/ 23 w 226"/>
                <a:gd name="T5" fmla="*/ 57 h 98"/>
                <a:gd name="T6" fmla="*/ 9 w 226"/>
                <a:gd name="T7" fmla="*/ 0 h 98"/>
                <a:gd name="T8" fmla="*/ 64 w 226"/>
                <a:gd name="T9" fmla="*/ 76 h 98"/>
                <a:gd name="T10" fmla="*/ 176 w 226"/>
                <a:gd name="T11" fmla="*/ 74 h 98"/>
                <a:gd name="T12" fmla="*/ 226 w 226"/>
                <a:gd name="T13" fmla="*/ 30 h 98"/>
              </a:gdLst>
              <a:ahLst/>
              <a:cxnLst>
                <a:cxn ang="0">
                  <a:pos x="T0" y="T1"/>
                </a:cxn>
                <a:cxn ang="0">
                  <a:pos x="T2" y="T3"/>
                </a:cxn>
                <a:cxn ang="0">
                  <a:pos x="T4" y="T5"/>
                </a:cxn>
                <a:cxn ang="0">
                  <a:pos x="T6" y="T7"/>
                </a:cxn>
                <a:cxn ang="0">
                  <a:pos x="T8" y="T9"/>
                </a:cxn>
                <a:cxn ang="0">
                  <a:pos x="T10" y="T11"/>
                </a:cxn>
                <a:cxn ang="0">
                  <a:pos x="T12" y="T13"/>
                </a:cxn>
              </a:cxnLst>
              <a:rect l="0" t="0" r="r" b="b"/>
              <a:pathLst>
                <a:path w="226" h="98">
                  <a:moveTo>
                    <a:pt x="226" y="30"/>
                  </a:moveTo>
                  <a:cubicBezTo>
                    <a:pt x="226" y="30"/>
                    <a:pt x="211" y="89"/>
                    <a:pt x="153" y="91"/>
                  </a:cubicBezTo>
                  <a:cubicBezTo>
                    <a:pt x="104" y="94"/>
                    <a:pt x="51" y="98"/>
                    <a:pt x="23" y="57"/>
                  </a:cubicBezTo>
                  <a:cubicBezTo>
                    <a:pt x="0" y="25"/>
                    <a:pt x="9" y="0"/>
                    <a:pt x="9" y="0"/>
                  </a:cubicBezTo>
                  <a:cubicBezTo>
                    <a:pt x="9" y="0"/>
                    <a:pt x="13" y="63"/>
                    <a:pt x="64" y="76"/>
                  </a:cubicBezTo>
                  <a:cubicBezTo>
                    <a:pt x="104" y="86"/>
                    <a:pt x="149" y="80"/>
                    <a:pt x="176" y="74"/>
                  </a:cubicBezTo>
                  <a:cubicBezTo>
                    <a:pt x="205" y="68"/>
                    <a:pt x="226" y="30"/>
                    <a:pt x="226" y="30"/>
                  </a:cubicBezTo>
                  <a:close/>
                </a:path>
              </a:pathLst>
            </a:custGeom>
            <a:solidFill>
              <a:srgbClr val="D3C0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3" name="Freeform 19"/>
            <p:cNvSpPr>
              <a:spLocks/>
            </p:cNvSpPr>
            <p:nvPr/>
          </p:nvSpPr>
          <p:spPr bwMode="auto">
            <a:xfrm>
              <a:off x="3662" y="1771"/>
              <a:ext cx="357" cy="54"/>
            </a:xfrm>
            <a:custGeom>
              <a:avLst/>
              <a:gdLst>
                <a:gd name="T0" fmla="*/ 8 w 151"/>
                <a:gd name="T1" fmla="*/ 7 h 23"/>
                <a:gd name="T2" fmla="*/ 78 w 151"/>
                <a:gd name="T3" fmla="*/ 14 h 23"/>
                <a:gd name="T4" fmla="*/ 142 w 151"/>
                <a:gd name="T5" fmla="*/ 0 h 23"/>
                <a:gd name="T6" fmla="*/ 151 w 151"/>
                <a:gd name="T7" fmla="*/ 0 h 23"/>
                <a:gd name="T8" fmla="*/ 80 w 151"/>
                <a:gd name="T9" fmla="*/ 23 h 23"/>
                <a:gd name="T10" fmla="*/ 0 w 151"/>
                <a:gd name="T11" fmla="*/ 9 h 23"/>
                <a:gd name="T12" fmla="*/ 8 w 151"/>
                <a:gd name="T13" fmla="*/ 7 h 23"/>
                <a:gd name="T14" fmla="*/ 8 w 151"/>
                <a:gd name="T15" fmla="*/ 7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3">
                  <a:moveTo>
                    <a:pt x="8" y="7"/>
                  </a:moveTo>
                  <a:cubicBezTo>
                    <a:pt x="8" y="7"/>
                    <a:pt x="34" y="16"/>
                    <a:pt x="78" y="14"/>
                  </a:cubicBezTo>
                  <a:cubicBezTo>
                    <a:pt x="123" y="13"/>
                    <a:pt x="142" y="0"/>
                    <a:pt x="142" y="0"/>
                  </a:cubicBezTo>
                  <a:cubicBezTo>
                    <a:pt x="151" y="0"/>
                    <a:pt x="151" y="0"/>
                    <a:pt x="151" y="0"/>
                  </a:cubicBezTo>
                  <a:cubicBezTo>
                    <a:pt x="151" y="0"/>
                    <a:pt x="117" y="23"/>
                    <a:pt x="80" y="23"/>
                  </a:cubicBezTo>
                  <a:cubicBezTo>
                    <a:pt x="43" y="23"/>
                    <a:pt x="0" y="9"/>
                    <a:pt x="0" y="9"/>
                  </a:cubicBezTo>
                  <a:cubicBezTo>
                    <a:pt x="8" y="7"/>
                    <a:pt x="8" y="7"/>
                    <a:pt x="8" y="7"/>
                  </a:cubicBezTo>
                  <a:cubicBezTo>
                    <a:pt x="8" y="7"/>
                    <a:pt x="8" y="7"/>
                    <a:pt x="8" y="7"/>
                  </a:cubicBezTo>
                  <a:close/>
                </a:path>
              </a:pathLst>
            </a:custGeom>
            <a:solidFill>
              <a:srgbClr val="B1A15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4" name="Freeform 20"/>
            <p:cNvSpPr>
              <a:spLocks/>
            </p:cNvSpPr>
            <p:nvPr/>
          </p:nvSpPr>
          <p:spPr bwMode="auto">
            <a:xfrm>
              <a:off x="3957" y="1710"/>
              <a:ext cx="104" cy="94"/>
            </a:xfrm>
            <a:custGeom>
              <a:avLst/>
              <a:gdLst>
                <a:gd name="T0" fmla="*/ 26 w 44"/>
                <a:gd name="T1" fmla="*/ 6 h 40"/>
                <a:gd name="T2" fmla="*/ 7 w 44"/>
                <a:gd name="T3" fmla="*/ 13 h 40"/>
                <a:gd name="T4" fmla="*/ 20 w 44"/>
                <a:gd name="T5" fmla="*/ 39 h 40"/>
                <a:gd name="T6" fmla="*/ 26 w 44"/>
                <a:gd name="T7" fmla="*/ 6 h 40"/>
              </a:gdLst>
              <a:ahLst/>
              <a:cxnLst>
                <a:cxn ang="0">
                  <a:pos x="T0" y="T1"/>
                </a:cxn>
                <a:cxn ang="0">
                  <a:pos x="T2" y="T3"/>
                </a:cxn>
                <a:cxn ang="0">
                  <a:pos x="T4" y="T5"/>
                </a:cxn>
                <a:cxn ang="0">
                  <a:pos x="T6" y="T7"/>
                </a:cxn>
              </a:cxnLst>
              <a:rect l="0" t="0" r="r" b="b"/>
              <a:pathLst>
                <a:path w="44" h="40">
                  <a:moveTo>
                    <a:pt x="26" y="6"/>
                  </a:moveTo>
                  <a:cubicBezTo>
                    <a:pt x="26" y="6"/>
                    <a:pt x="15" y="0"/>
                    <a:pt x="7" y="13"/>
                  </a:cubicBezTo>
                  <a:cubicBezTo>
                    <a:pt x="0" y="26"/>
                    <a:pt x="6" y="40"/>
                    <a:pt x="20" y="39"/>
                  </a:cubicBezTo>
                  <a:cubicBezTo>
                    <a:pt x="35" y="38"/>
                    <a:pt x="44" y="14"/>
                    <a:pt x="26" y="6"/>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5" name="Freeform 21"/>
            <p:cNvSpPr>
              <a:spLocks/>
            </p:cNvSpPr>
            <p:nvPr/>
          </p:nvSpPr>
          <p:spPr bwMode="auto">
            <a:xfrm>
              <a:off x="3627" y="1731"/>
              <a:ext cx="85" cy="101"/>
            </a:xfrm>
            <a:custGeom>
              <a:avLst/>
              <a:gdLst>
                <a:gd name="T0" fmla="*/ 13 w 36"/>
                <a:gd name="T1" fmla="*/ 2 h 43"/>
                <a:gd name="T2" fmla="*/ 0 w 36"/>
                <a:gd name="T3" fmla="*/ 18 h 43"/>
                <a:gd name="T4" fmla="*/ 24 w 36"/>
                <a:gd name="T5" fmla="*/ 34 h 43"/>
                <a:gd name="T6" fmla="*/ 13 w 36"/>
                <a:gd name="T7" fmla="*/ 2 h 43"/>
              </a:gdLst>
              <a:ahLst/>
              <a:cxnLst>
                <a:cxn ang="0">
                  <a:pos x="T0" y="T1"/>
                </a:cxn>
                <a:cxn ang="0">
                  <a:pos x="T2" y="T3"/>
                </a:cxn>
                <a:cxn ang="0">
                  <a:pos x="T4" y="T5"/>
                </a:cxn>
                <a:cxn ang="0">
                  <a:pos x="T6" y="T7"/>
                </a:cxn>
              </a:cxnLst>
              <a:rect l="0" t="0" r="r" b="b"/>
              <a:pathLst>
                <a:path w="36" h="43">
                  <a:moveTo>
                    <a:pt x="13" y="2"/>
                  </a:moveTo>
                  <a:cubicBezTo>
                    <a:pt x="13" y="2"/>
                    <a:pt x="0" y="2"/>
                    <a:pt x="0" y="18"/>
                  </a:cubicBezTo>
                  <a:cubicBezTo>
                    <a:pt x="0" y="33"/>
                    <a:pt x="12" y="43"/>
                    <a:pt x="24" y="34"/>
                  </a:cubicBezTo>
                  <a:cubicBezTo>
                    <a:pt x="36" y="26"/>
                    <a:pt x="32" y="0"/>
                    <a:pt x="13" y="2"/>
                  </a:cubicBezTo>
                  <a:close/>
                </a:path>
              </a:pathLst>
            </a:custGeom>
            <a:solidFill>
              <a:srgbClr val="E28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6" name="Freeform 22"/>
            <p:cNvSpPr>
              <a:spLocks/>
            </p:cNvSpPr>
            <p:nvPr/>
          </p:nvSpPr>
          <p:spPr bwMode="auto">
            <a:xfrm>
              <a:off x="3868" y="2154"/>
              <a:ext cx="191" cy="208"/>
            </a:xfrm>
            <a:custGeom>
              <a:avLst/>
              <a:gdLst>
                <a:gd name="T0" fmla="*/ 74 w 81"/>
                <a:gd name="T1" fmla="*/ 3 h 88"/>
                <a:gd name="T2" fmla="*/ 10 w 81"/>
                <a:gd name="T3" fmla="*/ 5 h 88"/>
                <a:gd name="T4" fmla="*/ 12 w 81"/>
                <a:gd name="T5" fmla="*/ 81 h 88"/>
                <a:gd name="T6" fmla="*/ 79 w 81"/>
                <a:gd name="T7" fmla="*/ 73 h 88"/>
                <a:gd name="T8" fmla="*/ 74 w 81"/>
                <a:gd name="T9" fmla="*/ 3 h 88"/>
              </a:gdLst>
              <a:ahLst/>
              <a:cxnLst>
                <a:cxn ang="0">
                  <a:pos x="T0" y="T1"/>
                </a:cxn>
                <a:cxn ang="0">
                  <a:pos x="T2" y="T3"/>
                </a:cxn>
                <a:cxn ang="0">
                  <a:pos x="T4" y="T5"/>
                </a:cxn>
                <a:cxn ang="0">
                  <a:pos x="T6" y="T7"/>
                </a:cxn>
                <a:cxn ang="0">
                  <a:pos x="T8" y="T9"/>
                </a:cxn>
              </a:cxnLst>
              <a:rect l="0" t="0" r="r" b="b"/>
              <a:pathLst>
                <a:path w="81" h="88">
                  <a:moveTo>
                    <a:pt x="74" y="3"/>
                  </a:moveTo>
                  <a:cubicBezTo>
                    <a:pt x="74" y="3"/>
                    <a:pt x="12" y="0"/>
                    <a:pt x="10" y="5"/>
                  </a:cubicBezTo>
                  <a:cubicBezTo>
                    <a:pt x="9" y="10"/>
                    <a:pt x="0" y="76"/>
                    <a:pt x="12" y="81"/>
                  </a:cubicBezTo>
                  <a:cubicBezTo>
                    <a:pt x="24" y="87"/>
                    <a:pt x="79" y="88"/>
                    <a:pt x="79" y="73"/>
                  </a:cubicBezTo>
                  <a:cubicBezTo>
                    <a:pt x="79" y="57"/>
                    <a:pt x="81" y="9"/>
                    <a:pt x="74" y="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7" name="Freeform 23"/>
            <p:cNvSpPr>
              <a:spLocks/>
            </p:cNvSpPr>
            <p:nvPr/>
          </p:nvSpPr>
          <p:spPr bwMode="auto">
            <a:xfrm>
              <a:off x="3674" y="1334"/>
              <a:ext cx="300" cy="187"/>
            </a:xfrm>
            <a:custGeom>
              <a:avLst/>
              <a:gdLst>
                <a:gd name="T0" fmla="*/ 9 w 127"/>
                <a:gd name="T1" fmla="*/ 69 h 79"/>
                <a:gd name="T2" fmla="*/ 125 w 127"/>
                <a:gd name="T3" fmla="*/ 65 h 79"/>
                <a:gd name="T4" fmla="*/ 120 w 127"/>
                <a:gd name="T5" fmla="*/ 9 h 79"/>
                <a:gd name="T6" fmla="*/ 21 w 127"/>
                <a:gd name="T7" fmla="*/ 8 h 79"/>
                <a:gd name="T8" fmla="*/ 9 w 127"/>
                <a:gd name="T9" fmla="*/ 69 h 79"/>
              </a:gdLst>
              <a:ahLst/>
              <a:cxnLst>
                <a:cxn ang="0">
                  <a:pos x="T0" y="T1"/>
                </a:cxn>
                <a:cxn ang="0">
                  <a:pos x="T2" y="T3"/>
                </a:cxn>
                <a:cxn ang="0">
                  <a:pos x="T4" y="T5"/>
                </a:cxn>
                <a:cxn ang="0">
                  <a:pos x="T6" y="T7"/>
                </a:cxn>
                <a:cxn ang="0">
                  <a:pos x="T8" y="T9"/>
                </a:cxn>
              </a:cxnLst>
              <a:rect l="0" t="0" r="r" b="b"/>
              <a:pathLst>
                <a:path w="127" h="79">
                  <a:moveTo>
                    <a:pt x="9" y="69"/>
                  </a:moveTo>
                  <a:cubicBezTo>
                    <a:pt x="9" y="69"/>
                    <a:pt x="96" y="79"/>
                    <a:pt x="125" y="65"/>
                  </a:cubicBezTo>
                  <a:cubicBezTo>
                    <a:pt x="127" y="58"/>
                    <a:pt x="123" y="14"/>
                    <a:pt x="120" y="9"/>
                  </a:cubicBezTo>
                  <a:cubicBezTo>
                    <a:pt x="102" y="10"/>
                    <a:pt x="35" y="0"/>
                    <a:pt x="21" y="8"/>
                  </a:cubicBezTo>
                  <a:cubicBezTo>
                    <a:pt x="14" y="11"/>
                    <a:pt x="0" y="58"/>
                    <a:pt x="9" y="6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8" name="Freeform 24"/>
            <p:cNvSpPr>
              <a:spLocks/>
            </p:cNvSpPr>
            <p:nvPr/>
          </p:nvSpPr>
          <p:spPr bwMode="auto">
            <a:xfrm>
              <a:off x="3827" y="2019"/>
              <a:ext cx="29" cy="515"/>
            </a:xfrm>
            <a:custGeom>
              <a:avLst/>
              <a:gdLst>
                <a:gd name="T0" fmla="*/ 10 w 12"/>
                <a:gd name="T1" fmla="*/ 0 h 218"/>
                <a:gd name="T2" fmla="*/ 9 w 12"/>
                <a:gd name="T3" fmla="*/ 27 h 218"/>
                <a:gd name="T4" fmla="*/ 8 w 12"/>
                <a:gd name="T5" fmla="*/ 61 h 218"/>
                <a:gd name="T6" fmla="*/ 8 w 12"/>
                <a:gd name="T7" fmla="*/ 111 h 218"/>
                <a:gd name="T8" fmla="*/ 8 w 12"/>
                <a:gd name="T9" fmla="*/ 161 h 218"/>
                <a:gd name="T10" fmla="*/ 12 w 12"/>
                <a:gd name="T11" fmla="*/ 218 h 218"/>
                <a:gd name="T12" fmla="*/ 1 w 12"/>
                <a:gd name="T13" fmla="*/ 163 h 218"/>
                <a:gd name="T14" fmla="*/ 1 w 12"/>
                <a:gd name="T15" fmla="*/ 65 h 218"/>
                <a:gd name="T16" fmla="*/ 10 w 12"/>
                <a:gd name="T17" fmla="*/ 0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218">
                  <a:moveTo>
                    <a:pt x="10" y="0"/>
                  </a:moveTo>
                  <a:cubicBezTo>
                    <a:pt x="10" y="0"/>
                    <a:pt x="11" y="13"/>
                    <a:pt x="9" y="27"/>
                  </a:cubicBezTo>
                  <a:cubicBezTo>
                    <a:pt x="7" y="42"/>
                    <a:pt x="8" y="40"/>
                    <a:pt x="8" y="61"/>
                  </a:cubicBezTo>
                  <a:cubicBezTo>
                    <a:pt x="8" y="82"/>
                    <a:pt x="8" y="93"/>
                    <a:pt x="8" y="111"/>
                  </a:cubicBezTo>
                  <a:cubicBezTo>
                    <a:pt x="8" y="128"/>
                    <a:pt x="8" y="142"/>
                    <a:pt x="8" y="161"/>
                  </a:cubicBezTo>
                  <a:cubicBezTo>
                    <a:pt x="8" y="185"/>
                    <a:pt x="12" y="218"/>
                    <a:pt x="12" y="218"/>
                  </a:cubicBezTo>
                  <a:cubicBezTo>
                    <a:pt x="12" y="218"/>
                    <a:pt x="0" y="205"/>
                    <a:pt x="1" y="163"/>
                  </a:cubicBezTo>
                  <a:cubicBezTo>
                    <a:pt x="3" y="121"/>
                    <a:pt x="1" y="78"/>
                    <a:pt x="1" y="65"/>
                  </a:cubicBezTo>
                  <a:cubicBezTo>
                    <a:pt x="1" y="52"/>
                    <a:pt x="4" y="12"/>
                    <a:pt x="1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9" name="Freeform 25"/>
            <p:cNvSpPr>
              <a:spLocks/>
            </p:cNvSpPr>
            <p:nvPr/>
          </p:nvSpPr>
          <p:spPr bwMode="auto">
            <a:xfrm>
              <a:off x="3638" y="2541"/>
              <a:ext cx="442" cy="61"/>
            </a:xfrm>
            <a:custGeom>
              <a:avLst/>
              <a:gdLst>
                <a:gd name="T0" fmla="*/ 0 w 187"/>
                <a:gd name="T1" fmla="*/ 0 h 26"/>
                <a:gd name="T2" fmla="*/ 187 w 187"/>
                <a:gd name="T3" fmla="*/ 7 h 26"/>
                <a:gd name="T4" fmla="*/ 0 w 187"/>
                <a:gd name="T5" fmla="*/ 0 h 26"/>
              </a:gdLst>
              <a:ahLst/>
              <a:cxnLst>
                <a:cxn ang="0">
                  <a:pos x="T0" y="T1"/>
                </a:cxn>
                <a:cxn ang="0">
                  <a:pos x="T2" y="T3"/>
                </a:cxn>
                <a:cxn ang="0">
                  <a:pos x="T4" y="T5"/>
                </a:cxn>
              </a:cxnLst>
              <a:rect l="0" t="0" r="r" b="b"/>
              <a:pathLst>
                <a:path w="187" h="26">
                  <a:moveTo>
                    <a:pt x="0" y="0"/>
                  </a:moveTo>
                  <a:cubicBezTo>
                    <a:pt x="29" y="4"/>
                    <a:pt x="122" y="19"/>
                    <a:pt x="187" y="7"/>
                  </a:cubicBezTo>
                  <a:cubicBezTo>
                    <a:pt x="154" y="26"/>
                    <a:pt x="5" y="13"/>
                    <a:pt x="0" y="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310" name="Freeform 52"/>
          <p:cNvSpPr>
            <a:spLocks/>
          </p:cNvSpPr>
          <p:nvPr/>
        </p:nvSpPr>
        <p:spPr bwMode="auto">
          <a:xfrm>
            <a:off x="0" y="5181600"/>
            <a:ext cx="11163675" cy="1676399"/>
          </a:xfrm>
          <a:custGeom>
            <a:avLst/>
            <a:gdLst/>
            <a:ahLst/>
            <a:cxnLst/>
            <a:rect l="l" t="t" r="r" b="b"/>
            <a:pathLst>
              <a:path w="11770175" h="1788354">
                <a:moveTo>
                  <a:pt x="4772978" y="1"/>
                </a:moveTo>
                <a:cubicBezTo>
                  <a:pt x="7049831" y="-885"/>
                  <a:pt x="9586677" y="653751"/>
                  <a:pt x="11770175" y="1788354"/>
                </a:cubicBezTo>
                <a:lnTo>
                  <a:pt x="0" y="1788354"/>
                </a:lnTo>
                <a:cubicBezTo>
                  <a:pt x="0" y="1702293"/>
                  <a:pt x="0" y="1591933"/>
                  <a:pt x="0" y="1450411"/>
                </a:cubicBezTo>
                <a:cubicBezTo>
                  <a:pt x="1180705" y="450899"/>
                  <a:pt x="2887716" y="735"/>
                  <a:pt x="4772978" y="1"/>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311" name="Group 29"/>
          <p:cNvGrpSpPr>
            <a:grpSpLocks noChangeAspect="1"/>
          </p:cNvGrpSpPr>
          <p:nvPr/>
        </p:nvGrpSpPr>
        <p:grpSpPr bwMode="auto">
          <a:xfrm flipH="1">
            <a:off x="9191537" y="4800600"/>
            <a:ext cx="2998875" cy="2083312"/>
            <a:chOff x="2481" y="1188"/>
            <a:chExt cx="2735" cy="1900"/>
          </a:xfrm>
        </p:grpSpPr>
        <p:sp>
          <p:nvSpPr>
            <p:cNvPr id="312" name="Freeform 30"/>
            <p:cNvSpPr>
              <a:spLocks/>
            </p:cNvSpPr>
            <p:nvPr/>
          </p:nvSpPr>
          <p:spPr bwMode="auto">
            <a:xfrm>
              <a:off x="3336" y="1462"/>
              <a:ext cx="748" cy="931"/>
            </a:xfrm>
            <a:custGeom>
              <a:avLst/>
              <a:gdLst>
                <a:gd name="T0" fmla="*/ 72 w 317"/>
                <a:gd name="T1" fmla="*/ 21 h 394"/>
                <a:gd name="T2" fmla="*/ 133 w 317"/>
                <a:gd name="T3" fmla="*/ 59 h 394"/>
                <a:gd name="T4" fmla="*/ 293 w 317"/>
                <a:gd name="T5" fmla="*/ 160 h 394"/>
                <a:gd name="T6" fmla="*/ 293 w 317"/>
                <a:gd name="T7" fmla="*/ 298 h 394"/>
                <a:gd name="T8" fmla="*/ 213 w 317"/>
                <a:gd name="T9" fmla="*/ 360 h 394"/>
                <a:gd name="T10" fmla="*/ 169 w 317"/>
                <a:gd name="T11" fmla="*/ 367 h 394"/>
                <a:gd name="T12" fmla="*/ 121 w 317"/>
                <a:gd name="T13" fmla="*/ 385 h 394"/>
                <a:gd name="T14" fmla="*/ 24 w 317"/>
                <a:gd name="T15" fmla="*/ 382 h 394"/>
                <a:gd name="T16" fmla="*/ 2 w 317"/>
                <a:gd name="T17" fmla="*/ 157 h 394"/>
                <a:gd name="T18" fmla="*/ 72 w 317"/>
                <a:gd name="T19" fmla="*/ 21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7" h="394">
                  <a:moveTo>
                    <a:pt x="72" y="21"/>
                  </a:moveTo>
                  <a:cubicBezTo>
                    <a:pt x="72" y="21"/>
                    <a:pt x="140" y="0"/>
                    <a:pt x="133" y="59"/>
                  </a:cubicBezTo>
                  <a:cubicBezTo>
                    <a:pt x="131" y="76"/>
                    <a:pt x="256" y="74"/>
                    <a:pt x="293" y="160"/>
                  </a:cubicBezTo>
                  <a:cubicBezTo>
                    <a:pt x="293" y="160"/>
                    <a:pt x="317" y="248"/>
                    <a:pt x="293" y="298"/>
                  </a:cubicBezTo>
                  <a:cubicBezTo>
                    <a:pt x="270" y="349"/>
                    <a:pt x="213" y="360"/>
                    <a:pt x="213" y="360"/>
                  </a:cubicBezTo>
                  <a:cubicBezTo>
                    <a:pt x="169" y="367"/>
                    <a:pt x="169" y="367"/>
                    <a:pt x="169" y="367"/>
                  </a:cubicBezTo>
                  <a:cubicBezTo>
                    <a:pt x="169" y="367"/>
                    <a:pt x="169" y="385"/>
                    <a:pt x="121" y="385"/>
                  </a:cubicBezTo>
                  <a:cubicBezTo>
                    <a:pt x="73" y="385"/>
                    <a:pt x="31" y="394"/>
                    <a:pt x="24" y="382"/>
                  </a:cubicBezTo>
                  <a:cubicBezTo>
                    <a:pt x="15" y="369"/>
                    <a:pt x="0" y="177"/>
                    <a:pt x="2" y="157"/>
                  </a:cubicBezTo>
                  <a:cubicBezTo>
                    <a:pt x="10" y="86"/>
                    <a:pt x="72" y="21"/>
                    <a:pt x="72" y="2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3" name="Freeform 31"/>
            <p:cNvSpPr>
              <a:spLocks/>
            </p:cNvSpPr>
            <p:nvPr/>
          </p:nvSpPr>
          <p:spPr bwMode="auto">
            <a:xfrm>
              <a:off x="3423" y="1552"/>
              <a:ext cx="307" cy="222"/>
            </a:xfrm>
            <a:custGeom>
              <a:avLst/>
              <a:gdLst>
                <a:gd name="T0" fmla="*/ 37 w 130"/>
                <a:gd name="T1" fmla="*/ 31 h 94"/>
                <a:gd name="T2" fmla="*/ 48 w 130"/>
                <a:gd name="T3" fmla="*/ 3 h 94"/>
                <a:gd name="T4" fmla="*/ 84 w 130"/>
                <a:gd name="T5" fmla="*/ 0 h 94"/>
                <a:gd name="T6" fmla="*/ 77 w 130"/>
                <a:gd name="T7" fmla="*/ 18 h 94"/>
                <a:gd name="T8" fmla="*/ 97 w 130"/>
                <a:gd name="T9" fmla="*/ 45 h 94"/>
                <a:gd name="T10" fmla="*/ 130 w 130"/>
                <a:gd name="T11" fmla="*/ 72 h 94"/>
                <a:gd name="T12" fmla="*/ 14 w 130"/>
                <a:gd name="T13" fmla="*/ 94 h 94"/>
                <a:gd name="T14" fmla="*/ 10 w 130"/>
                <a:gd name="T15" fmla="*/ 70 h 94"/>
                <a:gd name="T16" fmla="*/ 37 w 130"/>
                <a:gd name="T17" fmla="*/ 3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4">
                  <a:moveTo>
                    <a:pt x="37" y="31"/>
                  </a:moveTo>
                  <a:cubicBezTo>
                    <a:pt x="39" y="18"/>
                    <a:pt x="48" y="3"/>
                    <a:pt x="48" y="3"/>
                  </a:cubicBezTo>
                  <a:cubicBezTo>
                    <a:pt x="48" y="3"/>
                    <a:pt x="48" y="3"/>
                    <a:pt x="84" y="0"/>
                  </a:cubicBezTo>
                  <a:cubicBezTo>
                    <a:pt x="84" y="0"/>
                    <a:pt x="84" y="0"/>
                    <a:pt x="77" y="18"/>
                  </a:cubicBezTo>
                  <a:cubicBezTo>
                    <a:pt x="77" y="18"/>
                    <a:pt x="77" y="39"/>
                    <a:pt x="97" y="45"/>
                  </a:cubicBezTo>
                  <a:cubicBezTo>
                    <a:pt x="118" y="50"/>
                    <a:pt x="130" y="72"/>
                    <a:pt x="130" y="72"/>
                  </a:cubicBezTo>
                  <a:cubicBezTo>
                    <a:pt x="14" y="94"/>
                    <a:pt x="14" y="94"/>
                    <a:pt x="14" y="94"/>
                  </a:cubicBezTo>
                  <a:cubicBezTo>
                    <a:pt x="14" y="94"/>
                    <a:pt x="0" y="91"/>
                    <a:pt x="10" y="70"/>
                  </a:cubicBezTo>
                  <a:cubicBezTo>
                    <a:pt x="21" y="43"/>
                    <a:pt x="28" y="40"/>
                    <a:pt x="37" y="31"/>
                  </a:cubicBezTo>
                  <a:close/>
                </a:path>
              </a:pathLst>
            </a:custGeom>
            <a:solidFill>
              <a:srgbClr val="7895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4" name="Freeform 32"/>
            <p:cNvSpPr>
              <a:spLocks/>
            </p:cNvSpPr>
            <p:nvPr/>
          </p:nvSpPr>
          <p:spPr bwMode="auto">
            <a:xfrm>
              <a:off x="3241" y="1661"/>
              <a:ext cx="754" cy="661"/>
            </a:xfrm>
            <a:custGeom>
              <a:avLst/>
              <a:gdLst>
                <a:gd name="T0" fmla="*/ 92 w 319"/>
                <a:gd name="T1" fmla="*/ 37 h 280"/>
                <a:gd name="T2" fmla="*/ 193 w 319"/>
                <a:gd name="T3" fmla="*/ 24 h 280"/>
                <a:gd name="T4" fmla="*/ 315 w 319"/>
                <a:gd name="T5" fmla="*/ 124 h 280"/>
                <a:gd name="T6" fmla="*/ 237 w 319"/>
                <a:gd name="T7" fmla="*/ 256 h 280"/>
                <a:gd name="T8" fmla="*/ 117 w 319"/>
                <a:gd name="T9" fmla="*/ 261 h 280"/>
                <a:gd name="T10" fmla="*/ 92 w 319"/>
                <a:gd name="T11" fmla="*/ 37 h 280"/>
              </a:gdLst>
              <a:ahLst/>
              <a:cxnLst>
                <a:cxn ang="0">
                  <a:pos x="T0" y="T1"/>
                </a:cxn>
                <a:cxn ang="0">
                  <a:pos x="T2" y="T3"/>
                </a:cxn>
                <a:cxn ang="0">
                  <a:pos x="T4" y="T5"/>
                </a:cxn>
                <a:cxn ang="0">
                  <a:pos x="T6" y="T7"/>
                </a:cxn>
                <a:cxn ang="0">
                  <a:pos x="T8" y="T9"/>
                </a:cxn>
                <a:cxn ang="0">
                  <a:pos x="T10" y="T11"/>
                </a:cxn>
              </a:cxnLst>
              <a:rect l="0" t="0" r="r" b="b"/>
              <a:pathLst>
                <a:path w="319" h="280">
                  <a:moveTo>
                    <a:pt x="92" y="37"/>
                  </a:moveTo>
                  <a:cubicBezTo>
                    <a:pt x="118" y="3"/>
                    <a:pt x="158" y="9"/>
                    <a:pt x="193" y="24"/>
                  </a:cubicBezTo>
                  <a:cubicBezTo>
                    <a:pt x="229" y="0"/>
                    <a:pt x="310" y="55"/>
                    <a:pt x="315" y="124"/>
                  </a:cubicBezTo>
                  <a:cubicBezTo>
                    <a:pt x="319" y="181"/>
                    <a:pt x="314" y="248"/>
                    <a:pt x="237" y="256"/>
                  </a:cubicBezTo>
                  <a:cubicBezTo>
                    <a:pt x="204" y="280"/>
                    <a:pt x="143" y="280"/>
                    <a:pt x="117" y="261"/>
                  </a:cubicBezTo>
                  <a:cubicBezTo>
                    <a:pt x="0" y="266"/>
                    <a:pt x="3" y="44"/>
                    <a:pt x="92" y="37"/>
                  </a:cubicBezTo>
                  <a:close/>
                </a:path>
              </a:pathLst>
            </a:custGeom>
            <a:solidFill>
              <a:srgbClr val="CA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5" name="Freeform 33"/>
            <p:cNvSpPr>
              <a:spLocks/>
            </p:cNvSpPr>
            <p:nvPr/>
          </p:nvSpPr>
          <p:spPr bwMode="auto">
            <a:xfrm>
              <a:off x="2481" y="1188"/>
              <a:ext cx="1055" cy="1314"/>
            </a:xfrm>
            <a:custGeom>
              <a:avLst/>
              <a:gdLst>
                <a:gd name="T0" fmla="*/ 63 w 447"/>
                <a:gd name="T1" fmla="*/ 118 h 556"/>
                <a:gd name="T2" fmla="*/ 145 w 447"/>
                <a:gd name="T3" fmla="*/ 25 h 556"/>
                <a:gd name="T4" fmla="*/ 239 w 447"/>
                <a:gd name="T5" fmla="*/ 63 h 556"/>
                <a:gd name="T6" fmla="*/ 332 w 447"/>
                <a:gd name="T7" fmla="*/ 108 h 556"/>
                <a:gd name="T8" fmla="*/ 447 w 447"/>
                <a:gd name="T9" fmla="*/ 339 h 556"/>
                <a:gd name="T10" fmla="*/ 405 w 447"/>
                <a:gd name="T11" fmla="*/ 471 h 556"/>
                <a:gd name="T12" fmla="*/ 313 w 447"/>
                <a:gd name="T13" fmla="*/ 514 h 556"/>
                <a:gd name="T14" fmla="*/ 211 w 447"/>
                <a:gd name="T15" fmla="*/ 551 h 556"/>
                <a:gd name="T16" fmla="*/ 102 w 447"/>
                <a:gd name="T17" fmla="*/ 530 h 556"/>
                <a:gd name="T18" fmla="*/ 43 w 447"/>
                <a:gd name="T19" fmla="*/ 534 h 556"/>
                <a:gd name="T20" fmla="*/ 0 w 447"/>
                <a:gd name="T21" fmla="*/ 468 h 556"/>
                <a:gd name="T22" fmla="*/ 0 w 447"/>
                <a:gd name="T23" fmla="*/ 152 h 556"/>
                <a:gd name="T24" fmla="*/ 63 w 447"/>
                <a:gd name="T25" fmla="*/ 118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6">
                  <a:moveTo>
                    <a:pt x="63" y="118"/>
                  </a:moveTo>
                  <a:cubicBezTo>
                    <a:pt x="114" y="44"/>
                    <a:pt x="145" y="25"/>
                    <a:pt x="145" y="25"/>
                  </a:cubicBezTo>
                  <a:cubicBezTo>
                    <a:pt x="209" y="0"/>
                    <a:pt x="239" y="63"/>
                    <a:pt x="239" y="63"/>
                  </a:cubicBezTo>
                  <a:cubicBezTo>
                    <a:pt x="239" y="63"/>
                    <a:pt x="300" y="104"/>
                    <a:pt x="332" y="108"/>
                  </a:cubicBezTo>
                  <a:cubicBezTo>
                    <a:pt x="398" y="118"/>
                    <a:pt x="447" y="288"/>
                    <a:pt x="447" y="339"/>
                  </a:cubicBezTo>
                  <a:cubicBezTo>
                    <a:pt x="447" y="389"/>
                    <a:pt x="426" y="443"/>
                    <a:pt x="405" y="471"/>
                  </a:cubicBezTo>
                  <a:cubicBezTo>
                    <a:pt x="384" y="498"/>
                    <a:pt x="338" y="510"/>
                    <a:pt x="313" y="514"/>
                  </a:cubicBezTo>
                  <a:cubicBezTo>
                    <a:pt x="287" y="536"/>
                    <a:pt x="273" y="545"/>
                    <a:pt x="211" y="551"/>
                  </a:cubicBezTo>
                  <a:cubicBezTo>
                    <a:pt x="151" y="556"/>
                    <a:pt x="102" y="530"/>
                    <a:pt x="102" y="530"/>
                  </a:cubicBezTo>
                  <a:cubicBezTo>
                    <a:pt x="102" y="530"/>
                    <a:pt x="74" y="541"/>
                    <a:pt x="43" y="534"/>
                  </a:cubicBezTo>
                  <a:cubicBezTo>
                    <a:pt x="28" y="530"/>
                    <a:pt x="11" y="498"/>
                    <a:pt x="0" y="468"/>
                  </a:cubicBezTo>
                  <a:cubicBezTo>
                    <a:pt x="0" y="152"/>
                    <a:pt x="0" y="152"/>
                    <a:pt x="0" y="152"/>
                  </a:cubicBezTo>
                  <a:cubicBezTo>
                    <a:pt x="42" y="112"/>
                    <a:pt x="63" y="118"/>
                    <a:pt x="63" y="118"/>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6" name="Freeform 34"/>
            <p:cNvSpPr>
              <a:spLocks/>
            </p:cNvSpPr>
            <p:nvPr/>
          </p:nvSpPr>
          <p:spPr bwMode="auto">
            <a:xfrm>
              <a:off x="2481" y="1420"/>
              <a:ext cx="1006" cy="1093"/>
            </a:xfrm>
            <a:custGeom>
              <a:avLst/>
              <a:gdLst>
                <a:gd name="T0" fmla="*/ 120 w 426"/>
                <a:gd name="T1" fmla="*/ 39 h 463"/>
                <a:gd name="T2" fmla="*/ 267 w 426"/>
                <a:gd name="T3" fmla="*/ 35 h 463"/>
                <a:gd name="T4" fmla="*/ 417 w 426"/>
                <a:gd name="T5" fmla="*/ 228 h 463"/>
                <a:gd name="T6" fmla="*/ 307 w 426"/>
                <a:gd name="T7" fmla="*/ 397 h 463"/>
                <a:gd name="T8" fmla="*/ 104 w 426"/>
                <a:gd name="T9" fmla="*/ 405 h 463"/>
                <a:gd name="T10" fmla="*/ 0 w 426"/>
                <a:gd name="T11" fmla="*/ 321 h 463"/>
                <a:gd name="T12" fmla="*/ 0 w 426"/>
                <a:gd name="T13" fmla="*/ 110 h 463"/>
                <a:gd name="T14" fmla="*/ 120 w 426"/>
                <a:gd name="T15" fmla="*/ 39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6" h="463">
                  <a:moveTo>
                    <a:pt x="120" y="39"/>
                  </a:moveTo>
                  <a:cubicBezTo>
                    <a:pt x="153" y="3"/>
                    <a:pt x="236" y="0"/>
                    <a:pt x="267" y="35"/>
                  </a:cubicBezTo>
                  <a:cubicBezTo>
                    <a:pt x="339" y="10"/>
                    <a:pt x="407" y="111"/>
                    <a:pt x="417" y="228"/>
                  </a:cubicBezTo>
                  <a:cubicBezTo>
                    <a:pt x="426" y="324"/>
                    <a:pt x="389" y="393"/>
                    <a:pt x="307" y="397"/>
                  </a:cubicBezTo>
                  <a:cubicBezTo>
                    <a:pt x="278" y="437"/>
                    <a:pt x="140" y="463"/>
                    <a:pt x="104" y="405"/>
                  </a:cubicBezTo>
                  <a:cubicBezTo>
                    <a:pt x="58" y="419"/>
                    <a:pt x="5" y="393"/>
                    <a:pt x="0" y="321"/>
                  </a:cubicBezTo>
                  <a:cubicBezTo>
                    <a:pt x="0" y="110"/>
                    <a:pt x="0" y="110"/>
                    <a:pt x="0" y="110"/>
                  </a:cubicBezTo>
                  <a:cubicBezTo>
                    <a:pt x="20" y="62"/>
                    <a:pt x="59" y="30"/>
                    <a:pt x="120" y="39"/>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7" name="Freeform 35"/>
            <p:cNvSpPr>
              <a:spLocks/>
            </p:cNvSpPr>
            <p:nvPr/>
          </p:nvSpPr>
          <p:spPr bwMode="auto">
            <a:xfrm>
              <a:off x="3111" y="1502"/>
              <a:ext cx="362" cy="844"/>
            </a:xfrm>
            <a:custGeom>
              <a:avLst/>
              <a:gdLst>
                <a:gd name="T0" fmla="*/ 86 w 153"/>
                <a:gd name="T1" fmla="*/ 40 h 357"/>
                <a:gd name="T2" fmla="*/ 140 w 153"/>
                <a:gd name="T3" fmla="*/ 256 h 357"/>
                <a:gd name="T4" fmla="*/ 68 w 153"/>
                <a:gd name="T5" fmla="*/ 356 h 357"/>
                <a:gd name="T6" fmla="*/ 46 w 153"/>
                <a:gd name="T7" fmla="*/ 355 h 357"/>
                <a:gd name="T8" fmla="*/ 128 w 153"/>
                <a:gd name="T9" fmla="*/ 191 h 357"/>
                <a:gd name="T10" fmla="*/ 45 w 153"/>
                <a:gd name="T11" fmla="*/ 22 h 357"/>
                <a:gd name="T12" fmla="*/ 0 w 153"/>
                <a:gd name="T13" fmla="*/ 0 h 357"/>
                <a:gd name="T14" fmla="*/ 86 w 153"/>
                <a:gd name="T15" fmla="*/ 40 h 3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357">
                  <a:moveTo>
                    <a:pt x="86" y="40"/>
                  </a:moveTo>
                  <a:cubicBezTo>
                    <a:pt x="122" y="90"/>
                    <a:pt x="153" y="169"/>
                    <a:pt x="140" y="256"/>
                  </a:cubicBezTo>
                  <a:cubicBezTo>
                    <a:pt x="131" y="315"/>
                    <a:pt x="99" y="354"/>
                    <a:pt x="68" y="356"/>
                  </a:cubicBezTo>
                  <a:cubicBezTo>
                    <a:pt x="62" y="357"/>
                    <a:pt x="46" y="355"/>
                    <a:pt x="46" y="355"/>
                  </a:cubicBezTo>
                  <a:cubicBezTo>
                    <a:pt x="46" y="355"/>
                    <a:pt x="144" y="329"/>
                    <a:pt x="128" y="191"/>
                  </a:cubicBezTo>
                  <a:cubicBezTo>
                    <a:pt x="115" y="77"/>
                    <a:pt x="68" y="33"/>
                    <a:pt x="45" y="22"/>
                  </a:cubicBezTo>
                  <a:cubicBezTo>
                    <a:pt x="22" y="11"/>
                    <a:pt x="0" y="0"/>
                    <a:pt x="0" y="0"/>
                  </a:cubicBezTo>
                  <a:cubicBezTo>
                    <a:pt x="0" y="0"/>
                    <a:pt x="58" y="3"/>
                    <a:pt x="86" y="4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8" name="Freeform 36"/>
            <p:cNvSpPr>
              <a:spLocks/>
            </p:cNvSpPr>
            <p:nvPr/>
          </p:nvSpPr>
          <p:spPr bwMode="auto">
            <a:xfrm>
              <a:off x="3057" y="1590"/>
              <a:ext cx="227" cy="734"/>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9" name="Freeform 37"/>
            <p:cNvSpPr>
              <a:spLocks/>
            </p:cNvSpPr>
            <p:nvPr/>
          </p:nvSpPr>
          <p:spPr bwMode="auto">
            <a:xfrm>
              <a:off x="2615" y="1594"/>
              <a:ext cx="149" cy="778"/>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0" name="Freeform 38"/>
            <p:cNvSpPr>
              <a:spLocks/>
            </p:cNvSpPr>
            <p:nvPr/>
          </p:nvSpPr>
          <p:spPr bwMode="auto">
            <a:xfrm>
              <a:off x="2705" y="1301"/>
              <a:ext cx="401" cy="256"/>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1" name="Freeform 39"/>
            <p:cNvSpPr>
              <a:spLocks/>
            </p:cNvSpPr>
            <p:nvPr/>
          </p:nvSpPr>
          <p:spPr bwMode="auto">
            <a:xfrm>
              <a:off x="2674" y="1301"/>
              <a:ext cx="340" cy="286"/>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2" name="Freeform 40"/>
            <p:cNvSpPr>
              <a:spLocks/>
            </p:cNvSpPr>
            <p:nvPr/>
          </p:nvSpPr>
          <p:spPr bwMode="auto">
            <a:xfrm>
              <a:off x="4080" y="2055"/>
              <a:ext cx="1136" cy="1018"/>
            </a:xfrm>
            <a:custGeom>
              <a:avLst/>
              <a:gdLst>
                <a:gd name="T0" fmla="*/ 228 w 481"/>
                <a:gd name="T1" fmla="*/ 1 h 431"/>
                <a:gd name="T2" fmla="*/ 298 w 481"/>
                <a:gd name="T3" fmla="*/ 2 h 431"/>
                <a:gd name="T4" fmla="*/ 330 w 481"/>
                <a:gd name="T5" fmla="*/ 58 h 431"/>
                <a:gd name="T6" fmla="*/ 379 w 481"/>
                <a:gd name="T7" fmla="*/ 116 h 431"/>
                <a:gd name="T8" fmla="*/ 473 w 481"/>
                <a:gd name="T9" fmla="*/ 324 h 431"/>
                <a:gd name="T10" fmla="*/ 380 w 481"/>
                <a:gd name="T11" fmla="*/ 431 h 431"/>
                <a:gd name="T12" fmla="*/ 74 w 481"/>
                <a:gd name="T13" fmla="*/ 431 h 431"/>
                <a:gd name="T14" fmla="*/ 18 w 481"/>
                <a:gd name="T15" fmla="*/ 338 h 431"/>
                <a:gd name="T16" fmla="*/ 110 w 481"/>
                <a:gd name="T17" fmla="*/ 106 h 431"/>
                <a:gd name="T18" fmla="*/ 173 w 481"/>
                <a:gd name="T19" fmla="*/ 89 h 431"/>
                <a:gd name="T20" fmla="*/ 230 w 481"/>
                <a:gd name="T21" fmla="*/ 46 h 431"/>
                <a:gd name="T22" fmla="*/ 228 w 481"/>
                <a:gd name="T23" fmla="*/ 1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1" h="431">
                  <a:moveTo>
                    <a:pt x="228" y="1"/>
                  </a:moveTo>
                  <a:cubicBezTo>
                    <a:pt x="252" y="2"/>
                    <a:pt x="277" y="2"/>
                    <a:pt x="298" y="2"/>
                  </a:cubicBezTo>
                  <a:cubicBezTo>
                    <a:pt x="303" y="19"/>
                    <a:pt x="326" y="46"/>
                    <a:pt x="330" y="58"/>
                  </a:cubicBezTo>
                  <a:cubicBezTo>
                    <a:pt x="355" y="69"/>
                    <a:pt x="370" y="101"/>
                    <a:pt x="379" y="116"/>
                  </a:cubicBezTo>
                  <a:cubicBezTo>
                    <a:pt x="430" y="131"/>
                    <a:pt x="481" y="213"/>
                    <a:pt x="473" y="324"/>
                  </a:cubicBezTo>
                  <a:cubicBezTo>
                    <a:pt x="466" y="417"/>
                    <a:pt x="422" y="423"/>
                    <a:pt x="380" y="431"/>
                  </a:cubicBezTo>
                  <a:cubicBezTo>
                    <a:pt x="74" y="431"/>
                    <a:pt x="74" y="431"/>
                    <a:pt x="74" y="431"/>
                  </a:cubicBezTo>
                  <a:cubicBezTo>
                    <a:pt x="48" y="424"/>
                    <a:pt x="25" y="403"/>
                    <a:pt x="18" y="338"/>
                  </a:cubicBezTo>
                  <a:cubicBezTo>
                    <a:pt x="0" y="188"/>
                    <a:pt x="56" y="131"/>
                    <a:pt x="110" y="106"/>
                  </a:cubicBezTo>
                  <a:cubicBezTo>
                    <a:pt x="125" y="99"/>
                    <a:pt x="148" y="94"/>
                    <a:pt x="173" y="89"/>
                  </a:cubicBezTo>
                  <a:cubicBezTo>
                    <a:pt x="199" y="65"/>
                    <a:pt x="215" y="61"/>
                    <a:pt x="230" y="46"/>
                  </a:cubicBezTo>
                  <a:cubicBezTo>
                    <a:pt x="225" y="33"/>
                    <a:pt x="217" y="0"/>
                    <a:pt x="228" y="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3" name="Freeform 41"/>
            <p:cNvSpPr>
              <a:spLocks/>
            </p:cNvSpPr>
            <p:nvPr/>
          </p:nvSpPr>
          <p:spPr bwMode="auto">
            <a:xfrm>
              <a:off x="4217" y="2235"/>
              <a:ext cx="992" cy="838"/>
            </a:xfrm>
            <a:custGeom>
              <a:avLst/>
              <a:gdLst>
                <a:gd name="T0" fmla="*/ 221 w 420"/>
                <a:gd name="T1" fmla="*/ 7 h 355"/>
                <a:gd name="T2" fmla="*/ 285 w 420"/>
                <a:gd name="T3" fmla="*/ 37 h 355"/>
                <a:gd name="T4" fmla="*/ 359 w 420"/>
                <a:gd name="T5" fmla="*/ 355 h 355"/>
                <a:gd name="T6" fmla="*/ 159 w 420"/>
                <a:gd name="T7" fmla="*/ 355 h 355"/>
                <a:gd name="T8" fmla="*/ 115 w 420"/>
                <a:gd name="T9" fmla="*/ 339 h 355"/>
                <a:gd name="T10" fmla="*/ 0 w 420"/>
                <a:gd name="T11" fmla="*/ 170 h 355"/>
                <a:gd name="T12" fmla="*/ 151 w 420"/>
                <a:gd name="T13" fmla="*/ 29 h 355"/>
                <a:gd name="T14" fmla="*/ 221 w 420"/>
                <a:gd name="T15" fmla="*/ 7 h 3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0" h="355">
                  <a:moveTo>
                    <a:pt x="221" y="7"/>
                  </a:moveTo>
                  <a:cubicBezTo>
                    <a:pt x="244" y="7"/>
                    <a:pt x="267" y="15"/>
                    <a:pt x="285" y="37"/>
                  </a:cubicBezTo>
                  <a:cubicBezTo>
                    <a:pt x="401" y="37"/>
                    <a:pt x="420" y="312"/>
                    <a:pt x="359" y="355"/>
                  </a:cubicBezTo>
                  <a:cubicBezTo>
                    <a:pt x="159" y="355"/>
                    <a:pt x="159" y="355"/>
                    <a:pt x="159" y="355"/>
                  </a:cubicBezTo>
                  <a:cubicBezTo>
                    <a:pt x="141" y="351"/>
                    <a:pt x="125" y="346"/>
                    <a:pt x="115" y="339"/>
                  </a:cubicBezTo>
                  <a:cubicBezTo>
                    <a:pt x="13" y="335"/>
                    <a:pt x="0" y="247"/>
                    <a:pt x="0" y="170"/>
                  </a:cubicBezTo>
                  <a:cubicBezTo>
                    <a:pt x="1" y="80"/>
                    <a:pt x="103" y="0"/>
                    <a:pt x="151" y="29"/>
                  </a:cubicBezTo>
                  <a:cubicBezTo>
                    <a:pt x="174" y="17"/>
                    <a:pt x="198" y="8"/>
                    <a:pt x="221" y="7"/>
                  </a:cubicBezTo>
                  <a:close/>
                </a:path>
              </a:pathLst>
            </a:custGeom>
            <a:solidFill>
              <a:srgbClr val="CB7F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4" name="Freeform 42"/>
            <p:cNvSpPr>
              <a:spLocks/>
            </p:cNvSpPr>
            <p:nvPr/>
          </p:nvSpPr>
          <p:spPr bwMode="auto">
            <a:xfrm>
              <a:off x="4472" y="2388"/>
              <a:ext cx="101" cy="624"/>
            </a:xfrm>
            <a:custGeom>
              <a:avLst/>
              <a:gdLst>
                <a:gd name="T0" fmla="*/ 43 w 43"/>
                <a:gd name="T1" fmla="*/ 0 h 264"/>
                <a:gd name="T2" fmla="*/ 1 w 43"/>
                <a:gd name="T3" fmla="*/ 118 h 264"/>
                <a:gd name="T4" fmla="*/ 22 w 43"/>
                <a:gd name="T5" fmla="*/ 264 h 264"/>
                <a:gd name="T6" fmla="*/ 40 w 43"/>
                <a:gd name="T7" fmla="*/ 257 h 264"/>
                <a:gd name="T8" fmla="*/ 25 w 43"/>
                <a:gd name="T9" fmla="*/ 127 h 264"/>
                <a:gd name="T10" fmla="*/ 43 w 43"/>
                <a:gd name="T11" fmla="*/ 0 h 264"/>
              </a:gdLst>
              <a:ahLst/>
              <a:cxnLst>
                <a:cxn ang="0">
                  <a:pos x="T0" y="T1"/>
                </a:cxn>
                <a:cxn ang="0">
                  <a:pos x="T2" y="T3"/>
                </a:cxn>
                <a:cxn ang="0">
                  <a:pos x="T4" y="T5"/>
                </a:cxn>
                <a:cxn ang="0">
                  <a:pos x="T6" y="T7"/>
                </a:cxn>
                <a:cxn ang="0">
                  <a:pos x="T8" y="T9"/>
                </a:cxn>
                <a:cxn ang="0">
                  <a:pos x="T10" y="T11"/>
                </a:cxn>
              </a:cxnLst>
              <a:rect l="0" t="0" r="r" b="b"/>
              <a:pathLst>
                <a:path w="43" h="264">
                  <a:moveTo>
                    <a:pt x="43" y="0"/>
                  </a:moveTo>
                  <a:cubicBezTo>
                    <a:pt x="16" y="23"/>
                    <a:pt x="0" y="66"/>
                    <a:pt x="1" y="118"/>
                  </a:cubicBezTo>
                  <a:cubicBezTo>
                    <a:pt x="2" y="170"/>
                    <a:pt x="22" y="264"/>
                    <a:pt x="22" y="264"/>
                  </a:cubicBezTo>
                  <a:cubicBezTo>
                    <a:pt x="40" y="257"/>
                    <a:pt x="40" y="257"/>
                    <a:pt x="40" y="257"/>
                  </a:cubicBezTo>
                  <a:cubicBezTo>
                    <a:pt x="40" y="257"/>
                    <a:pt x="26" y="171"/>
                    <a:pt x="25" y="127"/>
                  </a:cubicBezTo>
                  <a:cubicBezTo>
                    <a:pt x="25" y="83"/>
                    <a:pt x="25" y="49"/>
                    <a:pt x="43"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5" name="Freeform 43"/>
            <p:cNvSpPr>
              <a:spLocks/>
            </p:cNvSpPr>
            <p:nvPr/>
          </p:nvSpPr>
          <p:spPr bwMode="auto">
            <a:xfrm>
              <a:off x="4840" y="2556"/>
              <a:ext cx="132" cy="463"/>
            </a:xfrm>
            <a:custGeom>
              <a:avLst/>
              <a:gdLst>
                <a:gd name="T0" fmla="*/ 31 w 56"/>
                <a:gd name="T1" fmla="*/ 0 h 196"/>
                <a:gd name="T2" fmla="*/ 44 w 56"/>
                <a:gd name="T3" fmla="*/ 118 h 196"/>
                <a:gd name="T4" fmla="*/ 21 w 56"/>
                <a:gd name="T5" fmla="*/ 192 h 196"/>
                <a:gd name="T6" fmla="*/ 0 w 56"/>
                <a:gd name="T7" fmla="*/ 196 h 196"/>
                <a:gd name="T8" fmla="*/ 37 w 56"/>
                <a:gd name="T9" fmla="*/ 91 h 196"/>
                <a:gd name="T10" fmla="*/ 31 w 56"/>
                <a:gd name="T11" fmla="*/ 0 h 196"/>
              </a:gdLst>
              <a:ahLst/>
              <a:cxnLst>
                <a:cxn ang="0">
                  <a:pos x="T0" y="T1"/>
                </a:cxn>
                <a:cxn ang="0">
                  <a:pos x="T2" y="T3"/>
                </a:cxn>
                <a:cxn ang="0">
                  <a:pos x="T4" y="T5"/>
                </a:cxn>
                <a:cxn ang="0">
                  <a:pos x="T6" y="T7"/>
                </a:cxn>
                <a:cxn ang="0">
                  <a:pos x="T8" y="T9"/>
                </a:cxn>
                <a:cxn ang="0">
                  <a:pos x="T10" y="T11"/>
                </a:cxn>
              </a:cxnLst>
              <a:rect l="0" t="0" r="r" b="b"/>
              <a:pathLst>
                <a:path w="56" h="196">
                  <a:moveTo>
                    <a:pt x="31" y="0"/>
                  </a:moveTo>
                  <a:cubicBezTo>
                    <a:pt x="56" y="22"/>
                    <a:pt x="50" y="85"/>
                    <a:pt x="44" y="118"/>
                  </a:cubicBezTo>
                  <a:cubicBezTo>
                    <a:pt x="39" y="149"/>
                    <a:pt x="21" y="192"/>
                    <a:pt x="21" y="192"/>
                  </a:cubicBezTo>
                  <a:cubicBezTo>
                    <a:pt x="0" y="196"/>
                    <a:pt x="0" y="196"/>
                    <a:pt x="0" y="196"/>
                  </a:cubicBezTo>
                  <a:cubicBezTo>
                    <a:pt x="0" y="196"/>
                    <a:pt x="31" y="145"/>
                    <a:pt x="37" y="91"/>
                  </a:cubicBezTo>
                  <a:cubicBezTo>
                    <a:pt x="40" y="72"/>
                    <a:pt x="43" y="32"/>
                    <a:pt x="31"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6" name="Freeform 44"/>
            <p:cNvSpPr>
              <a:spLocks/>
            </p:cNvSpPr>
            <p:nvPr/>
          </p:nvSpPr>
          <p:spPr bwMode="auto">
            <a:xfrm>
              <a:off x="4517" y="2102"/>
              <a:ext cx="408" cy="274"/>
            </a:xfrm>
            <a:custGeom>
              <a:avLst/>
              <a:gdLst>
                <a:gd name="T0" fmla="*/ 0 w 173"/>
                <a:gd name="T1" fmla="*/ 97 h 116"/>
                <a:gd name="T2" fmla="*/ 40 w 173"/>
                <a:gd name="T3" fmla="*/ 59 h 116"/>
                <a:gd name="T4" fmla="*/ 65 w 173"/>
                <a:gd name="T5" fmla="*/ 22 h 116"/>
                <a:gd name="T6" fmla="*/ 54 w 173"/>
                <a:gd name="T7" fmla="*/ 0 h 116"/>
                <a:gd name="T8" fmla="*/ 101 w 173"/>
                <a:gd name="T9" fmla="*/ 0 h 116"/>
                <a:gd name="T10" fmla="*/ 117 w 173"/>
                <a:gd name="T11" fmla="*/ 36 h 116"/>
                <a:gd name="T12" fmla="*/ 158 w 173"/>
                <a:gd name="T13" fmla="*/ 84 h 116"/>
                <a:gd name="T14" fmla="*/ 155 w 173"/>
                <a:gd name="T15" fmla="*/ 116 h 116"/>
                <a:gd name="T16" fmla="*/ 0 w 173"/>
                <a:gd name="T17" fmla="*/ 97 h 116"/>
                <a:gd name="T18" fmla="*/ 0 w 173"/>
                <a:gd name="T19" fmla="*/ 9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3" h="116">
                  <a:moveTo>
                    <a:pt x="0" y="97"/>
                  </a:moveTo>
                  <a:cubicBezTo>
                    <a:pt x="0" y="97"/>
                    <a:pt x="14" y="69"/>
                    <a:pt x="40" y="59"/>
                  </a:cubicBezTo>
                  <a:cubicBezTo>
                    <a:pt x="67" y="50"/>
                    <a:pt x="65" y="22"/>
                    <a:pt x="65" y="22"/>
                  </a:cubicBezTo>
                  <a:cubicBezTo>
                    <a:pt x="54" y="0"/>
                    <a:pt x="54" y="0"/>
                    <a:pt x="54" y="0"/>
                  </a:cubicBezTo>
                  <a:cubicBezTo>
                    <a:pt x="101" y="0"/>
                    <a:pt x="101" y="0"/>
                    <a:pt x="101" y="0"/>
                  </a:cubicBezTo>
                  <a:cubicBezTo>
                    <a:pt x="101" y="0"/>
                    <a:pt x="114" y="19"/>
                    <a:pt x="117" y="36"/>
                  </a:cubicBezTo>
                  <a:cubicBezTo>
                    <a:pt x="130" y="47"/>
                    <a:pt x="139" y="50"/>
                    <a:pt x="158" y="84"/>
                  </a:cubicBezTo>
                  <a:cubicBezTo>
                    <a:pt x="173" y="112"/>
                    <a:pt x="155" y="116"/>
                    <a:pt x="155" y="116"/>
                  </a:cubicBezTo>
                  <a:cubicBezTo>
                    <a:pt x="0" y="97"/>
                    <a:pt x="0" y="97"/>
                    <a:pt x="0" y="97"/>
                  </a:cubicBezTo>
                  <a:cubicBezTo>
                    <a:pt x="0" y="97"/>
                    <a:pt x="0" y="97"/>
                    <a:pt x="0" y="97"/>
                  </a:cubicBezTo>
                  <a:close/>
                </a:path>
              </a:pathLst>
            </a:custGeom>
            <a:solidFill>
              <a:srgbClr val="7794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7" name="Freeform 45"/>
            <p:cNvSpPr>
              <a:spLocks/>
            </p:cNvSpPr>
            <p:nvPr/>
          </p:nvSpPr>
          <p:spPr bwMode="auto">
            <a:xfrm>
              <a:off x="4949" y="2414"/>
              <a:ext cx="234" cy="648"/>
            </a:xfrm>
            <a:custGeom>
              <a:avLst/>
              <a:gdLst>
                <a:gd name="T0" fmla="*/ 28 w 99"/>
                <a:gd name="T1" fmla="*/ 0 h 274"/>
                <a:gd name="T2" fmla="*/ 74 w 99"/>
                <a:gd name="T3" fmla="*/ 104 h 274"/>
                <a:gd name="T4" fmla="*/ 0 w 99"/>
                <a:gd name="T5" fmla="*/ 274 h 274"/>
                <a:gd name="T6" fmla="*/ 6 w 99"/>
                <a:gd name="T7" fmla="*/ 253 h 274"/>
                <a:gd name="T8" fmla="*/ 59 w 99"/>
                <a:gd name="T9" fmla="*/ 110 h 274"/>
                <a:gd name="T10" fmla="*/ 28 w 99"/>
                <a:gd name="T11" fmla="*/ 0 h 274"/>
              </a:gdLst>
              <a:ahLst/>
              <a:cxnLst>
                <a:cxn ang="0">
                  <a:pos x="T0" y="T1"/>
                </a:cxn>
                <a:cxn ang="0">
                  <a:pos x="T2" y="T3"/>
                </a:cxn>
                <a:cxn ang="0">
                  <a:pos x="T4" y="T5"/>
                </a:cxn>
                <a:cxn ang="0">
                  <a:pos x="T6" y="T7"/>
                </a:cxn>
                <a:cxn ang="0">
                  <a:pos x="T8" y="T9"/>
                </a:cxn>
                <a:cxn ang="0">
                  <a:pos x="T10" y="T11"/>
                </a:cxn>
              </a:cxnLst>
              <a:rect l="0" t="0" r="r" b="b"/>
              <a:pathLst>
                <a:path w="99" h="274">
                  <a:moveTo>
                    <a:pt x="28" y="0"/>
                  </a:moveTo>
                  <a:cubicBezTo>
                    <a:pt x="28" y="0"/>
                    <a:pt x="63" y="34"/>
                    <a:pt x="74" y="104"/>
                  </a:cubicBezTo>
                  <a:cubicBezTo>
                    <a:pt x="99" y="253"/>
                    <a:pt x="0" y="274"/>
                    <a:pt x="0" y="274"/>
                  </a:cubicBezTo>
                  <a:cubicBezTo>
                    <a:pt x="6" y="253"/>
                    <a:pt x="6" y="253"/>
                    <a:pt x="6" y="253"/>
                  </a:cubicBezTo>
                  <a:cubicBezTo>
                    <a:pt x="6" y="253"/>
                    <a:pt x="67" y="228"/>
                    <a:pt x="59" y="110"/>
                  </a:cubicBezTo>
                  <a:cubicBezTo>
                    <a:pt x="56" y="66"/>
                    <a:pt x="28" y="0"/>
                    <a:pt x="28"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8" name="Freeform 46"/>
            <p:cNvSpPr>
              <a:spLocks/>
            </p:cNvSpPr>
            <p:nvPr/>
          </p:nvSpPr>
          <p:spPr bwMode="auto">
            <a:xfrm>
              <a:off x="4179" y="2322"/>
              <a:ext cx="276" cy="744"/>
            </a:xfrm>
            <a:custGeom>
              <a:avLst/>
              <a:gdLst>
                <a:gd name="T0" fmla="*/ 117 w 117"/>
                <a:gd name="T1" fmla="*/ 0 h 315"/>
                <a:gd name="T2" fmla="*/ 7 w 117"/>
                <a:gd name="T3" fmla="*/ 113 h 315"/>
                <a:gd name="T4" fmla="*/ 32 w 117"/>
                <a:gd name="T5" fmla="*/ 284 h 315"/>
                <a:gd name="T6" fmla="*/ 94 w 117"/>
                <a:gd name="T7" fmla="*/ 303 h 315"/>
                <a:gd name="T8" fmla="*/ 97 w 117"/>
                <a:gd name="T9" fmla="*/ 285 h 315"/>
                <a:gd name="T10" fmla="*/ 26 w 117"/>
                <a:gd name="T11" fmla="*/ 191 h 315"/>
                <a:gd name="T12" fmla="*/ 67 w 117"/>
                <a:gd name="T13" fmla="*/ 40 h 315"/>
                <a:gd name="T14" fmla="*/ 117 w 117"/>
                <a:gd name="T15" fmla="*/ 0 h 3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315">
                  <a:moveTo>
                    <a:pt x="117" y="0"/>
                  </a:moveTo>
                  <a:cubicBezTo>
                    <a:pt x="117" y="0"/>
                    <a:pt x="15" y="35"/>
                    <a:pt x="7" y="113"/>
                  </a:cubicBezTo>
                  <a:cubicBezTo>
                    <a:pt x="0" y="190"/>
                    <a:pt x="9" y="254"/>
                    <a:pt x="32" y="284"/>
                  </a:cubicBezTo>
                  <a:cubicBezTo>
                    <a:pt x="55" y="315"/>
                    <a:pt x="94" y="303"/>
                    <a:pt x="94" y="303"/>
                  </a:cubicBezTo>
                  <a:cubicBezTo>
                    <a:pt x="97" y="285"/>
                    <a:pt x="97" y="285"/>
                    <a:pt x="97" y="285"/>
                  </a:cubicBezTo>
                  <a:cubicBezTo>
                    <a:pt x="97" y="285"/>
                    <a:pt x="36" y="294"/>
                    <a:pt x="26" y="191"/>
                  </a:cubicBezTo>
                  <a:cubicBezTo>
                    <a:pt x="16" y="86"/>
                    <a:pt x="41" y="71"/>
                    <a:pt x="67" y="40"/>
                  </a:cubicBezTo>
                  <a:cubicBezTo>
                    <a:pt x="94" y="9"/>
                    <a:pt x="117" y="0"/>
                    <a:pt x="117" y="0"/>
                  </a:cubicBezTo>
                  <a:close/>
                </a:path>
              </a:pathLst>
            </a:custGeom>
            <a:solidFill>
              <a:srgbClr val="A05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9" name="Freeform 47"/>
            <p:cNvSpPr>
              <a:spLocks/>
            </p:cNvSpPr>
            <p:nvPr/>
          </p:nvSpPr>
          <p:spPr bwMode="auto">
            <a:xfrm>
              <a:off x="3773" y="1710"/>
              <a:ext cx="233" cy="548"/>
            </a:xfrm>
            <a:custGeom>
              <a:avLst/>
              <a:gdLst>
                <a:gd name="T0" fmla="*/ 40 w 99"/>
                <a:gd name="T1" fmla="*/ 28 h 232"/>
                <a:gd name="T2" fmla="*/ 0 w 99"/>
                <a:gd name="T3" fmla="*/ 0 h 232"/>
                <a:gd name="T4" fmla="*/ 90 w 99"/>
                <a:gd name="T5" fmla="*/ 79 h 232"/>
                <a:gd name="T6" fmla="*/ 80 w 99"/>
                <a:gd name="T7" fmla="*/ 209 h 232"/>
                <a:gd name="T8" fmla="*/ 35 w 99"/>
                <a:gd name="T9" fmla="*/ 227 h 232"/>
                <a:gd name="T10" fmla="*/ 31 w 99"/>
                <a:gd name="T11" fmla="*/ 214 h 232"/>
                <a:gd name="T12" fmla="*/ 80 w 99"/>
                <a:gd name="T13" fmla="*/ 139 h 232"/>
                <a:gd name="T14" fmla="*/ 40 w 99"/>
                <a:gd name="T15" fmla="*/ 28 h 2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9" h="232">
                  <a:moveTo>
                    <a:pt x="40" y="28"/>
                  </a:moveTo>
                  <a:cubicBezTo>
                    <a:pt x="18" y="5"/>
                    <a:pt x="0" y="0"/>
                    <a:pt x="0" y="0"/>
                  </a:cubicBezTo>
                  <a:cubicBezTo>
                    <a:pt x="0" y="0"/>
                    <a:pt x="80" y="21"/>
                    <a:pt x="90" y="79"/>
                  </a:cubicBezTo>
                  <a:cubicBezTo>
                    <a:pt x="99" y="136"/>
                    <a:pt x="95" y="185"/>
                    <a:pt x="80" y="209"/>
                  </a:cubicBezTo>
                  <a:cubicBezTo>
                    <a:pt x="64" y="232"/>
                    <a:pt x="35" y="227"/>
                    <a:pt x="35" y="227"/>
                  </a:cubicBezTo>
                  <a:cubicBezTo>
                    <a:pt x="31" y="214"/>
                    <a:pt x="31" y="214"/>
                    <a:pt x="31" y="214"/>
                  </a:cubicBezTo>
                  <a:cubicBezTo>
                    <a:pt x="31" y="214"/>
                    <a:pt x="77" y="217"/>
                    <a:pt x="80" y="139"/>
                  </a:cubicBezTo>
                  <a:cubicBezTo>
                    <a:pt x="81" y="59"/>
                    <a:pt x="62" y="49"/>
                    <a:pt x="40" y="28"/>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0" name="Freeform 48"/>
            <p:cNvSpPr>
              <a:spLocks/>
            </p:cNvSpPr>
            <p:nvPr/>
          </p:nvSpPr>
          <p:spPr bwMode="auto">
            <a:xfrm>
              <a:off x="3690" y="1765"/>
              <a:ext cx="92" cy="467"/>
            </a:xfrm>
            <a:custGeom>
              <a:avLst/>
              <a:gdLst>
                <a:gd name="T0" fmla="*/ 0 w 39"/>
                <a:gd name="T1" fmla="*/ 0 h 198"/>
                <a:gd name="T2" fmla="*/ 37 w 39"/>
                <a:gd name="T3" fmla="*/ 87 h 198"/>
                <a:gd name="T4" fmla="*/ 29 w 39"/>
                <a:gd name="T5" fmla="*/ 198 h 198"/>
                <a:gd name="T6" fmla="*/ 15 w 39"/>
                <a:gd name="T7" fmla="*/ 194 h 198"/>
                <a:gd name="T8" fmla="*/ 19 w 39"/>
                <a:gd name="T9" fmla="*/ 95 h 198"/>
                <a:gd name="T10" fmla="*/ 0 w 39"/>
                <a:gd name="T11" fmla="*/ 0 h 198"/>
              </a:gdLst>
              <a:ahLst/>
              <a:cxnLst>
                <a:cxn ang="0">
                  <a:pos x="T0" y="T1"/>
                </a:cxn>
                <a:cxn ang="0">
                  <a:pos x="T2" y="T3"/>
                </a:cxn>
                <a:cxn ang="0">
                  <a:pos x="T4" y="T5"/>
                </a:cxn>
                <a:cxn ang="0">
                  <a:pos x="T6" y="T7"/>
                </a:cxn>
                <a:cxn ang="0">
                  <a:pos x="T8" y="T9"/>
                </a:cxn>
                <a:cxn ang="0">
                  <a:pos x="T10" y="T11"/>
                </a:cxn>
              </a:cxnLst>
              <a:rect l="0" t="0" r="r" b="b"/>
              <a:pathLst>
                <a:path w="39" h="198">
                  <a:moveTo>
                    <a:pt x="0" y="0"/>
                  </a:moveTo>
                  <a:cubicBezTo>
                    <a:pt x="21" y="16"/>
                    <a:pt x="35" y="47"/>
                    <a:pt x="37" y="87"/>
                  </a:cubicBezTo>
                  <a:cubicBezTo>
                    <a:pt x="39" y="127"/>
                    <a:pt x="29" y="198"/>
                    <a:pt x="29" y="198"/>
                  </a:cubicBezTo>
                  <a:cubicBezTo>
                    <a:pt x="15" y="194"/>
                    <a:pt x="15" y="194"/>
                    <a:pt x="15" y="194"/>
                  </a:cubicBezTo>
                  <a:cubicBezTo>
                    <a:pt x="15" y="194"/>
                    <a:pt x="21" y="129"/>
                    <a:pt x="19" y="95"/>
                  </a:cubicBezTo>
                  <a:cubicBezTo>
                    <a:pt x="18" y="61"/>
                    <a:pt x="15" y="35"/>
                    <a:pt x="0" y="0"/>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1" name="Freeform 49"/>
            <p:cNvSpPr>
              <a:spLocks/>
            </p:cNvSpPr>
            <p:nvPr/>
          </p:nvSpPr>
          <p:spPr bwMode="auto">
            <a:xfrm>
              <a:off x="2481" y="1663"/>
              <a:ext cx="2130" cy="1410"/>
            </a:xfrm>
            <a:custGeom>
              <a:avLst/>
              <a:gdLst>
                <a:gd name="T0" fmla="*/ 0 w 902"/>
                <a:gd name="T1" fmla="*/ 242 h 597"/>
                <a:gd name="T2" fmla="*/ 49 w 902"/>
                <a:gd name="T3" fmla="*/ 238 h 597"/>
                <a:gd name="T4" fmla="*/ 239 w 902"/>
                <a:gd name="T5" fmla="*/ 146 h 597"/>
                <a:gd name="T6" fmla="*/ 286 w 902"/>
                <a:gd name="T7" fmla="*/ 10 h 597"/>
                <a:gd name="T8" fmla="*/ 403 w 902"/>
                <a:gd name="T9" fmla="*/ 46 h 597"/>
                <a:gd name="T10" fmla="*/ 387 w 902"/>
                <a:gd name="T11" fmla="*/ 132 h 597"/>
                <a:gd name="T12" fmla="*/ 520 w 902"/>
                <a:gd name="T13" fmla="*/ 148 h 597"/>
                <a:gd name="T14" fmla="*/ 587 w 902"/>
                <a:gd name="T15" fmla="*/ 190 h 597"/>
                <a:gd name="T16" fmla="*/ 723 w 902"/>
                <a:gd name="T17" fmla="*/ 224 h 597"/>
                <a:gd name="T18" fmla="*/ 898 w 902"/>
                <a:gd name="T19" fmla="*/ 500 h 597"/>
                <a:gd name="T20" fmla="*/ 902 w 902"/>
                <a:gd name="T21" fmla="*/ 597 h 597"/>
                <a:gd name="T22" fmla="*/ 0 w 902"/>
                <a:gd name="T23" fmla="*/ 597 h 597"/>
                <a:gd name="T24" fmla="*/ 0 w 902"/>
                <a:gd name="T25" fmla="*/ 242 h 597"/>
                <a:gd name="T26" fmla="*/ 0 w 902"/>
                <a:gd name="T27" fmla="*/ 242 h 5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2" h="597">
                  <a:moveTo>
                    <a:pt x="0" y="242"/>
                  </a:moveTo>
                  <a:cubicBezTo>
                    <a:pt x="17" y="238"/>
                    <a:pt x="34" y="238"/>
                    <a:pt x="49" y="238"/>
                  </a:cubicBezTo>
                  <a:cubicBezTo>
                    <a:pt x="78" y="188"/>
                    <a:pt x="161" y="135"/>
                    <a:pt x="239" y="146"/>
                  </a:cubicBezTo>
                  <a:cubicBezTo>
                    <a:pt x="239" y="83"/>
                    <a:pt x="260" y="35"/>
                    <a:pt x="286" y="10"/>
                  </a:cubicBezTo>
                  <a:cubicBezTo>
                    <a:pt x="317" y="0"/>
                    <a:pt x="381" y="28"/>
                    <a:pt x="403" y="46"/>
                  </a:cubicBezTo>
                  <a:cubicBezTo>
                    <a:pt x="387" y="74"/>
                    <a:pt x="382" y="111"/>
                    <a:pt x="387" y="132"/>
                  </a:cubicBezTo>
                  <a:cubicBezTo>
                    <a:pt x="387" y="132"/>
                    <a:pt x="468" y="126"/>
                    <a:pt x="520" y="148"/>
                  </a:cubicBezTo>
                  <a:cubicBezTo>
                    <a:pt x="570" y="169"/>
                    <a:pt x="587" y="190"/>
                    <a:pt x="587" y="190"/>
                  </a:cubicBezTo>
                  <a:cubicBezTo>
                    <a:pt x="587" y="190"/>
                    <a:pt x="684" y="202"/>
                    <a:pt x="723" y="224"/>
                  </a:cubicBezTo>
                  <a:cubicBezTo>
                    <a:pt x="775" y="253"/>
                    <a:pt x="884" y="347"/>
                    <a:pt x="898" y="500"/>
                  </a:cubicBezTo>
                  <a:cubicBezTo>
                    <a:pt x="900" y="536"/>
                    <a:pt x="901" y="568"/>
                    <a:pt x="902" y="597"/>
                  </a:cubicBezTo>
                  <a:cubicBezTo>
                    <a:pt x="0" y="597"/>
                    <a:pt x="0" y="597"/>
                    <a:pt x="0" y="597"/>
                  </a:cubicBezTo>
                  <a:cubicBezTo>
                    <a:pt x="0" y="242"/>
                    <a:pt x="0" y="242"/>
                    <a:pt x="0" y="242"/>
                  </a:cubicBezTo>
                  <a:cubicBezTo>
                    <a:pt x="0" y="242"/>
                    <a:pt x="0" y="242"/>
                    <a:pt x="0" y="2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2" name="Freeform 50"/>
            <p:cNvSpPr>
              <a:spLocks/>
            </p:cNvSpPr>
            <p:nvPr/>
          </p:nvSpPr>
          <p:spPr bwMode="auto">
            <a:xfrm>
              <a:off x="2481" y="2036"/>
              <a:ext cx="2118" cy="1037"/>
            </a:xfrm>
            <a:custGeom>
              <a:avLst/>
              <a:gdLst>
                <a:gd name="T0" fmla="*/ 0 w 897"/>
                <a:gd name="T1" fmla="*/ 127 h 439"/>
                <a:gd name="T2" fmla="*/ 73 w 897"/>
                <a:gd name="T3" fmla="*/ 112 h 439"/>
                <a:gd name="T4" fmla="*/ 463 w 897"/>
                <a:gd name="T5" fmla="*/ 34 h 439"/>
                <a:gd name="T6" fmla="*/ 615 w 897"/>
                <a:gd name="T7" fmla="*/ 60 h 439"/>
                <a:gd name="T8" fmla="*/ 872 w 897"/>
                <a:gd name="T9" fmla="*/ 439 h 439"/>
                <a:gd name="T10" fmla="*/ 0 w 897"/>
                <a:gd name="T11" fmla="*/ 439 h 439"/>
                <a:gd name="T12" fmla="*/ 0 w 897"/>
                <a:gd name="T13" fmla="*/ 127 h 439"/>
                <a:gd name="T14" fmla="*/ 0 w 897"/>
                <a:gd name="T15" fmla="*/ 127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7" h="439">
                  <a:moveTo>
                    <a:pt x="0" y="127"/>
                  </a:moveTo>
                  <a:cubicBezTo>
                    <a:pt x="22" y="118"/>
                    <a:pt x="48" y="112"/>
                    <a:pt x="73" y="112"/>
                  </a:cubicBezTo>
                  <a:cubicBezTo>
                    <a:pt x="161" y="0"/>
                    <a:pt x="344" y="8"/>
                    <a:pt x="463" y="34"/>
                  </a:cubicBezTo>
                  <a:cubicBezTo>
                    <a:pt x="577" y="60"/>
                    <a:pt x="615" y="60"/>
                    <a:pt x="615" y="60"/>
                  </a:cubicBezTo>
                  <a:cubicBezTo>
                    <a:pt x="728" y="57"/>
                    <a:pt x="897" y="200"/>
                    <a:pt x="872" y="439"/>
                  </a:cubicBezTo>
                  <a:cubicBezTo>
                    <a:pt x="0" y="439"/>
                    <a:pt x="0" y="439"/>
                    <a:pt x="0" y="439"/>
                  </a:cubicBezTo>
                  <a:cubicBezTo>
                    <a:pt x="0" y="127"/>
                    <a:pt x="0" y="127"/>
                    <a:pt x="0" y="127"/>
                  </a:cubicBezTo>
                  <a:cubicBezTo>
                    <a:pt x="0" y="127"/>
                    <a:pt x="0" y="127"/>
                    <a:pt x="0" y="127"/>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3" name="Freeform 51"/>
            <p:cNvSpPr>
              <a:spLocks/>
            </p:cNvSpPr>
            <p:nvPr/>
          </p:nvSpPr>
          <p:spPr bwMode="auto">
            <a:xfrm>
              <a:off x="2639" y="1755"/>
              <a:ext cx="1186" cy="657"/>
            </a:xfrm>
            <a:custGeom>
              <a:avLst/>
              <a:gdLst>
                <a:gd name="T0" fmla="*/ 96 w 502"/>
                <a:gd name="T1" fmla="*/ 162 h 278"/>
                <a:gd name="T2" fmla="*/ 198 w 502"/>
                <a:gd name="T3" fmla="*/ 145 h 278"/>
                <a:gd name="T4" fmla="*/ 228 w 502"/>
                <a:gd name="T5" fmla="*/ 6 h 278"/>
                <a:gd name="T6" fmla="*/ 305 w 502"/>
                <a:gd name="T7" fmla="*/ 30 h 278"/>
                <a:gd name="T8" fmla="*/ 291 w 502"/>
                <a:gd name="T9" fmla="*/ 143 h 278"/>
                <a:gd name="T10" fmla="*/ 502 w 502"/>
                <a:gd name="T11" fmla="*/ 207 h 278"/>
                <a:gd name="T12" fmla="*/ 389 w 502"/>
                <a:gd name="T13" fmla="*/ 184 h 278"/>
                <a:gd name="T14" fmla="*/ 436 w 502"/>
                <a:gd name="T15" fmla="*/ 248 h 278"/>
                <a:gd name="T16" fmla="*/ 285 w 502"/>
                <a:gd name="T17" fmla="*/ 211 h 278"/>
                <a:gd name="T18" fmla="*/ 136 w 502"/>
                <a:gd name="T19" fmla="*/ 278 h 278"/>
                <a:gd name="T20" fmla="*/ 132 w 502"/>
                <a:gd name="T21" fmla="*/ 198 h 278"/>
                <a:gd name="T22" fmla="*/ 0 w 502"/>
                <a:gd name="T23" fmla="*/ 247 h 278"/>
                <a:gd name="T24" fmla="*/ 96 w 502"/>
                <a:gd name="T25" fmla="*/ 162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2" h="278">
                  <a:moveTo>
                    <a:pt x="96" y="162"/>
                  </a:moveTo>
                  <a:cubicBezTo>
                    <a:pt x="149" y="139"/>
                    <a:pt x="198" y="145"/>
                    <a:pt x="198" y="145"/>
                  </a:cubicBezTo>
                  <a:cubicBezTo>
                    <a:pt x="198" y="145"/>
                    <a:pt x="188" y="62"/>
                    <a:pt x="228" y="6"/>
                  </a:cubicBezTo>
                  <a:cubicBezTo>
                    <a:pt x="277" y="0"/>
                    <a:pt x="305" y="30"/>
                    <a:pt x="305" y="30"/>
                  </a:cubicBezTo>
                  <a:cubicBezTo>
                    <a:pt x="305" y="30"/>
                    <a:pt x="275" y="124"/>
                    <a:pt x="291" y="143"/>
                  </a:cubicBezTo>
                  <a:cubicBezTo>
                    <a:pt x="331" y="143"/>
                    <a:pt x="418" y="115"/>
                    <a:pt x="502" y="207"/>
                  </a:cubicBezTo>
                  <a:cubicBezTo>
                    <a:pt x="502" y="207"/>
                    <a:pt x="425" y="179"/>
                    <a:pt x="389" y="184"/>
                  </a:cubicBezTo>
                  <a:cubicBezTo>
                    <a:pt x="436" y="211"/>
                    <a:pt x="436" y="248"/>
                    <a:pt x="436" y="248"/>
                  </a:cubicBezTo>
                  <a:cubicBezTo>
                    <a:pt x="436" y="248"/>
                    <a:pt x="351" y="213"/>
                    <a:pt x="285" y="211"/>
                  </a:cubicBezTo>
                  <a:cubicBezTo>
                    <a:pt x="226" y="221"/>
                    <a:pt x="136" y="278"/>
                    <a:pt x="136" y="278"/>
                  </a:cubicBezTo>
                  <a:cubicBezTo>
                    <a:pt x="136" y="278"/>
                    <a:pt x="122" y="247"/>
                    <a:pt x="132" y="198"/>
                  </a:cubicBezTo>
                  <a:cubicBezTo>
                    <a:pt x="87" y="207"/>
                    <a:pt x="0" y="247"/>
                    <a:pt x="0" y="247"/>
                  </a:cubicBezTo>
                  <a:cubicBezTo>
                    <a:pt x="0" y="247"/>
                    <a:pt x="24" y="194"/>
                    <a:pt x="96" y="162"/>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4" name="Freeform 52"/>
            <p:cNvSpPr>
              <a:spLocks/>
            </p:cNvSpPr>
            <p:nvPr/>
          </p:nvSpPr>
          <p:spPr bwMode="auto">
            <a:xfrm>
              <a:off x="3938" y="2223"/>
              <a:ext cx="567" cy="850"/>
            </a:xfrm>
            <a:custGeom>
              <a:avLst/>
              <a:gdLst>
                <a:gd name="T0" fmla="*/ 189 w 240"/>
                <a:gd name="T1" fmla="*/ 180 h 360"/>
                <a:gd name="T2" fmla="*/ 0 w 240"/>
                <a:gd name="T3" fmla="*/ 19 h 360"/>
                <a:gd name="T4" fmla="*/ 159 w 240"/>
                <a:gd name="T5" fmla="*/ 84 h 360"/>
                <a:gd name="T6" fmla="*/ 240 w 240"/>
                <a:gd name="T7" fmla="*/ 326 h 360"/>
                <a:gd name="T8" fmla="*/ 240 w 240"/>
                <a:gd name="T9" fmla="*/ 360 h 360"/>
                <a:gd name="T10" fmla="*/ 216 w 240"/>
                <a:gd name="T11" fmla="*/ 360 h 360"/>
                <a:gd name="T12" fmla="*/ 189 w 240"/>
                <a:gd name="T13" fmla="*/ 180 h 360"/>
              </a:gdLst>
              <a:ahLst/>
              <a:cxnLst>
                <a:cxn ang="0">
                  <a:pos x="T0" y="T1"/>
                </a:cxn>
                <a:cxn ang="0">
                  <a:pos x="T2" y="T3"/>
                </a:cxn>
                <a:cxn ang="0">
                  <a:pos x="T4" y="T5"/>
                </a:cxn>
                <a:cxn ang="0">
                  <a:pos x="T6" y="T7"/>
                </a:cxn>
                <a:cxn ang="0">
                  <a:pos x="T8" y="T9"/>
                </a:cxn>
                <a:cxn ang="0">
                  <a:pos x="T10" y="T11"/>
                </a:cxn>
                <a:cxn ang="0">
                  <a:pos x="T12" y="T13"/>
                </a:cxn>
              </a:cxnLst>
              <a:rect l="0" t="0" r="r" b="b"/>
              <a:pathLst>
                <a:path w="240" h="360">
                  <a:moveTo>
                    <a:pt x="189" y="180"/>
                  </a:moveTo>
                  <a:cubicBezTo>
                    <a:pt x="130" y="16"/>
                    <a:pt x="53" y="33"/>
                    <a:pt x="0" y="19"/>
                  </a:cubicBezTo>
                  <a:cubicBezTo>
                    <a:pt x="45" y="0"/>
                    <a:pt x="117" y="27"/>
                    <a:pt x="159" y="84"/>
                  </a:cubicBezTo>
                  <a:cubicBezTo>
                    <a:pt x="202" y="141"/>
                    <a:pt x="240" y="245"/>
                    <a:pt x="240" y="326"/>
                  </a:cubicBezTo>
                  <a:cubicBezTo>
                    <a:pt x="240" y="339"/>
                    <a:pt x="240" y="350"/>
                    <a:pt x="240" y="360"/>
                  </a:cubicBezTo>
                  <a:cubicBezTo>
                    <a:pt x="216" y="360"/>
                    <a:pt x="216" y="360"/>
                    <a:pt x="216" y="360"/>
                  </a:cubicBezTo>
                  <a:cubicBezTo>
                    <a:pt x="218" y="311"/>
                    <a:pt x="213" y="248"/>
                    <a:pt x="189" y="18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5" name="Freeform 53"/>
            <p:cNvSpPr>
              <a:spLocks/>
            </p:cNvSpPr>
            <p:nvPr/>
          </p:nvSpPr>
          <p:spPr bwMode="auto">
            <a:xfrm>
              <a:off x="3073" y="1769"/>
              <a:ext cx="102" cy="374"/>
            </a:xfrm>
            <a:custGeom>
              <a:avLst/>
              <a:gdLst>
                <a:gd name="T0" fmla="*/ 43 w 43"/>
                <a:gd name="T1" fmla="*/ 0 h 158"/>
                <a:gd name="T2" fmla="*/ 17 w 43"/>
                <a:gd name="T3" fmla="*/ 85 h 158"/>
                <a:gd name="T4" fmla="*/ 15 w 43"/>
                <a:gd name="T5" fmla="*/ 158 h 158"/>
                <a:gd name="T6" fmla="*/ 8 w 43"/>
                <a:gd name="T7" fmla="*/ 83 h 158"/>
                <a:gd name="T8" fmla="*/ 43 w 43"/>
                <a:gd name="T9" fmla="*/ 0 h 158"/>
              </a:gdLst>
              <a:ahLst/>
              <a:cxnLst>
                <a:cxn ang="0">
                  <a:pos x="T0" y="T1"/>
                </a:cxn>
                <a:cxn ang="0">
                  <a:pos x="T2" y="T3"/>
                </a:cxn>
                <a:cxn ang="0">
                  <a:pos x="T4" y="T5"/>
                </a:cxn>
                <a:cxn ang="0">
                  <a:pos x="T6" y="T7"/>
                </a:cxn>
                <a:cxn ang="0">
                  <a:pos x="T8" y="T9"/>
                </a:cxn>
              </a:cxnLst>
              <a:rect l="0" t="0" r="r" b="b"/>
              <a:pathLst>
                <a:path w="43" h="158">
                  <a:moveTo>
                    <a:pt x="43" y="0"/>
                  </a:moveTo>
                  <a:cubicBezTo>
                    <a:pt x="43" y="0"/>
                    <a:pt x="20" y="49"/>
                    <a:pt x="17" y="85"/>
                  </a:cubicBezTo>
                  <a:cubicBezTo>
                    <a:pt x="14" y="106"/>
                    <a:pt x="15" y="158"/>
                    <a:pt x="15" y="158"/>
                  </a:cubicBezTo>
                  <a:cubicBezTo>
                    <a:pt x="15" y="158"/>
                    <a:pt x="0" y="139"/>
                    <a:pt x="8" y="83"/>
                  </a:cubicBezTo>
                  <a:cubicBezTo>
                    <a:pt x="18" y="15"/>
                    <a:pt x="43" y="0"/>
                    <a:pt x="43" y="0"/>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6" name="Freeform 54"/>
            <p:cNvSpPr>
              <a:spLocks/>
            </p:cNvSpPr>
            <p:nvPr/>
          </p:nvSpPr>
          <p:spPr bwMode="auto">
            <a:xfrm>
              <a:off x="3477" y="2414"/>
              <a:ext cx="291" cy="659"/>
            </a:xfrm>
            <a:custGeom>
              <a:avLst/>
              <a:gdLst>
                <a:gd name="T0" fmla="*/ 70 w 123"/>
                <a:gd name="T1" fmla="*/ 131 h 279"/>
                <a:gd name="T2" fmla="*/ 0 w 123"/>
                <a:gd name="T3" fmla="*/ 0 h 279"/>
                <a:gd name="T4" fmla="*/ 94 w 123"/>
                <a:gd name="T5" fmla="*/ 71 h 279"/>
                <a:gd name="T6" fmla="*/ 123 w 123"/>
                <a:gd name="T7" fmla="*/ 245 h 279"/>
                <a:gd name="T8" fmla="*/ 120 w 123"/>
                <a:gd name="T9" fmla="*/ 279 h 279"/>
                <a:gd name="T10" fmla="*/ 78 w 123"/>
                <a:gd name="T11" fmla="*/ 279 h 279"/>
                <a:gd name="T12" fmla="*/ 70 w 123"/>
                <a:gd name="T13" fmla="*/ 131 h 279"/>
              </a:gdLst>
              <a:ahLst/>
              <a:cxnLst>
                <a:cxn ang="0">
                  <a:pos x="T0" y="T1"/>
                </a:cxn>
                <a:cxn ang="0">
                  <a:pos x="T2" y="T3"/>
                </a:cxn>
                <a:cxn ang="0">
                  <a:pos x="T4" y="T5"/>
                </a:cxn>
                <a:cxn ang="0">
                  <a:pos x="T6" y="T7"/>
                </a:cxn>
                <a:cxn ang="0">
                  <a:pos x="T8" y="T9"/>
                </a:cxn>
                <a:cxn ang="0">
                  <a:pos x="T10" y="T11"/>
                </a:cxn>
                <a:cxn ang="0">
                  <a:pos x="T12" y="T13"/>
                </a:cxn>
              </a:cxnLst>
              <a:rect l="0" t="0" r="r" b="b"/>
              <a:pathLst>
                <a:path w="123" h="279">
                  <a:moveTo>
                    <a:pt x="70" y="131"/>
                  </a:moveTo>
                  <a:cubicBezTo>
                    <a:pt x="59" y="83"/>
                    <a:pt x="0" y="0"/>
                    <a:pt x="0" y="0"/>
                  </a:cubicBezTo>
                  <a:cubicBezTo>
                    <a:pt x="0" y="0"/>
                    <a:pt x="74" y="35"/>
                    <a:pt x="94" y="71"/>
                  </a:cubicBezTo>
                  <a:cubicBezTo>
                    <a:pt x="112" y="108"/>
                    <a:pt x="123" y="239"/>
                    <a:pt x="123" y="245"/>
                  </a:cubicBezTo>
                  <a:cubicBezTo>
                    <a:pt x="123" y="248"/>
                    <a:pt x="122" y="263"/>
                    <a:pt x="120" y="279"/>
                  </a:cubicBezTo>
                  <a:cubicBezTo>
                    <a:pt x="78" y="279"/>
                    <a:pt x="78" y="279"/>
                    <a:pt x="78" y="279"/>
                  </a:cubicBezTo>
                  <a:cubicBezTo>
                    <a:pt x="80" y="237"/>
                    <a:pt x="81" y="180"/>
                    <a:pt x="70" y="13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7" name="Freeform 55"/>
            <p:cNvSpPr>
              <a:spLocks/>
            </p:cNvSpPr>
            <p:nvPr/>
          </p:nvSpPr>
          <p:spPr bwMode="auto">
            <a:xfrm>
              <a:off x="3442" y="2393"/>
              <a:ext cx="364" cy="680"/>
            </a:xfrm>
            <a:custGeom>
              <a:avLst/>
              <a:gdLst>
                <a:gd name="T0" fmla="*/ 119 w 154"/>
                <a:gd name="T1" fmla="*/ 144 h 288"/>
                <a:gd name="T2" fmla="*/ 0 w 154"/>
                <a:gd name="T3" fmla="*/ 0 h 288"/>
                <a:gd name="T4" fmla="*/ 141 w 154"/>
                <a:gd name="T5" fmla="*/ 148 h 288"/>
                <a:gd name="T6" fmla="*/ 148 w 154"/>
                <a:gd name="T7" fmla="*/ 288 h 288"/>
                <a:gd name="T8" fmla="*/ 128 w 154"/>
                <a:gd name="T9" fmla="*/ 288 h 288"/>
                <a:gd name="T10" fmla="*/ 119 w 154"/>
                <a:gd name="T11" fmla="*/ 144 h 288"/>
              </a:gdLst>
              <a:ahLst/>
              <a:cxnLst>
                <a:cxn ang="0">
                  <a:pos x="T0" y="T1"/>
                </a:cxn>
                <a:cxn ang="0">
                  <a:pos x="T2" y="T3"/>
                </a:cxn>
                <a:cxn ang="0">
                  <a:pos x="T4" y="T5"/>
                </a:cxn>
                <a:cxn ang="0">
                  <a:pos x="T6" y="T7"/>
                </a:cxn>
                <a:cxn ang="0">
                  <a:pos x="T8" y="T9"/>
                </a:cxn>
                <a:cxn ang="0">
                  <a:pos x="T10" y="T11"/>
                </a:cxn>
              </a:cxnLst>
              <a:rect l="0" t="0" r="r" b="b"/>
              <a:pathLst>
                <a:path w="154" h="288">
                  <a:moveTo>
                    <a:pt x="119" y="144"/>
                  </a:moveTo>
                  <a:cubicBezTo>
                    <a:pt x="98" y="50"/>
                    <a:pt x="0" y="0"/>
                    <a:pt x="0" y="0"/>
                  </a:cubicBezTo>
                  <a:cubicBezTo>
                    <a:pt x="0" y="0"/>
                    <a:pt x="110" y="16"/>
                    <a:pt x="141" y="148"/>
                  </a:cubicBezTo>
                  <a:cubicBezTo>
                    <a:pt x="154" y="200"/>
                    <a:pt x="152" y="248"/>
                    <a:pt x="148" y="288"/>
                  </a:cubicBezTo>
                  <a:cubicBezTo>
                    <a:pt x="128" y="288"/>
                    <a:pt x="128" y="288"/>
                    <a:pt x="128" y="288"/>
                  </a:cubicBezTo>
                  <a:cubicBezTo>
                    <a:pt x="129" y="240"/>
                    <a:pt x="128" y="186"/>
                    <a:pt x="119" y="14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8" name="Freeform 56"/>
            <p:cNvSpPr>
              <a:spLocks/>
            </p:cNvSpPr>
            <p:nvPr/>
          </p:nvSpPr>
          <p:spPr bwMode="auto">
            <a:xfrm>
              <a:off x="2481" y="2452"/>
              <a:ext cx="276" cy="621"/>
            </a:xfrm>
            <a:custGeom>
              <a:avLst/>
              <a:gdLst>
                <a:gd name="T0" fmla="*/ 0 w 117"/>
                <a:gd name="T1" fmla="*/ 194 h 263"/>
                <a:gd name="T2" fmla="*/ 24 w 117"/>
                <a:gd name="T3" fmla="*/ 72 h 263"/>
                <a:gd name="T4" fmla="*/ 117 w 117"/>
                <a:gd name="T5" fmla="*/ 0 h 263"/>
                <a:gd name="T6" fmla="*/ 48 w 117"/>
                <a:gd name="T7" fmla="*/ 131 h 263"/>
                <a:gd name="T8" fmla="*/ 40 w 117"/>
                <a:gd name="T9" fmla="*/ 263 h 263"/>
                <a:gd name="T10" fmla="*/ 0 w 117"/>
                <a:gd name="T11" fmla="*/ 263 h 263"/>
                <a:gd name="T12" fmla="*/ 0 w 117"/>
                <a:gd name="T13" fmla="*/ 194 h 263"/>
                <a:gd name="T14" fmla="*/ 0 w 117"/>
                <a:gd name="T15" fmla="*/ 19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 h="263">
                  <a:moveTo>
                    <a:pt x="0" y="194"/>
                  </a:moveTo>
                  <a:cubicBezTo>
                    <a:pt x="5" y="152"/>
                    <a:pt x="13" y="94"/>
                    <a:pt x="24" y="72"/>
                  </a:cubicBezTo>
                  <a:cubicBezTo>
                    <a:pt x="44" y="36"/>
                    <a:pt x="117" y="0"/>
                    <a:pt x="117" y="0"/>
                  </a:cubicBezTo>
                  <a:cubicBezTo>
                    <a:pt x="117" y="0"/>
                    <a:pt x="58" y="84"/>
                    <a:pt x="48" y="131"/>
                  </a:cubicBezTo>
                  <a:cubicBezTo>
                    <a:pt x="38" y="175"/>
                    <a:pt x="37" y="224"/>
                    <a:pt x="40" y="263"/>
                  </a:cubicBezTo>
                  <a:cubicBezTo>
                    <a:pt x="0" y="263"/>
                    <a:pt x="0" y="263"/>
                    <a:pt x="0" y="263"/>
                  </a:cubicBezTo>
                  <a:cubicBezTo>
                    <a:pt x="0" y="194"/>
                    <a:pt x="0" y="194"/>
                    <a:pt x="0" y="194"/>
                  </a:cubicBezTo>
                  <a:cubicBezTo>
                    <a:pt x="0" y="194"/>
                    <a:pt x="0" y="194"/>
                    <a:pt x="0" y="194"/>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9" name="Freeform 57"/>
            <p:cNvSpPr>
              <a:spLocks/>
            </p:cNvSpPr>
            <p:nvPr/>
          </p:nvSpPr>
          <p:spPr bwMode="auto">
            <a:xfrm>
              <a:off x="2481" y="2433"/>
              <a:ext cx="314" cy="640"/>
            </a:xfrm>
            <a:custGeom>
              <a:avLst/>
              <a:gdLst>
                <a:gd name="T0" fmla="*/ 0 w 133"/>
                <a:gd name="T1" fmla="*/ 118 h 271"/>
                <a:gd name="T2" fmla="*/ 133 w 133"/>
                <a:gd name="T3" fmla="*/ 0 h 271"/>
                <a:gd name="T4" fmla="*/ 13 w 133"/>
                <a:gd name="T5" fmla="*/ 144 h 271"/>
                <a:gd name="T6" fmla="*/ 4 w 133"/>
                <a:gd name="T7" fmla="*/ 271 h 271"/>
                <a:gd name="T8" fmla="*/ 0 w 133"/>
                <a:gd name="T9" fmla="*/ 271 h 271"/>
                <a:gd name="T10" fmla="*/ 0 w 133"/>
                <a:gd name="T11" fmla="*/ 118 h 271"/>
                <a:gd name="T12" fmla="*/ 0 w 133"/>
                <a:gd name="T13" fmla="*/ 118 h 271"/>
              </a:gdLst>
              <a:ahLst/>
              <a:cxnLst>
                <a:cxn ang="0">
                  <a:pos x="T0" y="T1"/>
                </a:cxn>
                <a:cxn ang="0">
                  <a:pos x="T2" y="T3"/>
                </a:cxn>
                <a:cxn ang="0">
                  <a:pos x="T4" y="T5"/>
                </a:cxn>
                <a:cxn ang="0">
                  <a:pos x="T6" y="T7"/>
                </a:cxn>
                <a:cxn ang="0">
                  <a:pos x="T8" y="T9"/>
                </a:cxn>
                <a:cxn ang="0">
                  <a:pos x="T10" y="T11"/>
                </a:cxn>
                <a:cxn ang="0">
                  <a:pos x="T12" y="T13"/>
                </a:cxn>
              </a:cxnLst>
              <a:rect l="0" t="0" r="r" b="b"/>
              <a:pathLst>
                <a:path w="133" h="271">
                  <a:moveTo>
                    <a:pt x="0" y="118"/>
                  </a:moveTo>
                  <a:cubicBezTo>
                    <a:pt x="38" y="13"/>
                    <a:pt x="133" y="0"/>
                    <a:pt x="133" y="0"/>
                  </a:cubicBezTo>
                  <a:cubicBezTo>
                    <a:pt x="133" y="0"/>
                    <a:pt x="34" y="50"/>
                    <a:pt x="13" y="144"/>
                  </a:cubicBezTo>
                  <a:cubicBezTo>
                    <a:pt x="5" y="181"/>
                    <a:pt x="3" y="228"/>
                    <a:pt x="4" y="271"/>
                  </a:cubicBezTo>
                  <a:cubicBezTo>
                    <a:pt x="0" y="271"/>
                    <a:pt x="0" y="271"/>
                    <a:pt x="0" y="271"/>
                  </a:cubicBezTo>
                  <a:cubicBezTo>
                    <a:pt x="0" y="118"/>
                    <a:pt x="0" y="118"/>
                    <a:pt x="0" y="118"/>
                  </a:cubicBezTo>
                  <a:cubicBezTo>
                    <a:pt x="0" y="118"/>
                    <a:pt x="0" y="118"/>
                    <a:pt x="0" y="1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0" name="Freeform 58"/>
            <p:cNvSpPr>
              <a:spLocks/>
            </p:cNvSpPr>
            <p:nvPr/>
          </p:nvSpPr>
          <p:spPr bwMode="auto">
            <a:xfrm>
              <a:off x="3307" y="1817"/>
              <a:ext cx="57" cy="281"/>
            </a:xfrm>
            <a:custGeom>
              <a:avLst/>
              <a:gdLst>
                <a:gd name="T0" fmla="*/ 24 w 24"/>
                <a:gd name="T1" fmla="*/ 9 h 119"/>
                <a:gd name="T2" fmla="*/ 12 w 24"/>
                <a:gd name="T3" fmla="*/ 62 h 119"/>
                <a:gd name="T4" fmla="*/ 13 w 24"/>
                <a:gd name="T5" fmla="*/ 117 h 119"/>
                <a:gd name="T6" fmla="*/ 4 w 24"/>
                <a:gd name="T7" fmla="*/ 119 h 119"/>
                <a:gd name="T8" fmla="*/ 0 w 24"/>
                <a:gd name="T9" fmla="*/ 60 h 119"/>
                <a:gd name="T10" fmla="*/ 17 w 24"/>
                <a:gd name="T11" fmla="*/ 0 h 119"/>
                <a:gd name="T12" fmla="*/ 24 w 24"/>
                <a:gd name="T13" fmla="*/ 9 h 119"/>
                <a:gd name="T14" fmla="*/ 24 w 24"/>
                <a:gd name="T15" fmla="*/ 9 h 1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19">
                  <a:moveTo>
                    <a:pt x="24" y="9"/>
                  </a:moveTo>
                  <a:cubicBezTo>
                    <a:pt x="24" y="9"/>
                    <a:pt x="13" y="46"/>
                    <a:pt x="12" y="62"/>
                  </a:cubicBezTo>
                  <a:cubicBezTo>
                    <a:pt x="9" y="79"/>
                    <a:pt x="13" y="117"/>
                    <a:pt x="13" y="117"/>
                  </a:cubicBezTo>
                  <a:cubicBezTo>
                    <a:pt x="4" y="119"/>
                    <a:pt x="4" y="119"/>
                    <a:pt x="4" y="119"/>
                  </a:cubicBezTo>
                  <a:cubicBezTo>
                    <a:pt x="4" y="119"/>
                    <a:pt x="0" y="79"/>
                    <a:pt x="0" y="60"/>
                  </a:cubicBezTo>
                  <a:cubicBezTo>
                    <a:pt x="0" y="41"/>
                    <a:pt x="17" y="0"/>
                    <a:pt x="17" y="0"/>
                  </a:cubicBezTo>
                  <a:cubicBezTo>
                    <a:pt x="24" y="9"/>
                    <a:pt x="24" y="9"/>
                    <a:pt x="24" y="9"/>
                  </a:cubicBezTo>
                  <a:cubicBezTo>
                    <a:pt x="24" y="9"/>
                    <a:pt x="24" y="9"/>
                    <a:pt x="24" y="9"/>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1" name="Freeform 59"/>
            <p:cNvSpPr>
              <a:spLocks/>
            </p:cNvSpPr>
            <p:nvPr/>
          </p:nvSpPr>
          <p:spPr bwMode="auto">
            <a:xfrm>
              <a:off x="3865" y="2511"/>
              <a:ext cx="949" cy="562"/>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2" name="Freeform 60"/>
            <p:cNvSpPr>
              <a:spLocks/>
            </p:cNvSpPr>
            <p:nvPr/>
          </p:nvSpPr>
          <p:spPr bwMode="auto">
            <a:xfrm>
              <a:off x="4120" y="2639"/>
              <a:ext cx="465" cy="120"/>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3" name="Freeform 61"/>
            <p:cNvSpPr>
              <a:spLocks/>
            </p:cNvSpPr>
            <p:nvPr/>
          </p:nvSpPr>
          <p:spPr bwMode="auto">
            <a:xfrm>
              <a:off x="3919" y="2629"/>
              <a:ext cx="888" cy="459"/>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4" name="Freeform 62"/>
            <p:cNvSpPr>
              <a:spLocks noEditPoints="1"/>
            </p:cNvSpPr>
            <p:nvPr/>
          </p:nvSpPr>
          <p:spPr bwMode="auto">
            <a:xfrm>
              <a:off x="3905" y="2660"/>
              <a:ext cx="869" cy="423"/>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5" name="Freeform 63"/>
            <p:cNvSpPr>
              <a:spLocks/>
            </p:cNvSpPr>
            <p:nvPr/>
          </p:nvSpPr>
          <p:spPr bwMode="auto">
            <a:xfrm>
              <a:off x="4240" y="2565"/>
              <a:ext cx="218" cy="218"/>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6" name="Freeform 64"/>
            <p:cNvSpPr>
              <a:spLocks/>
            </p:cNvSpPr>
            <p:nvPr/>
          </p:nvSpPr>
          <p:spPr bwMode="auto">
            <a:xfrm>
              <a:off x="4243" y="2577"/>
              <a:ext cx="233" cy="213"/>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47" name="Freeform 65"/>
            <p:cNvSpPr>
              <a:spLocks/>
            </p:cNvSpPr>
            <p:nvPr/>
          </p:nvSpPr>
          <p:spPr bwMode="auto">
            <a:xfrm>
              <a:off x="3310" y="2072"/>
              <a:ext cx="507" cy="167"/>
            </a:xfrm>
            <a:custGeom>
              <a:avLst/>
              <a:gdLst>
                <a:gd name="T0" fmla="*/ 82 w 215"/>
                <a:gd name="T1" fmla="*/ 2 h 71"/>
                <a:gd name="T2" fmla="*/ 215 w 215"/>
                <a:gd name="T3" fmla="*/ 71 h 71"/>
                <a:gd name="T4" fmla="*/ 98 w 215"/>
                <a:gd name="T5" fmla="*/ 13 h 71"/>
                <a:gd name="T6" fmla="*/ 0 w 215"/>
                <a:gd name="T7" fmla="*/ 14 h 71"/>
                <a:gd name="T8" fmla="*/ 82 w 215"/>
                <a:gd name="T9" fmla="*/ 2 h 71"/>
              </a:gdLst>
              <a:ahLst/>
              <a:cxnLst>
                <a:cxn ang="0">
                  <a:pos x="T0" y="T1"/>
                </a:cxn>
                <a:cxn ang="0">
                  <a:pos x="T2" y="T3"/>
                </a:cxn>
                <a:cxn ang="0">
                  <a:pos x="T4" y="T5"/>
                </a:cxn>
                <a:cxn ang="0">
                  <a:pos x="T6" y="T7"/>
                </a:cxn>
                <a:cxn ang="0">
                  <a:pos x="T8" y="T9"/>
                </a:cxn>
              </a:cxnLst>
              <a:rect l="0" t="0" r="r" b="b"/>
              <a:pathLst>
                <a:path w="215" h="71">
                  <a:moveTo>
                    <a:pt x="82" y="2"/>
                  </a:moveTo>
                  <a:cubicBezTo>
                    <a:pt x="116" y="3"/>
                    <a:pt x="190" y="29"/>
                    <a:pt x="215" y="71"/>
                  </a:cubicBezTo>
                  <a:cubicBezTo>
                    <a:pt x="161" y="35"/>
                    <a:pt x="125" y="17"/>
                    <a:pt x="98" y="13"/>
                  </a:cubicBezTo>
                  <a:cubicBezTo>
                    <a:pt x="76" y="9"/>
                    <a:pt x="76" y="12"/>
                    <a:pt x="0" y="14"/>
                  </a:cubicBezTo>
                  <a:cubicBezTo>
                    <a:pt x="0" y="14"/>
                    <a:pt x="27" y="0"/>
                    <a:pt x="82" y="2"/>
                  </a:cubicBezTo>
                  <a:close/>
                </a:path>
              </a:pathLst>
            </a:custGeom>
            <a:solidFill>
              <a:srgbClr val="7E9D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8" name="Group 347"/>
          <p:cNvGrpSpPr/>
          <p:nvPr/>
        </p:nvGrpSpPr>
        <p:grpSpPr>
          <a:xfrm>
            <a:off x="-1588" y="3799401"/>
            <a:ext cx="4386410" cy="3084511"/>
            <a:chOff x="-1588" y="4419600"/>
            <a:chExt cx="3504440" cy="2464312"/>
          </a:xfrm>
        </p:grpSpPr>
        <p:grpSp>
          <p:nvGrpSpPr>
            <p:cNvPr id="349" name="Group 156"/>
            <p:cNvGrpSpPr>
              <a:grpSpLocks noChangeAspect="1"/>
            </p:cNvGrpSpPr>
            <p:nvPr/>
          </p:nvGrpSpPr>
          <p:grpSpPr bwMode="auto">
            <a:xfrm>
              <a:off x="-321" y="4419600"/>
              <a:ext cx="2827754" cy="2458133"/>
              <a:chOff x="437" y="-367"/>
              <a:chExt cx="5799" cy="5041"/>
            </a:xfrm>
          </p:grpSpPr>
          <p:sp>
            <p:nvSpPr>
              <p:cNvPr id="375" name="Freeform 157"/>
              <p:cNvSpPr>
                <a:spLocks/>
              </p:cNvSpPr>
              <p:nvPr/>
            </p:nvSpPr>
            <p:spPr bwMode="auto">
              <a:xfrm>
                <a:off x="2494" y="-126"/>
                <a:ext cx="1751" cy="1833"/>
              </a:xfrm>
              <a:custGeom>
                <a:avLst/>
                <a:gdLst>
                  <a:gd name="T0" fmla="*/ 484 w 741"/>
                  <a:gd name="T1" fmla="*/ 111 h 776"/>
                  <a:gd name="T2" fmla="*/ 372 w 741"/>
                  <a:gd name="T3" fmla="*/ 48 h 776"/>
                  <a:gd name="T4" fmla="*/ 375 w 741"/>
                  <a:gd name="T5" fmla="*/ 0 h 776"/>
                  <a:gd name="T6" fmla="*/ 301 w 741"/>
                  <a:gd name="T7" fmla="*/ 2 h 776"/>
                  <a:gd name="T8" fmla="*/ 207 w 741"/>
                  <a:gd name="T9" fmla="*/ 112 h 776"/>
                  <a:gd name="T10" fmla="*/ 71 w 741"/>
                  <a:gd name="T11" fmla="*/ 202 h 776"/>
                  <a:gd name="T12" fmla="*/ 48 w 741"/>
                  <a:gd name="T13" fmla="*/ 561 h 776"/>
                  <a:gd name="T14" fmla="*/ 142 w 741"/>
                  <a:gd name="T15" fmla="*/ 741 h 776"/>
                  <a:gd name="T16" fmla="*/ 229 w 741"/>
                  <a:gd name="T17" fmla="*/ 735 h 776"/>
                  <a:gd name="T18" fmla="*/ 392 w 741"/>
                  <a:gd name="T19" fmla="*/ 766 h 776"/>
                  <a:gd name="T20" fmla="*/ 542 w 741"/>
                  <a:gd name="T21" fmla="*/ 711 h 776"/>
                  <a:gd name="T22" fmla="*/ 680 w 741"/>
                  <a:gd name="T23" fmla="*/ 648 h 776"/>
                  <a:gd name="T24" fmla="*/ 741 w 741"/>
                  <a:gd name="T25" fmla="*/ 451 h 776"/>
                  <a:gd name="T26" fmla="*/ 676 w 741"/>
                  <a:gd name="T27" fmla="*/ 218 h 776"/>
                  <a:gd name="T28" fmla="*/ 484 w 741"/>
                  <a:gd name="T29" fmla="*/ 111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41" h="776">
                    <a:moveTo>
                      <a:pt x="484" y="111"/>
                    </a:moveTo>
                    <a:cubicBezTo>
                      <a:pt x="454" y="48"/>
                      <a:pt x="372" y="48"/>
                      <a:pt x="372" y="48"/>
                    </a:cubicBezTo>
                    <a:cubicBezTo>
                      <a:pt x="372" y="48"/>
                      <a:pt x="372" y="48"/>
                      <a:pt x="375" y="0"/>
                    </a:cubicBezTo>
                    <a:cubicBezTo>
                      <a:pt x="375" y="0"/>
                      <a:pt x="375" y="0"/>
                      <a:pt x="301" y="2"/>
                    </a:cubicBezTo>
                    <a:cubicBezTo>
                      <a:pt x="301" y="2"/>
                      <a:pt x="212" y="51"/>
                      <a:pt x="207" y="112"/>
                    </a:cubicBezTo>
                    <a:cubicBezTo>
                      <a:pt x="167" y="115"/>
                      <a:pt x="143" y="132"/>
                      <a:pt x="71" y="202"/>
                    </a:cubicBezTo>
                    <a:cubicBezTo>
                      <a:pt x="0" y="270"/>
                      <a:pt x="48" y="561"/>
                      <a:pt x="48" y="561"/>
                    </a:cubicBezTo>
                    <a:cubicBezTo>
                      <a:pt x="48" y="561"/>
                      <a:pt x="99" y="732"/>
                      <a:pt x="142" y="741"/>
                    </a:cubicBezTo>
                    <a:cubicBezTo>
                      <a:pt x="186" y="751"/>
                      <a:pt x="229" y="735"/>
                      <a:pt x="229" y="735"/>
                    </a:cubicBezTo>
                    <a:cubicBezTo>
                      <a:pt x="229" y="735"/>
                      <a:pt x="301" y="776"/>
                      <a:pt x="392" y="766"/>
                    </a:cubicBezTo>
                    <a:cubicBezTo>
                      <a:pt x="483" y="756"/>
                      <a:pt x="505" y="743"/>
                      <a:pt x="542" y="711"/>
                    </a:cubicBezTo>
                    <a:cubicBezTo>
                      <a:pt x="579" y="706"/>
                      <a:pt x="648" y="688"/>
                      <a:pt x="680" y="648"/>
                    </a:cubicBezTo>
                    <a:cubicBezTo>
                      <a:pt x="711" y="607"/>
                      <a:pt x="741" y="527"/>
                      <a:pt x="741" y="451"/>
                    </a:cubicBezTo>
                    <a:cubicBezTo>
                      <a:pt x="741" y="377"/>
                      <a:pt x="676" y="218"/>
                      <a:pt x="676" y="218"/>
                    </a:cubicBezTo>
                    <a:cubicBezTo>
                      <a:pt x="676" y="218"/>
                      <a:pt x="636" y="120"/>
                      <a:pt x="484" y="11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6" name="Freeform 158"/>
              <p:cNvSpPr>
                <a:spLocks/>
              </p:cNvSpPr>
              <p:nvPr/>
            </p:nvSpPr>
            <p:spPr bwMode="auto">
              <a:xfrm>
                <a:off x="2365" y="89"/>
                <a:ext cx="1807" cy="1630"/>
              </a:xfrm>
              <a:custGeom>
                <a:avLst/>
                <a:gdLst>
                  <a:gd name="T0" fmla="*/ 530 w 765"/>
                  <a:gd name="T1" fmla="*/ 54 h 690"/>
                  <a:gd name="T2" fmla="*/ 311 w 765"/>
                  <a:gd name="T3" fmla="*/ 59 h 690"/>
                  <a:gd name="T4" fmla="*/ 288 w 765"/>
                  <a:gd name="T5" fmla="*/ 605 h 690"/>
                  <a:gd name="T6" fmla="*/ 587 w 765"/>
                  <a:gd name="T7" fmla="*/ 593 h 690"/>
                  <a:gd name="T8" fmla="*/ 752 w 765"/>
                  <a:gd name="T9" fmla="*/ 341 h 690"/>
                  <a:gd name="T10" fmla="*/ 530 w 765"/>
                  <a:gd name="T11" fmla="*/ 54 h 690"/>
                </a:gdLst>
                <a:ahLst/>
                <a:cxnLst>
                  <a:cxn ang="0">
                    <a:pos x="T0" y="T1"/>
                  </a:cxn>
                  <a:cxn ang="0">
                    <a:pos x="T2" y="T3"/>
                  </a:cxn>
                  <a:cxn ang="0">
                    <a:pos x="T4" y="T5"/>
                  </a:cxn>
                  <a:cxn ang="0">
                    <a:pos x="T6" y="T7"/>
                  </a:cxn>
                  <a:cxn ang="0">
                    <a:pos x="T8" y="T9"/>
                  </a:cxn>
                  <a:cxn ang="0">
                    <a:pos x="T10" y="T11"/>
                  </a:cxn>
                </a:cxnLst>
                <a:rect l="0" t="0" r="r" b="b"/>
                <a:pathLst>
                  <a:path w="765" h="690">
                    <a:moveTo>
                      <a:pt x="530" y="54"/>
                    </a:moveTo>
                    <a:cubicBezTo>
                      <a:pt x="482" y="0"/>
                      <a:pt x="360" y="6"/>
                      <a:pt x="311" y="59"/>
                    </a:cubicBezTo>
                    <a:cubicBezTo>
                      <a:pt x="0" y="13"/>
                      <a:pt x="79" y="668"/>
                      <a:pt x="288" y="605"/>
                    </a:cubicBezTo>
                    <a:cubicBezTo>
                      <a:pt x="341" y="690"/>
                      <a:pt x="546" y="652"/>
                      <a:pt x="587" y="593"/>
                    </a:cubicBezTo>
                    <a:cubicBezTo>
                      <a:pt x="710" y="587"/>
                      <a:pt x="765" y="485"/>
                      <a:pt x="752" y="341"/>
                    </a:cubicBezTo>
                    <a:cubicBezTo>
                      <a:pt x="737" y="166"/>
                      <a:pt x="635" y="16"/>
                      <a:pt x="530" y="54"/>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7" name="Freeform 159"/>
              <p:cNvSpPr>
                <a:spLocks/>
              </p:cNvSpPr>
              <p:nvPr/>
            </p:nvSpPr>
            <p:spPr bwMode="auto">
              <a:xfrm>
                <a:off x="3614" y="219"/>
                <a:ext cx="532" cy="1252"/>
              </a:xfrm>
              <a:custGeom>
                <a:avLst/>
                <a:gdLst>
                  <a:gd name="T0" fmla="*/ 0 w 225"/>
                  <a:gd name="T1" fmla="*/ 0 h 530"/>
                  <a:gd name="T2" fmla="*/ 67 w 225"/>
                  <a:gd name="T3" fmla="*/ 32 h 530"/>
                  <a:gd name="T4" fmla="*/ 189 w 225"/>
                  <a:gd name="T5" fmla="*/ 284 h 530"/>
                  <a:gd name="T6" fmla="*/ 68 w 225"/>
                  <a:gd name="T7" fmla="*/ 527 h 530"/>
                  <a:gd name="T8" fmla="*/ 100 w 225"/>
                  <a:gd name="T9" fmla="*/ 530 h 530"/>
                  <a:gd name="T10" fmla="*/ 207 w 225"/>
                  <a:gd name="T11" fmla="*/ 381 h 530"/>
                  <a:gd name="T12" fmla="*/ 126 w 225"/>
                  <a:gd name="T13" fmla="*/ 60 h 530"/>
                  <a:gd name="T14" fmla="*/ 0 w 225"/>
                  <a:gd name="T15" fmla="*/ 0 h 5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5" h="530">
                    <a:moveTo>
                      <a:pt x="0" y="0"/>
                    </a:moveTo>
                    <a:cubicBezTo>
                      <a:pt x="0" y="0"/>
                      <a:pt x="33" y="16"/>
                      <a:pt x="67" y="32"/>
                    </a:cubicBezTo>
                    <a:cubicBezTo>
                      <a:pt x="100" y="49"/>
                      <a:pt x="169" y="115"/>
                      <a:pt x="189" y="284"/>
                    </a:cubicBezTo>
                    <a:cubicBezTo>
                      <a:pt x="213" y="490"/>
                      <a:pt x="68" y="527"/>
                      <a:pt x="68" y="527"/>
                    </a:cubicBezTo>
                    <a:cubicBezTo>
                      <a:pt x="68" y="527"/>
                      <a:pt x="92" y="530"/>
                      <a:pt x="100" y="530"/>
                    </a:cubicBezTo>
                    <a:cubicBezTo>
                      <a:pt x="146" y="526"/>
                      <a:pt x="195" y="468"/>
                      <a:pt x="207" y="381"/>
                    </a:cubicBezTo>
                    <a:cubicBezTo>
                      <a:pt x="225" y="252"/>
                      <a:pt x="181" y="134"/>
                      <a:pt x="126" y="60"/>
                    </a:cubicBezTo>
                    <a:cubicBezTo>
                      <a:pt x="86" y="5"/>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8" name="Freeform 160"/>
              <p:cNvSpPr>
                <a:spLocks/>
              </p:cNvSpPr>
              <p:nvPr/>
            </p:nvSpPr>
            <p:spPr bwMode="auto">
              <a:xfrm>
                <a:off x="3536" y="349"/>
                <a:ext cx="329" cy="1091"/>
              </a:xfrm>
              <a:custGeom>
                <a:avLst/>
                <a:gdLst>
                  <a:gd name="T0" fmla="*/ 0 w 139"/>
                  <a:gd name="T1" fmla="*/ 0 h 462"/>
                  <a:gd name="T2" fmla="*/ 103 w 139"/>
                  <a:gd name="T3" fmla="*/ 182 h 462"/>
                  <a:gd name="T4" fmla="*/ 71 w 139"/>
                  <a:gd name="T5" fmla="*/ 462 h 462"/>
                  <a:gd name="T6" fmla="*/ 109 w 139"/>
                  <a:gd name="T7" fmla="*/ 422 h 462"/>
                  <a:gd name="T8" fmla="*/ 118 w 139"/>
                  <a:gd name="T9" fmla="*/ 160 h 462"/>
                  <a:gd name="T10" fmla="*/ 0 w 139"/>
                  <a:gd name="T11" fmla="*/ 0 h 462"/>
                </a:gdLst>
                <a:ahLst/>
                <a:cxnLst>
                  <a:cxn ang="0">
                    <a:pos x="T0" y="T1"/>
                  </a:cxn>
                  <a:cxn ang="0">
                    <a:pos x="T2" y="T3"/>
                  </a:cxn>
                  <a:cxn ang="0">
                    <a:pos x="T4" y="T5"/>
                  </a:cxn>
                  <a:cxn ang="0">
                    <a:pos x="T6" y="T7"/>
                  </a:cxn>
                  <a:cxn ang="0">
                    <a:pos x="T8" y="T9"/>
                  </a:cxn>
                  <a:cxn ang="0">
                    <a:pos x="T10" y="T11"/>
                  </a:cxn>
                </a:cxnLst>
                <a:rect l="0" t="0" r="r" b="b"/>
                <a:pathLst>
                  <a:path w="139" h="462">
                    <a:moveTo>
                      <a:pt x="0" y="0"/>
                    </a:moveTo>
                    <a:cubicBezTo>
                      <a:pt x="0" y="0"/>
                      <a:pt x="95" y="59"/>
                      <a:pt x="103" y="182"/>
                    </a:cubicBezTo>
                    <a:cubicBezTo>
                      <a:pt x="115" y="378"/>
                      <a:pt x="71" y="462"/>
                      <a:pt x="71" y="462"/>
                    </a:cubicBezTo>
                    <a:cubicBezTo>
                      <a:pt x="71" y="462"/>
                      <a:pt x="93" y="459"/>
                      <a:pt x="109" y="422"/>
                    </a:cubicBezTo>
                    <a:cubicBezTo>
                      <a:pt x="131" y="369"/>
                      <a:pt x="139" y="276"/>
                      <a:pt x="118" y="160"/>
                    </a:cubicBezTo>
                    <a:cubicBezTo>
                      <a:pt x="90" y="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9" name="Freeform 161"/>
              <p:cNvSpPr>
                <a:spLocks/>
              </p:cNvSpPr>
              <p:nvPr/>
            </p:nvSpPr>
            <p:spPr bwMode="auto">
              <a:xfrm>
                <a:off x="3005" y="-100"/>
                <a:ext cx="680" cy="425"/>
              </a:xfrm>
              <a:custGeom>
                <a:avLst/>
                <a:gdLst>
                  <a:gd name="T0" fmla="*/ 234 w 288"/>
                  <a:gd name="T1" fmla="*/ 75 h 180"/>
                  <a:gd name="T2" fmla="*/ 143 w 288"/>
                  <a:gd name="T3" fmla="*/ 52 h 180"/>
                  <a:gd name="T4" fmla="*/ 145 w 288"/>
                  <a:gd name="T5" fmla="*/ 0 h 180"/>
                  <a:gd name="T6" fmla="*/ 108 w 288"/>
                  <a:gd name="T7" fmla="*/ 0 h 180"/>
                  <a:gd name="T8" fmla="*/ 4 w 288"/>
                  <a:gd name="T9" fmla="*/ 138 h 180"/>
                  <a:gd name="T10" fmla="*/ 288 w 288"/>
                  <a:gd name="T11" fmla="*/ 142 h 180"/>
                  <a:gd name="T12" fmla="*/ 234 w 288"/>
                  <a:gd name="T13" fmla="*/ 75 h 180"/>
                </a:gdLst>
                <a:ahLst/>
                <a:cxnLst>
                  <a:cxn ang="0">
                    <a:pos x="T0" y="T1"/>
                  </a:cxn>
                  <a:cxn ang="0">
                    <a:pos x="T2" y="T3"/>
                  </a:cxn>
                  <a:cxn ang="0">
                    <a:pos x="T4" y="T5"/>
                  </a:cxn>
                  <a:cxn ang="0">
                    <a:pos x="T6" y="T7"/>
                  </a:cxn>
                  <a:cxn ang="0">
                    <a:pos x="T8" y="T9"/>
                  </a:cxn>
                  <a:cxn ang="0">
                    <a:pos x="T10" y="T11"/>
                  </a:cxn>
                  <a:cxn ang="0">
                    <a:pos x="T12" y="T13"/>
                  </a:cxn>
                </a:cxnLst>
                <a:rect l="0" t="0" r="r" b="b"/>
                <a:pathLst>
                  <a:path w="288" h="180">
                    <a:moveTo>
                      <a:pt x="234" y="75"/>
                    </a:moveTo>
                    <a:cubicBezTo>
                      <a:pt x="183" y="55"/>
                      <a:pt x="143" y="52"/>
                      <a:pt x="143" y="52"/>
                    </a:cubicBezTo>
                    <a:cubicBezTo>
                      <a:pt x="145" y="0"/>
                      <a:pt x="145" y="0"/>
                      <a:pt x="145" y="0"/>
                    </a:cubicBezTo>
                    <a:cubicBezTo>
                      <a:pt x="108" y="0"/>
                      <a:pt x="108" y="0"/>
                      <a:pt x="108" y="0"/>
                    </a:cubicBezTo>
                    <a:cubicBezTo>
                      <a:pt x="108" y="0"/>
                      <a:pt x="0" y="96"/>
                      <a:pt x="4" y="138"/>
                    </a:cubicBezTo>
                    <a:cubicBezTo>
                      <a:pt x="6" y="180"/>
                      <a:pt x="186" y="177"/>
                      <a:pt x="288" y="142"/>
                    </a:cubicBezTo>
                    <a:cubicBezTo>
                      <a:pt x="288" y="142"/>
                      <a:pt x="285" y="94"/>
                      <a:pt x="234" y="75"/>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0" name="Freeform 162"/>
              <p:cNvSpPr>
                <a:spLocks/>
              </p:cNvSpPr>
              <p:nvPr/>
            </p:nvSpPr>
            <p:spPr bwMode="auto">
              <a:xfrm>
                <a:off x="2955" y="-100"/>
                <a:ext cx="579" cy="475"/>
              </a:xfrm>
              <a:custGeom>
                <a:avLst/>
                <a:gdLst>
                  <a:gd name="T0" fmla="*/ 87 w 245"/>
                  <a:gd name="T1" fmla="*/ 152 h 201"/>
                  <a:gd name="T2" fmla="*/ 79 w 245"/>
                  <a:gd name="T3" fmla="*/ 83 h 201"/>
                  <a:gd name="T4" fmla="*/ 129 w 245"/>
                  <a:gd name="T5" fmla="*/ 0 h 201"/>
                  <a:gd name="T6" fmla="*/ 44 w 245"/>
                  <a:gd name="T7" fmla="*/ 81 h 201"/>
                  <a:gd name="T8" fmla="*/ 53 w 245"/>
                  <a:gd name="T9" fmla="*/ 177 h 201"/>
                  <a:gd name="T10" fmla="*/ 245 w 245"/>
                  <a:gd name="T11" fmla="*/ 158 h 201"/>
                  <a:gd name="T12" fmla="*/ 87 w 245"/>
                  <a:gd name="T13" fmla="*/ 152 h 201"/>
                </a:gdLst>
                <a:ahLst/>
                <a:cxnLst>
                  <a:cxn ang="0">
                    <a:pos x="T0" y="T1"/>
                  </a:cxn>
                  <a:cxn ang="0">
                    <a:pos x="T2" y="T3"/>
                  </a:cxn>
                  <a:cxn ang="0">
                    <a:pos x="T4" y="T5"/>
                  </a:cxn>
                  <a:cxn ang="0">
                    <a:pos x="T6" y="T7"/>
                  </a:cxn>
                  <a:cxn ang="0">
                    <a:pos x="T8" y="T9"/>
                  </a:cxn>
                  <a:cxn ang="0">
                    <a:pos x="T10" y="T11"/>
                  </a:cxn>
                  <a:cxn ang="0">
                    <a:pos x="T12" y="T13"/>
                  </a:cxn>
                </a:cxnLst>
                <a:rect l="0" t="0" r="r" b="b"/>
                <a:pathLst>
                  <a:path w="245" h="201">
                    <a:moveTo>
                      <a:pt x="87" y="152"/>
                    </a:moveTo>
                    <a:cubicBezTo>
                      <a:pt x="76" y="146"/>
                      <a:pt x="76" y="105"/>
                      <a:pt x="79" y="83"/>
                    </a:cubicBezTo>
                    <a:cubicBezTo>
                      <a:pt x="82" y="62"/>
                      <a:pt x="129" y="0"/>
                      <a:pt x="129" y="0"/>
                    </a:cubicBezTo>
                    <a:cubicBezTo>
                      <a:pt x="129" y="0"/>
                      <a:pt x="71" y="32"/>
                      <a:pt x="44" y="81"/>
                    </a:cubicBezTo>
                    <a:cubicBezTo>
                      <a:pt x="23" y="118"/>
                      <a:pt x="0" y="158"/>
                      <a:pt x="53" y="177"/>
                    </a:cubicBezTo>
                    <a:cubicBezTo>
                      <a:pt x="124" y="201"/>
                      <a:pt x="202" y="185"/>
                      <a:pt x="245" y="158"/>
                    </a:cubicBezTo>
                    <a:cubicBezTo>
                      <a:pt x="224" y="158"/>
                      <a:pt x="136" y="184"/>
                      <a:pt x="87" y="152"/>
                    </a:cubicBezTo>
                    <a:close/>
                  </a:path>
                </a:pathLst>
              </a:custGeom>
              <a:solidFill>
                <a:srgbClr val="5E6C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1" name="Freeform 163"/>
              <p:cNvSpPr>
                <a:spLocks/>
              </p:cNvSpPr>
              <p:nvPr/>
            </p:nvSpPr>
            <p:spPr bwMode="auto">
              <a:xfrm>
                <a:off x="477" y="-161"/>
                <a:ext cx="2412" cy="1991"/>
              </a:xfrm>
              <a:custGeom>
                <a:avLst/>
                <a:gdLst>
                  <a:gd name="T0" fmla="*/ 604 w 1021"/>
                  <a:gd name="T1" fmla="*/ 82 h 843"/>
                  <a:gd name="T2" fmla="*/ 341 w 1021"/>
                  <a:gd name="T3" fmla="*/ 75 h 843"/>
                  <a:gd name="T4" fmla="*/ 15 w 1021"/>
                  <a:gd name="T5" fmla="*/ 425 h 843"/>
                  <a:gd name="T6" fmla="*/ 270 w 1021"/>
                  <a:gd name="T7" fmla="*/ 726 h 843"/>
                  <a:gd name="T8" fmla="*/ 633 w 1021"/>
                  <a:gd name="T9" fmla="*/ 740 h 843"/>
                  <a:gd name="T10" fmla="*/ 604 w 1021"/>
                  <a:gd name="T11" fmla="*/ 82 h 843"/>
                </a:gdLst>
                <a:ahLst/>
                <a:cxnLst>
                  <a:cxn ang="0">
                    <a:pos x="T0" y="T1"/>
                  </a:cxn>
                  <a:cxn ang="0">
                    <a:pos x="T2" y="T3"/>
                  </a:cxn>
                  <a:cxn ang="0">
                    <a:pos x="T4" y="T5"/>
                  </a:cxn>
                  <a:cxn ang="0">
                    <a:pos x="T6" y="T7"/>
                  </a:cxn>
                  <a:cxn ang="0">
                    <a:pos x="T8" y="T9"/>
                  </a:cxn>
                  <a:cxn ang="0">
                    <a:pos x="T10" y="T11"/>
                  </a:cxn>
                </a:cxnLst>
                <a:rect l="0" t="0" r="r" b="b"/>
                <a:pathLst>
                  <a:path w="1021" h="843">
                    <a:moveTo>
                      <a:pt x="604" y="82"/>
                    </a:moveTo>
                    <a:cubicBezTo>
                      <a:pt x="531" y="0"/>
                      <a:pt x="376" y="37"/>
                      <a:pt x="341" y="75"/>
                    </a:cubicBezTo>
                    <a:cubicBezTo>
                      <a:pt x="163" y="36"/>
                      <a:pt x="34" y="214"/>
                      <a:pt x="15" y="425"/>
                    </a:cubicBezTo>
                    <a:cubicBezTo>
                      <a:pt x="0" y="597"/>
                      <a:pt x="122" y="718"/>
                      <a:pt x="270" y="726"/>
                    </a:cubicBezTo>
                    <a:cubicBezTo>
                      <a:pt x="320" y="797"/>
                      <a:pt x="568" y="843"/>
                      <a:pt x="633" y="740"/>
                    </a:cubicBezTo>
                    <a:cubicBezTo>
                      <a:pt x="884" y="817"/>
                      <a:pt x="1021" y="50"/>
                      <a:pt x="604" y="82"/>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2" name="Freeform 164"/>
              <p:cNvSpPr>
                <a:spLocks/>
              </p:cNvSpPr>
              <p:nvPr/>
            </p:nvSpPr>
            <p:spPr bwMode="auto">
              <a:xfrm>
                <a:off x="560" y="61"/>
                <a:ext cx="831" cy="1540"/>
              </a:xfrm>
              <a:custGeom>
                <a:avLst/>
                <a:gdLst>
                  <a:gd name="T0" fmla="*/ 193 w 352"/>
                  <a:gd name="T1" fmla="*/ 242 h 652"/>
                  <a:gd name="T2" fmla="*/ 206 w 352"/>
                  <a:gd name="T3" fmla="*/ 596 h 652"/>
                  <a:gd name="T4" fmla="*/ 206 w 352"/>
                  <a:gd name="T5" fmla="*/ 597 h 652"/>
                  <a:gd name="T6" fmla="*/ 48 w 352"/>
                  <a:gd name="T7" fmla="*/ 320 h 652"/>
                  <a:gd name="T8" fmla="*/ 204 w 352"/>
                  <a:gd name="T9" fmla="*/ 34 h 652"/>
                  <a:gd name="T10" fmla="*/ 297 w 352"/>
                  <a:gd name="T11" fmla="*/ 0 h 652"/>
                  <a:gd name="T12" fmla="*/ 134 w 352"/>
                  <a:gd name="T13" fmla="*/ 64 h 652"/>
                  <a:gd name="T14" fmla="*/ 24 w 352"/>
                  <a:gd name="T15" fmla="*/ 432 h 652"/>
                  <a:gd name="T16" fmla="*/ 169 w 352"/>
                  <a:gd name="T17" fmla="*/ 603 h 652"/>
                  <a:gd name="T18" fmla="*/ 207 w 352"/>
                  <a:gd name="T19" fmla="*/ 601 h 652"/>
                  <a:gd name="T20" fmla="*/ 254 w 352"/>
                  <a:gd name="T21" fmla="*/ 652 h 652"/>
                  <a:gd name="T22" fmla="*/ 213 w 352"/>
                  <a:gd name="T23" fmla="*/ 272 h 652"/>
                  <a:gd name="T24" fmla="*/ 352 w 352"/>
                  <a:gd name="T25" fmla="*/ 27 h 652"/>
                  <a:gd name="T26" fmla="*/ 193 w 352"/>
                  <a:gd name="T27" fmla="*/ 24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2" h="652">
                    <a:moveTo>
                      <a:pt x="193" y="242"/>
                    </a:moveTo>
                    <a:cubicBezTo>
                      <a:pt x="164" y="400"/>
                      <a:pt x="175" y="525"/>
                      <a:pt x="206" y="596"/>
                    </a:cubicBezTo>
                    <a:cubicBezTo>
                      <a:pt x="206" y="597"/>
                      <a:pt x="206" y="597"/>
                      <a:pt x="206" y="597"/>
                    </a:cubicBezTo>
                    <a:cubicBezTo>
                      <a:pt x="168" y="587"/>
                      <a:pt x="20" y="528"/>
                      <a:pt x="48" y="320"/>
                    </a:cubicBezTo>
                    <a:cubicBezTo>
                      <a:pt x="76" y="126"/>
                      <a:pt x="157" y="52"/>
                      <a:pt x="204" y="34"/>
                    </a:cubicBezTo>
                    <a:cubicBezTo>
                      <a:pt x="249" y="15"/>
                      <a:pt x="297" y="0"/>
                      <a:pt x="297" y="0"/>
                    </a:cubicBezTo>
                    <a:cubicBezTo>
                      <a:pt x="297" y="0"/>
                      <a:pt x="189" y="1"/>
                      <a:pt x="134" y="64"/>
                    </a:cubicBezTo>
                    <a:cubicBezTo>
                      <a:pt x="60" y="149"/>
                      <a:pt x="0" y="284"/>
                      <a:pt x="24" y="432"/>
                    </a:cubicBezTo>
                    <a:cubicBezTo>
                      <a:pt x="42" y="532"/>
                      <a:pt x="108" y="598"/>
                      <a:pt x="169" y="603"/>
                    </a:cubicBezTo>
                    <a:cubicBezTo>
                      <a:pt x="178" y="603"/>
                      <a:pt x="196" y="602"/>
                      <a:pt x="207" y="601"/>
                    </a:cubicBezTo>
                    <a:cubicBezTo>
                      <a:pt x="227" y="648"/>
                      <a:pt x="254" y="652"/>
                      <a:pt x="254" y="652"/>
                    </a:cubicBezTo>
                    <a:cubicBezTo>
                      <a:pt x="254" y="652"/>
                      <a:pt x="197" y="538"/>
                      <a:pt x="213" y="272"/>
                    </a:cubicBezTo>
                    <a:cubicBezTo>
                      <a:pt x="224" y="106"/>
                      <a:pt x="352" y="27"/>
                      <a:pt x="352" y="27"/>
                    </a:cubicBezTo>
                    <a:cubicBezTo>
                      <a:pt x="352" y="27"/>
                      <a:pt x="230" y="32"/>
                      <a:pt x="193" y="242"/>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3" name="Freeform 165"/>
              <p:cNvSpPr>
                <a:spLocks/>
              </p:cNvSpPr>
              <p:nvPr/>
            </p:nvSpPr>
            <p:spPr bwMode="auto">
              <a:xfrm>
                <a:off x="1984" y="172"/>
                <a:ext cx="262" cy="1389"/>
              </a:xfrm>
              <a:custGeom>
                <a:avLst/>
                <a:gdLst>
                  <a:gd name="T0" fmla="*/ 24 w 111"/>
                  <a:gd name="T1" fmla="*/ 0 h 588"/>
                  <a:gd name="T2" fmla="*/ 93 w 111"/>
                  <a:gd name="T3" fmla="*/ 185 h 588"/>
                  <a:gd name="T4" fmla="*/ 0 w 111"/>
                  <a:gd name="T5" fmla="*/ 588 h 588"/>
                  <a:gd name="T6" fmla="*/ 26 w 111"/>
                  <a:gd name="T7" fmla="*/ 575 h 588"/>
                  <a:gd name="T8" fmla="*/ 110 w 111"/>
                  <a:gd name="T9" fmla="*/ 182 h 588"/>
                  <a:gd name="T10" fmla="*/ 24 w 111"/>
                  <a:gd name="T11" fmla="*/ 0 h 588"/>
                </a:gdLst>
                <a:ahLst/>
                <a:cxnLst>
                  <a:cxn ang="0">
                    <a:pos x="T0" y="T1"/>
                  </a:cxn>
                  <a:cxn ang="0">
                    <a:pos x="T2" y="T3"/>
                  </a:cxn>
                  <a:cxn ang="0">
                    <a:pos x="T4" y="T5"/>
                  </a:cxn>
                  <a:cxn ang="0">
                    <a:pos x="T6" y="T7"/>
                  </a:cxn>
                  <a:cxn ang="0">
                    <a:pos x="T8" y="T9"/>
                  </a:cxn>
                  <a:cxn ang="0">
                    <a:pos x="T10" y="T11"/>
                  </a:cxn>
                </a:cxnLst>
                <a:rect l="0" t="0" r="r" b="b"/>
                <a:pathLst>
                  <a:path w="111" h="588">
                    <a:moveTo>
                      <a:pt x="24" y="0"/>
                    </a:moveTo>
                    <a:cubicBezTo>
                      <a:pt x="24" y="0"/>
                      <a:pt x="87" y="57"/>
                      <a:pt x="93" y="185"/>
                    </a:cubicBezTo>
                    <a:cubicBezTo>
                      <a:pt x="102" y="350"/>
                      <a:pt x="0" y="588"/>
                      <a:pt x="0" y="588"/>
                    </a:cubicBezTo>
                    <a:cubicBezTo>
                      <a:pt x="0" y="588"/>
                      <a:pt x="16" y="576"/>
                      <a:pt x="26" y="575"/>
                    </a:cubicBezTo>
                    <a:cubicBezTo>
                      <a:pt x="80" y="501"/>
                      <a:pt x="111" y="336"/>
                      <a:pt x="110" y="182"/>
                    </a:cubicBezTo>
                    <a:cubicBezTo>
                      <a:pt x="109" y="27"/>
                      <a:pt x="24" y="0"/>
                      <a:pt x="24"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4" name="Freeform 166"/>
              <p:cNvSpPr>
                <a:spLocks/>
              </p:cNvSpPr>
              <p:nvPr/>
            </p:nvSpPr>
            <p:spPr bwMode="auto">
              <a:xfrm>
                <a:off x="1287" y="-367"/>
                <a:ext cx="721" cy="470"/>
              </a:xfrm>
              <a:custGeom>
                <a:avLst/>
                <a:gdLst>
                  <a:gd name="T0" fmla="*/ 204 w 305"/>
                  <a:gd name="T1" fmla="*/ 111 h 199"/>
                  <a:gd name="T2" fmla="*/ 192 w 305"/>
                  <a:gd name="T3" fmla="*/ 9 h 199"/>
                  <a:gd name="T4" fmla="*/ 117 w 305"/>
                  <a:gd name="T5" fmla="*/ 15 h 199"/>
                  <a:gd name="T6" fmla="*/ 125 w 305"/>
                  <a:gd name="T7" fmla="*/ 125 h 199"/>
                  <a:gd name="T8" fmla="*/ 29 w 305"/>
                  <a:gd name="T9" fmla="*/ 115 h 199"/>
                  <a:gd name="T10" fmla="*/ 2 w 305"/>
                  <a:gd name="T11" fmla="*/ 156 h 199"/>
                  <a:gd name="T12" fmla="*/ 51 w 305"/>
                  <a:gd name="T13" fmla="*/ 177 h 199"/>
                  <a:gd name="T14" fmla="*/ 195 w 305"/>
                  <a:gd name="T15" fmla="*/ 199 h 199"/>
                  <a:gd name="T16" fmla="*/ 266 w 305"/>
                  <a:gd name="T17" fmla="*/ 147 h 199"/>
                  <a:gd name="T18" fmla="*/ 303 w 305"/>
                  <a:gd name="T19" fmla="*/ 156 h 199"/>
                  <a:gd name="T20" fmla="*/ 204 w 305"/>
                  <a:gd name="T21" fmla="*/ 11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5" h="199">
                    <a:moveTo>
                      <a:pt x="204" y="111"/>
                    </a:moveTo>
                    <a:cubicBezTo>
                      <a:pt x="191" y="73"/>
                      <a:pt x="192" y="9"/>
                      <a:pt x="192" y="9"/>
                    </a:cubicBezTo>
                    <a:cubicBezTo>
                      <a:pt x="192" y="9"/>
                      <a:pt x="157" y="0"/>
                      <a:pt x="117" y="15"/>
                    </a:cubicBezTo>
                    <a:cubicBezTo>
                      <a:pt x="125" y="40"/>
                      <a:pt x="125" y="125"/>
                      <a:pt x="125" y="125"/>
                    </a:cubicBezTo>
                    <a:cubicBezTo>
                      <a:pt x="125" y="125"/>
                      <a:pt x="47" y="98"/>
                      <a:pt x="29" y="115"/>
                    </a:cubicBezTo>
                    <a:cubicBezTo>
                      <a:pt x="0" y="141"/>
                      <a:pt x="2" y="156"/>
                      <a:pt x="2" y="156"/>
                    </a:cubicBezTo>
                    <a:cubicBezTo>
                      <a:pt x="11" y="167"/>
                      <a:pt x="13" y="169"/>
                      <a:pt x="51" y="177"/>
                    </a:cubicBezTo>
                    <a:cubicBezTo>
                      <a:pt x="136" y="167"/>
                      <a:pt x="172" y="180"/>
                      <a:pt x="195" y="199"/>
                    </a:cubicBezTo>
                    <a:cubicBezTo>
                      <a:pt x="223" y="199"/>
                      <a:pt x="248" y="152"/>
                      <a:pt x="266" y="147"/>
                    </a:cubicBezTo>
                    <a:cubicBezTo>
                      <a:pt x="288" y="142"/>
                      <a:pt x="302" y="168"/>
                      <a:pt x="303" y="156"/>
                    </a:cubicBezTo>
                    <a:cubicBezTo>
                      <a:pt x="305" y="137"/>
                      <a:pt x="254" y="110"/>
                      <a:pt x="204" y="111"/>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5" name="Freeform 167"/>
              <p:cNvSpPr>
                <a:spLocks/>
              </p:cNvSpPr>
              <p:nvPr/>
            </p:nvSpPr>
            <p:spPr bwMode="auto">
              <a:xfrm>
                <a:off x="1391" y="-343"/>
                <a:ext cx="659" cy="491"/>
              </a:xfrm>
              <a:custGeom>
                <a:avLst/>
                <a:gdLst>
                  <a:gd name="T0" fmla="*/ 158 w 279"/>
                  <a:gd name="T1" fmla="*/ 101 h 208"/>
                  <a:gd name="T2" fmla="*/ 148 w 279"/>
                  <a:gd name="T3" fmla="*/ 2 h 208"/>
                  <a:gd name="T4" fmla="*/ 129 w 279"/>
                  <a:gd name="T5" fmla="*/ 0 h 208"/>
                  <a:gd name="T6" fmla="*/ 139 w 279"/>
                  <a:gd name="T7" fmla="*/ 119 h 208"/>
                  <a:gd name="T8" fmla="*/ 176 w 279"/>
                  <a:gd name="T9" fmla="*/ 124 h 208"/>
                  <a:gd name="T10" fmla="*/ 163 w 279"/>
                  <a:gd name="T11" fmla="*/ 178 h 208"/>
                  <a:gd name="T12" fmla="*/ 0 w 279"/>
                  <a:gd name="T13" fmla="*/ 171 h 208"/>
                  <a:gd name="T14" fmla="*/ 93 w 279"/>
                  <a:gd name="T15" fmla="*/ 175 h 208"/>
                  <a:gd name="T16" fmla="*/ 178 w 279"/>
                  <a:gd name="T17" fmla="*/ 207 h 208"/>
                  <a:gd name="T18" fmla="*/ 224 w 279"/>
                  <a:gd name="T19" fmla="*/ 175 h 208"/>
                  <a:gd name="T20" fmla="*/ 268 w 279"/>
                  <a:gd name="T21" fmla="*/ 167 h 208"/>
                  <a:gd name="T22" fmla="*/ 158 w 279"/>
                  <a:gd name="T23" fmla="*/ 10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9" h="208">
                    <a:moveTo>
                      <a:pt x="158" y="101"/>
                    </a:moveTo>
                    <a:cubicBezTo>
                      <a:pt x="152" y="76"/>
                      <a:pt x="148" y="2"/>
                      <a:pt x="148" y="2"/>
                    </a:cubicBezTo>
                    <a:cubicBezTo>
                      <a:pt x="129" y="0"/>
                      <a:pt x="129" y="0"/>
                      <a:pt x="129" y="0"/>
                    </a:cubicBezTo>
                    <a:cubicBezTo>
                      <a:pt x="139" y="119"/>
                      <a:pt x="139" y="119"/>
                      <a:pt x="139" y="119"/>
                    </a:cubicBezTo>
                    <a:cubicBezTo>
                      <a:pt x="139" y="119"/>
                      <a:pt x="168" y="119"/>
                      <a:pt x="176" y="124"/>
                    </a:cubicBezTo>
                    <a:cubicBezTo>
                      <a:pt x="197" y="133"/>
                      <a:pt x="195" y="172"/>
                      <a:pt x="163" y="178"/>
                    </a:cubicBezTo>
                    <a:cubicBezTo>
                      <a:pt x="92" y="139"/>
                      <a:pt x="0" y="171"/>
                      <a:pt x="0" y="171"/>
                    </a:cubicBezTo>
                    <a:cubicBezTo>
                      <a:pt x="0" y="171"/>
                      <a:pt x="55" y="171"/>
                      <a:pt x="93" y="175"/>
                    </a:cubicBezTo>
                    <a:cubicBezTo>
                      <a:pt x="113" y="178"/>
                      <a:pt x="160" y="190"/>
                      <a:pt x="178" y="207"/>
                    </a:cubicBezTo>
                    <a:cubicBezTo>
                      <a:pt x="199" y="208"/>
                      <a:pt x="224" y="204"/>
                      <a:pt x="224" y="175"/>
                    </a:cubicBezTo>
                    <a:cubicBezTo>
                      <a:pt x="234" y="168"/>
                      <a:pt x="258" y="156"/>
                      <a:pt x="268" y="167"/>
                    </a:cubicBezTo>
                    <a:cubicBezTo>
                      <a:pt x="279" y="132"/>
                      <a:pt x="216" y="97"/>
                      <a:pt x="158" y="101"/>
                    </a:cubicBezTo>
                    <a:close/>
                  </a:path>
                </a:pathLst>
              </a:custGeom>
              <a:solidFill>
                <a:srgbClr val="6170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6" name="Freeform 168"/>
              <p:cNvSpPr>
                <a:spLocks/>
              </p:cNvSpPr>
              <p:nvPr/>
            </p:nvSpPr>
            <p:spPr bwMode="auto">
              <a:xfrm>
                <a:off x="3151" y="179"/>
                <a:ext cx="2618" cy="2563"/>
              </a:xfrm>
              <a:custGeom>
                <a:avLst/>
                <a:gdLst>
                  <a:gd name="T0" fmla="*/ 718 w 980"/>
                  <a:gd name="T1" fmla="*/ 228 h 917"/>
                  <a:gd name="T2" fmla="*/ 563 w 980"/>
                  <a:gd name="T3" fmla="*/ 144 h 917"/>
                  <a:gd name="T4" fmla="*/ 535 w 980"/>
                  <a:gd name="T5" fmla="*/ 49 h 917"/>
                  <a:gd name="T6" fmla="*/ 422 w 980"/>
                  <a:gd name="T7" fmla="*/ 10 h 917"/>
                  <a:gd name="T8" fmla="*/ 385 w 980"/>
                  <a:gd name="T9" fmla="*/ 124 h 917"/>
                  <a:gd name="T10" fmla="*/ 440 w 980"/>
                  <a:gd name="T11" fmla="*/ 96 h 917"/>
                  <a:gd name="T12" fmla="*/ 440 w 980"/>
                  <a:gd name="T13" fmla="*/ 136 h 917"/>
                  <a:gd name="T14" fmla="*/ 332 w 980"/>
                  <a:gd name="T15" fmla="*/ 145 h 917"/>
                  <a:gd name="T16" fmla="*/ 245 w 980"/>
                  <a:gd name="T17" fmla="*/ 202 h 917"/>
                  <a:gd name="T18" fmla="*/ 155 w 980"/>
                  <a:gd name="T19" fmla="*/ 233 h 917"/>
                  <a:gd name="T20" fmla="*/ 24 w 980"/>
                  <a:gd name="T21" fmla="*/ 444 h 917"/>
                  <a:gd name="T22" fmla="*/ 15 w 980"/>
                  <a:gd name="T23" fmla="*/ 644 h 917"/>
                  <a:gd name="T24" fmla="*/ 214 w 980"/>
                  <a:gd name="T25" fmla="*/ 865 h 917"/>
                  <a:gd name="T26" fmla="*/ 512 w 980"/>
                  <a:gd name="T27" fmla="*/ 910 h 917"/>
                  <a:gd name="T28" fmla="*/ 824 w 980"/>
                  <a:gd name="T29" fmla="*/ 859 h 917"/>
                  <a:gd name="T30" fmla="*/ 935 w 980"/>
                  <a:gd name="T31" fmla="*/ 690 h 917"/>
                  <a:gd name="T32" fmla="*/ 923 w 980"/>
                  <a:gd name="T33" fmla="*/ 396 h 917"/>
                  <a:gd name="T34" fmla="*/ 718 w 980"/>
                  <a:gd name="T35" fmla="*/ 228 h 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0" h="917">
                    <a:moveTo>
                      <a:pt x="718" y="228"/>
                    </a:moveTo>
                    <a:cubicBezTo>
                      <a:pt x="694" y="185"/>
                      <a:pt x="638" y="144"/>
                      <a:pt x="563" y="144"/>
                    </a:cubicBezTo>
                    <a:cubicBezTo>
                      <a:pt x="558" y="98"/>
                      <a:pt x="551" y="77"/>
                      <a:pt x="535" y="49"/>
                    </a:cubicBezTo>
                    <a:cubicBezTo>
                      <a:pt x="504" y="19"/>
                      <a:pt x="466" y="0"/>
                      <a:pt x="422" y="10"/>
                    </a:cubicBezTo>
                    <a:cubicBezTo>
                      <a:pt x="410" y="14"/>
                      <a:pt x="358" y="53"/>
                      <a:pt x="385" y="124"/>
                    </a:cubicBezTo>
                    <a:cubicBezTo>
                      <a:pt x="395" y="116"/>
                      <a:pt x="431" y="86"/>
                      <a:pt x="440" y="96"/>
                    </a:cubicBezTo>
                    <a:cubicBezTo>
                      <a:pt x="450" y="109"/>
                      <a:pt x="442" y="125"/>
                      <a:pt x="440" y="136"/>
                    </a:cubicBezTo>
                    <a:cubicBezTo>
                      <a:pt x="440" y="136"/>
                      <a:pt x="375" y="127"/>
                      <a:pt x="332" y="145"/>
                    </a:cubicBezTo>
                    <a:cubicBezTo>
                      <a:pt x="290" y="162"/>
                      <a:pt x="245" y="202"/>
                      <a:pt x="245" y="202"/>
                    </a:cubicBezTo>
                    <a:cubicBezTo>
                      <a:pt x="245" y="202"/>
                      <a:pt x="188" y="214"/>
                      <a:pt x="155" y="233"/>
                    </a:cubicBezTo>
                    <a:cubicBezTo>
                      <a:pt x="112" y="256"/>
                      <a:pt x="47" y="316"/>
                      <a:pt x="24" y="444"/>
                    </a:cubicBezTo>
                    <a:cubicBezTo>
                      <a:pt x="5" y="553"/>
                      <a:pt x="0" y="596"/>
                      <a:pt x="15" y="644"/>
                    </a:cubicBezTo>
                    <a:cubicBezTo>
                      <a:pt x="38" y="715"/>
                      <a:pt x="124" y="816"/>
                      <a:pt x="214" y="865"/>
                    </a:cubicBezTo>
                    <a:cubicBezTo>
                      <a:pt x="281" y="900"/>
                      <a:pt x="437" y="906"/>
                      <a:pt x="512" y="910"/>
                    </a:cubicBezTo>
                    <a:cubicBezTo>
                      <a:pt x="612" y="917"/>
                      <a:pt x="758" y="903"/>
                      <a:pt x="824" y="859"/>
                    </a:cubicBezTo>
                    <a:cubicBezTo>
                      <a:pt x="866" y="831"/>
                      <a:pt x="915" y="736"/>
                      <a:pt x="935" y="690"/>
                    </a:cubicBezTo>
                    <a:cubicBezTo>
                      <a:pt x="961" y="621"/>
                      <a:pt x="980" y="538"/>
                      <a:pt x="923" y="396"/>
                    </a:cubicBezTo>
                    <a:cubicBezTo>
                      <a:pt x="877" y="281"/>
                      <a:pt x="784" y="223"/>
                      <a:pt x="718" y="2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7" name="Freeform 169"/>
              <p:cNvSpPr>
                <a:spLocks/>
              </p:cNvSpPr>
              <p:nvPr/>
            </p:nvSpPr>
            <p:spPr bwMode="auto">
              <a:xfrm>
                <a:off x="3255" y="538"/>
                <a:ext cx="2612" cy="2224"/>
              </a:xfrm>
              <a:custGeom>
                <a:avLst/>
                <a:gdLst>
                  <a:gd name="T0" fmla="*/ 652 w 962"/>
                  <a:gd name="T1" fmla="*/ 95 h 688"/>
                  <a:gd name="T2" fmla="*/ 328 w 962"/>
                  <a:gd name="T3" fmla="*/ 30 h 688"/>
                  <a:gd name="T4" fmla="*/ 191 w 962"/>
                  <a:gd name="T5" fmla="*/ 83 h 688"/>
                  <a:gd name="T6" fmla="*/ 8 w 962"/>
                  <a:gd name="T7" fmla="*/ 358 h 688"/>
                  <a:gd name="T8" fmla="*/ 615 w 962"/>
                  <a:gd name="T9" fmla="*/ 673 h 688"/>
                  <a:gd name="T10" fmla="*/ 652 w 962"/>
                  <a:gd name="T11" fmla="*/ 95 h 688"/>
                </a:gdLst>
                <a:ahLst/>
                <a:cxnLst>
                  <a:cxn ang="0">
                    <a:pos x="T0" y="T1"/>
                  </a:cxn>
                  <a:cxn ang="0">
                    <a:pos x="T2" y="T3"/>
                  </a:cxn>
                  <a:cxn ang="0">
                    <a:pos x="T4" y="T5"/>
                  </a:cxn>
                  <a:cxn ang="0">
                    <a:pos x="T6" y="T7"/>
                  </a:cxn>
                  <a:cxn ang="0">
                    <a:pos x="T8" y="T9"/>
                  </a:cxn>
                  <a:cxn ang="0">
                    <a:pos x="T10" y="T11"/>
                  </a:cxn>
                </a:cxnLst>
                <a:rect l="0" t="0" r="r" b="b"/>
                <a:pathLst>
                  <a:path w="962" h="688">
                    <a:moveTo>
                      <a:pt x="652" y="95"/>
                    </a:moveTo>
                    <a:cubicBezTo>
                      <a:pt x="580" y="0"/>
                      <a:pt x="426" y="7"/>
                      <a:pt x="328" y="30"/>
                    </a:cubicBezTo>
                    <a:cubicBezTo>
                      <a:pt x="232" y="50"/>
                      <a:pt x="191" y="83"/>
                      <a:pt x="191" y="83"/>
                    </a:cubicBezTo>
                    <a:cubicBezTo>
                      <a:pt x="191" y="83"/>
                      <a:pt x="25" y="104"/>
                      <a:pt x="8" y="358"/>
                    </a:cubicBezTo>
                    <a:cubicBezTo>
                      <a:pt x="0" y="688"/>
                      <a:pt x="330" y="678"/>
                      <a:pt x="615" y="673"/>
                    </a:cubicBezTo>
                    <a:cubicBezTo>
                      <a:pt x="962" y="651"/>
                      <a:pt x="898" y="90"/>
                      <a:pt x="652" y="9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8" name="Freeform 170"/>
              <p:cNvSpPr>
                <a:spLocks/>
              </p:cNvSpPr>
              <p:nvPr/>
            </p:nvSpPr>
            <p:spPr bwMode="auto">
              <a:xfrm>
                <a:off x="3817" y="226"/>
                <a:ext cx="1209" cy="655"/>
              </a:xfrm>
              <a:custGeom>
                <a:avLst/>
                <a:gdLst>
                  <a:gd name="T0" fmla="*/ 341 w 420"/>
                  <a:gd name="T1" fmla="*/ 156 h 249"/>
                  <a:gd name="T2" fmla="*/ 255 w 420"/>
                  <a:gd name="T3" fmla="*/ 143 h 249"/>
                  <a:gd name="T4" fmla="*/ 240 w 420"/>
                  <a:gd name="T5" fmla="*/ 44 h 249"/>
                  <a:gd name="T6" fmla="*/ 148 w 420"/>
                  <a:gd name="T7" fmla="*/ 8 h 249"/>
                  <a:gd name="T8" fmla="*/ 112 w 420"/>
                  <a:gd name="T9" fmla="*/ 81 h 249"/>
                  <a:gd name="T10" fmla="*/ 177 w 420"/>
                  <a:gd name="T11" fmla="*/ 140 h 249"/>
                  <a:gd name="T12" fmla="*/ 0 w 420"/>
                  <a:gd name="T13" fmla="*/ 194 h 249"/>
                  <a:gd name="T14" fmla="*/ 95 w 420"/>
                  <a:gd name="T15" fmla="*/ 174 h 249"/>
                  <a:gd name="T16" fmla="*/ 75 w 420"/>
                  <a:gd name="T17" fmla="*/ 223 h 249"/>
                  <a:gd name="T18" fmla="*/ 188 w 420"/>
                  <a:gd name="T19" fmla="*/ 195 h 249"/>
                  <a:gd name="T20" fmla="*/ 285 w 420"/>
                  <a:gd name="T21" fmla="*/ 249 h 249"/>
                  <a:gd name="T22" fmla="*/ 301 w 420"/>
                  <a:gd name="T23" fmla="*/ 187 h 249"/>
                  <a:gd name="T24" fmla="*/ 420 w 420"/>
                  <a:gd name="T25" fmla="*/ 227 h 249"/>
                  <a:gd name="T26" fmla="*/ 341 w 420"/>
                  <a:gd name="T27" fmla="*/ 15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49">
                    <a:moveTo>
                      <a:pt x="341" y="156"/>
                    </a:moveTo>
                    <a:cubicBezTo>
                      <a:pt x="295" y="137"/>
                      <a:pt x="255" y="143"/>
                      <a:pt x="255" y="143"/>
                    </a:cubicBezTo>
                    <a:cubicBezTo>
                      <a:pt x="255" y="143"/>
                      <a:pt x="273" y="91"/>
                      <a:pt x="240" y="44"/>
                    </a:cubicBezTo>
                    <a:cubicBezTo>
                      <a:pt x="217" y="9"/>
                      <a:pt x="181" y="0"/>
                      <a:pt x="148" y="8"/>
                    </a:cubicBezTo>
                    <a:cubicBezTo>
                      <a:pt x="117" y="15"/>
                      <a:pt x="100" y="49"/>
                      <a:pt x="112" y="81"/>
                    </a:cubicBezTo>
                    <a:cubicBezTo>
                      <a:pt x="160" y="23"/>
                      <a:pt x="216" y="83"/>
                      <a:pt x="177" y="140"/>
                    </a:cubicBezTo>
                    <a:cubicBezTo>
                      <a:pt x="143" y="140"/>
                      <a:pt x="70" y="117"/>
                      <a:pt x="0" y="194"/>
                    </a:cubicBezTo>
                    <a:cubicBezTo>
                      <a:pt x="0" y="194"/>
                      <a:pt x="65" y="170"/>
                      <a:pt x="95" y="174"/>
                    </a:cubicBezTo>
                    <a:cubicBezTo>
                      <a:pt x="74" y="198"/>
                      <a:pt x="75" y="223"/>
                      <a:pt x="75" y="223"/>
                    </a:cubicBezTo>
                    <a:cubicBezTo>
                      <a:pt x="75" y="223"/>
                      <a:pt x="133" y="196"/>
                      <a:pt x="188" y="195"/>
                    </a:cubicBezTo>
                    <a:cubicBezTo>
                      <a:pt x="237" y="210"/>
                      <a:pt x="285" y="249"/>
                      <a:pt x="285" y="249"/>
                    </a:cubicBezTo>
                    <a:cubicBezTo>
                      <a:pt x="285" y="249"/>
                      <a:pt x="310" y="227"/>
                      <a:pt x="301" y="187"/>
                    </a:cubicBezTo>
                    <a:cubicBezTo>
                      <a:pt x="338" y="194"/>
                      <a:pt x="420" y="227"/>
                      <a:pt x="420" y="227"/>
                    </a:cubicBezTo>
                    <a:cubicBezTo>
                      <a:pt x="420" y="227"/>
                      <a:pt x="401" y="183"/>
                      <a:pt x="341" y="156"/>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9" name="Freeform 171"/>
              <p:cNvSpPr>
                <a:spLocks/>
              </p:cNvSpPr>
              <p:nvPr/>
            </p:nvSpPr>
            <p:spPr bwMode="auto">
              <a:xfrm>
                <a:off x="4379" y="325"/>
                <a:ext cx="69" cy="329"/>
              </a:xfrm>
              <a:custGeom>
                <a:avLst/>
                <a:gdLst>
                  <a:gd name="T0" fmla="*/ 0 w 29"/>
                  <a:gd name="T1" fmla="*/ 0 h 139"/>
                  <a:gd name="T2" fmla="*/ 15 w 29"/>
                  <a:gd name="T3" fmla="*/ 54 h 139"/>
                  <a:gd name="T4" fmla="*/ 10 w 29"/>
                  <a:gd name="T5" fmla="*/ 139 h 139"/>
                  <a:gd name="T6" fmla="*/ 21 w 29"/>
                  <a:gd name="T7" fmla="*/ 54 h 139"/>
                  <a:gd name="T8" fmla="*/ 0 w 29"/>
                  <a:gd name="T9" fmla="*/ 0 h 139"/>
                </a:gdLst>
                <a:ahLst/>
                <a:cxnLst>
                  <a:cxn ang="0">
                    <a:pos x="T0" y="T1"/>
                  </a:cxn>
                  <a:cxn ang="0">
                    <a:pos x="T2" y="T3"/>
                  </a:cxn>
                  <a:cxn ang="0">
                    <a:pos x="T4" y="T5"/>
                  </a:cxn>
                  <a:cxn ang="0">
                    <a:pos x="T6" y="T7"/>
                  </a:cxn>
                  <a:cxn ang="0">
                    <a:pos x="T8" y="T9"/>
                  </a:cxn>
                </a:cxnLst>
                <a:rect l="0" t="0" r="r" b="b"/>
                <a:pathLst>
                  <a:path w="29" h="139">
                    <a:moveTo>
                      <a:pt x="0" y="0"/>
                    </a:moveTo>
                    <a:cubicBezTo>
                      <a:pt x="0" y="0"/>
                      <a:pt x="11" y="25"/>
                      <a:pt x="15" y="54"/>
                    </a:cubicBezTo>
                    <a:cubicBezTo>
                      <a:pt x="17" y="72"/>
                      <a:pt x="10" y="139"/>
                      <a:pt x="10" y="139"/>
                    </a:cubicBezTo>
                    <a:cubicBezTo>
                      <a:pt x="10" y="139"/>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0" name="Freeform 172"/>
              <p:cNvSpPr>
                <a:spLocks/>
              </p:cNvSpPr>
              <p:nvPr/>
            </p:nvSpPr>
            <p:spPr bwMode="auto">
              <a:xfrm>
                <a:off x="3817" y="536"/>
                <a:ext cx="425" cy="134"/>
              </a:xfrm>
              <a:custGeom>
                <a:avLst/>
                <a:gdLst>
                  <a:gd name="T0" fmla="*/ 112 w 180"/>
                  <a:gd name="T1" fmla="*/ 1 h 57"/>
                  <a:gd name="T2" fmla="*/ 0 w 180"/>
                  <a:gd name="T3" fmla="*/ 57 h 57"/>
                  <a:gd name="T4" fmla="*/ 99 w 180"/>
                  <a:gd name="T5" fmla="*/ 10 h 57"/>
                  <a:gd name="T6" fmla="*/ 180 w 180"/>
                  <a:gd name="T7" fmla="*/ 12 h 57"/>
                  <a:gd name="T8" fmla="*/ 112 w 180"/>
                  <a:gd name="T9" fmla="*/ 1 h 57"/>
                </a:gdLst>
                <a:ahLst/>
                <a:cxnLst>
                  <a:cxn ang="0">
                    <a:pos x="T0" y="T1"/>
                  </a:cxn>
                  <a:cxn ang="0">
                    <a:pos x="T2" y="T3"/>
                  </a:cxn>
                  <a:cxn ang="0">
                    <a:pos x="T4" y="T5"/>
                  </a:cxn>
                  <a:cxn ang="0">
                    <a:pos x="T6" y="T7"/>
                  </a:cxn>
                  <a:cxn ang="0">
                    <a:pos x="T8" y="T9"/>
                  </a:cxn>
                </a:cxnLst>
                <a:rect l="0" t="0" r="r" b="b"/>
                <a:pathLst>
                  <a:path w="180" h="57">
                    <a:moveTo>
                      <a:pt x="112" y="1"/>
                    </a:moveTo>
                    <a:cubicBezTo>
                      <a:pt x="84" y="3"/>
                      <a:pt x="21" y="24"/>
                      <a:pt x="0" y="57"/>
                    </a:cubicBezTo>
                    <a:cubicBezTo>
                      <a:pt x="46" y="28"/>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1" name="Freeform 173"/>
              <p:cNvSpPr>
                <a:spLocks/>
              </p:cNvSpPr>
              <p:nvPr/>
            </p:nvSpPr>
            <p:spPr bwMode="auto">
              <a:xfrm>
                <a:off x="4828" y="848"/>
                <a:ext cx="476" cy="1580"/>
              </a:xfrm>
              <a:custGeom>
                <a:avLst/>
                <a:gdLst>
                  <a:gd name="T0" fmla="*/ 0 w 212"/>
                  <a:gd name="T1" fmla="*/ 0 h 582"/>
                  <a:gd name="T2" fmla="*/ 103 w 212"/>
                  <a:gd name="T3" fmla="*/ 171 h 582"/>
                  <a:gd name="T4" fmla="*/ 12 w 212"/>
                  <a:gd name="T5" fmla="*/ 582 h 582"/>
                  <a:gd name="T6" fmla="*/ 58 w 212"/>
                  <a:gd name="T7" fmla="*/ 555 h 582"/>
                  <a:gd name="T8" fmla="*/ 141 w 212"/>
                  <a:gd name="T9" fmla="*/ 189 h 582"/>
                  <a:gd name="T10" fmla="*/ 0 w 212"/>
                  <a:gd name="T11" fmla="*/ 0 h 582"/>
                </a:gdLst>
                <a:ahLst/>
                <a:cxnLst>
                  <a:cxn ang="0">
                    <a:pos x="T0" y="T1"/>
                  </a:cxn>
                  <a:cxn ang="0">
                    <a:pos x="T2" y="T3"/>
                  </a:cxn>
                  <a:cxn ang="0">
                    <a:pos x="T4" y="T5"/>
                  </a:cxn>
                  <a:cxn ang="0">
                    <a:pos x="T6" y="T7"/>
                  </a:cxn>
                  <a:cxn ang="0">
                    <a:pos x="T8" y="T9"/>
                  </a:cxn>
                  <a:cxn ang="0">
                    <a:pos x="T10" y="T11"/>
                  </a:cxn>
                </a:cxnLst>
                <a:rect l="0" t="0" r="r" b="b"/>
                <a:pathLst>
                  <a:path w="212" h="582">
                    <a:moveTo>
                      <a:pt x="0" y="0"/>
                    </a:moveTo>
                    <a:cubicBezTo>
                      <a:pt x="0" y="0"/>
                      <a:pt x="85" y="87"/>
                      <a:pt x="103" y="171"/>
                    </a:cubicBezTo>
                    <a:cubicBezTo>
                      <a:pt x="167" y="463"/>
                      <a:pt x="42" y="563"/>
                      <a:pt x="12" y="582"/>
                    </a:cubicBezTo>
                    <a:cubicBezTo>
                      <a:pt x="58" y="555"/>
                      <a:pt x="58" y="555"/>
                      <a:pt x="58" y="555"/>
                    </a:cubicBezTo>
                    <a:cubicBezTo>
                      <a:pt x="58" y="555"/>
                      <a:pt x="212" y="522"/>
                      <a:pt x="141" y="189"/>
                    </a:cubicBezTo>
                    <a:cubicBezTo>
                      <a:pt x="125" y="114"/>
                      <a:pt x="68" y="12"/>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2" name="Freeform 174"/>
              <p:cNvSpPr>
                <a:spLocks/>
              </p:cNvSpPr>
              <p:nvPr/>
            </p:nvSpPr>
            <p:spPr bwMode="auto">
              <a:xfrm>
                <a:off x="4814" y="840"/>
                <a:ext cx="490" cy="1496"/>
              </a:xfrm>
              <a:custGeom>
                <a:avLst/>
                <a:gdLst>
                  <a:gd name="T0" fmla="*/ 84 w 211"/>
                  <a:gd name="T1" fmla="*/ 55 h 516"/>
                  <a:gd name="T2" fmla="*/ 0 w 211"/>
                  <a:gd name="T3" fmla="*/ 0 h 516"/>
                  <a:gd name="T4" fmla="*/ 133 w 211"/>
                  <a:gd name="T5" fmla="*/ 153 h 516"/>
                  <a:gd name="T6" fmla="*/ 129 w 211"/>
                  <a:gd name="T7" fmla="*/ 515 h 516"/>
                  <a:gd name="T8" fmla="*/ 139 w 211"/>
                  <a:gd name="T9" fmla="*/ 516 h 516"/>
                  <a:gd name="T10" fmla="*/ 156 w 211"/>
                  <a:gd name="T11" fmla="*/ 202 h 516"/>
                  <a:gd name="T12" fmla="*/ 84 w 211"/>
                  <a:gd name="T13" fmla="*/ 55 h 516"/>
                </a:gdLst>
                <a:ahLst/>
                <a:cxnLst>
                  <a:cxn ang="0">
                    <a:pos x="T0" y="T1"/>
                  </a:cxn>
                  <a:cxn ang="0">
                    <a:pos x="T2" y="T3"/>
                  </a:cxn>
                  <a:cxn ang="0">
                    <a:pos x="T4" y="T5"/>
                  </a:cxn>
                  <a:cxn ang="0">
                    <a:pos x="T6" y="T7"/>
                  </a:cxn>
                  <a:cxn ang="0">
                    <a:pos x="T8" y="T9"/>
                  </a:cxn>
                  <a:cxn ang="0">
                    <a:pos x="T10" y="T11"/>
                  </a:cxn>
                  <a:cxn ang="0">
                    <a:pos x="T12" y="T13"/>
                  </a:cxn>
                </a:cxnLst>
                <a:rect l="0" t="0" r="r" b="b"/>
                <a:pathLst>
                  <a:path w="211" h="516">
                    <a:moveTo>
                      <a:pt x="84" y="55"/>
                    </a:moveTo>
                    <a:cubicBezTo>
                      <a:pt x="65" y="33"/>
                      <a:pt x="31" y="3"/>
                      <a:pt x="0" y="0"/>
                    </a:cubicBezTo>
                    <a:cubicBezTo>
                      <a:pt x="49" y="25"/>
                      <a:pt x="99" y="59"/>
                      <a:pt x="133" y="153"/>
                    </a:cubicBezTo>
                    <a:cubicBezTo>
                      <a:pt x="209" y="364"/>
                      <a:pt x="129" y="515"/>
                      <a:pt x="129" y="515"/>
                    </a:cubicBezTo>
                    <a:cubicBezTo>
                      <a:pt x="129" y="515"/>
                      <a:pt x="129" y="515"/>
                      <a:pt x="139" y="516"/>
                    </a:cubicBezTo>
                    <a:cubicBezTo>
                      <a:pt x="139" y="516"/>
                      <a:pt x="211" y="405"/>
                      <a:pt x="156" y="202"/>
                    </a:cubicBezTo>
                    <a:cubicBezTo>
                      <a:pt x="131" y="114"/>
                      <a:pt x="104" y="79"/>
                      <a:pt x="84" y="5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3" name="Freeform 175"/>
              <p:cNvSpPr>
                <a:spLocks/>
              </p:cNvSpPr>
              <p:nvPr/>
            </p:nvSpPr>
            <p:spPr bwMode="auto">
              <a:xfrm>
                <a:off x="4490" y="916"/>
                <a:ext cx="471" cy="1363"/>
              </a:xfrm>
              <a:custGeom>
                <a:avLst/>
                <a:gdLst>
                  <a:gd name="T0" fmla="*/ 77 w 199"/>
                  <a:gd name="T1" fmla="*/ 0 h 577"/>
                  <a:gd name="T2" fmla="*/ 109 w 199"/>
                  <a:gd name="T3" fmla="*/ 162 h 577"/>
                  <a:gd name="T4" fmla="*/ 0 w 199"/>
                  <a:gd name="T5" fmla="*/ 560 h 577"/>
                  <a:gd name="T6" fmla="*/ 52 w 199"/>
                  <a:gd name="T7" fmla="*/ 577 h 577"/>
                  <a:gd name="T8" fmla="*/ 147 w 199"/>
                  <a:gd name="T9" fmla="*/ 145 h 577"/>
                  <a:gd name="T10" fmla="*/ 77 w 199"/>
                  <a:gd name="T11" fmla="*/ 0 h 577"/>
                </a:gdLst>
                <a:ahLst/>
                <a:cxnLst>
                  <a:cxn ang="0">
                    <a:pos x="T0" y="T1"/>
                  </a:cxn>
                  <a:cxn ang="0">
                    <a:pos x="T2" y="T3"/>
                  </a:cxn>
                  <a:cxn ang="0">
                    <a:pos x="T4" y="T5"/>
                  </a:cxn>
                  <a:cxn ang="0">
                    <a:pos x="T6" y="T7"/>
                  </a:cxn>
                  <a:cxn ang="0">
                    <a:pos x="T8" y="T9"/>
                  </a:cxn>
                  <a:cxn ang="0">
                    <a:pos x="T10" y="T11"/>
                  </a:cxn>
                </a:cxnLst>
                <a:rect l="0" t="0" r="r" b="b"/>
                <a:pathLst>
                  <a:path w="199" h="577">
                    <a:moveTo>
                      <a:pt x="77" y="0"/>
                    </a:moveTo>
                    <a:cubicBezTo>
                      <a:pt x="77" y="0"/>
                      <a:pt x="104" y="94"/>
                      <a:pt x="109" y="162"/>
                    </a:cubicBezTo>
                    <a:cubicBezTo>
                      <a:pt x="128" y="431"/>
                      <a:pt x="0" y="560"/>
                      <a:pt x="0" y="560"/>
                    </a:cubicBezTo>
                    <a:cubicBezTo>
                      <a:pt x="52" y="577"/>
                      <a:pt x="52" y="577"/>
                      <a:pt x="52" y="577"/>
                    </a:cubicBezTo>
                    <a:cubicBezTo>
                      <a:pt x="52" y="577"/>
                      <a:pt x="199" y="450"/>
                      <a:pt x="147" y="145"/>
                    </a:cubicBezTo>
                    <a:cubicBezTo>
                      <a:pt x="134" y="58"/>
                      <a:pt x="77" y="0"/>
                      <a:pt x="77"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4" name="Freeform 176"/>
              <p:cNvSpPr>
                <a:spLocks/>
              </p:cNvSpPr>
              <p:nvPr/>
            </p:nvSpPr>
            <p:spPr bwMode="auto">
              <a:xfrm>
                <a:off x="4635" y="897"/>
                <a:ext cx="337" cy="1382"/>
              </a:xfrm>
              <a:custGeom>
                <a:avLst/>
                <a:gdLst>
                  <a:gd name="T0" fmla="*/ 1 w 143"/>
                  <a:gd name="T1" fmla="*/ 0 h 585"/>
                  <a:gd name="T2" fmla="*/ 86 w 143"/>
                  <a:gd name="T3" fmla="*/ 181 h 585"/>
                  <a:gd name="T4" fmla="*/ 0 w 143"/>
                  <a:gd name="T5" fmla="*/ 564 h 585"/>
                  <a:gd name="T6" fmla="*/ 30 w 143"/>
                  <a:gd name="T7" fmla="*/ 546 h 585"/>
                  <a:gd name="T8" fmla="*/ 90 w 143"/>
                  <a:gd name="T9" fmla="*/ 146 h 585"/>
                  <a:gd name="T10" fmla="*/ 1 w 143"/>
                  <a:gd name="T11" fmla="*/ 0 h 585"/>
                </a:gdLst>
                <a:ahLst/>
                <a:cxnLst>
                  <a:cxn ang="0">
                    <a:pos x="T0" y="T1"/>
                  </a:cxn>
                  <a:cxn ang="0">
                    <a:pos x="T2" y="T3"/>
                  </a:cxn>
                  <a:cxn ang="0">
                    <a:pos x="T4" y="T5"/>
                  </a:cxn>
                  <a:cxn ang="0">
                    <a:pos x="T6" y="T7"/>
                  </a:cxn>
                  <a:cxn ang="0">
                    <a:pos x="T8" y="T9"/>
                  </a:cxn>
                  <a:cxn ang="0">
                    <a:pos x="T10" y="T11"/>
                  </a:cxn>
                </a:cxnLst>
                <a:rect l="0" t="0" r="r" b="b"/>
                <a:pathLst>
                  <a:path w="143" h="585">
                    <a:moveTo>
                      <a:pt x="1" y="0"/>
                    </a:moveTo>
                    <a:cubicBezTo>
                      <a:pt x="23" y="14"/>
                      <a:pt x="79" y="99"/>
                      <a:pt x="86" y="181"/>
                    </a:cubicBezTo>
                    <a:cubicBezTo>
                      <a:pt x="108" y="422"/>
                      <a:pt x="0" y="564"/>
                      <a:pt x="0" y="564"/>
                    </a:cubicBezTo>
                    <a:cubicBezTo>
                      <a:pt x="0" y="564"/>
                      <a:pt x="9" y="585"/>
                      <a:pt x="30" y="546"/>
                    </a:cubicBezTo>
                    <a:cubicBezTo>
                      <a:pt x="51" y="507"/>
                      <a:pt x="143" y="348"/>
                      <a:pt x="90" y="146"/>
                    </a:cubicBezTo>
                    <a:cubicBezTo>
                      <a:pt x="67" y="55"/>
                      <a:pt x="25" y="7"/>
                      <a:pt x="1"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5" name="Freeform 177"/>
              <p:cNvSpPr>
                <a:spLocks/>
              </p:cNvSpPr>
              <p:nvPr/>
            </p:nvSpPr>
            <p:spPr bwMode="auto">
              <a:xfrm>
                <a:off x="3862" y="852"/>
                <a:ext cx="373" cy="1429"/>
              </a:xfrm>
              <a:custGeom>
                <a:avLst/>
                <a:gdLst>
                  <a:gd name="T0" fmla="*/ 83 w 158"/>
                  <a:gd name="T1" fmla="*/ 475 h 605"/>
                  <a:gd name="T2" fmla="*/ 41 w 158"/>
                  <a:gd name="T3" fmla="*/ 258 h 605"/>
                  <a:gd name="T4" fmla="*/ 41 w 158"/>
                  <a:gd name="T5" fmla="*/ 257 h 605"/>
                  <a:gd name="T6" fmla="*/ 45 w 158"/>
                  <a:gd name="T7" fmla="*/ 109 h 605"/>
                  <a:gd name="T8" fmla="*/ 105 w 158"/>
                  <a:gd name="T9" fmla="*/ 0 h 605"/>
                  <a:gd name="T10" fmla="*/ 26 w 158"/>
                  <a:gd name="T11" fmla="*/ 60 h 605"/>
                  <a:gd name="T12" fmla="*/ 1 w 158"/>
                  <a:gd name="T13" fmla="*/ 205 h 605"/>
                  <a:gd name="T14" fmla="*/ 3 w 158"/>
                  <a:gd name="T15" fmla="*/ 237 h 605"/>
                  <a:gd name="T16" fmla="*/ 0 w 158"/>
                  <a:gd name="T17" fmla="*/ 239 h 605"/>
                  <a:gd name="T18" fmla="*/ 13 w 158"/>
                  <a:gd name="T19" fmla="*/ 398 h 605"/>
                  <a:gd name="T20" fmla="*/ 81 w 158"/>
                  <a:gd name="T21" fmla="*/ 605 h 605"/>
                  <a:gd name="T22" fmla="*/ 158 w 158"/>
                  <a:gd name="T23" fmla="*/ 598 h 605"/>
                  <a:gd name="T24" fmla="*/ 83 w 158"/>
                  <a:gd name="T25" fmla="*/ 47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605">
                    <a:moveTo>
                      <a:pt x="83" y="475"/>
                    </a:moveTo>
                    <a:cubicBezTo>
                      <a:pt x="61" y="396"/>
                      <a:pt x="41" y="258"/>
                      <a:pt x="41" y="258"/>
                    </a:cubicBezTo>
                    <a:cubicBezTo>
                      <a:pt x="41" y="258"/>
                      <a:pt x="41" y="258"/>
                      <a:pt x="41" y="257"/>
                    </a:cubicBezTo>
                    <a:cubicBezTo>
                      <a:pt x="37" y="222"/>
                      <a:pt x="33" y="161"/>
                      <a:pt x="45" y="109"/>
                    </a:cubicBezTo>
                    <a:cubicBezTo>
                      <a:pt x="55" y="70"/>
                      <a:pt x="105" y="0"/>
                      <a:pt x="105" y="0"/>
                    </a:cubicBezTo>
                    <a:cubicBezTo>
                      <a:pt x="105" y="0"/>
                      <a:pt x="41" y="30"/>
                      <a:pt x="26" y="60"/>
                    </a:cubicBezTo>
                    <a:cubicBezTo>
                      <a:pt x="10" y="90"/>
                      <a:pt x="1" y="200"/>
                      <a:pt x="1" y="205"/>
                    </a:cubicBezTo>
                    <a:cubicBezTo>
                      <a:pt x="1" y="208"/>
                      <a:pt x="2" y="221"/>
                      <a:pt x="3" y="237"/>
                    </a:cubicBezTo>
                    <a:cubicBezTo>
                      <a:pt x="0" y="239"/>
                      <a:pt x="0" y="239"/>
                      <a:pt x="0" y="239"/>
                    </a:cubicBezTo>
                    <a:cubicBezTo>
                      <a:pt x="0" y="239"/>
                      <a:pt x="3" y="344"/>
                      <a:pt x="13" y="398"/>
                    </a:cubicBezTo>
                    <a:cubicBezTo>
                      <a:pt x="35" y="514"/>
                      <a:pt x="81" y="605"/>
                      <a:pt x="81" y="605"/>
                    </a:cubicBezTo>
                    <a:cubicBezTo>
                      <a:pt x="81" y="605"/>
                      <a:pt x="81" y="605"/>
                      <a:pt x="158" y="598"/>
                    </a:cubicBezTo>
                    <a:cubicBezTo>
                      <a:pt x="158" y="598"/>
                      <a:pt x="106" y="554"/>
                      <a:pt x="83" y="475"/>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6" name="Freeform 178"/>
              <p:cNvSpPr>
                <a:spLocks/>
              </p:cNvSpPr>
              <p:nvPr/>
            </p:nvSpPr>
            <p:spPr bwMode="auto">
              <a:xfrm>
                <a:off x="3751" y="826"/>
                <a:ext cx="388" cy="1429"/>
              </a:xfrm>
              <a:custGeom>
                <a:avLst/>
                <a:gdLst>
                  <a:gd name="T0" fmla="*/ 164 w 164"/>
                  <a:gd name="T1" fmla="*/ 4 h 605"/>
                  <a:gd name="T2" fmla="*/ 46 w 164"/>
                  <a:gd name="T3" fmla="*/ 127 h 605"/>
                  <a:gd name="T4" fmla="*/ 110 w 164"/>
                  <a:gd name="T5" fmla="*/ 591 h 605"/>
                  <a:gd name="T6" fmla="*/ 142 w 164"/>
                  <a:gd name="T7" fmla="*/ 597 h 605"/>
                  <a:gd name="T8" fmla="*/ 65 w 164"/>
                  <a:gd name="T9" fmla="*/ 124 h 605"/>
                  <a:gd name="T10" fmla="*/ 164 w 164"/>
                  <a:gd name="T11" fmla="*/ 4 h 605"/>
                </a:gdLst>
                <a:ahLst/>
                <a:cxnLst>
                  <a:cxn ang="0">
                    <a:pos x="T0" y="T1"/>
                  </a:cxn>
                  <a:cxn ang="0">
                    <a:pos x="T2" y="T3"/>
                  </a:cxn>
                  <a:cxn ang="0">
                    <a:pos x="T4" y="T5"/>
                  </a:cxn>
                  <a:cxn ang="0">
                    <a:pos x="T6" y="T7"/>
                  </a:cxn>
                  <a:cxn ang="0">
                    <a:pos x="T8" y="T9"/>
                  </a:cxn>
                  <a:cxn ang="0">
                    <a:pos x="T10" y="T11"/>
                  </a:cxn>
                </a:cxnLst>
                <a:rect l="0" t="0" r="r" b="b"/>
                <a:pathLst>
                  <a:path w="164" h="605">
                    <a:moveTo>
                      <a:pt x="164" y="4"/>
                    </a:moveTo>
                    <a:cubicBezTo>
                      <a:pt x="164" y="4"/>
                      <a:pt x="83" y="0"/>
                      <a:pt x="46" y="127"/>
                    </a:cubicBezTo>
                    <a:cubicBezTo>
                      <a:pt x="0" y="452"/>
                      <a:pt x="83" y="547"/>
                      <a:pt x="110" y="591"/>
                    </a:cubicBezTo>
                    <a:cubicBezTo>
                      <a:pt x="128" y="605"/>
                      <a:pt x="142" y="597"/>
                      <a:pt x="142" y="597"/>
                    </a:cubicBezTo>
                    <a:cubicBezTo>
                      <a:pt x="142" y="597"/>
                      <a:pt x="0" y="475"/>
                      <a:pt x="65" y="124"/>
                    </a:cubicBezTo>
                    <a:cubicBezTo>
                      <a:pt x="76" y="61"/>
                      <a:pt x="164" y="4"/>
                      <a:pt x="164" y="4"/>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7" name="Freeform 179"/>
              <p:cNvSpPr>
                <a:spLocks/>
              </p:cNvSpPr>
              <p:nvPr/>
            </p:nvSpPr>
            <p:spPr bwMode="auto">
              <a:xfrm>
                <a:off x="3231" y="748"/>
                <a:ext cx="582" cy="1363"/>
              </a:xfrm>
              <a:custGeom>
                <a:avLst/>
                <a:gdLst>
                  <a:gd name="T0" fmla="*/ 77 w 246"/>
                  <a:gd name="T1" fmla="*/ 389 h 577"/>
                  <a:gd name="T2" fmla="*/ 82 w 246"/>
                  <a:gd name="T3" fmla="*/ 153 h 577"/>
                  <a:gd name="T4" fmla="*/ 224 w 246"/>
                  <a:gd name="T5" fmla="*/ 13 h 577"/>
                  <a:gd name="T6" fmla="*/ 118 w 246"/>
                  <a:gd name="T7" fmla="*/ 33 h 577"/>
                  <a:gd name="T8" fmla="*/ 38 w 246"/>
                  <a:gd name="T9" fmla="*/ 94 h 577"/>
                  <a:gd name="T10" fmla="*/ 30 w 246"/>
                  <a:gd name="T11" fmla="*/ 391 h 577"/>
                  <a:gd name="T12" fmla="*/ 246 w 246"/>
                  <a:gd name="T13" fmla="*/ 573 h 577"/>
                  <a:gd name="T14" fmla="*/ 77 w 246"/>
                  <a:gd name="T15" fmla="*/ 389 h 5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77">
                    <a:moveTo>
                      <a:pt x="77" y="389"/>
                    </a:moveTo>
                    <a:cubicBezTo>
                      <a:pt x="75" y="360"/>
                      <a:pt x="44" y="269"/>
                      <a:pt x="82" y="153"/>
                    </a:cubicBezTo>
                    <a:cubicBezTo>
                      <a:pt x="108" y="70"/>
                      <a:pt x="179" y="27"/>
                      <a:pt x="224" y="13"/>
                    </a:cubicBezTo>
                    <a:cubicBezTo>
                      <a:pt x="174" y="0"/>
                      <a:pt x="118" y="33"/>
                      <a:pt x="118" y="33"/>
                    </a:cubicBezTo>
                    <a:cubicBezTo>
                      <a:pt x="118" y="33"/>
                      <a:pt x="52" y="63"/>
                      <a:pt x="38" y="94"/>
                    </a:cubicBezTo>
                    <a:cubicBezTo>
                      <a:pt x="24" y="126"/>
                      <a:pt x="0" y="240"/>
                      <a:pt x="30" y="391"/>
                    </a:cubicBezTo>
                    <a:cubicBezTo>
                      <a:pt x="58" y="544"/>
                      <a:pt x="165" y="577"/>
                      <a:pt x="246" y="573"/>
                    </a:cubicBezTo>
                    <a:cubicBezTo>
                      <a:pt x="161" y="539"/>
                      <a:pt x="82" y="447"/>
                      <a:pt x="77" y="38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8" name="Freeform 180"/>
              <p:cNvSpPr>
                <a:spLocks/>
              </p:cNvSpPr>
              <p:nvPr/>
            </p:nvSpPr>
            <p:spPr bwMode="auto">
              <a:xfrm>
                <a:off x="3246" y="729"/>
                <a:ext cx="472" cy="1304"/>
              </a:xfrm>
              <a:custGeom>
                <a:avLst/>
                <a:gdLst>
                  <a:gd name="T0" fmla="*/ 200 w 200"/>
                  <a:gd name="T1" fmla="*/ 18 h 552"/>
                  <a:gd name="T2" fmla="*/ 107 w 200"/>
                  <a:gd name="T3" fmla="*/ 30 h 552"/>
                  <a:gd name="T4" fmla="*/ 29 w 200"/>
                  <a:gd name="T5" fmla="*/ 146 h 552"/>
                  <a:gd name="T6" fmla="*/ 16 w 200"/>
                  <a:gd name="T7" fmla="*/ 370 h 552"/>
                  <a:gd name="T8" fmla="*/ 136 w 200"/>
                  <a:gd name="T9" fmla="*/ 552 h 552"/>
                  <a:gd name="T10" fmla="*/ 140 w 200"/>
                  <a:gd name="T11" fmla="*/ 537 h 552"/>
                  <a:gd name="T12" fmla="*/ 50 w 200"/>
                  <a:gd name="T13" fmla="*/ 426 h 552"/>
                  <a:gd name="T14" fmla="*/ 20 w 200"/>
                  <a:gd name="T15" fmla="*/ 298 h 552"/>
                  <a:gd name="T16" fmla="*/ 71 w 200"/>
                  <a:gd name="T17" fmla="*/ 103 h 552"/>
                  <a:gd name="T18" fmla="*/ 200 w 200"/>
                  <a:gd name="T19" fmla="*/ 1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552">
                    <a:moveTo>
                      <a:pt x="200" y="18"/>
                    </a:moveTo>
                    <a:cubicBezTo>
                      <a:pt x="189" y="0"/>
                      <a:pt x="130" y="16"/>
                      <a:pt x="107" y="30"/>
                    </a:cubicBezTo>
                    <a:cubicBezTo>
                      <a:pt x="85" y="44"/>
                      <a:pt x="54" y="90"/>
                      <a:pt x="29" y="146"/>
                    </a:cubicBezTo>
                    <a:cubicBezTo>
                      <a:pt x="4" y="202"/>
                      <a:pt x="0" y="262"/>
                      <a:pt x="16" y="370"/>
                    </a:cubicBezTo>
                    <a:cubicBezTo>
                      <a:pt x="32" y="480"/>
                      <a:pt x="136" y="552"/>
                      <a:pt x="136" y="552"/>
                    </a:cubicBezTo>
                    <a:cubicBezTo>
                      <a:pt x="136" y="552"/>
                      <a:pt x="139" y="545"/>
                      <a:pt x="140" y="537"/>
                    </a:cubicBezTo>
                    <a:cubicBezTo>
                      <a:pt x="96" y="504"/>
                      <a:pt x="58" y="456"/>
                      <a:pt x="50" y="426"/>
                    </a:cubicBezTo>
                    <a:cubicBezTo>
                      <a:pt x="41" y="390"/>
                      <a:pt x="20" y="354"/>
                      <a:pt x="20" y="298"/>
                    </a:cubicBezTo>
                    <a:cubicBezTo>
                      <a:pt x="20" y="241"/>
                      <a:pt x="38" y="173"/>
                      <a:pt x="71" y="103"/>
                    </a:cubicBezTo>
                    <a:cubicBezTo>
                      <a:pt x="103" y="33"/>
                      <a:pt x="175" y="24"/>
                      <a:pt x="200" y="1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9" name="Freeform 190"/>
              <p:cNvSpPr>
                <a:spLocks/>
              </p:cNvSpPr>
              <p:nvPr/>
            </p:nvSpPr>
            <p:spPr bwMode="auto">
              <a:xfrm>
                <a:off x="437" y="-171"/>
                <a:ext cx="4212" cy="3912"/>
              </a:xfrm>
              <a:custGeom>
                <a:avLst/>
                <a:gdLst>
                  <a:gd name="T0" fmla="*/ 349 w 1783"/>
                  <a:gd name="T1" fmla="*/ 1559 h 1656"/>
                  <a:gd name="T2" fmla="*/ 906 w 1783"/>
                  <a:gd name="T3" fmla="*/ 1645 h 1656"/>
                  <a:gd name="T4" fmla="*/ 1491 w 1783"/>
                  <a:gd name="T5" fmla="*/ 1549 h 1656"/>
                  <a:gd name="T6" fmla="*/ 1698 w 1783"/>
                  <a:gd name="T7" fmla="*/ 1231 h 1656"/>
                  <a:gd name="T8" fmla="*/ 1676 w 1783"/>
                  <a:gd name="T9" fmla="*/ 679 h 1656"/>
                  <a:gd name="T10" fmla="*/ 1292 w 1783"/>
                  <a:gd name="T11" fmla="*/ 365 h 1656"/>
                  <a:gd name="T12" fmla="*/ 1000 w 1783"/>
                  <a:gd name="T13" fmla="*/ 206 h 1656"/>
                  <a:gd name="T14" fmla="*/ 949 w 1783"/>
                  <a:gd name="T15" fmla="*/ 28 h 1656"/>
                  <a:gd name="T16" fmla="*/ 747 w 1783"/>
                  <a:gd name="T17" fmla="*/ 49 h 1656"/>
                  <a:gd name="T18" fmla="*/ 773 w 1783"/>
                  <a:gd name="T19" fmla="*/ 192 h 1656"/>
                  <a:gd name="T20" fmla="*/ 568 w 1783"/>
                  <a:gd name="T21" fmla="*/ 208 h 1656"/>
                  <a:gd name="T22" fmla="*/ 406 w 1783"/>
                  <a:gd name="T23" fmla="*/ 316 h 1656"/>
                  <a:gd name="T24" fmla="*/ 239 w 1783"/>
                  <a:gd name="T25" fmla="*/ 373 h 1656"/>
                  <a:gd name="T26" fmla="*/ 0 w 1783"/>
                  <a:gd name="T27" fmla="*/ 733 h 1656"/>
                  <a:gd name="T28" fmla="*/ 0 w 1783"/>
                  <a:gd name="T29" fmla="*/ 1206 h 1656"/>
                  <a:gd name="T30" fmla="*/ 349 w 1783"/>
                  <a:gd name="T31" fmla="*/ 1559 h 1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3" h="1656">
                    <a:moveTo>
                      <a:pt x="349" y="1559"/>
                    </a:moveTo>
                    <a:cubicBezTo>
                      <a:pt x="472" y="1626"/>
                      <a:pt x="765" y="1637"/>
                      <a:pt x="906" y="1645"/>
                    </a:cubicBezTo>
                    <a:cubicBezTo>
                      <a:pt x="1093" y="1656"/>
                      <a:pt x="1368" y="1632"/>
                      <a:pt x="1491" y="1549"/>
                    </a:cubicBezTo>
                    <a:cubicBezTo>
                      <a:pt x="1569" y="1495"/>
                      <a:pt x="1663" y="1319"/>
                      <a:pt x="1698" y="1231"/>
                    </a:cubicBezTo>
                    <a:cubicBezTo>
                      <a:pt x="1747" y="1102"/>
                      <a:pt x="1783" y="945"/>
                      <a:pt x="1676" y="679"/>
                    </a:cubicBezTo>
                    <a:cubicBezTo>
                      <a:pt x="1591" y="465"/>
                      <a:pt x="1416" y="355"/>
                      <a:pt x="1292" y="365"/>
                    </a:cubicBezTo>
                    <a:cubicBezTo>
                      <a:pt x="1247" y="284"/>
                      <a:pt x="1141" y="207"/>
                      <a:pt x="1000" y="206"/>
                    </a:cubicBezTo>
                    <a:cubicBezTo>
                      <a:pt x="992" y="122"/>
                      <a:pt x="979" y="83"/>
                      <a:pt x="949" y="28"/>
                    </a:cubicBezTo>
                    <a:cubicBezTo>
                      <a:pt x="897" y="0"/>
                      <a:pt x="782" y="21"/>
                      <a:pt x="747" y="49"/>
                    </a:cubicBezTo>
                    <a:cubicBezTo>
                      <a:pt x="773" y="93"/>
                      <a:pt x="780" y="158"/>
                      <a:pt x="773" y="192"/>
                    </a:cubicBezTo>
                    <a:cubicBezTo>
                      <a:pt x="773" y="192"/>
                      <a:pt x="649" y="174"/>
                      <a:pt x="568" y="208"/>
                    </a:cubicBezTo>
                    <a:cubicBezTo>
                      <a:pt x="490" y="240"/>
                      <a:pt x="406" y="316"/>
                      <a:pt x="406" y="316"/>
                    </a:cubicBezTo>
                    <a:cubicBezTo>
                      <a:pt x="406" y="316"/>
                      <a:pt x="300" y="338"/>
                      <a:pt x="239" y="373"/>
                    </a:cubicBezTo>
                    <a:cubicBezTo>
                      <a:pt x="161" y="416"/>
                      <a:pt x="47" y="521"/>
                      <a:pt x="0" y="733"/>
                    </a:cubicBezTo>
                    <a:cubicBezTo>
                      <a:pt x="0" y="1206"/>
                      <a:pt x="0" y="1206"/>
                      <a:pt x="0" y="1206"/>
                    </a:cubicBezTo>
                    <a:cubicBezTo>
                      <a:pt x="65" y="1332"/>
                      <a:pt x="204" y="1482"/>
                      <a:pt x="349" y="1559"/>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0" name="Freeform 191"/>
              <p:cNvSpPr>
                <a:spLocks/>
              </p:cNvSpPr>
              <p:nvPr/>
            </p:nvSpPr>
            <p:spPr bwMode="auto">
              <a:xfrm>
                <a:off x="506" y="356"/>
                <a:ext cx="4263" cy="3052"/>
              </a:xfrm>
              <a:custGeom>
                <a:avLst/>
                <a:gdLst>
                  <a:gd name="T0" fmla="*/ 1223 w 1805"/>
                  <a:gd name="T1" fmla="*/ 176 h 1292"/>
                  <a:gd name="T2" fmla="*/ 613 w 1805"/>
                  <a:gd name="T3" fmla="*/ 52 h 1292"/>
                  <a:gd name="T4" fmla="*/ 359 w 1805"/>
                  <a:gd name="T5" fmla="*/ 152 h 1292"/>
                  <a:gd name="T6" fmla="*/ 15 w 1805"/>
                  <a:gd name="T7" fmla="*/ 673 h 1292"/>
                  <a:gd name="T8" fmla="*/ 1153 w 1805"/>
                  <a:gd name="T9" fmla="*/ 1263 h 1292"/>
                  <a:gd name="T10" fmla="*/ 1223 w 1805"/>
                  <a:gd name="T11" fmla="*/ 176 h 1292"/>
                </a:gdLst>
                <a:ahLst/>
                <a:cxnLst>
                  <a:cxn ang="0">
                    <a:pos x="T0" y="T1"/>
                  </a:cxn>
                  <a:cxn ang="0">
                    <a:pos x="T2" y="T3"/>
                  </a:cxn>
                  <a:cxn ang="0">
                    <a:pos x="T4" y="T5"/>
                  </a:cxn>
                  <a:cxn ang="0">
                    <a:pos x="T6" y="T7"/>
                  </a:cxn>
                  <a:cxn ang="0">
                    <a:pos x="T8" y="T9"/>
                  </a:cxn>
                  <a:cxn ang="0">
                    <a:pos x="T10" y="T11"/>
                  </a:cxn>
                </a:cxnLst>
                <a:rect l="0" t="0" r="r" b="b"/>
                <a:pathLst>
                  <a:path w="1805" h="1292">
                    <a:moveTo>
                      <a:pt x="1223" y="176"/>
                    </a:moveTo>
                    <a:cubicBezTo>
                      <a:pt x="1087" y="0"/>
                      <a:pt x="798" y="12"/>
                      <a:pt x="613" y="52"/>
                    </a:cubicBezTo>
                    <a:cubicBezTo>
                      <a:pt x="434" y="93"/>
                      <a:pt x="359" y="152"/>
                      <a:pt x="359" y="152"/>
                    </a:cubicBezTo>
                    <a:cubicBezTo>
                      <a:pt x="359" y="152"/>
                      <a:pt x="45" y="194"/>
                      <a:pt x="15" y="673"/>
                    </a:cubicBezTo>
                    <a:cubicBezTo>
                      <a:pt x="0" y="1292"/>
                      <a:pt x="619" y="1271"/>
                      <a:pt x="1153" y="1263"/>
                    </a:cubicBezTo>
                    <a:cubicBezTo>
                      <a:pt x="1805" y="1222"/>
                      <a:pt x="1687" y="165"/>
                      <a:pt x="1223" y="176"/>
                    </a:cubicBezTo>
                    <a:close/>
                  </a:path>
                </a:pathLst>
              </a:custGeom>
              <a:solidFill>
                <a:srgbClr val="FEBE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1" name="Freeform 192"/>
              <p:cNvSpPr>
                <a:spLocks/>
              </p:cNvSpPr>
              <p:nvPr/>
            </p:nvSpPr>
            <p:spPr bwMode="auto">
              <a:xfrm>
                <a:off x="1559" y="-126"/>
                <a:ext cx="1861" cy="1007"/>
              </a:xfrm>
              <a:custGeom>
                <a:avLst/>
                <a:gdLst>
                  <a:gd name="T0" fmla="*/ 638 w 788"/>
                  <a:gd name="T1" fmla="*/ 254 h 426"/>
                  <a:gd name="T2" fmla="*/ 477 w 788"/>
                  <a:gd name="T3" fmla="*/ 227 h 426"/>
                  <a:gd name="T4" fmla="*/ 450 w 788"/>
                  <a:gd name="T5" fmla="*/ 42 h 426"/>
                  <a:gd name="T6" fmla="*/ 311 w 788"/>
                  <a:gd name="T7" fmla="*/ 46 h 426"/>
                  <a:gd name="T8" fmla="*/ 331 w 788"/>
                  <a:gd name="T9" fmla="*/ 223 h 426"/>
                  <a:gd name="T10" fmla="*/ 0 w 788"/>
                  <a:gd name="T11" fmla="*/ 323 h 426"/>
                  <a:gd name="T12" fmla="*/ 178 w 788"/>
                  <a:gd name="T13" fmla="*/ 286 h 426"/>
                  <a:gd name="T14" fmla="*/ 141 w 788"/>
                  <a:gd name="T15" fmla="*/ 378 h 426"/>
                  <a:gd name="T16" fmla="*/ 352 w 788"/>
                  <a:gd name="T17" fmla="*/ 324 h 426"/>
                  <a:gd name="T18" fmla="*/ 535 w 788"/>
                  <a:gd name="T19" fmla="*/ 426 h 426"/>
                  <a:gd name="T20" fmla="*/ 565 w 788"/>
                  <a:gd name="T21" fmla="*/ 311 h 426"/>
                  <a:gd name="T22" fmla="*/ 788 w 788"/>
                  <a:gd name="T23" fmla="*/ 387 h 426"/>
                  <a:gd name="T24" fmla="*/ 638 w 788"/>
                  <a:gd name="T25" fmla="*/ 254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8" h="426">
                    <a:moveTo>
                      <a:pt x="638" y="254"/>
                    </a:moveTo>
                    <a:cubicBezTo>
                      <a:pt x="554" y="217"/>
                      <a:pt x="477" y="227"/>
                      <a:pt x="477" y="227"/>
                    </a:cubicBezTo>
                    <a:cubicBezTo>
                      <a:pt x="477" y="227"/>
                      <a:pt x="512" y="131"/>
                      <a:pt x="450" y="42"/>
                    </a:cubicBezTo>
                    <a:cubicBezTo>
                      <a:pt x="396" y="0"/>
                      <a:pt x="311" y="46"/>
                      <a:pt x="311" y="46"/>
                    </a:cubicBezTo>
                    <a:cubicBezTo>
                      <a:pt x="311" y="46"/>
                      <a:pt x="356" y="194"/>
                      <a:pt x="331" y="223"/>
                    </a:cubicBezTo>
                    <a:cubicBezTo>
                      <a:pt x="268" y="223"/>
                      <a:pt x="131" y="179"/>
                      <a:pt x="0" y="323"/>
                    </a:cubicBezTo>
                    <a:cubicBezTo>
                      <a:pt x="0" y="323"/>
                      <a:pt x="122" y="280"/>
                      <a:pt x="178" y="286"/>
                    </a:cubicBezTo>
                    <a:cubicBezTo>
                      <a:pt x="138" y="330"/>
                      <a:pt x="141" y="378"/>
                      <a:pt x="141" y="378"/>
                    </a:cubicBezTo>
                    <a:cubicBezTo>
                      <a:pt x="141" y="378"/>
                      <a:pt x="248" y="327"/>
                      <a:pt x="352" y="324"/>
                    </a:cubicBezTo>
                    <a:cubicBezTo>
                      <a:pt x="441" y="356"/>
                      <a:pt x="535" y="426"/>
                      <a:pt x="535" y="426"/>
                    </a:cubicBezTo>
                    <a:cubicBezTo>
                      <a:pt x="535" y="426"/>
                      <a:pt x="581" y="387"/>
                      <a:pt x="565" y="311"/>
                    </a:cubicBezTo>
                    <a:cubicBezTo>
                      <a:pt x="635" y="323"/>
                      <a:pt x="788" y="387"/>
                      <a:pt x="788" y="387"/>
                    </a:cubicBezTo>
                    <a:cubicBezTo>
                      <a:pt x="788" y="387"/>
                      <a:pt x="751" y="303"/>
                      <a:pt x="638" y="254"/>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2" name="Freeform 193"/>
              <p:cNvSpPr>
                <a:spLocks/>
              </p:cNvSpPr>
              <p:nvPr/>
            </p:nvSpPr>
            <p:spPr bwMode="auto">
              <a:xfrm>
                <a:off x="2610" y="-43"/>
                <a:ext cx="132" cy="609"/>
              </a:xfrm>
              <a:custGeom>
                <a:avLst/>
                <a:gdLst>
                  <a:gd name="T0" fmla="*/ 0 w 56"/>
                  <a:gd name="T1" fmla="*/ 0 h 258"/>
                  <a:gd name="T2" fmla="*/ 28 w 56"/>
                  <a:gd name="T3" fmla="*/ 103 h 258"/>
                  <a:gd name="T4" fmla="*/ 19 w 56"/>
                  <a:gd name="T5" fmla="*/ 258 h 258"/>
                  <a:gd name="T6" fmla="*/ 41 w 56"/>
                  <a:gd name="T7" fmla="*/ 100 h 258"/>
                  <a:gd name="T8" fmla="*/ 0 w 56"/>
                  <a:gd name="T9" fmla="*/ 0 h 258"/>
                </a:gdLst>
                <a:ahLst/>
                <a:cxnLst>
                  <a:cxn ang="0">
                    <a:pos x="T0" y="T1"/>
                  </a:cxn>
                  <a:cxn ang="0">
                    <a:pos x="T2" y="T3"/>
                  </a:cxn>
                  <a:cxn ang="0">
                    <a:pos x="T4" y="T5"/>
                  </a:cxn>
                  <a:cxn ang="0">
                    <a:pos x="T6" y="T7"/>
                  </a:cxn>
                  <a:cxn ang="0">
                    <a:pos x="T8" y="T9"/>
                  </a:cxn>
                </a:cxnLst>
                <a:rect l="0" t="0" r="r" b="b"/>
                <a:pathLst>
                  <a:path w="56" h="258">
                    <a:moveTo>
                      <a:pt x="0" y="0"/>
                    </a:moveTo>
                    <a:cubicBezTo>
                      <a:pt x="0" y="0"/>
                      <a:pt x="22" y="48"/>
                      <a:pt x="28" y="103"/>
                    </a:cubicBezTo>
                    <a:cubicBezTo>
                      <a:pt x="32" y="136"/>
                      <a:pt x="19" y="258"/>
                      <a:pt x="19" y="258"/>
                    </a:cubicBezTo>
                    <a:cubicBezTo>
                      <a:pt x="19" y="258"/>
                      <a:pt x="56" y="220"/>
                      <a:pt x="41" y="100"/>
                    </a:cubicBezTo>
                    <a:cubicBezTo>
                      <a:pt x="32" y="28"/>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3" name="Freeform 194"/>
              <p:cNvSpPr>
                <a:spLocks/>
              </p:cNvSpPr>
              <p:nvPr/>
            </p:nvSpPr>
            <p:spPr bwMode="auto">
              <a:xfrm>
                <a:off x="1559" y="344"/>
                <a:ext cx="798" cy="267"/>
              </a:xfrm>
              <a:custGeom>
                <a:avLst/>
                <a:gdLst>
                  <a:gd name="T0" fmla="*/ 208 w 338"/>
                  <a:gd name="T1" fmla="*/ 2 h 113"/>
                  <a:gd name="T2" fmla="*/ 0 w 338"/>
                  <a:gd name="T3" fmla="*/ 113 h 113"/>
                  <a:gd name="T4" fmla="*/ 184 w 338"/>
                  <a:gd name="T5" fmla="*/ 19 h 113"/>
                  <a:gd name="T6" fmla="*/ 338 w 338"/>
                  <a:gd name="T7" fmla="*/ 22 h 113"/>
                  <a:gd name="T8" fmla="*/ 208 w 338"/>
                  <a:gd name="T9" fmla="*/ 2 h 113"/>
                </a:gdLst>
                <a:ahLst/>
                <a:cxnLst>
                  <a:cxn ang="0">
                    <a:pos x="T0" y="T1"/>
                  </a:cxn>
                  <a:cxn ang="0">
                    <a:pos x="T2" y="T3"/>
                  </a:cxn>
                  <a:cxn ang="0">
                    <a:pos x="T4" y="T5"/>
                  </a:cxn>
                  <a:cxn ang="0">
                    <a:pos x="T6" y="T7"/>
                  </a:cxn>
                  <a:cxn ang="0">
                    <a:pos x="T8" y="T9"/>
                  </a:cxn>
                </a:cxnLst>
                <a:rect l="0" t="0" r="r" b="b"/>
                <a:pathLst>
                  <a:path w="338" h="113">
                    <a:moveTo>
                      <a:pt x="208" y="2"/>
                    </a:moveTo>
                    <a:cubicBezTo>
                      <a:pt x="155" y="4"/>
                      <a:pt x="37" y="48"/>
                      <a:pt x="0" y="113"/>
                    </a:cubicBezTo>
                    <a:cubicBezTo>
                      <a:pt x="85" y="56"/>
                      <a:pt x="141" y="28"/>
                      <a:pt x="184" y="19"/>
                    </a:cubicBezTo>
                    <a:cubicBezTo>
                      <a:pt x="217" y="15"/>
                      <a:pt x="217" y="18"/>
                      <a:pt x="338" y="22"/>
                    </a:cubicBezTo>
                    <a:cubicBezTo>
                      <a:pt x="338" y="22"/>
                      <a:pt x="296" y="0"/>
                      <a:pt x="208"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4" name="Freeform 195"/>
              <p:cNvSpPr>
                <a:spLocks/>
              </p:cNvSpPr>
              <p:nvPr/>
            </p:nvSpPr>
            <p:spPr bwMode="auto">
              <a:xfrm>
                <a:off x="3484" y="3507"/>
                <a:ext cx="45" cy="26"/>
              </a:xfrm>
              <a:custGeom>
                <a:avLst/>
                <a:gdLst>
                  <a:gd name="T0" fmla="*/ 19 w 19"/>
                  <a:gd name="T1" fmla="*/ 0 h 11"/>
                  <a:gd name="T2" fmla="*/ 0 w 19"/>
                  <a:gd name="T3" fmla="*/ 11 h 11"/>
                  <a:gd name="T4" fmla="*/ 19 w 19"/>
                  <a:gd name="T5" fmla="*/ 0 h 11"/>
                </a:gdLst>
                <a:ahLst/>
                <a:cxnLst>
                  <a:cxn ang="0">
                    <a:pos x="T0" y="T1"/>
                  </a:cxn>
                  <a:cxn ang="0">
                    <a:pos x="T2" y="T3"/>
                  </a:cxn>
                  <a:cxn ang="0">
                    <a:pos x="T4" y="T5"/>
                  </a:cxn>
                </a:cxnLst>
                <a:rect l="0" t="0" r="r" b="b"/>
                <a:pathLst>
                  <a:path w="19" h="11">
                    <a:moveTo>
                      <a:pt x="19" y="0"/>
                    </a:moveTo>
                    <a:cubicBezTo>
                      <a:pt x="13" y="3"/>
                      <a:pt x="7" y="6"/>
                      <a:pt x="0" y="11"/>
                    </a:cubicBezTo>
                    <a:cubicBezTo>
                      <a:pt x="0" y="11"/>
                      <a:pt x="7" y="7"/>
                      <a:pt x="19"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5" name="Freeform 196"/>
              <p:cNvSpPr>
                <a:spLocks/>
              </p:cNvSpPr>
              <p:nvPr/>
            </p:nvSpPr>
            <p:spPr bwMode="auto">
              <a:xfrm>
                <a:off x="3456" y="937"/>
                <a:ext cx="940" cy="2570"/>
              </a:xfrm>
              <a:custGeom>
                <a:avLst/>
                <a:gdLst>
                  <a:gd name="T0" fmla="*/ 0 w 398"/>
                  <a:gd name="T1" fmla="*/ 0 h 1088"/>
                  <a:gd name="T2" fmla="*/ 194 w 398"/>
                  <a:gd name="T3" fmla="*/ 319 h 1088"/>
                  <a:gd name="T4" fmla="*/ 31 w 398"/>
                  <a:gd name="T5" fmla="*/ 1088 h 1088"/>
                  <a:gd name="T6" fmla="*/ 108 w 398"/>
                  <a:gd name="T7" fmla="*/ 1040 h 1088"/>
                  <a:gd name="T8" fmla="*/ 264 w 398"/>
                  <a:gd name="T9" fmla="*/ 353 h 1088"/>
                  <a:gd name="T10" fmla="*/ 0 w 398"/>
                  <a:gd name="T11" fmla="*/ 0 h 1088"/>
                </a:gdLst>
                <a:ahLst/>
                <a:cxnLst>
                  <a:cxn ang="0">
                    <a:pos x="T0" y="T1"/>
                  </a:cxn>
                  <a:cxn ang="0">
                    <a:pos x="T2" y="T3"/>
                  </a:cxn>
                  <a:cxn ang="0">
                    <a:pos x="T4" y="T5"/>
                  </a:cxn>
                  <a:cxn ang="0">
                    <a:pos x="T6" y="T7"/>
                  </a:cxn>
                  <a:cxn ang="0">
                    <a:pos x="T8" y="T9"/>
                  </a:cxn>
                  <a:cxn ang="0">
                    <a:pos x="T10" y="T11"/>
                  </a:cxn>
                </a:cxnLst>
                <a:rect l="0" t="0" r="r" b="b"/>
                <a:pathLst>
                  <a:path w="398" h="1088">
                    <a:moveTo>
                      <a:pt x="0" y="0"/>
                    </a:moveTo>
                    <a:cubicBezTo>
                      <a:pt x="0" y="0"/>
                      <a:pt x="160" y="162"/>
                      <a:pt x="194" y="319"/>
                    </a:cubicBezTo>
                    <a:cubicBezTo>
                      <a:pt x="309" y="847"/>
                      <a:pt x="99" y="1041"/>
                      <a:pt x="31" y="1088"/>
                    </a:cubicBezTo>
                    <a:cubicBezTo>
                      <a:pt x="108" y="1040"/>
                      <a:pt x="108" y="1040"/>
                      <a:pt x="108" y="1040"/>
                    </a:cubicBezTo>
                    <a:cubicBezTo>
                      <a:pt x="108" y="1040"/>
                      <a:pt x="398" y="980"/>
                      <a:pt x="264" y="353"/>
                    </a:cubicBezTo>
                    <a:cubicBezTo>
                      <a:pt x="233" y="214"/>
                      <a:pt x="128" y="20"/>
                      <a:pt x="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6" name="Freeform 197"/>
              <p:cNvSpPr>
                <a:spLocks/>
              </p:cNvSpPr>
              <p:nvPr/>
            </p:nvSpPr>
            <p:spPr bwMode="auto">
              <a:xfrm>
                <a:off x="2825" y="1060"/>
                <a:ext cx="877" cy="2553"/>
              </a:xfrm>
              <a:custGeom>
                <a:avLst/>
                <a:gdLst>
                  <a:gd name="T0" fmla="*/ 144 w 371"/>
                  <a:gd name="T1" fmla="*/ 0 h 1081"/>
                  <a:gd name="T2" fmla="*/ 203 w 371"/>
                  <a:gd name="T3" fmla="*/ 302 h 1081"/>
                  <a:gd name="T4" fmla="*/ 0 w 371"/>
                  <a:gd name="T5" fmla="*/ 1051 h 1081"/>
                  <a:gd name="T6" fmla="*/ 98 w 371"/>
                  <a:gd name="T7" fmla="*/ 1081 h 1081"/>
                  <a:gd name="T8" fmla="*/ 277 w 371"/>
                  <a:gd name="T9" fmla="*/ 270 h 1081"/>
                  <a:gd name="T10" fmla="*/ 144 w 371"/>
                  <a:gd name="T11" fmla="*/ 0 h 1081"/>
                </a:gdLst>
                <a:ahLst/>
                <a:cxnLst>
                  <a:cxn ang="0">
                    <a:pos x="T0" y="T1"/>
                  </a:cxn>
                  <a:cxn ang="0">
                    <a:pos x="T2" y="T3"/>
                  </a:cxn>
                  <a:cxn ang="0">
                    <a:pos x="T4" y="T5"/>
                  </a:cxn>
                  <a:cxn ang="0">
                    <a:pos x="T6" y="T7"/>
                  </a:cxn>
                  <a:cxn ang="0">
                    <a:pos x="T8" y="T9"/>
                  </a:cxn>
                  <a:cxn ang="0">
                    <a:pos x="T10" y="T11"/>
                  </a:cxn>
                </a:cxnLst>
                <a:rect l="0" t="0" r="r" b="b"/>
                <a:pathLst>
                  <a:path w="371" h="1081">
                    <a:moveTo>
                      <a:pt x="144" y="0"/>
                    </a:moveTo>
                    <a:cubicBezTo>
                      <a:pt x="144" y="0"/>
                      <a:pt x="195" y="176"/>
                      <a:pt x="203" y="302"/>
                    </a:cubicBezTo>
                    <a:cubicBezTo>
                      <a:pt x="238" y="809"/>
                      <a:pt x="0" y="1051"/>
                      <a:pt x="0" y="1051"/>
                    </a:cubicBezTo>
                    <a:cubicBezTo>
                      <a:pt x="98" y="1081"/>
                      <a:pt x="98" y="1081"/>
                      <a:pt x="98" y="1081"/>
                    </a:cubicBezTo>
                    <a:cubicBezTo>
                      <a:pt x="98" y="1081"/>
                      <a:pt x="371" y="844"/>
                      <a:pt x="277" y="270"/>
                    </a:cubicBezTo>
                    <a:cubicBezTo>
                      <a:pt x="250" y="109"/>
                      <a:pt x="144" y="0"/>
                      <a:pt x="144"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7" name="Freeform 198"/>
              <p:cNvSpPr>
                <a:spLocks/>
              </p:cNvSpPr>
              <p:nvPr/>
            </p:nvSpPr>
            <p:spPr bwMode="auto">
              <a:xfrm>
                <a:off x="2294" y="-34"/>
                <a:ext cx="340" cy="123"/>
              </a:xfrm>
              <a:custGeom>
                <a:avLst/>
                <a:gdLst>
                  <a:gd name="T0" fmla="*/ 92 w 144"/>
                  <a:gd name="T1" fmla="*/ 42 h 52"/>
                  <a:gd name="T2" fmla="*/ 0 w 144"/>
                  <a:gd name="T3" fmla="*/ 3 h 52"/>
                  <a:gd name="T4" fmla="*/ 8 w 144"/>
                  <a:gd name="T5" fmla="*/ 17 h 52"/>
                  <a:gd name="T6" fmla="*/ 85 w 144"/>
                  <a:gd name="T7" fmla="*/ 52 h 52"/>
                  <a:gd name="T8" fmla="*/ 144 w 144"/>
                  <a:gd name="T9" fmla="*/ 15 h 52"/>
                  <a:gd name="T10" fmla="*/ 137 w 144"/>
                  <a:gd name="T11" fmla="*/ 0 h 52"/>
                  <a:gd name="T12" fmla="*/ 92 w 144"/>
                  <a:gd name="T13" fmla="*/ 42 h 52"/>
                </a:gdLst>
                <a:ahLst/>
                <a:cxnLst>
                  <a:cxn ang="0">
                    <a:pos x="T0" y="T1"/>
                  </a:cxn>
                  <a:cxn ang="0">
                    <a:pos x="T2" y="T3"/>
                  </a:cxn>
                  <a:cxn ang="0">
                    <a:pos x="T4" y="T5"/>
                  </a:cxn>
                  <a:cxn ang="0">
                    <a:pos x="T6" y="T7"/>
                  </a:cxn>
                  <a:cxn ang="0">
                    <a:pos x="T8" y="T9"/>
                  </a:cxn>
                  <a:cxn ang="0">
                    <a:pos x="T10" y="T11"/>
                  </a:cxn>
                  <a:cxn ang="0">
                    <a:pos x="T12" y="T13"/>
                  </a:cxn>
                </a:cxnLst>
                <a:rect l="0" t="0" r="r" b="b"/>
                <a:pathLst>
                  <a:path w="144" h="52">
                    <a:moveTo>
                      <a:pt x="92" y="42"/>
                    </a:moveTo>
                    <a:cubicBezTo>
                      <a:pt x="47" y="44"/>
                      <a:pt x="0" y="3"/>
                      <a:pt x="0" y="3"/>
                    </a:cubicBezTo>
                    <a:cubicBezTo>
                      <a:pt x="8" y="17"/>
                      <a:pt x="8" y="17"/>
                      <a:pt x="8" y="17"/>
                    </a:cubicBezTo>
                    <a:cubicBezTo>
                      <a:pt x="8" y="17"/>
                      <a:pt x="25" y="52"/>
                      <a:pt x="85" y="52"/>
                    </a:cubicBezTo>
                    <a:cubicBezTo>
                      <a:pt x="124" y="52"/>
                      <a:pt x="138" y="28"/>
                      <a:pt x="144" y="15"/>
                    </a:cubicBezTo>
                    <a:cubicBezTo>
                      <a:pt x="144" y="12"/>
                      <a:pt x="137" y="0"/>
                      <a:pt x="137" y="0"/>
                    </a:cubicBezTo>
                    <a:cubicBezTo>
                      <a:pt x="137" y="0"/>
                      <a:pt x="129" y="41"/>
                      <a:pt x="92" y="4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8" name="Freeform 199"/>
              <p:cNvSpPr>
                <a:spLocks/>
              </p:cNvSpPr>
              <p:nvPr/>
            </p:nvSpPr>
            <p:spPr bwMode="auto">
              <a:xfrm>
                <a:off x="513" y="772"/>
                <a:ext cx="3831" cy="2813"/>
              </a:xfrm>
              <a:custGeom>
                <a:avLst/>
                <a:gdLst>
                  <a:gd name="T0" fmla="*/ 1527 w 1622"/>
                  <a:gd name="T1" fmla="*/ 442 h 1191"/>
                  <a:gd name="T2" fmla="*/ 1393 w 1622"/>
                  <a:gd name="T3" fmla="*/ 165 h 1191"/>
                  <a:gd name="T4" fmla="*/ 1233 w 1622"/>
                  <a:gd name="T5" fmla="*/ 61 h 1191"/>
                  <a:gd name="T6" fmla="*/ 1485 w 1622"/>
                  <a:gd name="T7" fmla="*/ 347 h 1191"/>
                  <a:gd name="T8" fmla="*/ 1495 w 1622"/>
                  <a:gd name="T9" fmla="*/ 984 h 1191"/>
                  <a:gd name="T10" fmla="*/ 1352 w 1622"/>
                  <a:gd name="T11" fmla="*/ 1097 h 1191"/>
                  <a:gd name="T12" fmla="*/ 1145 w 1622"/>
                  <a:gd name="T13" fmla="*/ 1144 h 1191"/>
                  <a:gd name="T14" fmla="*/ 1150 w 1622"/>
                  <a:gd name="T15" fmla="*/ 1135 h 1191"/>
                  <a:gd name="T16" fmla="*/ 1264 w 1622"/>
                  <a:gd name="T17" fmla="*/ 380 h 1191"/>
                  <a:gd name="T18" fmla="*/ 1095 w 1622"/>
                  <a:gd name="T19" fmla="*/ 106 h 1191"/>
                  <a:gd name="T20" fmla="*/ 1257 w 1622"/>
                  <a:gd name="T21" fmla="*/ 444 h 1191"/>
                  <a:gd name="T22" fmla="*/ 1108 w 1622"/>
                  <a:gd name="T23" fmla="*/ 1149 h 1191"/>
                  <a:gd name="T24" fmla="*/ 1091 w 1622"/>
                  <a:gd name="T25" fmla="*/ 1150 h 1191"/>
                  <a:gd name="T26" fmla="*/ 799 w 1622"/>
                  <a:gd name="T27" fmla="*/ 1154 h 1191"/>
                  <a:gd name="T28" fmla="*/ 634 w 1622"/>
                  <a:gd name="T29" fmla="*/ 1150 h 1191"/>
                  <a:gd name="T30" fmla="*/ 511 w 1622"/>
                  <a:gd name="T31" fmla="*/ 284 h 1191"/>
                  <a:gd name="T32" fmla="*/ 698 w 1622"/>
                  <a:gd name="T33" fmla="*/ 60 h 1191"/>
                  <a:gd name="T34" fmla="*/ 476 w 1622"/>
                  <a:gd name="T35" fmla="*/ 289 h 1191"/>
                  <a:gd name="T36" fmla="*/ 586 w 1622"/>
                  <a:gd name="T37" fmla="*/ 1146 h 1191"/>
                  <a:gd name="T38" fmla="*/ 449 w 1622"/>
                  <a:gd name="T39" fmla="*/ 1113 h 1191"/>
                  <a:gd name="T40" fmla="*/ 236 w 1622"/>
                  <a:gd name="T41" fmla="*/ 986 h 1191"/>
                  <a:gd name="T42" fmla="*/ 94 w 1622"/>
                  <a:gd name="T43" fmla="*/ 801 h 1191"/>
                  <a:gd name="T44" fmla="*/ 39 w 1622"/>
                  <a:gd name="T45" fmla="*/ 558 h 1191"/>
                  <a:gd name="T46" fmla="*/ 132 w 1622"/>
                  <a:gd name="T47" fmla="*/ 192 h 1191"/>
                  <a:gd name="T48" fmla="*/ 376 w 1622"/>
                  <a:gd name="T49" fmla="*/ 33 h 1191"/>
                  <a:gd name="T50" fmla="*/ 200 w 1622"/>
                  <a:gd name="T51" fmla="*/ 55 h 1191"/>
                  <a:gd name="T52" fmla="*/ 57 w 1622"/>
                  <a:gd name="T53" fmla="*/ 273 h 1191"/>
                  <a:gd name="T54" fmla="*/ 30 w 1622"/>
                  <a:gd name="T55" fmla="*/ 694 h 1191"/>
                  <a:gd name="T56" fmla="*/ 198 w 1622"/>
                  <a:gd name="T57" fmla="*/ 987 h 1191"/>
                  <a:gd name="T58" fmla="*/ 195 w 1622"/>
                  <a:gd name="T59" fmla="*/ 989 h 1191"/>
                  <a:gd name="T60" fmla="*/ 482 w 1622"/>
                  <a:gd name="T61" fmla="*/ 1154 h 1191"/>
                  <a:gd name="T62" fmla="*/ 860 w 1622"/>
                  <a:gd name="T63" fmla="*/ 1187 h 1191"/>
                  <a:gd name="T64" fmla="*/ 1168 w 1622"/>
                  <a:gd name="T65" fmla="*/ 1174 h 1191"/>
                  <a:gd name="T66" fmla="*/ 1442 w 1622"/>
                  <a:gd name="T67" fmla="*/ 1093 h 1191"/>
                  <a:gd name="T68" fmla="*/ 1604 w 1622"/>
                  <a:gd name="T69" fmla="*/ 833 h 1191"/>
                  <a:gd name="T70" fmla="*/ 1622 w 1622"/>
                  <a:gd name="T71" fmla="*/ 741 h 1191"/>
                  <a:gd name="T72" fmla="*/ 1546 w 1622"/>
                  <a:gd name="T73" fmla="*/ 896 h 1191"/>
                  <a:gd name="T74" fmla="*/ 1527 w 1622"/>
                  <a:gd name="T75" fmla="*/ 442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22" h="1191">
                    <a:moveTo>
                      <a:pt x="1527" y="442"/>
                    </a:moveTo>
                    <a:cubicBezTo>
                      <a:pt x="1480" y="276"/>
                      <a:pt x="1430" y="209"/>
                      <a:pt x="1393" y="165"/>
                    </a:cubicBezTo>
                    <a:cubicBezTo>
                      <a:pt x="1357" y="122"/>
                      <a:pt x="1294" y="69"/>
                      <a:pt x="1233" y="61"/>
                    </a:cubicBezTo>
                    <a:cubicBezTo>
                      <a:pt x="1327" y="108"/>
                      <a:pt x="1422" y="171"/>
                      <a:pt x="1485" y="347"/>
                    </a:cubicBezTo>
                    <a:cubicBezTo>
                      <a:pt x="1593" y="651"/>
                      <a:pt x="1531" y="888"/>
                      <a:pt x="1495" y="984"/>
                    </a:cubicBezTo>
                    <a:cubicBezTo>
                      <a:pt x="1459" y="1034"/>
                      <a:pt x="1425" y="1075"/>
                      <a:pt x="1352" y="1097"/>
                    </a:cubicBezTo>
                    <a:cubicBezTo>
                      <a:pt x="1295" y="1116"/>
                      <a:pt x="1208" y="1134"/>
                      <a:pt x="1145" y="1144"/>
                    </a:cubicBezTo>
                    <a:cubicBezTo>
                      <a:pt x="1147" y="1140"/>
                      <a:pt x="1148" y="1138"/>
                      <a:pt x="1150" y="1135"/>
                    </a:cubicBezTo>
                    <a:cubicBezTo>
                      <a:pt x="1191" y="1060"/>
                      <a:pt x="1363" y="760"/>
                      <a:pt x="1264" y="380"/>
                    </a:cubicBezTo>
                    <a:cubicBezTo>
                      <a:pt x="1219" y="210"/>
                      <a:pt x="1140" y="119"/>
                      <a:pt x="1095" y="106"/>
                    </a:cubicBezTo>
                    <a:cubicBezTo>
                      <a:pt x="1136" y="132"/>
                      <a:pt x="1242" y="294"/>
                      <a:pt x="1257" y="444"/>
                    </a:cubicBezTo>
                    <a:cubicBezTo>
                      <a:pt x="1293" y="828"/>
                      <a:pt x="1153" y="1078"/>
                      <a:pt x="1108" y="1149"/>
                    </a:cubicBezTo>
                    <a:cubicBezTo>
                      <a:pt x="1102" y="1149"/>
                      <a:pt x="1096" y="1150"/>
                      <a:pt x="1091" y="1150"/>
                    </a:cubicBezTo>
                    <a:cubicBezTo>
                      <a:pt x="1035" y="1154"/>
                      <a:pt x="885" y="1154"/>
                      <a:pt x="799" y="1154"/>
                    </a:cubicBezTo>
                    <a:cubicBezTo>
                      <a:pt x="759" y="1154"/>
                      <a:pt x="697" y="1154"/>
                      <a:pt x="634" y="1150"/>
                    </a:cubicBezTo>
                    <a:cubicBezTo>
                      <a:pt x="573" y="1077"/>
                      <a:pt x="412" y="826"/>
                      <a:pt x="511" y="284"/>
                    </a:cubicBezTo>
                    <a:cubicBezTo>
                      <a:pt x="532" y="166"/>
                      <a:pt x="698" y="60"/>
                      <a:pt x="698" y="60"/>
                    </a:cubicBezTo>
                    <a:cubicBezTo>
                      <a:pt x="698" y="60"/>
                      <a:pt x="544" y="51"/>
                      <a:pt x="476" y="289"/>
                    </a:cubicBezTo>
                    <a:cubicBezTo>
                      <a:pt x="396" y="865"/>
                      <a:pt x="529" y="1057"/>
                      <a:pt x="586" y="1146"/>
                    </a:cubicBezTo>
                    <a:cubicBezTo>
                      <a:pt x="533" y="1139"/>
                      <a:pt x="482" y="1130"/>
                      <a:pt x="449" y="1113"/>
                    </a:cubicBezTo>
                    <a:cubicBezTo>
                      <a:pt x="386" y="1083"/>
                      <a:pt x="282" y="1017"/>
                      <a:pt x="236" y="986"/>
                    </a:cubicBezTo>
                    <a:cubicBezTo>
                      <a:pt x="165" y="926"/>
                      <a:pt x="107" y="850"/>
                      <a:pt x="94" y="801"/>
                    </a:cubicBezTo>
                    <a:cubicBezTo>
                      <a:pt x="77" y="733"/>
                      <a:pt x="39" y="665"/>
                      <a:pt x="39" y="558"/>
                    </a:cubicBezTo>
                    <a:cubicBezTo>
                      <a:pt x="39" y="452"/>
                      <a:pt x="73" y="324"/>
                      <a:pt x="132" y="192"/>
                    </a:cubicBezTo>
                    <a:cubicBezTo>
                      <a:pt x="193" y="60"/>
                      <a:pt x="329" y="43"/>
                      <a:pt x="376" y="33"/>
                    </a:cubicBezTo>
                    <a:cubicBezTo>
                      <a:pt x="356" y="0"/>
                      <a:pt x="244" y="29"/>
                      <a:pt x="200" y="55"/>
                    </a:cubicBezTo>
                    <a:cubicBezTo>
                      <a:pt x="158" y="81"/>
                      <a:pt x="103" y="166"/>
                      <a:pt x="57" y="273"/>
                    </a:cubicBezTo>
                    <a:cubicBezTo>
                      <a:pt x="9" y="379"/>
                      <a:pt x="0" y="490"/>
                      <a:pt x="30" y="694"/>
                    </a:cubicBezTo>
                    <a:cubicBezTo>
                      <a:pt x="50" y="827"/>
                      <a:pt x="138" y="931"/>
                      <a:pt x="198" y="987"/>
                    </a:cubicBezTo>
                    <a:cubicBezTo>
                      <a:pt x="195" y="989"/>
                      <a:pt x="195" y="989"/>
                      <a:pt x="195" y="989"/>
                    </a:cubicBezTo>
                    <a:cubicBezTo>
                      <a:pt x="195" y="989"/>
                      <a:pt x="333" y="1123"/>
                      <a:pt x="482" y="1154"/>
                    </a:cubicBezTo>
                    <a:cubicBezTo>
                      <a:pt x="634" y="1187"/>
                      <a:pt x="774" y="1187"/>
                      <a:pt x="860" y="1187"/>
                    </a:cubicBezTo>
                    <a:cubicBezTo>
                      <a:pt x="945" y="1187"/>
                      <a:pt x="1074" y="1191"/>
                      <a:pt x="1168" y="1174"/>
                    </a:cubicBezTo>
                    <a:cubicBezTo>
                      <a:pt x="1262" y="1157"/>
                      <a:pt x="1403" y="1134"/>
                      <a:pt x="1442" y="1093"/>
                    </a:cubicBezTo>
                    <a:cubicBezTo>
                      <a:pt x="1480" y="1053"/>
                      <a:pt x="1540" y="1013"/>
                      <a:pt x="1604" y="833"/>
                    </a:cubicBezTo>
                    <a:cubicBezTo>
                      <a:pt x="1622" y="785"/>
                      <a:pt x="1622" y="741"/>
                      <a:pt x="1622" y="741"/>
                    </a:cubicBezTo>
                    <a:cubicBezTo>
                      <a:pt x="1622" y="741"/>
                      <a:pt x="1583" y="826"/>
                      <a:pt x="1546" y="896"/>
                    </a:cubicBezTo>
                    <a:cubicBezTo>
                      <a:pt x="1570" y="796"/>
                      <a:pt x="1581" y="643"/>
                      <a:pt x="1527" y="442"/>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9" name="Freeform 214"/>
              <p:cNvSpPr>
                <a:spLocks/>
              </p:cNvSpPr>
              <p:nvPr/>
            </p:nvSpPr>
            <p:spPr bwMode="auto">
              <a:xfrm>
                <a:off x="1408" y="1313"/>
                <a:ext cx="4828" cy="3361"/>
              </a:xfrm>
              <a:custGeom>
                <a:avLst/>
                <a:gdLst>
                  <a:gd name="T0" fmla="*/ 1990 w 2044"/>
                  <a:gd name="T1" fmla="*/ 928 h 1423"/>
                  <a:gd name="T2" fmla="*/ 1718 w 2044"/>
                  <a:gd name="T3" fmla="*/ 486 h 1423"/>
                  <a:gd name="T4" fmla="*/ 1530 w 2044"/>
                  <a:gd name="T5" fmla="*/ 423 h 1423"/>
                  <a:gd name="T6" fmla="*/ 1349 w 2044"/>
                  <a:gd name="T7" fmla="*/ 302 h 1423"/>
                  <a:gd name="T8" fmla="*/ 1121 w 2044"/>
                  <a:gd name="T9" fmla="*/ 283 h 1423"/>
                  <a:gd name="T10" fmla="*/ 1122 w 2044"/>
                  <a:gd name="T11" fmla="*/ 200 h 1423"/>
                  <a:gd name="T12" fmla="*/ 1237 w 2044"/>
                  <a:gd name="T13" fmla="*/ 260 h 1423"/>
                  <a:gd name="T14" fmla="*/ 1158 w 2044"/>
                  <a:gd name="T15" fmla="*/ 20 h 1423"/>
                  <a:gd name="T16" fmla="*/ 924 w 2044"/>
                  <a:gd name="T17" fmla="*/ 101 h 1423"/>
                  <a:gd name="T18" fmla="*/ 867 w 2044"/>
                  <a:gd name="T19" fmla="*/ 299 h 1423"/>
                  <a:gd name="T20" fmla="*/ 541 w 2044"/>
                  <a:gd name="T21" fmla="*/ 476 h 1423"/>
                  <a:gd name="T22" fmla="*/ 113 w 2044"/>
                  <a:gd name="T23" fmla="*/ 829 h 1423"/>
                  <a:gd name="T24" fmla="*/ 82 w 2044"/>
                  <a:gd name="T25" fmla="*/ 1423 h 1423"/>
                  <a:gd name="T26" fmla="*/ 1980 w 2044"/>
                  <a:gd name="T27" fmla="*/ 1423 h 1423"/>
                  <a:gd name="T28" fmla="*/ 2011 w 2044"/>
                  <a:gd name="T29" fmla="*/ 1347 h 1423"/>
                  <a:gd name="T30" fmla="*/ 1990 w 2044"/>
                  <a:gd name="T31" fmla="*/ 928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44" h="1423">
                    <a:moveTo>
                      <a:pt x="1990" y="928"/>
                    </a:moveTo>
                    <a:cubicBezTo>
                      <a:pt x="1943" y="663"/>
                      <a:pt x="1807" y="536"/>
                      <a:pt x="1718" y="486"/>
                    </a:cubicBezTo>
                    <a:cubicBezTo>
                      <a:pt x="1649" y="448"/>
                      <a:pt x="1530" y="423"/>
                      <a:pt x="1530" y="423"/>
                    </a:cubicBezTo>
                    <a:cubicBezTo>
                      <a:pt x="1530" y="423"/>
                      <a:pt x="1437" y="338"/>
                      <a:pt x="1349" y="302"/>
                    </a:cubicBezTo>
                    <a:cubicBezTo>
                      <a:pt x="1258" y="265"/>
                      <a:pt x="1121" y="283"/>
                      <a:pt x="1121" y="283"/>
                    </a:cubicBezTo>
                    <a:cubicBezTo>
                      <a:pt x="1117" y="263"/>
                      <a:pt x="1101" y="228"/>
                      <a:pt x="1122" y="200"/>
                    </a:cubicBezTo>
                    <a:cubicBezTo>
                      <a:pt x="1140" y="180"/>
                      <a:pt x="1216" y="243"/>
                      <a:pt x="1237" y="260"/>
                    </a:cubicBezTo>
                    <a:cubicBezTo>
                      <a:pt x="1294" y="111"/>
                      <a:pt x="1186" y="28"/>
                      <a:pt x="1158" y="20"/>
                    </a:cubicBezTo>
                    <a:cubicBezTo>
                      <a:pt x="1070" y="0"/>
                      <a:pt x="989" y="41"/>
                      <a:pt x="924" y="101"/>
                    </a:cubicBezTo>
                    <a:cubicBezTo>
                      <a:pt x="891" y="162"/>
                      <a:pt x="876" y="204"/>
                      <a:pt x="867" y="299"/>
                    </a:cubicBezTo>
                    <a:cubicBezTo>
                      <a:pt x="711" y="300"/>
                      <a:pt x="592" y="388"/>
                      <a:pt x="541" y="476"/>
                    </a:cubicBezTo>
                    <a:cubicBezTo>
                      <a:pt x="403" y="465"/>
                      <a:pt x="208" y="588"/>
                      <a:pt x="113" y="829"/>
                    </a:cubicBezTo>
                    <a:cubicBezTo>
                      <a:pt x="0" y="1111"/>
                      <a:pt x="29" y="1283"/>
                      <a:pt x="82" y="1423"/>
                    </a:cubicBezTo>
                    <a:cubicBezTo>
                      <a:pt x="1980" y="1423"/>
                      <a:pt x="1980" y="1423"/>
                      <a:pt x="1980" y="1423"/>
                    </a:cubicBezTo>
                    <a:cubicBezTo>
                      <a:pt x="1993" y="1397"/>
                      <a:pt x="2003" y="1371"/>
                      <a:pt x="2011" y="1347"/>
                    </a:cubicBezTo>
                    <a:cubicBezTo>
                      <a:pt x="2044" y="1247"/>
                      <a:pt x="2030" y="1158"/>
                      <a:pt x="1990" y="92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0" name="Freeform 215"/>
              <p:cNvSpPr>
                <a:spLocks/>
              </p:cNvSpPr>
              <p:nvPr/>
            </p:nvSpPr>
            <p:spPr bwMode="auto">
              <a:xfrm>
                <a:off x="1559" y="2099"/>
                <a:ext cx="4424" cy="2575"/>
              </a:xfrm>
              <a:custGeom>
                <a:avLst/>
                <a:gdLst>
                  <a:gd name="T0" fmla="*/ 1869 w 1873"/>
                  <a:gd name="T1" fmla="*/ 755 h 1090"/>
                  <a:gd name="T2" fmla="*/ 1488 w 1873"/>
                  <a:gd name="T3" fmla="*/ 173 h 1090"/>
                  <a:gd name="T4" fmla="*/ 1203 w 1873"/>
                  <a:gd name="T5" fmla="*/ 61 h 1090"/>
                  <a:gd name="T6" fmla="*/ 522 w 1873"/>
                  <a:gd name="T7" fmla="*/ 198 h 1090"/>
                  <a:gd name="T8" fmla="*/ 148 w 1873"/>
                  <a:gd name="T9" fmla="*/ 1090 h 1090"/>
                  <a:gd name="T10" fmla="*/ 1801 w 1873"/>
                  <a:gd name="T11" fmla="*/ 1090 h 1090"/>
                  <a:gd name="T12" fmla="*/ 1869 w 1873"/>
                  <a:gd name="T13" fmla="*/ 755 h 1090"/>
                </a:gdLst>
                <a:ahLst/>
                <a:cxnLst>
                  <a:cxn ang="0">
                    <a:pos x="T0" y="T1"/>
                  </a:cxn>
                  <a:cxn ang="0">
                    <a:pos x="T2" y="T3"/>
                  </a:cxn>
                  <a:cxn ang="0">
                    <a:pos x="T4" y="T5"/>
                  </a:cxn>
                  <a:cxn ang="0">
                    <a:pos x="T6" y="T7"/>
                  </a:cxn>
                  <a:cxn ang="0">
                    <a:pos x="T8" y="T9"/>
                  </a:cxn>
                  <a:cxn ang="0">
                    <a:pos x="T10" y="T11"/>
                  </a:cxn>
                  <a:cxn ang="0">
                    <a:pos x="T12" y="T13"/>
                  </a:cxn>
                </a:cxnLst>
                <a:rect l="0" t="0" r="r" b="b"/>
                <a:pathLst>
                  <a:path w="1873" h="1090">
                    <a:moveTo>
                      <a:pt x="1869" y="755"/>
                    </a:moveTo>
                    <a:cubicBezTo>
                      <a:pt x="1836" y="220"/>
                      <a:pt x="1488" y="173"/>
                      <a:pt x="1488" y="173"/>
                    </a:cubicBezTo>
                    <a:cubicBezTo>
                      <a:pt x="1488" y="173"/>
                      <a:pt x="1403" y="105"/>
                      <a:pt x="1203" y="61"/>
                    </a:cubicBezTo>
                    <a:cubicBezTo>
                      <a:pt x="996" y="14"/>
                      <a:pt x="674" y="0"/>
                      <a:pt x="522" y="198"/>
                    </a:cubicBezTo>
                    <a:cubicBezTo>
                      <a:pt x="173" y="191"/>
                      <a:pt x="0" y="727"/>
                      <a:pt x="148" y="1090"/>
                    </a:cubicBezTo>
                    <a:cubicBezTo>
                      <a:pt x="1801" y="1090"/>
                      <a:pt x="1801" y="1090"/>
                      <a:pt x="1801" y="1090"/>
                    </a:cubicBezTo>
                    <a:cubicBezTo>
                      <a:pt x="1848" y="1003"/>
                      <a:pt x="1873" y="893"/>
                      <a:pt x="1869" y="755"/>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1" name="Freeform 216"/>
              <p:cNvSpPr>
                <a:spLocks/>
              </p:cNvSpPr>
              <p:nvPr/>
            </p:nvSpPr>
            <p:spPr bwMode="auto">
              <a:xfrm>
                <a:off x="2761" y="1407"/>
                <a:ext cx="2079" cy="1236"/>
              </a:xfrm>
              <a:custGeom>
                <a:avLst/>
                <a:gdLst>
                  <a:gd name="T0" fmla="*/ 880 w 880"/>
                  <a:gd name="T1" fmla="*/ 407 h 523"/>
                  <a:gd name="T2" fmla="*/ 509 w 880"/>
                  <a:gd name="T3" fmla="*/ 296 h 523"/>
                  <a:gd name="T4" fmla="*/ 646 w 880"/>
                  <a:gd name="T5" fmla="*/ 171 h 523"/>
                  <a:gd name="T6" fmla="*/ 569 w 880"/>
                  <a:gd name="T7" fmla="*/ 15 h 523"/>
                  <a:gd name="T8" fmla="*/ 377 w 880"/>
                  <a:gd name="T9" fmla="*/ 94 h 523"/>
                  <a:gd name="T10" fmla="*/ 346 w 880"/>
                  <a:gd name="T11" fmla="*/ 300 h 523"/>
                  <a:gd name="T12" fmla="*/ 168 w 880"/>
                  <a:gd name="T13" fmla="*/ 330 h 523"/>
                  <a:gd name="T14" fmla="*/ 0 w 880"/>
                  <a:gd name="T15" fmla="*/ 478 h 523"/>
                  <a:gd name="T16" fmla="*/ 248 w 880"/>
                  <a:gd name="T17" fmla="*/ 393 h 523"/>
                  <a:gd name="T18" fmla="*/ 283 w 880"/>
                  <a:gd name="T19" fmla="*/ 523 h 523"/>
                  <a:gd name="T20" fmla="*/ 486 w 880"/>
                  <a:gd name="T21" fmla="*/ 408 h 523"/>
                  <a:gd name="T22" fmla="*/ 722 w 880"/>
                  <a:gd name="T23" fmla="*/ 468 h 523"/>
                  <a:gd name="T24" fmla="*/ 681 w 880"/>
                  <a:gd name="T25" fmla="*/ 367 h 523"/>
                  <a:gd name="T26" fmla="*/ 880 w 880"/>
                  <a:gd name="T27" fmla="*/ 407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0" h="523">
                    <a:moveTo>
                      <a:pt x="880" y="407"/>
                    </a:moveTo>
                    <a:cubicBezTo>
                      <a:pt x="734" y="247"/>
                      <a:pt x="580" y="296"/>
                      <a:pt x="509" y="296"/>
                    </a:cubicBezTo>
                    <a:cubicBezTo>
                      <a:pt x="428" y="176"/>
                      <a:pt x="546" y="47"/>
                      <a:pt x="646" y="171"/>
                    </a:cubicBezTo>
                    <a:cubicBezTo>
                      <a:pt x="673" y="105"/>
                      <a:pt x="636" y="30"/>
                      <a:pt x="569" y="15"/>
                    </a:cubicBezTo>
                    <a:cubicBezTo>
                      <a:pt x="501" y="0"/>
                      <a:pt x="424" y="19"/>
                      <a:pt x="377" y="94"/>
                    </a:cubicBezTo>
                    <a:cubicBezTo>
                      <a:pt x="307" y="193"/>
                      <a:pt x="346" y="300"/>
                      <a:pt x="346" y="300"/>
                    </a:cubicBezTo>
                    <a:cubicBezTo>
                      <a:pt x="346" y="300"/>
                      <a:pt x="260" y="289"/>
                      <a:pt x="168" y="330"/>
                    </a:cubicBezTo>
                    <a:cubicBezTo>
                      <a:pt x="42" y="385"/>
                      <a:pt x="0" y="478"/>
                      <a:pt x="0" y="478"/>
                    </a:cubicBezTo>
                    <a:cubicBezTo>
                      <a:pt x="0" y="478"/>
                      <a:pt x="171" y="407"/>
                      <a:pt x="248" y="393"/>
                    </a:cubicBezTo>
                    <a:cubicBezTo>
                      <a:pt x="230" y="478"/>
                      <a:pt x="283" y="523"/>
                      <a:pt x="283" y="523"/>
                    </a:cubicBezTo>
                    <a:cubicBezTo>
                      <a:pt x="283" y="523"/>
                      <a:pt x="385" y="442"/>
                      <a:pt x="486" y="408"/>
                    </a:cubicBezTo>
                    <a:cubicBezTo>
                      <a:pt x="603" y="412"/>
                      <a:pt x="722" y="468"/>
                      <a:pt x="722" y="468"/>
                    </a:cubicBezTo>
                    <a:cubicBezTo>
                      <a:pt x="722" y="468"/>
                      <a:pt x="725" y="415"/>
                      <a:pt x="681" y="367"/>
                    </a:cubicBezTo>
                    <a:cubicBezTo>
                      <a:pt x="745" y="358"/>
                      <a:pt x="880" y="407"/>
                      <a:pt x="880" y="40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2" name="Freeform 217"/>
              <p:cNvSpPr>
                <a:spLocks/>
              </p:cNvSpPr>
              <p:nvPr/>
            </p:nvSpPr>
            <p:spPr bwMode="auto">
              <a:xfrm>
                <a:off x="3520" y="1618"/>
                <a:ext cx="141" cy="682"/>
              </a:xfrm>
              <a:custGeom>
                <a:avLst/>
                <a:gdLst>
                  <a:gd name="T0" fmla="*/ 60 w 60"/>
                  <a:gd name="T1" fmla="*/ 0 h 289"/>
                  <a:gd name="T2" fmla="*/ 16 w 60"/>
                  <a:gd name="T3" fmla="*/ 113 h 289"/>
                  <a:gd name="T4" fmla="*/ 40 w 60"/>
                  <a:gd name="T5" fmla="*/ 289 h 289"/>
                  <a:gd name="T6" fmla="*/ 30 w 60"/>
                  <a:gd name="T7" fmla="*/ 115 h 289"/>
                  <a:gd name="T8" fmla="*/ 60 w 60"/>
                  <a:gd name="T9" fmla="*/ 0 h 289"/>
                </a:gdLst>
                <a:ahLst/>
                <a:cxnLst>
                  <a:cxn ang="0">
                    <a:pos x="T0" y="T1"/>
                  </a:cxn>
                  <a:cxn ang="0">
                    <a:pos x="T2" y="T3"/>
                  </a:cxn>
                  <a:cxn ang="0">
                    <a:pos x="T4" y="T5"/>
                  </a:cxn>
                  <a:cxn ang="0">
                    <a:pos x="T6" y="T7"/>
                  </a:cxn>
                  <a:cxn ang="0">
                    <a:pos x="T8" y="T9"/>
                  </a:cxn>
                </a:cxnLst>
                <a:rect l="0" t="0" r="r" b="b"/>
                <a:pathLst>
                  <a:path w="60" h="289">
                    <a:moveTo>
                      <a:pt x="60" y="0"/>
                    </a:moveTo>
                    <a:cubicBezTo>
                      <a:pt x="60" y="0"/>
                      <a:pt x="25" y="32"/>
                      <a:pt x="16" y="113"/>
                    </a:cubicBezTo>
                    <a:cubicBezTo>
                      <a:pt x="0" y="247"/>
                      <a:pt x="40" y="289"/>
                      <a:pt x="40" y="289"/>
                    </a:cubicBezTo>
                    <a:cubicBezTo>
                      <a:pt x="40" y="289"/>
                      <a:pt x="25" y="153"/>
                      <a:pt x="30" y="115"/>
                    </a:cubicBezTo>
                    <a:cubicBezTo>
                      <a:pt x="37" y="54"/>
                      <a:pt x="60" y="0"/>
                      <a:pt x="6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3" name="Freeform 218"/>
              <p:cNvSpPr>
                <a:spLocks/>
              </p:cNvSpPr>
              <p:nvPr/>
            </p:nvSpPr>
            <p:spPr bwMode="auto">
              <a:xfrm>
                <a:off x="3947" y="2057"/>
                <a:ext cx="893" cy="290"/>
              </a:xfrm>
              <a:custGeom>
                <a:avLst/>
                <a:gdLst>
                  <a:gd name="T0" fmla="*/ 143 w 378"/>
                  <a:gd name="T1" fmla="*/ 2 h 123"/>
                  <a:gd name="T2" fmla="*/ 0 w 378"/>
                  <a:gd name="T3" fmla="*/ 24 h 123"/>
                  <a:gd name="T4" fmla="*/ 172 w 378"/>
                  <a:gd name="T5" fmla="*/ 21 h 123"/>
                  <a:gd name="T6" fmla="*/ 378 w 378"/>
                  <a:gd name="T7" fmla="*/ 123 h 123"/>
                  <a:gd name="T8" fmla="*/ 143 w 378"/>
                  <a:gd name="T9" fmla="*/ 2 h 123"/>
                </a:gdLst>
                <a:ahLst/>
                <a:cxnLst>
                  <a:cxn ang="0">
                    <a:pos x="T0" y="T1"/>
                  </a:cxn>
                  <a:cxn ang="0">
                    <a:pos x="T2" y="T3"/>
                  </a:cxn>
                  <a:cxn ang="0">
                    <a:pos x="T4" y="T5"/>
                  </a:cxn>
                  <a:cxn ang="0">
                    <a:pos x="T6" y="T7"/>
                  </a:cxn>
                  <a:cxn ang="0">
                    <a:pos x="T8" y="T9"/>
                  </a:cxn>
                </a:cxnLst>
                <a:rect l="0" t="0" r="r" b="b"/>
                <a:pathLst>
                  <a:path w="378" h="123">
                    <a:moveTo>
                      <a:pt x="143" y="2"/>
                    </a:moveTo>
                    <a:cubicBezTo>
                      <a:pt x="47" y="0"/>
                      <a:pt x="0" y="24"/>
                      <a:pt x="0" y="24"/>
                    </a:cubicBezTo>
                    <a:cubicBezTo>
                      <a:pt x="134" y="20"/>
                      <a:pt x="135" y="17"/>
                      <a:pt x="172" y="21"/>
                    </a:cubicBezTo>
                    <a:cubicBezTo>
                      <a:pt x="218" y="29"/>
                      <a:pt x="283" y="61"/>
                      <a:pt x="378" y="123"/>
                    </a:cubicBezTo>
                    <a:cubicBezTo>
                      <a:pt x="335" y="52"/>
                      <a:pt x="204" y="4"/>
                      <a:pt x="143" y="2"/>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4" name="Freeform 219"/>
              <p:cNvSpPr>
                <a:spLocks/>
              </p:cNvSpPr>
              <p:nvPr/>
            </p:nvSpPr>
            <p:spPr bwMode="auto">
              <a:xfrm>
                <a:off x="1970" y="2567"/>
                <a:ext cx="808" cy="2107"/>
              </a:xfrm>
              <a:custGeom>
                <a:avLst/>
                <a:gdLst>
                  <a:gd name="T0" fmla="*/ 126 w 342"/>
                  <a:gd name="T1" fmla="*/ 357 h 892"/>
                  <a:gd name="T2" fmla="*/ 342 w 342"/>
                  <a:gd name="T3" fmla="*/ 0 h 892"/>
                  <a:gd name="T4" fmla="*/ 48 w 342"/>
                  <a:gd name="T5" fmla="*/ 393 h 892"/>
                  <a:gd name="T6" fmla="*/ 24 w 342"/>
                  <a:gd name="T7" fmla="*/ 892 h 892"/>
                  <a:gd name="T8" fmla="*/ 112 w 342"/>
                  <a:gd name="T9" fmla="*/ 892 h 892"/>
                  <a:gd name="T10" fmla="*/ 126 w 342"/>
                  <a:gd name="T11" fmla="*/ 357 h 892"/>
                </a:gdLst>
                <a:ahLst/>
                <a:cxnLst>
                  <a:cxn ang="0">
                    <a:pos x="T0" y="T1"/>
                  </a:cxn>
                  <a:cxn ang="0">
                    <a:pos x="T2" y="T3"/>
                  </a:cxn>
                  <a:cxn ang="0">
                    <a:pos x="T4" y="T5"/>
                  </a:cxn>
                  <a:cxn ang="0">
                    <a:pos x="T6" y="T7"/>
                  </a:cxn>
                  <a:cxn ang="0">
                    <a:pos x="T8" y="T9"/>
                  </a:cxn>
                  <a:cxn ang="0">
                    <a:pos x="T10" y="T11"/>
                  </a:cxn>
                </a:cxnLst>
                <a:rect l="0" t="0" r="r" b="b"/>
                <a:pathLst>
                  <a:path w="342" h="892">
                    <a:moveTo>
                      <a:pt x="126" y="357"/>
                    </a:moveTo>
                    <a:cubicBezTo>
                      <a:pt x="165" y="181"/>
                      <a:pt x="342" y="0"/>
                      <a:pt x="342" y="0"/>
                    </a:cubicBezTo>
                    <a:cubicBezTo>
                      <a:pt x="201" y="22"/>
                      <a:pt x="82" y="238"/>
                      <a:pt x="48" y="393"/>
                    </a:cubicBezTo>
                    <a:cubicBezTo>
                      <a:pt x="0" y="619"/>
                      <a:pt x="1" y="778"/>
                      <a:pt x="24" y="892"/>
                    </a:cubicBezTo>
                    <a:cubicBezTo>
                      <a:pt x="112" y="892"/>
                      <a:pt x="112" y="892"/>
                      <a:pt x="112" y="892"/>
                    </a:cubicBezTo>
                    <a:cubicBezTo>
                      <a:pt x="81" y="763"/>
                      <a:pt x="76" y="589"/>
                      <a:pt x="126" y="357"/>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5" name="Freeform 220"/>
              <p:cNvSpPr>
                <a:spLocks/>
              </p:cNvSpPr>
              <p:nvPr/>
            </p:nvSpPr>
            <p:spPr bwMode="auto">
              <a:xfrm>
                <a:off x="1906" y="2543"/>
                <a:ext cx="907" cy="2131"/>
              </a:xfrm>
              <a:custGeom>
                <a:avLst/>
                <a:gdLst>
                  <a:gd name="T0" fmla="*/ 104 w 384"/>
                  <a:gd name="T1" fmla="*/ 320 h 902"/>
                  <a:gd name="T2" fmla="*/ 384 w 384"/>
                  <a:gd name="T3" fmla="*/ 0 h 902"/>
                  <a:gd name="T4" fmla="*/ 205 w 384"/>
                  <a:gd name="T5" fmla="*/ 117 h 902"/>
                  <a:gd name="T6" fmla="*/ 56 w 384"/>
                  <a:gd name="T7" fmla="*/ 425 h 902"/>
                  <a:gd name="T8" fmla="*/ 27 w 384"/>
                  <a:gd name="T9" fmla="*/ 902 h 902"/>
                  <a:gd name="T10" fmla="*/ 54 w 384"/>
                  <a:gd name="T11" fmla="*/ 902 h 902"/>
                  <a:gd name="T12" fmla="*/ 104 w 384"/>
                  <a:gd name="T13" fmla="*/ 320 h 902"/>
                </a:gdLst>
                <a:ahLst/>
                <a:cxnLst>
                  <a:cxn ang="0">
                    <a:pos x="T0" y="T1"/>
                  </a:cxn>
                  <a:cxn ang="0">
                    <a:pos x="T2" y="T3"/>
                  </a:cxn>
                  <a:cxn ang="0">
                    <a:pos x="T4" y="T5"/>
                  </a:cxn>
                  <a:cxn ang="0">
                    <a:pos x="T6" y="T7"/>
                  </a:cxn>
                  <a:cxn ang="0">
                    <a:pos x="T8" y="T9"/>
                  </a:cxn>
                  <a:cxn ang="0">
                    <a:pos x="T10" y="T11"/>
                  </a:cxn>
                  <a:cxn ang="0">
                    <a:pos x="T12" y="T13"/>
                  </a:cxn>
                </a:cxnLst>
                <a:rect l="0" t="0" r="r" b="b"/>
                <a:pathLst>
                  <a:path w="384" h="902">
                    <a:moveTo>
                      <a:pt x="104" y="320"/>
                    </a:moveTo>
                    <a:cubicBezTo>
                      <a:pt x="174" y="123"/>
                      <a:pt x="279" y="52"/>
                      <a:pt x="384" y="0"/>
                    </a:cubicBezTo>
                    <a:cubicBezTo>
                      <a:pt x="317" y="8"/>
                      <a:pt x="246" y="68"/>
                      <a:pt x="205" y="117"/>
                    </a:cubicBezTo>
                    <a:cubicBezTo>
                      <a:pt x="165" y="166"/>
                      <a:pt x="108" y="240"/>
                      <a:pt x="56" y="425"/>
                    </a:cubicBezTo>
                    <a:cubicBezTo>
                      <a:pt x="0" y="629"/>
                      <a:pt x="6" y="790"/>
                      <a:pt x="27" y="902"/>
                    </a:cubicBezTo>
                    <a:cubicBezTo>
                      <a:pt x="54" y="902"/>
                      <a:pt x="54" y="902"/>
                      <a:pt x="54" y="902"/>
                    </a:cubicBezTo>
                    <a:cubicBezTo>
                      <a:pt x="26" y="766"/>
                      <a:pt x="16" y="562"/>
                      <a:pt x="104" y="32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6" name="Freeform 221"/>
              <p:cNvSpPr>
                <a:spLocks/>
              </p:cNvSpPr>
              <p:nvPr/>
            </p:nvSpPr>
            <p:spPr bwMode="auto">
              <a:xfrm>
                <a:off x="2601" y="2579"/>
                <a:ext cx="446" cy="2095"/>
              </a:xfrm>
              <a:custGeom>
                <a:avLst/>
                <a:gdLst>
                  <a:gd name="T0" fmla="*/ 122 w 189"/>
                  <a:gd name="T1" fmla="*/ 338 h 887"/>
                  <a:gd name="T2" fmla="*/ 188 w 189"/>
                  <a:gd name="T3" fmla="*/ 0 h 887"/>
                  <a:gd name="T4" fmla="*/ 41 w 189"/>
                  <a:gd name="T5" fmla="*/ 303 h 887"/>
                  <a:gd name="T6" fmla="*/ 63 w 189"/>
                  <a:gd name="T7" fmla="*/ 887 h 887"/>
                  <a:gd name="T8" fmla="*/ 189 w 189"/>
                  <a:gd name="T9" fmla="*/ 887 h 887"/>
                  <a:gd name="T10" fmla="*/ 122 w 189"/>
                  <a:gd name="T11" fmla="*/ 338 h 887"/>
                </a:gdLst>
                <a:ahLst/>
                <a:cxnLst>
                  <a:cxn ang="0">
                    <a:pos x="T0" y="T1"/>
                  </a:cxn>
                  <a:cxn ang="0">
                    <a:pos x="T2" y="T3"/>
                  </a:cxn>
                  <a:cxn ang="0">
                    <a:pos x="T4" y="T5"/>
                  </a:cxn>
                  <a:cxn ang="0">
                    <a:pos x="T6" y="T7"/>
                  </a:cxn>
                  <a:cxn ang="0">
                    <a:pos x="T8" y="T9"/>
                  </a:cxn>
                  <a:cxn ang="0">
                    <a:pos x="T10" y="T11"/>
                  </a:cxn>
                </a:cxnLst>
                <a:rect l="0" t="0" r="r" b="b"/>
                <a:pathLst>
                  <a:path w="189" h="887">
                    <a:moveTo>
                      <a:pt x="122" y="338"/>
                    </a:moveTo>
                    <a:cubicBezTo>
                      <a:pt x="132" y="197"/>
                      <a:pt x="188" y="0"/>
                      <a:pt x="188" y="0"/>
                    </a:cubicBezTo>
                    <a:cubicBezTo>
                      <a:pt x="188" y="0"/>
                      <a:pt x="71" y="121"/>
                      <a:pt x="41" y="303"/>
                    </a:cubicBezTo>
                    <a:cubicBezTo>
                      <a:pt x="0" y="552"/>
                      <a:pt x="22" y="745"/>
                      <a:pt x="63" y="887"/>
                    </a:cubicBezTo>
                    <a:cubicBezTo>
                      <a:pt x="189" y="887"/>
                      <a:pt x="189" y="887"/>
                      <a:pt x="189" y="887"/>
                    </a:cubicBezTo>
                    <a:cubicBezTo>
                      <a:pt x="142" y="752"/>
                      <a:pt x="106" y="570"/>
                      <a:pt x="122" y="338"/>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7" name="Freeform 222"/>
              <p:cNvSpPr>
                <a:spLocks/>
              </p:cNvSpPr>
              <p:nvPr/>
            </p:nvSpPr>
            <p:spPr bwMode="auto">
              <a:xfrm>
                <a:off x="2528" y="2534"/>
                <a:ext cx="590" cy="2140"/>
              </a:xfrm>
              <a:custGeom>
                <a:avLst/>
                <a:gdLst>
                  <a:gd name="T0" fmla="*/ 72 w 250"/>
                  <a:gd name="T1" fmla="*/ 378 h 906"/>
                  <a:gd name="T2" fmla="*/ 250 w 250"/>
                  <a:gd name="T3" fmla="*/ 0 h 906"/>
                  <a:gd name="T4" fmla="*/ 63 w 250"/>
                  <a:gd name="T5" fmla="*/ 306 h 906"/>
                  <a:gd name="T6" fmla="*/ 83 w 250"/>
                  <a:gd name="T7" fmla="*/ 906 h 906"/>
                  <a:gd name="T8" fmla="*/ 121 w 250"/>
                  <a:gd name="T9" fmla="*/ 906 h 906"/>
                  <a:gd name="T10" fmla="*/ 72 w 250"/>
                  <a:gd name="T11" fmla="*/ 378 h 906"/>
                </a:gdLst>
                <a:ahLst/>
                <a:cxnLst>
                  <a:cxn ang="0">
                    <a:pos x="T0" y="T1"/>
                  </a:cxn>
                  <a:cxn ang="0">
                    <a:pos x="T2" y="T3"/>
                  </a:cxn>
                  <a:cxn ang="0">
                    <a:pos x="T4" y="T5"/>
                  </a:cxn>
                  <a:cxn ang="0">
                    <a:pos x="T6" y="T7"/>
                  </a:cxn>
                  <a:cxn ang="0">
                    <a:pos x="T8" y="T9"/>
                  </a:cxn>
                  <a:cxn ang="0">
                    <a:pos x="T10" y="T11"/>
                  </a:cxn>
                </a:cxnLst>
                <a:rect l="0" t="0" r="r" b="b"/>
                <a:pathLst>
                  <a:path w="250" h="906">
                    <a:moveTo>
                      <a:pt x="72" y="378"/>
                    </a:moveTo>
                    <a:cubicBezTo>
                      <a:pt x="87" y="208"/>
                      <a:pt x="206" y="30"/>
                      <a:pt x="250" y="0"/>
                    </a:cubicBezTo>
                    <a:cubicBezTo>
                      <a:pt x="201" y="14"/>
                      <a:pt x="113" y="116"/>
                      <a:pt x="63" y="306"/>
                    </a:cubicBezTo>
                    <a:cubicBezTo>
                      <a:pt x="0" y="543"/>
                      <a:pt x="33" y="753"/>
                      <a:pt x="83" y="906"/>
                    </a:cubicBezTo>
                    <a:cubicBezTo>
                      <a:pt x="121" y="906"/>
                      <a:pt x="121" y="906"/>
                      <a:pt x="121" y="906"/>
                    </a:cubicBezTo>
                    <a:cubicBezTo>
                      <a:pt x="81" y="772"/>
                      <a:pt x="52" y="594"/>
                      <a:pt x="72" y="378"/>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8" name="Freeform 223"/>
              <p:cNvSpPr>
                <a:spLocks/>
              </p:cNvSpPr>
              <p:nvPr/>
            </p:nvSpPr>
            <p:spPr bwMode="auto">
              <a:xfrm>
                <a:off x="4228" y="2567"/>
                <a:ext cx="518" cy="2107"/>
              </a:xfrm>
              <a:custGeom>
                <a:avLst/>
                <a:gdLst>
                  <a:gd name="T0" fmla="*/ 219 w 219"/>
                  <a:gd name="T1" fmla="*/ 503 h 892"/>
                  <a:gd name="T2" fmla="*/ 212 w 219"/>
                  <a:gd name="T3" fmla="*/ 498 h 892"/>
                  <a:gd name="T4" fmla="*/ 216 w 219"/>
                  <a:gd name="T5" fmla="*/ 431 h 892"/>
                  <a:gd name="T6" fmla="*/ 165 w 219"/>
                  <a:gd name="T7" fmla="*/ 126 h 892"/>
                  <a:gd name="T8" fmla="*/ 0 w 219"/>
                  <a:gd name="T9" fmla="*/ 0 h 892"/>
                  <a:gd name="T10" fmla="*/ 124 w 219"/>
                  <a:gd name="T11" fmla="*/ 231 h 892"/>
                  <a:gd name="T12" fmla="*/ 132 w 219"/>
                  <a:gd name="T13" fmla="*/ 539 h 892"/>
                  <a:gd name="T14" fmla="*/ 130 w 219"/>
                  <a:gd name="T15" fmla="*/ 541 h 892"/>
                  <a:gd name="T16" fmla="*/ 72 w 219"/>
                  <a:gd name="T17" fmla="*/ 892 h 892"/>
                  <a:gd name="T18" fmla="*/ 180 w 219"/>
                  <a:gd name="T19" fmla="*/ 892 h 892"/>
                  <a:gd name="T20" fmla="*/ 191 w 219"/>
                  <a:gd name="T21" fmla="*/ 837 h 892"/>
                  <a:gd name="T22" fmla="*/ 219 w 219"/>
                  <a:gd name="T23" fmla="*/ 503 h 8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9" h="892">
                    <a:moveTo>
                      <a:pt x="219" y="503"/>
                    </a:moveTo>
                    <a:cubicBezTo>
                      <a:pt x="212" y="498"/>
                      <a:pt x="212" y="498"/>
                      <a:pt x="212" y="498"/>
                    </a:cubicBezTo>
                    <a:cubicBezTo>
                      <a:pt x="214" y="464"/>
                      <a:pt x="216" y="436"/>
                      <a:pt x="216" y="431"/>
                    </a:cubicBezTo>
                    <a:cubicBezTo>
                      <a:pt x="216" y="420"/>
                      <a:pt x="198" y="189"/>
                      <a:pt x="165" y="126"/>
                    </a:cubicBezTo>
                    <a:cubicBezTo>
                      <a:pt x="131" y="63"/>
                      <a:pt x="0" y="0"/>
                      <a:pt x="0" y="0"/>
                    </a:cubicBezTo>
                    <a:cubicBezTo>
                      <a:pt x="0" y="0"/>
                      <a:pt x="105" y="147"/>
                      <a:pt x="124" y="231"/>
                    </a:cubicBezTo>
                    <a:cubicBezTo>
                      <a:pt x="148" y="338"/>
                      <a:pt x="140" y="465"/>
                      <a:pt x="132" y="539"/>
                    </a:cubicBezTo>
                    <a:cubicBezTo>
                      <a:pt x="130" y="541"/>
                      <a:pt x="130" y="541"/>
                      <a:pt x="130" y="541"/>
                    </a:cubicBezTo>
                    <a:cubicBezTo>
                      <a:pt x="130" y="541"/>
                      <a:pt x="106" y="732"/>
                      <a:pt x="72" y="892"/>
                    </a:cubicBezTo>
                    <a:cubicBezTo>
                      <a:pt x="180" y="892"/>
                      <a:pt x="180" y="892"/>
                      <a:pt x="180" y="892"/>
                    </a:cubicBezTo>
                    <a:cubicBezTo>
                      <a:pt x="184" y="874"/>
                      <a:pt x="188" y="855"/>
                      <a:pt x="191" y="837"/>
                    </a:cubicBezTo>
                    <a:cubicBezTo>
                      <a:pt x="212" y="721"/>
                      <a:pt x="219" y="503"/>
                      <a:pt x="219" y="5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9" name="Freeform 224"/>
              <p:cNvSpPr>
                <a:spLocks/>
              </p:cNvSpPr>
              <p:nvPr/>
            </p:nvSpPr>
            <p:spPr bwMode="auto">
              <a:xfrm>
                <a:off x="4169" y="2496"/>
                <a:ext cx="685" cy="2178"/>
              </a:xfrm>
              <a:custGeom>
                <a:avLst/>
                <a:gdLst>
                  <a:gd name="T0" fmla="*/ 247 w 290"/>
                  <a:gd name="T1" fmla="*/ 267 h 922"/>
                  <a:gd name="T2" fmla="*/ 0 w 290"/>
                  <a:gd name="T3" fmla="*/ 9 h 922"/>
                  <a:gd name="T4" fmla="*/ 210 w 290"/>
                  <a:gd name="T5" fmla="*/ 262 h 922"/>
                  <a:gd name="T6" fmla="*/ 211 w 290"/>
                  <a:gd name="T7" fmla="*/ 922 h 922"/>
                  <a:gd name="T8" fmla="*/ 250 w 290"/>
                  <a:gd name="T9" fmla="*/ 922 h 922"/>
                  <a:gd name="T10" fmla="*/ 247 w 290"/>
                  <a:gd name="T11" fmla="*/ 267 h 922"/>
                </a:gdLst>
                <a:ahLst/>
                <a:cxnLst>
                  <a:cxn ang="0">
                    <a:pos x="T0" y="T1"/>
                  </a:cxn>
                  <a:cxn ang="0">
                    <a:pos x="T2" y="T3"/>
                  </a:cxn>
                  <a:cxn ang="0">
                    <a:pos x="T4" y="T5"/>
                  </a:cxn>
                  <a:cxn ang="0">
                    <a:pos x="T6" y="T7"/>
                  </a:cxn>
                  <a:cxn ang="0">
                    <a:pos x="T8" y="T9"/>
                  </a:cxn>
                  <a:cxn ang="0">
                    <a:pos x="T10" y="T11"/>
                  </a:cxn>
                </a:cxnLst>
                <a:rect l="0" t="0" r="r" b="b"/>
                <a:pathLst>
                  <a:path w="290" h="922">
                    <a:moveTo>
                      <a:pt x="247" y="267"/>
                    </a:moveTo>
                    <a:cubicBezTo>
                      <a:pt x="171" y="0"/>
                      <a:pt x="0" y="9"/>
                      <a:pt x="0" y="9"/>
                    </a:cubicBezTo>
                    <a:cubicBezTo>
                      <a:pt x="0" y="9"/>
                      <a:pt x="185" y="130"/>
                      <a:pt x="210" y="262"/>
                    </a:cubicBezTo>
                    <a:cubicBezTo>
                      <a:pt x="262" y="552"/>
                      <a:pt x="248" y="767"/>
                      <a:pt x="211" y="922"/>
                    </a:cubicBezTo>
                    <a:cubicBezTo>
                      <a:pt x="250" y="922"/>
                      <a:pt x="250" y="922"/>
                      <a:pt x="250" y="922"/>
                    </a:cubicBezTo>
                    <a:cubicBezTo>
                      <a:pt x="279" y="776"/>
                      <a:pt x="290" y="569"/>
                      <a:pt x="247" y="26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0" name="Freeform 225"/>
              <p:cNvSpPr>
                <a:spLocks/>
              </p:cNvSpPr>
              <p:nvPr/>
            </p:nvSpPr>
            <p:spPr bwMode="auto">
              <a:xfrm>
                <a:off x="4736" y="2574"/>
                <a:ext cx="1042" cy="2100"/>
              </a:xfrm>
              <a:custGeom>
                <a:avLst/>
                <a:gdLst>
                  <a:gd name="T0" fmla="*/ 365 w 441"/>
                  <a:gd name="T1" fmla="*/ 203 h 889"/>
                  <a:gd name="T2" fmla="*/ 209 w 441"/>
                  <a:gd name="T3" fmla="*/ 72 h 889"/>
                  <a:gd name="T4" fmla="*/ 0 w 441"/>
                  <a:gd name="T5" fmla="*/ 30 h 889"/>
                  <a:gd name="T6" fmla="*/ 280 w 441"/>
                  <a:gd name="T7" fmla="*/ 328 h 889"/>
                  <a:gd name="T8" fmla="*/ 289 w 441"/>
                  <a:gd name="T9" fmla="*/ 829 h 889"/>
                  <a:gd name="T10" fmla="*/ 276 w 441"/>
                  <a:gd name="T11" fmla="*/ 889 h 889"/>
                  <a:gd name="T12" fmla="*/ 371 w 441"/>
                  <a:gd name="T13" fmla="*/ 889 h 889"/>
                  <a:gd name="T14" fmla="*/ 383 w 441"/>
                  <a:gd name="T15" fmla="*/ 834 h 889"/>
                  <a:gd name="T16" fmla="*/ 365 w 441"/>
                  <a:gd name="T17" fmla="*/ 203 h 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1" h="889">
                    <a:moveTo>
                      <a:pt x="365" y="203"/>
                    </a:moveTo>
                    <a:cubicBezTo>
                      <a:pt x="338" y="135"/>
                      <a:pt x="209" y="72"/>
                      <a:pt x="209" y="72"/>
                    </a:cubicBezTo>
                    <a:cubicBezTo>
                      <a:pt x="209" y="72"/>
                      <a:pt x="98" y="0"/>
                      <a:pt x="0" y="30"/>
                    </a:cubicBezTo>
                    <a:cubicBezTo>
                      <a:pt x="89" y="58"/>
                      <a:pt x="230" y="151"/>
                      <a:pt x="280" y="328"/>
                    </a:cubicBezTo>
                    <a:cubicBezTo>
                      <a:pt x="352" y="574"/>
                      <a:pt x="295" y="766"/>
                      <a:pt x="289" y="829"/>
                    </a:cubicBezTo>
                    <a:cubicBezTo>
                      <a:pt x="288" y="847"/>
                      <a:pt x="283" y="867"/>
                      <a:pt x="276" y="889"/>
                    </a:cubicBezTo>
                    <a:cubicBezTo>
                      <a:pt x="371" y="889"/>
                      <a:pt x="371" y="889"/>
                      <a:pt x="371" y="889"/>
                    </a:cubicBezTo>
                    <a:cubicBezTo>
                      <a:pt x="376" y="871"/>
                      <a:pt x="379" y="853"/>
                      <a:pt x="383" y="834"/>
                    </a:cubicBezTo>
                    <a:cubicBezTo>
                      <a:pt x="441" y="512"/>
                      <a:pt x="392" y="270"/>
                      <a:pt x="365" y="203"/>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1" name="Freeform 226"/>
              <p:cNvSpPr>
                <a:spLocks/>
              </p:cNvSpPr>
              <p:nvPr/>
            </p:nvSpPr>
            <p:spPr bwMode="auto">
              <a:xfrm>
                <a:off x="4861" y="2466"/>
                <a:ext cx="990" cy="2208"/>
              </a:xfrm>
              <a:custGeom>
                <a:avLst/>
                <a:gdLst>
                  <a:gd name="T0" fmla="*/ 357 w 419"/>
                  <a:gd name="T1" fmla="*/ 325 h 935"/>
                  <a:gd name="T2" fmla="*/ 196 w 419"/>
                  <a:gd name="T3" fmla="*/ 66 h 935"/>
                  <a:gd name="T4" fmla="*/ 0 w 419"/>
                  <a:gd name="T5" fmla="*/ 40 h 935"/>
                  <a:gd name="T6" fmla="*/ 272 w 419"/>
                  <a:gd name="T7" fmla="*/ 229 h 935"/>
                  <a:gd name="T8" fmla="*/ 377 w 419"/>
                  <a:gd name="T9" fmla="*/ 666 h 935"/>
                  <a:gd name="T10" fmla="*/ 320 w 419"/>
                  <a:gd name="T11" fmla="*/ 935 h 935"/>
                  <a:gd name="T12" fmla="*/ 359 w 419"/>
                  <a:gd name="T13" fmla="*/ 935 h 935"/>
                  <a:gd name="T14" fmla="*/ 386 w 419"/>
                  <a:gd name="T15" fmla="*/ 828 h 935"/>
                  <a:gd name="T16" fmla="*/ 357 w 419"/>
                  <a:gd name="T17" fmla="*/ 325 h 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935">
                    <a:moveTo>
                      <a:pt x="357" y="325"/>
                    </a:moveTo>
                    <a:cubicBezTo>
                      <a:pt x="306" y="199"/>
                      <a:pt x="243" y="96"/>
                      <a:pt x="196" y="66"/>
                    </a:cubicBezTo>
                    <a:cubicBezTo>
                      <a:pt x="148" y="35"/>
                      <a:pt x="24" y="0"/>
                      <a:pt x="0" y="40"/>
                    </a:cubicBezTo>
                    <a:cubicBezTo>
                      <a:pt x="53" y="51"/>
                      <a:pt x="205" y="71"/>
                      <a:pt x="272" y="229"/>
                    </a:cubicBezTo>
                    <a:cubicBezTo>
                      <a:pt x="339" y="385"/>
                      <a:pt x="377" y="539"/>
                      <a:pt x="377" y="666"/>
                    </a:cubicBezTo>
                    <a:cubicBezTo>
                      <a:pt x="377" y="782"/>
                      <a:pt x="341" y="860"/>
                      <a:pt x="320" y="935"/>
                    </a:cubicBezTo>
                    <a:cubicBezTo>
                      <a:pt x="359" y="935"/>
                      <a:pt x="359" y="935"/>
                      <a:pt x="359" y="935"/>
                    </a:cubicBezTo>
                    <a:cubicBezTo>
                      <a:pt x="371" y="901"/>
                      <a:pt x="381" y="866"/>
                      <a:pt x="386" y="828"/>
                    </a:cubicBezTo>
                    <a:cubicBezTo>
                      <a:pt x="419" y="584"/>
                      <a:pt x="410" y="452"/>
                      <a:pt x="357" y="325"/>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0" name="Group 349"/>
            <p:cNvGrpSpPr/>
            <p:nvPr/>
          </p:nvGrpSpPr>
          <p:grpSpPr>
            <a:xfrm flipH="1">
              <a:off x="2055224" y="5313306"/>
              <a:ext cx="1134584" cy="955223"/>
              <a:chOff x="3900133" y="5425719"/>
              <a:chExt cx="1778554" cy="1449268"/>
            </a:xfrm>
          </p:grpSpPr>
          <p:sp>
            <p:nvSpPr>
              <p:cNvPr id="366" name="Freeform 244"/>
              <p:cNvSpPr>
                <a:spLocks/>
              </p:cNvSpPr>
              <p:nvPr/>
            </p:nvSpPr>
            <p:spPr bwMode="auto">
              <a:xfrm>
                <a:off x="3900133" y="5425719"/>
                <a:ext cx="1778554" cy="1449267"/>
              </a:xfrm>
              <a:custGeom>
                <a:avLst/>
                <a:gdLst/>
                <a:ahLst/>
                <a:cxnLst/>
                <a:rect l="l" t="t" r="r" b="b"/>
                <a:pathLst>
                  <a:path w="1778554" h="1407849">
                    <a:moveTo>
                      <a:pt x="834376" y="641"/>
                    </a:moveTo>
                    <a:cubicBezTo>
                      <a:pt x="890891" y="5368"/>
                      <a:pt x="941632" y="35832"/>
                      <a:pt x="985025" y="77853"/>
                    </a:cubicBezTo>
                    <a:cubicBezTo>
                      <a:pt x="1014886" y="130144"/>
                      <a:pt x="1027951" y="169363"/>
                      <a:pt x="1037282" y="255271"/>
                    </a:cubicBezTo>
                    <a:cubicBezTo>
                      <a:pt x="1177258" y="255271"/>
                      <a:pt x="1281773" y="331841"/>
                      <a:pt x="1326565" y="412146"/>
                    </a:cubicBezTo>
                    <a:cubicBezTo>
                      <a:pt x="1449743" y="402808"/>
                      <a:pt x="1623313" y="511127"/>
                      <a:pt x="1709165" y="724029"/>
                    </a:cubicBezTo>
                    <a:cubicBezTo>
                      <a:pt x="1815546" y="989223"/>
                      <a:pt x="1780086" y="1144230"/>
                      <a:pt x="1731561" y="1273092"/>
                    </a:cubicBezTo>
                    <a:cubicBezTo>
                      <a:pt x="1716570" y="1308345"/>
                      <a:pt x="1692848" y="1358057"/>
                      <a:pt x="1663915" y="1407849"/>
                    </a:cubicBezTo>
                    <a:lnTo>
                      <a:pt x="153541" y="1407849"/>
                    </a:lnTo>
                    <a:cubicBezTo>
                      <a:pt x="87831" y="1332848"/>
                      <a:pt x="37670" y="1252905"/>
                      <a:pt x="16394" y="1187184"/>
                    </a:cubicBezTo>
                    <a:cubicBezTo>
                      <a:pt x="-11601" y="1097541"/>
                      <a:pt x="-2269" y="1017236"/>
                      <a:pt x="33191" y="813672"/>
                    </a:cubicBezTo>
                    <a:cubicBezTo>
                      <a:pt x="76117" y="576492"/>
                      <a:pt x="197429" y="464438"/>
                      <a:pt x="277682" y="421484"/>
                    </a:cubicBezTo>
                    <a:cubicBezTo>
                      <a:pt x="339249" y="386013"/>
                      <a:pt x="445577" y="363606"/>
                      <a:pt x="445653" y="363590"/>
                    </a:cubicBezTo>
                    <a:cubicBezTo>
                      <a:pt x="445653" y="363590"/>
                      <a:pt x="529638" y="288887"/>
                      <a:pt x="608024" y="257139"/>
                    </a:cubicBezTo>
                    <a:cubicBezTo>
                      <a:pt x="688251" y="223534"/>
                      <a:pt x="809510" y="240320"/>
                      <a:pt x="809589" y="240331"/>
                    </a:cubicBezTo>
                    <a:cubicBezTo>
                      <a:pt x="813322" y="219787"/>
                      <a:pt x="828252" y="189906"/>
                      <a:pt x="809589" y="165628"/>
                    </a:cubicBezTo>
                    <a:cubicBezTo>
                      <a:pt x="792792" y="146953"/>
                      <a:pt x="725604" y="202979"/>
                      <a:pt x="706940" y="217920"/>
                    </a:cubicBezTo>
                    <a:cubicBezTo>
                      <a:pt x="656549" y="85323"/>
                      <a:pt x="753599" y="12488"/>
                      <a:pt x="775995" y="5018"/>
                    </a:cubicBezTo>
                    <a:cubicBezTo>
                      <a:pt x="796058" y="349"/>
                      <a:pt x="815538" y="-935"/>
                      <a:pt x="834376" y="641"/>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7" name="Freeform 245"/>
              <p:cNvSpPr>
                <a:spLocks/>
              </p:cNvSpPr>
              <p:nvPr/>
            </p:nvSpPr>
            <p:spPr bwMode="auto">
              <a:xfrm>
                <a:off x="3983652" y="5722937"/>
                <a:ext cx="1620621" cy="1152049"/>
              </a:xfrm>
              <a:custGeom>
                <a:avLst/>
                <a:gdLst/>
                <a:ahLst/>
                <a:cxnLst/>
                <a:rect l="l" t="t" r="r" b="b"/>
                <a:pathLst>
                  <a:path w="1620621" h="1152049">
                    <a:moveTo>
                      <a:pt x="833808" y="35"/>
                    </a:moveTo>
                    <a:cubicBezTo>
                      <a:pt x="974457" y="1312"/>
                      <a:pt x="1118203" y="37786"/>
                      <a:pt x="1202177" y="148666"/>
                    </a:cubicBezTo>
                    <a:cubicBezTo>
                      <a:pt x="1555793" y="141503"/>
                      <a:pt x="1790788" y="826807"/>
                      <a:pt x="1466297" y="1152049"/>
                    </a:cubicBezTo>
                    <a:lnTo>
                      <a:pt x="168625" y="1152049"/>
                    </a:lnTo>
                    <a:cubicBezTo>
                      <a:pt x="53448" y="1050468"/>
                      <a:pt x="-5593" y="889826"/>
                      <a:pt x="418" y="641676"/>
                    </a:cubicBezTo>
                    <a:cubicBezTo>
                      <a:pt x="32136" y="165560"/>
                      <a:pt x="341799" y="126271"/>
                      <a:pt x="341912" y="126257"/>
                    </a:cubicBezTo>
                    <a:cubicBezTo>
                      <a:pt x="341912" y="126257"/>
                      <a:pt x="418421" y="64630"/>
                      <a:pt x="597565" y="27281"/>
                    </a:cubicBezTo>
                    <a:cubicBezTo>
                      <a:pt x="666144" y="11174"/>
                      <a:pt x="749418" y="-731"/>
                      <a:pt x="833808" y="35"/>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8" name="Freeform 246"/>
              <p:cNvSpPr>
                <a:spLocks/>
              </p:cNvSpPr>
              <p:nvPr/>
            </p:nvSpPr>
            <p:spPr bwMode="auto">
              <a:xfrm>
                <a:off x="4413283" y="5447624"/>
                <a:ext cx="783966" cy="467060"/>
              </a:xfrm>
              <a:custGeom>
                <a:avLst/>
                <a:gdLst>
                  <a:gd name="T0" fmla="*/ 341 w 420"/>
                  <a:gd name="T1" fmla="*/ 157 h 250"/>
                  <a:gd name="T2" fmla="*/ 255 w 420"/>
                  <a:gd name="T3" fmla="*/ 144 h 250"/>
                  <a:gd name="T4" fmla="*/ 240 w 420"/>
                  <a:gd name="T5" fmla="*/ 45 h 250"/>
                  <a:gd name="T6" fmla="*/ 148 w 420"/>
                  <a:gd name="T7" fmla="*/ 8 h 250"/>
                  <a:gd name="T8" fmla="*/ 112 w 420"/>
                  <a:gd name="T9" fmla="*/ 82 h 250"/>
                  <a:gd name="T10" fmla="*/ 177 w 420"/>
                  <a:gd name="T11" fmla="*/ 141 h 250"/>
                  <a:gd name="T12" fmla="*/ 0 w 420"/>
                  <a:gd name="T13" fmla="*/ 195 h 250"/>
                  <a:gd name="T14" fmla="*/ 95 w 420"/>
                  <a:gd name="T15" fmla="*/ 175 h 250"/>
                  <a:gd name="T16" fmla="*/ 75 w 420"/>
                  <a:gd name="T17" fmla="*/ 224 h 250"/>
                  <a:gd name="T18" fmla="*/ 188 w 420"/>
                  <a:gd name="T19" fmla="*/ 196 h 250"/>
                  <a:gd name="T20" fmla="*/ 285 w 420"/>
                  <a:gd name="T21" fmla="*/ 250 h 250"/>
                  <a:gd name="T22" fmla="*/ 301 w 420"/>
                  <a:gd name="T23" fmla="*/ 188 h 250"/>
                  <a:gd name="T24" fmla="*/ 420 w 420"/>
                  <a:gd name="T25" fmla="*/ 228 h 250"/>
                  <a:gd name="T26" fmla="*/ 341 w 420"/>
                  <a:gd name="T27" fmla="*/ 157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0" h="250">
                    <a:moveTo>
                      <a:pt x="341" y="157"/>
                    </a:moveTo>
                    <a:cubicBezTo>
                      <a:pt x="295" y="138"/>
                      <a:pt x="255" y="144"/>
                      <a:pt x="255" y="144"/>
                    </a:cubicBezTo>
                    <a:cubicBezTo>
                      <a:pt x="255" y="144"/>
                      <a:pt x="273" y="92"/>
                      <a:pt x="240" y="45"/>
                    </a:cubicBezTo>
                    <a:cubicBezTo>
                      <a:pt x="217" y="9"/>
                      <a:pt x="181" y="0"/>
                      <a:pt x="148" y="8"/>
                    </a:cubicBezTo>
                    <a:cubicBezTo>
                      <a:pt x="117" y="15"/>
                      <a:pt x="100" y="50"/>
                      <a:pt x="112" y="82"/>
                    </a:cubicBezTo>
                    <a:cubicBezTo>
                      <a:pt x="160" y="23"/>
                      <a:pt x="216" y="84"/>
                      <a:pt x="177" y="141"/>
                    </a:cubicBezTo>
                    <a:cubicBezTo>
                      <a:pt x="143" y="141"/>
                      <a:pt x="70" y="118"/>
                      <a:pt x="0" y="195"/>
                    </a:cubicBezTo>
                    <a:cubicBezTo>
                      <a:pt x="0" y="195"/>
                      <a:pt x="65" y="171"/>
                      <a:pt x="95" y="175"/>
                    </a:cubicBezTo>
                    <a:cubicBezTo>
                      <a:pt x="74" y="199"/>
                      <a:pt x="75" y="224"/>
                      <a:pt x="75" y="224"/>
                    </a:cubicBezTo>
                    <a:cubicBezTo>
                      <a:pt x="75" y="224"/>
                      <a:pt x="133" y="197"/>
                      <a:pt x="188" y="196"/>
                    </a:cubicBezTo>
                    <a:cubicBezTo>
                      <a:pt x="237" y="211"/>
                      <a:pt x="285" y="250"/>
                      <a:pt x="285" y="250"/>
                    </a:cubicBezTo>
                    <a:cubicBezTo>
                      <a:pt x="285" y="250"/>
                      <a:pt x="310" y="228"/>
                      <a:pt x="301" y="188"/>
                    </a:cubicBezTo>
                    <a:cubicBezTo>
                      <a:pt x="338" y="195"/>
                      <a:pt x="420" y="228"/>
                      <a:pt x="420" y="228"/>
                    </a:cubicBezTo>
                    <a:cubicBezTo>
                      <a:pt x="420" y="228"/>
                      <a:pt x="401" y="184"/>
                      <a:pt x="341" y="157"/>
                    </a:cubicBezTo>
                    <a:close/>
                  </a:path>
                </a:pathLst>
              </a:custGeom>
              <a:solidFill>
                <a:srgbClr val="92C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9" name="Freeform 247"/>
              <p:cNvSpPr>
                <a:spLocks/>
              </p:cNvSpPr>
              <p:nvPr/>
            </p:nvSpPr>
            <p:spPr bwMode="auto">
              <a:xfrm>
                <a:off x="4857425" y="5528233"/>
                <a:ext cx="53740" cy="257634"/>
              </a:xfrm>
              <a:custGeom>
                <a:avLst/>
                <a:gdLst>
                  <a:gd name="T0" fmla="*/ 0 w 29"/>
                  <a:gd name="T1" fmla="*/ 0 h 138"/>
                  <a:gd name="T2" fmla="*/ 15 w 29"/>
                  <a:gd name="T3" fmla="*/ 54 h 138"/>
                  <a:gd name="T4" fmla="*/ 10 w 29"/>
                  <a:gd name="T5" fmla="*/ 138 h 138"/>
                  <a:gd name="T6" fmla="*/ 21 w 29"/>
                  <a:gd name="T7" fmla="*/ 54 h 138"/>
                  <a:gd name="T8" fmla="*/ 0 w 29"/>
                  <a:gd name="T9" fmla="*/ 0 h 138"/>
                </a:gdLst>
                <a:ahLst/>
                <a:cxnLst>
                  <a:cxn ang="0">
                    <a:pos x="T0" y="T1"/>
                  </a:cxn>
                  <a:cxn ang="0">
                    <a:pos x="T2" y="T3"/>
                  </a:cxn>
                  <a:cxn ang="0">
                    <a:pos x="T4" y="T5"/>
                  </a:cxn>
                  <a:cxn ang="0">
                    <a:pos x="T6" y="T7"/>
                  </a:cxn>
                  <a:cxn ang="0">
                    <a:pos x="T8" y="T9"/>
                  </a:cxn>
                </a:cxnLst>
                <a:rect l="0" t="0" r="r" b="b"/>
                <a:pathLst>
                  <a:path w="29" h="138">
                    <a:moveTo>
                      <a:pt x="0" y="0"/>
                    </a:moveTo>
                    <a:cubicBezTo>
                      <a:pt x="0" y="0"/>
                      <a:pt x="11" y="25"/>
                      <a:pt x="15" y="54"/>
                    </a:cubicBezTo>
                    <a:cubicBezTo>
                      <a:pt x="17" y="72"/>
                      <a:pt x="10" y="138"/>
                      <a:pt x="10" y="138"/>
                    </a:cubicBezTo>
                    <a:cubicBezTo>
                      <a:pt x="10" y="138"/>
                      <a:pt x="29" y="117"/>
                      <a:pt x="21" y="54"/>
                    </a:cubicBezTo>
                    <a:cubicBezTo>
                      <a:pt x="17" y="15"/>
                      <a:pt x="0" y="0"/>
                      <a:pt x="0" y="0"/>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0" name="Freeform 248"/>
              <p:cNvSpPr>
                <a:spLocks/>
              </p:cNvSpPr>
              <p:nvPr/>
            </p:nvSpPr>
            <p:spPr bwMode="auto">
              <a:xfrm>
                <a:off x="4413283" y="5692613"/>
                <a:ext cx="335873" cy="108269"/>
              </a:xfrm>
              <a:custGeom>
                <a:avLst/>
                <a:gdLst>
                  <a:gd name="T0" fmla="*/ 112 w 180"/>
                  <a:gd name="T1" fmla="*/ 1 h 58"/>
                  <a:gd name="T2" fmla="*/ 0 w 180"/>
                  <a:gd name="T3" fmla="*/ 58 h 58"/>
                  <a:gd name="T4" fmla="*/ 99 w 180"/>
                  <a:gd name="T5" fmla="*/ 10 h 58"/>
                  <a:gd name="T6" fmla="*/ 180 w 180"/>
                  <a:gd name="T7" fmla="*/ 12 h 58"/>
                  <a:gd name="T8" fmla="*/ 112 w 180"/>
                  <a:gd name="T9" fmla="*/ 1 h 58"/>
                </a:gdLst>
                <a:ahLst/>
                <a:cxnLst>
                  <a:cxn ang="0">
                    <a:pos x="T0" y="T1"/>
                  </a:cxn>
                  <a:cxn ang="0">
                    <a:pos x="T2" y="T3"/>
                  </a:cxn>
                  <a:cxn ang="0">
                    <a:pos x="T4" y="T5"/>
                  </a:cxn>
                  <a:cxn ang="0">
                    <a:pos x="T6" y="T7"/>
                  </a:cxn>
                  <a:cxn ang="0">
                    <a:pos x="T8" y="T9"/>
                  </a:cxn>
                </a:cxnLst>
                <a:rect l="0" t="0" r="r" b="b"/>
                <a:pathLst>
                  <a:path w="180" h="58">
                    <a:moveTo>
                      <a:pt x="112" y="1"/>
                    </a:moveTo>
                    <a:cubicBezTo>
                      <a:pt x="84" y="3"/>
                      <a:pt x="21" y="25"/>
                      <a:pt x="0" y="58"/>
                    </a:cubicBezTo>
                    <a:cubicBezTo>
                      <a:pt x="46" y="29"/>
                      <a:pt x="76" y="14"/>
                      <a:pt x="99" y="10"/>
                    </a:cubicBezTo>
                    <a:cubicBezTo>
                      <a:pt x="116" y="8"/>
                      <a:pt x="117" y="10"/>
                      <a:pt x="180" y="12"/>
                    </a:cubicBezTo>
                    <a:cubicBezTo>
                      <a:pt x="180" y="12"/>
                      <a:pt x="158" y="0"/>
                      <a:pt x="112" y="1"/>
                    </a:cubicBezTo>
                    <a:close/>
                  </a:path>
                </a:pathLst>
              </a:custGeom>
              <a:solidFill>
                <a:srgbClr val="7E9D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1" name="Freeform 251"/>
              <p:cNvSpPr>
                <a:spLocks/>
              </p:cNvSpPr>
              <p:nvPr/>
            </p:nvSpPr>
            <p:spPr bwMode="auto">
              <a:xfrm>
                <a:off x="5052476" y="5994504"/>
                <a:ext cx="189023" cy="880483"/>
              </a:xfrm>
              <a:custGeom>
                <a:avLst/>
                <a:gdLst/>
                <a:ahLst/>
                <a:cxnLst/>
                <a:rect l="l" t="t" r="r" b="b"/>
                <a:pathLst>
                  <a:path w="189023" h="880483">
                    <a:moveTo>
                      <a:pt x="38085" y="0"/>
                    </a:moveTo>
                    <a:cubicBezTo>
                      <a:pt x="38085" y="0"/>
                      <a:pt x="144558" y="108276"/>
                      <a:pt x="168842" y="270691"/>
                    </a:cubicBezTo>
                    <a:cubicBezTo>
                      <a:pt x="215658" y="550504"/>
                      <a:pt x="173604" y="750067"/>
                      <a:pt x="118259" y="880483"/>
                    </a:cubicBezTo>
                    <a:lnTo>
                      <a:pt x="0" y="880483"/>
                    </a:lnTo>
                    <a:cubicBezTo>
                      <a:pt x="59249" y="758323"/>
                      <a:pt x="116523" y="566515"/>
                      <a:pt x="97859" y="302427"/>
                    </a:cubicBezTo>
                    <a:cubicBezTo>
                      <a:pt x="88521" y="175495"/>
                      <a:pt x="38095" y="35"/>
                      <a:pt x="38085"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2" name="Freeform 252"/>
              <p:cNvSpPr>
                <a:spLocks/>
              </p:cNvSpPr>
              <p:nvPr/>
            </p:nvSpPr>
            <p:spPr bwMode="auto">
              <a:xfrm>
                <a:off x="5062398" y="5980278"/>
                <a:ext cx="196539" cy="894708"/>
              </a:xfrm>
              <a:custGeom>
                <a:avLst/>
                <a:gdLst/>
                <a:ahLst/>
                <a:cxnLst/>
                <a:rect l="l" t="t" r="r" b="b"/>
                <a:pathLst>
                  <a:path w="196539" h="894708">
                    <a:moveTo>
                      <a:pt x="0" y="0"/>
                    </a:moveTo>
                    <a:cubicBezTo>
                      <a:pt x="44831" y="13060"/>
                      <a:pt x="123285" y="102609"/>
                      <a:pt x="166248" y="272381"/>
                    </a:cubicBezTo>
                    <a:cubicBezTo>
                      <a:pt x="235278" y="535149"/>
                      <a:pt x="172625" y="758915"/>
                      <a:pt x="114420" y="894708"/>
                    </a:cubicBezTo>
                    <a:lnTo>
                      <a:pt x="80704" y="894708"/>
                    </a:lnTo>
                    <a:cubicBezTo>
                      <a:pt x="131443" y="772508"/>
                      <a:pt x="181173" y="581866"/>
                      <a:pt x="158776" y="335812"/>
                    </a:cubicBezTo>
                    <a:cubicBezTo>
                      <a:pt x="145700" y="184697"/>
                      <a:pt x="41095" y="26119"/>
                      <a:pt x="0" y="0"/>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3" name="Freeform 253"/>
              <p:cNvSpPr>
                <a:spLocks/>
              </p:cNvSpPr>
              <p:nvPr/>
            </p:nvSpPr>
            <p:spPr bwMode="auto">
              <a:xfrm>
                <a:off x="4450427" y="5944715"/>
                <a:ext cx="194220" cy="930271"/>
              </a:xfrm>
              <a:custGeom>
                <a:avLst/>
                <a:gdLst/>
                <a:ahLst/>
                <a:cxnLst/>
                <a:rect l="l" t="t" r="r" b="b"/>
                <a:pathLst>
                  <a:path w="194220" h="930271">
                    <a:moveTo>
                      <a:pt x="194220" y="0"/>
                    </a:moveTo>
                    <a:cubicBezTo>
                      <a:pt x="194220" y="0"/>
                      <a:pt x="100845" y="130665"/>
                      <a:pt x="84038" y="203465"/>
                    </a:cubicBezTo>
                    <a:cubicBezTo>
                      <a:pt x="61628" y="300530"/>
                      <a:pt x="69098" y="414396"/>
                      <a:pt x="76568" y="479728"/>
                    </a:cubicBezTo>
                    <a:cubicBezTo>
                      <a:pt x="76568" y="481488"/>
                      <a:pt x="76568" y="481589"/>
                      <a:pt x="76568" y="481595"/>
                    </a:cubicBezTo>
                    <a:cubicBezTo>
                      <a:pt x="76568" y="481595"/>
                      <a:pt x="112050" y="739192"/>
                      <a:pt x="153135" y="886657"/>
                    </a:cubicBezTo>
                    <a:cubicBezTo>
                      <a:pt x="157681" y="902264"/>
                      <a:pt x="162833" y="917139"/>
                      <a:pt x="170923" y="930271"/>
                    </a:cubicBezTo>
                    <a:lnTo>
                      <a:pt x="72419" y="930271"/>
                    </a:lnTo>
                    <a:cubicBezTo>
                      <a:pt x="54542" y="875146"/>
                      <a:pt x="37264" y="811367"/>
                      <a:pt x="24278" y="742925"/>
                    </a:cubicBezTo>
                    <a:cubicBezTo>
                      <a:pt x="5604" y="642136"/>
                      <a:pt x="1" y="446165"/>
                      <a:pt x="0" y="446129"/>
                    </a:cubicBezTo>
                    <a:cubicBezTo>
                      <a:pt x="0" y="446129"/>
                      <a:pt x="0" y="446129"/>
                      <a:pt x="701" y="445662"/>
                    </a:cubicBezTo>
                    <a:lnTo>
                      <a:pt x="5603" y="442395"/>
                    </a:lnTo>
                    <a:cubicBezTo>
                      <a:pt x="3735" y="412529"/>
                      <a:pt x="1868" y="388263"/>
                      <a:pt x="1868" y="382663"/>
                    </a:cubicBezTo>
                    <a:cubicBezTo>
                      <a:pt x="1868" y="373329"/>
                      <a:pt x="18675" y="167998"/>
                      <a:pt x="48555" y="111999"/>
                    </a:cubicBezTo>
                    <a:cubicBezTo>
                      <a:pt x="76561" y="56013"/>
                      <a:pt x="194164" y="27"/>
                      <a:pt x="194220" y="0"/>
                    </a:cubicBezTo>
                    <a:close/>
                  </a:path>
                </a:pathLst>
              </a:custGeom>
              <a:solidFill>
                <a:srgbClr val="FFF7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4" name="Freeform 254"/>
              <p:cNvSpPr>
                <a:spLocks/>
              </p:cNvSpPr>
              <p:nvPr/>
            </p:nvSpPr>
            <p:spPr bwMode="auto">
              <a:xfrm>
                <a:off x="4421502" y="5931608"/>
                <a:ext cx="245464" cy="943378"/>
              </a:xfrm>
              <a:custGeom>
                <a:avLst/>
                <a:gdLst/>
                <a:ahLst/>
                <a:cxnLst/>
                <a:rect l="l" t="t" r="r" b="b"/>
                <a:pathLst>
                  <a:path w="245464" h="943378">
                    <a:moveTo>
                      <a:pt x="245464" y="27"/>
                    </a:moveTo>
                    <a:cubicBezTo>
                      <a:pt x="245464" y="27"/>
                      <a:pt x="81354" y="106426"/>
                      <a:pt x="60840" y="224024"/>
                    </a:cubicBezTo>
                    <a:cubicBezTo>
                      <a:pt x="-4713" y="578346"/>
                      <a:pt x="42630" y="807655"/>
                      <a:pt x="100318" y="943378"/>
                    </a:cubicBezTo>
                    <a:lnTo>
                      <a:pt x="61533" y="943378"/>
                    </a:lnTo>
                    <a:cubicBezTo>
                      <a:pt x="11695" y="817844"/>
                      <a:pt x="-27905" y="606641"/>
                      <a:pt x="25407" y="229624"/>
                    </a:cubicBezTo>
                    <a:cubicBezTo>
                      <a:pt x="94408" y="-7440"/>
                      <a:pt x="245464" y="27"/>
                      <a:pt x="245464" y="27"/>
                    </a:cubicBezTo>
                    <a:close/>
                  </a:path>
                </a:pathLst>
              </a:custGeom>
              <a:solidFill>
                <a:srgbClr val="D279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1" name="Group 350"/>
            <p:cNvGrpSpPr/>
            <p:nvPr/>
          </p:nvGrpSpPr>
          <p:grpSpPr>
            <a:xfrm>
              <a:off x="-1588" y="5362669"/>
              <a:ext cx="1522208" cy="1521243"/>
              <a:chOff x="-1588" y="5362669"/>
              <a:chExt cx="1522208" cy="1521243"/>
            </a:xfrm>
          </p:grpSpPr>
          <p:sp>
            <p:nvSpPr>
              <p:cNvPr id="359" name="Freeform 343"/>
              <p:cNvSpPr>
                <a:spLocks/>
              </p:cNvSpPr>
              <p:nvPr/>
            </p:nvSpPr>
            <p:spPr bwMode="auto">
              <a:xfrm>
                <a:off x="-1588" y="5362669"/>
                <a:ext cx="1522208" cy="1521243"/>
              </a:xfrm>
              <a:custGeom>
                <a:avLst/>
                <a:gdLst/>
                <a:ahLst/>
                <a:cxnLst/>
                <a:rect l="l" t="t" r="r" b="b"/>
                <a:pathLst>
                  <a:path w="1522208" h="1521243">
                    <a:moveTo>
                      <a:pt x="570110" y="1095"/>
                    </a:moveTo>
                    <a:cubicBezTo>
                      <a:pt x="735670" y="-14895"/>
                      <a:pt x="813888" y="149579"/>
                      <a:pt x="813888" y="149579"/>
                    </a:cubicBezTo>
                    <a:cubicBezTo>
                      <a:pt x="813964" y="149631"/>
                      <a:pt x="1021636" y="289387"/>
                      <a:pt x="1130589" y="303025"/>
                    </a:cubicBezTo>
                    <a:cubicBezTo>
                      <a:pt x="1355344" y="337124"/>
                      <a:pt x="1522208" y="916807"/>
                      <a:pt x="1522208" y="1090712"/>
                    </a:cubicBezTo>
                    <a:cubicBezTo>
                      <a:pt x="1522208" y="1250371"/>
                      <a:pt x="1459496" y="1421991"/>
                      <a:pt x="1392316" y="1521243"/>
                    </a:cubicBezTo>
                    <a:lnTo>
                      <a:pt x="0" y="1521243"/>
                    </a:lnTo>
                    <a:cubicBezTo>
                      <a:pt x="0" y="453060"/>
                      <a:pt x="0" y="453060"/>
                      <a:pt x="0" y="453060"/>
                    </a:cubicBezTo>
                    <a:cubicBezTo>
                      <a:pt x="143026" y="316664"/>
                      <a:pt x="214539" y="337124"/>
                      <a:pt x="214539" y="337124"/>
                    </a:cubicBezTo>
                    <a:cubicBezTo>
                      <a:pt x="388214" y="84791"/>
                      <a:pt x="493781" y="20003"/>
                      <a:pt x="493781" y="20003"/>
                    </a:cubicBezTo>
                    <a:cubicBezTo>
                      <a:pt x="521024" y="9347"/>
                      <a:pt x="546458" y="3379"/>
                      <a:pt x="570110" y="10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0" name="Freeform 344"/>
              <p:cNvSpPr>
                <a:spLocks/>
              </p:cNvSpPr>
              <p:nvPr/>
            </p:nvSpPr>
            <p:spPr bwMode="auto">
              <a:xfrm>
                <a:off x="-1588" y="5667284"/>
                <a:ext cx="1425345" cy="1216628"/>
              </a:xfrm>
              <a:custGeom>
                <a:avLst/>
                <a:gdLst/>
                <a:ahLst/>
                <a:cxnLst/>
                <a:rect l="l" t="t" r="r" b="b"/>
                <a:pathLst>
                  <a:path w="1425345" h="1216628">
                    <a:moveTo>
                      <a:pt x="661868" y="221"/>
                    </a:moveTo>
                    <a:cubicBezTo>
                      <a:pt x="759828" y="-2760"/>
                      <a:pt x="856936" y="24489"/>
                      <a:pt x="909749" y="84097"/>
                    </a:cubicBezTo>
                    <a:cubicBezTo>
                      <a:pt x="1155074" y="-1057"/>
                      <a:pt x="1386770" y="342962"/>
                      <a:pt x="1420843" y="741478"/>
                    </a:cubicBezTo>
                    <a:cubicBezTo>
                      <a:pt x="1440113" y="946949"/>
                      <a:pt x="1397495" y="1116107"/>
                      <a:pt x="1293630" y="1216628"/>
                    </a:cubicBezTo>
                    <a:lnTo>
                      <a:pt x="42881" y="1216628"/>
                    </a:lnTo>
                    <a:cubicBezTo>
                      <a:pt x="19610" y="1174130"/>
                      <a:pt x="4386" y="1121381"/>
                      <a:pt x="0" y="1058248"/>
                    </a:cubicBezTo>
                    <a:cubicBezTo>
                      <a:pt x="0" y="339556"/>
                      <a:pt x="0" y="339556"/>
                      <a:pt x="0" y="339556"/>
                    </a:cubicBezTo>
                    <a:cubicBezTo>
                      <a:pt x="68146" y="176062"/>
                      <a:pt x="201031" y="67066"/>
                      <a:pt x="408876" y="97721"/>
                    </a:cubicBezTo>
                    <a:cubicBezTo>
                      <a:pt x="465096" y="36411"/>
                      <a:pt x="563908" y="3201"/>
                      <a:pt x="661868" y="221"/>
                    </a:cubicBezTo>
                    <a:close/>
                  </a:path>
                </a:pathLst>
              </a:custGeom>
              <a:solidFill>
                <a:srgbClr val="EB7F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1" name="Freeform 345"/>
              <p:cNvSpPr>
                <a:spLocks/>
              </p:cNvSpPr>
              <p:nvPr/>
            </p:nvSpPr>
            <p:spPr bwMode="auto">
              <a:xfrm>
                <a:off x="907409" y="5750479"/>
                <a:ext cx="488244" cy="1133433"/>
              </a:xfrm>
              <a:custGeom>
                <a:avLst/>
                <a:gdLst/>
                <a:ahLst/>
                <a:cxnLst/>
                <a:rect l="l" t="t" r="r" b="b"/>
                <a:pathLst>
                  <a:path w="488244" h="1133433">
                    <a:moveTo>
                      <a:pt x="0" y="0"/>
                    </a:moveTo>
                    <a:cubicBezTo>
                      <a:pt x="19" y="1"/>
                      <a:pt x="198005" y="10240"/>
                      <a:pt x="293587" y="136444"/>
                    </a:cubicBezTo>
                    <a:cubicBezTo>
                      <a:pt x="416484" y="307000"/>
                      <a:pt x="522312" y="576477"/>
                      <a:pt x="477933" y="873243"/>
                    </a:cubicBezTo>
                    <a:cubicBezTo>
                      <a:pt x="461002" y="984148"/>
                      <a:pt x="420227" y="1074335"/>
                      <a:pt x="368535" y="1133433"/>
                    </a:cubicBezTo>
                    <a:lnTo>
                      <a:pt x="288146" y="1133433"/>
                    </a:lnTo>
                    <a:cubicBezTo>
                      <a:pt x="375830" y="1059353"/>
                      <a:pt x="467599" y="915517"/>
                      <a:pt x="436967" y="651522"/>
                    </a:cubicBezTo>
                    <a:cubicBezTo>
                      <a:pt x="392588" y="262655"/>
                      <a:pt x="232139" y="112567"/>
                      <a:pt x="153621" y="75045"/>
                    </a:cubicBezTo>
                    <a:cubicBezTo>
                      <a:pt x="75104" y="37522"/>
                      <a:pt x="0" y="0"/>
                      <a:pt x="0"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2" name="Freeform 346"/>
              <p:cNvSpPr>
                <a:spLocks/>
              </p:cNvSpPr>
              <p:nvPr/>
            </p:nvSpPr>
            <p:spPr bwMode="auto">
              <a:xfrm>
                <a:off x="829495" y="5883222"/>
                <a:ext cx="371297" cy="967030"/>
              </a:xfrm>
              <a:custGeom>
                <a:avLst/>
                <a:gdLst>
                  <a:gd name="T0" fmla="*/ 80 w 96"/>
                  <a:gd name="T1" fmla="*/ 108 h 311"/>
                  <a:gd name="T2" fmla="*/ 74 w 96"/>
                  <a:gd name="T3" fmla="*/ 284 h 311"/>
                  <a:gd name="T4" fmla="*/ 49 w 96"/>
                  <a:gd name="T5" fmla="*/ 311 h 311"/>
                  <a:gd name="T6" fmla="*/ 70 w 96"/>
                  <a:gd name="T7" fmla="*/ 122 h 311"/>
                  <a:gd name="T8" fmla="*/ 0 w 96"/>
                  <a:gd name="T9" fmla="*/ 0 h 311"/>
                  <a:gd name="T10" fmla="*/ 80 w 96"/>
                  <a:gd name="T11" fmla="*/ 108 h 311"/>
                </a:gdLst>
                <a:ahLst/>
                <a:cxnLst>
                  <a:cxn ang="0">
                    <a:pos x="T0" y="T1"/>
                  </a:cxn>
                  <a:cxn ang="0">
                    <a:pos x="T2" y="T3"/>
                  </a:cxn>
                  <a:cxn ang="0">
                    <a:pos x="T4" y="T5"/>
                  </a:cxn>
                  <a:cxn ang="0">
                    <a:pos x="T6" y="T7"/>
                  </a:cxn>
                  <a:cxn ang="0">
                    <a:pos x="T8" y="T9"/>
                  </a:cxn>
                  <a:cxn ang="0">
                    <a:pos x="T10" y="T11"/>
                  </a:cxn>
                </a:cxnLst>
                <a:rect l="0" t="0" r="r" b="b"/>
                <a:pathLst>
                  <a:path w="96" h="311">
                    <a:moveTo>
                      <a:pt x="80" y="108"/>
                    </a:moveTo>
                    <a:cubicBezTo>
                      <a:pt x="96" y="185"/>
                      <a:pt x="89" y="248"/>
                      <a:pt x="74" y="284"/>
                    </a:cubicBezTo>
                    <a:cubicBezTo>
                      <a:pt x="64" y="309"/>
                      <a:pt x="49" y="311"/>
                      <a:pt x="49" y="311"/>
                    </a:cubicBezTo>
                    <a:cubicBezTo>
                      <a:pt x="49" y="311"/>
                      <a:pt x="79" y="255"/>
                      <a:pt x="70" y="122"/>
                    </a:cubicBezTo>
                    <a:cubicBezTo>
                      <a:pt x="65" y="40"/>
                      <a:pt x="0" y="0"/>
                      <a:pt x="0" y="0"/>
                    </a:cubicBezTo>
                    <a:cubicBezTo>
                      <a:pt x="0" y="0"/>
                      <a:pt x="62" y="4"/>
                      <a:pt x="80" y="108"/>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3" name="Freeform 347"/>
              <p:cNvSpPr>
                <a:spLocks/>
              </p:cNvSpPr>
              <p:nvPr/>
            </p:nvSpPr>
            <p:spPr bwMode="auto">
              <a:xfrm>
                <a:off x="191754" y="5883222"/>
                <a:ext cx="168331" cy="925033"/>
              </a:xfrm>
              <a:custGeom>
                <a:avLst/>
                <a:gdLst>
                  <a:gd name="T0" fmla="*/ 49 w 63"/>
                  <a:gd name="T1" fmla="*/ 0 h 329"/>
                  <a:gd name="T2" fmla="*/ 16 w 63"/>
                  <a:gd name="T3" fmla="*/ 104 h 329"/>
                  <a:gd name="T4" fmla="*/ 63 w 63"/>
                  <a:gd name="T5" fmla="*/ 329 h 329"/>
                  <a:gd name="T6" fmla="*/ 47 w 63"/>
                  <a:gd name="T7" fmla="*/ 321 h 329"/>
                  <a:gd name="T8" fmla="*/ 1 w 63"/>
                  <a:gd name="T9" fmla="*/ 101 h 329"/>
                  <a:gd name="T10" fmla="*/ 49 w 63"/>
                  <a:gd name="T11" fmla="*/ 0 h 329"/>
                </a:gdLst>
                <a:ahLst/>
                <a:cxnLst>
                  <a:cxn ang="0">
                    <a:pos x="T0" y="T1"/>
                  </a:cxn>
                  <a:cxn ang="0">
                    <a:pos x="T2" y="T3"/>
                  </a:cxn>
                  <a:cxn ang="0">
                    <a:pos x="T4" y="T5"/>
                  </a:cxn>
                  <a:cxn ang="0">
                    <a:pos x="T6" y="T7"/>
                  </a:cxn>
                  <a:cxn ang="0">
                    <a:pos x="T8" y="T9"/>
                  </a:cxn>
                  <a:cxn ang="0">
                    <a:pos x="T10" y="T11"/>
                  </a:cxn>
                </a:cxnLst>
                <a:rect l="0" t="0" r="r" b="b"/>
                <a:pathLst>
                  <a:path w="63" h="329">
                    <a:moveTo>
                      <a:pt x="49" y="0"/>
                    </a:moveTo>
                    <a:cubicBezTo>
                      <a:pt x="49" y="0"/>
                      <a:pt x="19" y="32"/>
                      <a:pt x="16" y="104"/>
                    </a:cubicBezTo>
                    <a:cubicBezTo>
                      <a:pt x="11" y="195"/>
                      <a:pt x="63" y="329"/>
                      <a:pt x="63" y="329"/>
                    </a:cubicBezTo>
                    <a:cubicBezTo>
                      <a:pt x="63" y="329"/>
                      <a:pt x="54" y="322"/>
                      <a:pt x="47" y="321"/>
                    </a:cubicBezTo>
                    <a:cubicBezTo>
                      <a:pt x="18" y="280"/>
                      <a:pt x="0" y="187"/>
                      <a:pt x="1" y="101"/>
                    </a:cubicBezTo>
                    <a:cubicBezTo>
                      <a:pt x="1" y="15"/>
                      <a:pt x="49" y="0"/>
                      <a:pt x="49" y="0"/>
                    </a:cubicBezTo>
                    <a:close/>
                  </a:path>
                </a:pathLst>
              </a:custGeom>
              <a:solidFill>
                <a:srgbClr val="9C55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4" name="Freeform 348"/>
              <p:cNvSpPr>
                <a:spLocks/>
              </p:cNvSpPr>
              <p:nvPr/>
            </p:nvSpPr>
            <p:spPr bwMode="auto">
              <a:xfrm>
                <a:off x="321611" y="5460466"/>
                <a:ext cx="578583" cy="369370"/>
              </a:xfrm>
              <a:custGeom>
                <a:avLst/>
                <a:gdLst>
                  <a:gd name="T0" fmla="*/ 70 w 170"/>
                  <a:gd name="T1" fmla="*/ 0 h 108"/>
                  <a:gd name="T2" fmla="*/ 98 w 170"/>
                  <a:gd name="T3" fmla="*/ 0 h 108"/>
                  <a:gd name="T4" fmla="*/ 96 w 170"/>
                  <a:gd name="T5" fmla="*/ 28 h 108"/>
                  <a:gd name="T6" fmla="*/ 138 w 170"/>
                  <a:gd name="T7" fmla="*/ 47 h 108"/>
                  <a:gd name="T8" fmla="*/ 170 w 170"/>
                  <a:gd name="T9" fmla="*/ 87 h 108"/>
                  <a:gd name="T10" fmla="*/ 3 w 170"/>
                  <a:gd name="T11" fmla="*/ 84 h 108"/>
                  <a:gd name="T12" fmla="*/ 70 w 170"/>
                  <a:gd name="T13" fmla="*/ 0 h 108"/>
                </a:gdLst>
                <a:ahLst/>
                <a:cxnLst>
                  <a:cxn ang="0">
                    <a:pos x="T0" y="T1"/>
                  </a:cxn>
                  <a:cxn ang="0">
                    <a:pos x="T2" y="T3"/>
                  </a:cxn>
                  <a:cxn ang="0">
                    <a:pos x="T4" y="T5"/>
                  </a:cxn>
                  <a:cxn ang="0">
                    <a:pos x="T6" y="T7"/>
                  </a:cxn>
                  <a:cxn ang="0">
                    <a:pos x="T8" y="T9"/>
                  </a:cxn>
                  <a:cxn ang="0">
                    <a:pos x="T10" y="T11"/>
                  </a:cxn>
                  <a:cxn ang="0">
                    <a:pos x="T12" y="T13"/>
                  </a:cxn>
                </a:cxnLst>
                <a:rect l="0" t="0" r="r" b="b"/>
                <a:pathLst>
                  <a:path w="170" h="108">
                    <a:moveTo>
                      <a:pt x="70" y="0"/>
                    </a:moveTo>
                    <a:cubicBezTo>
                      <a:pt x="70" y="0"/>
                      <a:pt x="70" y="0"/>
                      <a:pt x="98" y="0"/>
                    </a:cubicBezTo>
                    <a:cubicBezTo>
                      <a:pt x="98" y="0"/>
                      <a:pt x="98" y="0"/>
                      <a:pt x="96" y="28"/>
                    </a:cubicBezTo>
                    <a:cubicBezTo>
                      <a:pt x="96" y="28"/>
                      <a:pt x="107" y="35"/>
                      <a:pt x="138" y="47"/>
                    </a:cubicBezTo>
                    <a:cubicBezTo>
                      <a:pt x="168" y="58"/>
                      <a:pt x="170" y="87"/>
                      <a:pt x="170" y="87"/>
                    </a:cubicBezTo>
                    <a:cubicBezTo>
                      <a:pt x="110" y="107"/>
                      <a:pt x="4" y="108"/>
                      <a:pt x="3" y="84"/>
                    </a:cubicBezTo>
                    <a:cubicBezTo>
                      <a:pt x="0" y="60"/>
                      <a:pt x="70" y="0"/>
                      <a:pt x="70" y="0"/>
                    </a:cubicBezTo>
                    <a:close/>
                  </a:path>
                </a:pathLst>
              </a:custGeom>
              <a:solidFill>
                <a:srgbClr val="6F86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5" name="Freeform 349"/>
              <p:cNvSpPr>
                <a:spLocks/>
              </p:cNvSpPr>
              <p:nvPr/>
            </p:nvSpPr>
            <p:spPr bwMode="auto">
              <a:xfrm>
                <a:off x="276883" y="5460466"/>
                <a:ext cx="490570" cy="412655"/>
              </a:xfrm>
              <a:custGeom>
                <a:avLst/>
                <a:gdLst>
                  <a:gd name="T0" fmla="*/ 83 w 144"/>
                  <a:gd name="T1" fmla="*/ 0 h 121"/>
                  <a:gd name="T2" fmla="*/ 47 w 144"/>
                  <a:gd name="T3" fmla="*/ 52 h 121"/>
                  <a:gd name="T4" fmla="*/ 52 w 144"/>
                  <a:gd name="T5" fmla="*/ 92 h 121"/>
                  <a:gd name="T6" fmla="*/ 144 w 144"/>
                  <a:gd name="T7" fmla="*/ 96 h 121"/>
                  <a:gd name="T8" fmla="*/ 32 w 144"/>
                  <a:gd name="T9" fmla="*/ 107 h 121"/>
                  <a:gd name="T10" fmla="*/ 27 w 144"/>
                  <a:gd name="T11" fmla="*/ 50 h 121"/>
                  <a:gd name="T12" fmla="*/ 83 w 144"/>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4" h="121">
                    <a:moveTo>
                      <a:pt x="83" y="0"/>
                    </a:moveTo>
                    <a:cubicBezTo>
                      <a:pt x="83" y="0"/>
                      <a:pt x="49" y="39"/>
                      <a:pt x="47" y="52"/>
                    </a:cubicBezTo>
                    <a:cubicBezTo>
                      <a:pt x="46" y="65"/>
                      <a:pt x="46" y="88"/>
                      <a:pt x="52" y="92"/>
                    </a:cubicBezTo>
                    <a:cubicBezTo>
                      <a:pt x="80" y="110"/>
                      <a:pt x="133" y="96"/>
                      <a:pt x="144" y="96"/>
                    </a:cubicBezTo>
                    <a:cubicBezTo>
                      <a:pt x="119" y="112"/>
                      <a:pt x="74" y="121"/>
                      <a:pt x="32" y="107"/>
                    </a:cubicBezTo>
                    <a:cubicBezTo>
                      <a:pt x="0" y="96"/>
                      <a:pt x="15" y="73"/>
                      <a:pt x="27" y="50"/>
                    </a:cubicBezTo>
                    <a:cubicBezTo>
                      <a:pt x="42" y="21"/>
                      <a:pt x="83" y="0"/>
                      <a:pt x="83" y="0"/>
                    </a:cubicBezTo>
                    <a:close/>
                  </a:path>
                </a:pathLst>
              </a:custGeom>
              <a:solidFill>
                <a:srgbClr val="5C6B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52" name="Group 351"/>
            <p:cNvGrpSpPr/>
            <p:nvPr/>
          </p:nvGrpSpPr>
          <p:grpSpPr>
            <a:xfrm>
              <a:off x="1808901" y="5856153"/>
              <a:ext cx="1693951" cy="1019100"/>
              <a:chOff x="1623186" y="-214403"/>
              <a:chExt cx="1171187" cy="716005"/>
            </a:xfrm>
          </p:grpSpPr>
          <p:sp>
            <p:nvSpPr>
              <p:cNvPr id="353" name="Freeform 369"/>
              <p:cNvSpPr>
                <a:spLocks/>
              </p:cNvSpPr>
              <p:nvPr/>
            </p:nvSpPr>
            <p:spPr bwMode="auto">
              <a:xfrm>
                <a:off x="1623186" y="-214403"/>
                <a:ext cx="1171187" cy="716005"/>
              </a:xfrm>
              <a:custGeom>
                <a:avLst/>
                <a:gdLst>
                  <a:gd name="T0" fmla="*/ 224 w 402"/>
                  <a:gd name="T1" fmla="*/ 0 h 238"/>
                  <a:gd name="T2" fmla="*/ 233 w 402"/>
                  <a:gd name="T3" fmla="*/ 3 h 238"/>
                  <a:gd name="T4" fmla="*/ 245 w 402"/>
                  <a:gd name="T5" fmla="*/ 38 h 238"/>
                  <a:gd name="T6" fmla="*/ 297 w 402"/>
                  <a:gd name="T7" fmla="*/ 69 h 238"/>
                  <a:gd name="T8" fmla="*/ 382 w 402"/>
                  <a:gd name="T9" fmla="*/ 99 h 238"/>
                  <a:gd name="T10" fmla="*/ 400 w 402"/>
                  <a:gd name="T11" fmla="*/ 201 h 238"/>
                  <a:gd name="T12" fmla="*/ 392 w 402"/>
                  <a:gd name="T13" fmla="*/ 238 h 238"/>
                  <a:gd name="T14" fmla="*/ 15 w 402"/>
                  <a:gd name="T15" fmla="*/ 238 h 238"/>
                  <a:gd name="T16" fmla="*/ 8 w 402"/>
                  <a:gd name="T17" fmla="*/ 137 h 238"/>
                  <a:gd name="T18" fmla="*/ 67 w 402"/>
                  <a:gd name="T19" fmla="*/ 54 h 238"/>
                  <a:gd name="T20" fmla="*/ 136 w 402"/>
                  <a:gd name="T21" fmla="*/ 54 h 238"/>
                  <a:gd name="T22" fmla="*/ 185 w 402"/>
                  <a:gd name="T23" fmla="*/ 40 h 238"/>
                  <a:gd name="T24" fmla="*/ 185 w 402"/>
                  <a:gd name="T25" fmla="*/ 6 h 238"/>
                  <a:gd name="T26" fmla="*/ 224 w 402"/>
                  <a:gd name="T27"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2" h="238">
                    <a:moveTo>
                      <a:pt x="224" y="0"/>
                    </a:moveTo>
                    <a:cubicBezTo>
                      <a:pt x="228" y="0"/>
                      <a:pt x="232" y="1"/>
                      <a:pt x="233" y="3"/>
                    </a:cubicBezTo>
                    <a:cubicBezTo>
                      <a:pt x="237" y="12"/>
                      <a:pt x="245" y="38"/>
                      <a:pt x="245" y="38"/>
                    </a:cubicBezTo>
                    <a:cubicBezTo>
                      <a:pt x="245" y="38"/>
                      <a:pt x="284" y="50"/>
                      <a:pt x="297" y="69"/>
                    </a:cubicBezTo>
                    <a:cubicBezTo>
                      <a:pt x="321" y="66"/>
                      <a:pt x="370" y="76"/>
                      <a:pt x="382" y="99"/>
                    </a:cubicBezTo>
                    <a:cubicBezTo>
                      <a:pt x="394" y="121"/>
                      <a:pt x="402" y="157"/>
                      <a:pt x="400" y="201"/>
                    </a:cubicBezTo>
                    <a:cubicBezTo>
                      <a:pt x="399" y="216"/>
                      <a:pt x="396" y="228"/>
                      <a:pt x="392" y="238"/>
                    </a:cubicBezTo>
                    <a:cubicBezTo>
                      <a:pt x="15" y="238"/>
                      <a:pt x="15" y="238"/>
                      <a:pt x="15" y="238"/>
                    </a:cubicBezTo>
                    <a:cubicBezTo>
                      <a:pt x="7" y="218"/>
                      <a:pt x="0" y="185"/>
                      <a:pt x="8" y="137"/>
                    </a:cubicBezTo>
                    <a:cubicBezTo>
                      <a:pt x="12" y="114"/>
                      <a:pt x="44" y="61"/>
                      <a:pt x="67" y="54"/>
                    </a:cubicBezTo>
                    <a:cubicBezTo>
                      <a:pt x="92" y="46"/>
                      <a:pt x="136" y="54"/>
                      <a:pt x="136" y="54"/>
                    </a:cubicBezTo>
                    <a:cubicBezTo>
                      <a:pt x="136" y="54"/>
                      <a:pt x="136" y="54"/>
                      <a:pt x="185" y="40"/>
                    </a:cubicBezTo>
                    <a:cubicBezTo>
                      <a:pt x="185" y="40"/>
                      <a:pt x="185" y="40"/>
                      <a:pt x="185" y="6"/>
                    </a:cubicBezTo>
                    <a:cubicBezTo>
                      <a:pt x="185" y="6"/>
                      <a:pt x="210" y="0"/>
                      <a:pt x="224" y="0"/>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4" name="Freeform 370"/>
              <p:cNvSpPr>
                <a:spLocks/>
              </p:cNvSpPr>
              <p:nvPr/>
            </p:nvSpPr>
            <p:spPr bwMode="auto">
              <a:xfrm>
                <a:off x="1937889" y="-65032"/>
                <a:ext cx="573870" cy="148095"/>
              </a:xfrm>
              <a:custGeom>
                <a:avLst/>
                <a:gdLst>
                  <a:gd name="T0" fmla="*/ 193 w 197"/>
                  <a:gd name="T1" fmla="*/ 49 h 51"/>
                  <a:gd name="T2" fmla="*/ 190 w 197"/>
                  <a:gd name="T3" fmla="*/ 47 h 51"/>
                  <a:gd name="T4" fmla="*/ 113 w 197"/>
                  <a:gd name="T5" fmla="*/ 5 h 51"/>
                  <a:gd name="T6" fmla="*/ 0 w 197"/>
                  <a:gd name="T7" fmla="*/ 32 h 51"/>
                  <a:gd name="T8" fmla="*/ 2 w 197"/>
                  <a:gd name="T9" fmla="*/ 34 h 51"/>
                  <a:gd name="T10" fmla="*/ 197 w 197"/>
                  <a:gd name="T11" fmla="*/ 51 h 51"/>
                </a:gdLst>
                <a:ahLst/>
                <a:cxnLst>
                  <a:cxn ang="0">
                    <a:pos x="T0" y="T1"/>
                  </a:cxn>
                  <a:cxn ang="0">
                    <a:pos x="T2" y="T3"/>
                  </a:cxn>
                  <a:cxn ang="0">
                    <a:pos x="T4" y="T5"/>
                  </a:cxn>
                  <a:cxn ang="0">
                    <a:pos x="T6" y="T7"/>
                  </a:cxn>
                  <a:cxn ang="0">
                    <a:pos x="T8" y="T9"/>
                  </a:cxn>
                  <a:cxn ang="0">
                    <a:pos x="T10" y="T11"/>
                  </a:cxn>
                </a:cxnLst>
                <a:rect l="0" t="0" r="r" b="b"/>
                <a:pathLst>
                  <a:path w="197" h="51">
                    <a:moveTo>
                      <a:pt x="193" y="49"/>
                    </a:moveTo>
                    <a:cubicBezTo>
                      <a:pt x="193" y="49"/>
                      <a:pt x="192" y="48"/>
                      <a:pt x="190" y="47"/>
                    </a:cubicBezTo>
                    <a:cubicBezTo>
                      <a:pt x="180" y="40"/>
                      <a:pt x="151" y="10"/>
                      <a:pt x="113" y="5"/>
                    </a:cubicBezTo>
                    <a:cubicBezTo>
                      <a:pt x="68" y="0"/>
                      <a:pt x="0" y="32"/>
                      <a:pt x="0" y="32"/>
                    </a:cubicBezTo>
                    <a:cubicBezTo>
                      <a:pt x="2" y="34"/>
                      <a:pt x="2" y="34"/>
                      <a:pt x="2" y="34"/>
                    </a:cubicBezTo>
                    <a:cubicBezTo>
                      <a:pt x="197" y="51"/>
                      <a:pt x="197" y="51"/>
                      <a:pt x="197" y="51"/>
                    </a:cubicBezTo>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5" name="Freeform 371"/>
              <p:cNvSpPr>
                <a:spLocks/>
              </p:cNvSpPr>
              <p:nvPr/>
            </p:nvSpPr>
            <p:spPr bwMode="auto">
              <a:xfrm>
                <a:off x="1689829" y="-108344"/>
                <a:ext cx="1095906" cy="609946"/>
              </a:xfrm>
              <a:custGeom>
                <a:avLst/>
                <a:gdLst>
                  <a:gd name="T0" fmla="*/ 180 w 376"/>
                  <a:gd name="T1" fmla="*/ 24 h 194"/>
                  <a:gd name="T2" fmla="*/ 268 w 376"/>
                  <a:gd name="T3" fmla="*/ 54 h 194"/>
                  <a:gd name="T4" fmla="*/ 341 w 376"/>
                  <a:gd name="T5" fmla="*/ 194 h 194"/>
                  <a:gd name="T6" fmla="*/ 15 w 376"/>
                  <a:gd name="T7" fmla="*/ 194 h 194"/>
                  <a:gd name="T8" fmla="*/ 2 w 376"/>
                  <a:gd name="T9" fmla="*/ 123 h 194"/>
                  <a:gd name="T10" fmla="*/ 101 w 376"/>
                  <a:gd name="T11" fmla="*/ 45 h 194"/>
                  <a:gd name="T12" fmla="*/ 180 w 376"/>
                  <a:gd name="T13" fmla="*/ 24 h 194"/>
                </a:gdLst>
                <a:ahLst/>
                <a:cxnLst>
                  <a:cxn ang="0">
                    <a:pos x="T0" y="T1"/>
                  </a:cxn>
                  <a:cxn ang="0">
                    <a:pos x="T2" y="T3"/>
                  </a:cxn>
                  <a:cxn ang="0">
                    <a:pos x="T4" y="T5"/>
                  </a:cxn>
                  <a:cxn ang="0">
                    <a:pos x="T6" y="T7"/>
                  </a:cxn>
                  <a:cxn ang="0">
                    <a:pos x="T8" y="T9"/>
                  </a:cxn>
                  <a:cxn ang="0">
                    <a:pos x="T10" y="T11"/>
                  </a:cxn>
                  <a:cxn ang="0">
                    <a:pos x="T12" y="T13"/>
                  </a:cxn>
                </a:cxnLst>
                <a:rect l="0" t="0" r="r" b="b"/>
                <a:pathLst>
                  <a:path w="376" h="194">
                    <a:moveTo>
                      <a:pt x="180" y="24"/>
                    </a:moveTo>
                    <a:cubicBezTo>
                      <a:pt x="212" y="24"/>
                      <a:pt x="246" y="33"/>
                      <a:pt x="268" y="54"/>
                    </a:cubicBezTo>
                    <a:cubicBezTo>
                      <a:pt x="354" y="36"/>
                      <a:pt x="376" y="136"/>
                      <a:pt x="341" y="194"/>
                    </a:cubicBezTo>
                    <a:cubicBezTo>
                      <a:pt x="15" y="194"/>
                      <a:pt x="15" y="194"/>
                      <a:pt x="15" y="194"/>
                    </a:cubicBezTo>
                    <a:cubicBezTo>
                      <a:pt x="4" y="173"/>
                      <a:pt x="0" y="147"/>
                      <a:pt x="2" y="123"/>
                    </a:cubicBezTo>
                    <a:cubicBezTo>
                      <a:pt x="9" y="27"/>
                      <a:pt x="66" y="0"/>
                      <a:pt x="101" y="45"/>
                    </a:cubicBezTo>
                    <a:cubicBezTo>
                      <a:pt x="116" y="32"/>
                      <a:pt x="147" y="24"/>
                      <a:pt x="180" y="24"/>
                    </a:cubicBezTo>
                    <a:close/>
                  </a:path>
                </a:pathLst>
              </a:custGeom>
              <a:solidFill>
                <a:srgbClr val="EE91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6" name="Freeform 372"/>
              <p:cNvSpPr>
                <a:spLocks noEditPoints="1"/>
              </p:cNvSpPr>
              <p:nvPr/>
            </p:nvSpPr>
            <p:spPr bwMode="auto">
              <a:xfrm>
                <a:off x="1672551" y="-39116"/>
                <a:ext cx="1072457" cy="540718"/>
              </a:xfrm>
              <a:custGeom>
                <a:avLst/>
                <a:gdLst>
                  <a:gd name="T0" fmla="*/ 252 w 368"/>
                  <a:gd name="T1" fmla="*/ 56 h 179"/>
                  <a:gd name="T2" fmla="*/ 278 w 368"/>
                  <a:gd name="T3" fmla="*/ 133 h 179"/>
                  <a:gd name="T4" fmla="*/ 274 w 368"/>
                  <a:gd name="T5" fmla="*/ 179 h 179"/>
                  <a:gd name="T6" fmla="*/ 260 w 368"/>
                  <a:gd name="T7" fmla="*/ 179 h 179"/>
                  <a:gd name="T8" fmla="*/ 263 w 368"/>
                  <a:gd name="T9" fmla="*/ 141 h 179"/>
                  <a:gd name="T10" fmla="*/ 252 w 368"/>
                  <a:gd name="T11" fmla="*/ 56 h 179"/>
                  <a:gd name="T12" fmla="*/ 117 w 368"/>
                  <a:gd name="T13" fmla="*/ 43 h 179"/>
                  <a:gd name="T14" fmla="*/ 97 w 368"/>
                  <a:gd name="T15" fmla="*/ 126 h 179"/>
                  <a:gd name="T16" fmla="*/ 101 w 368"/>
                  <a:gd name="T17" fmla="*/ 179 h 179"/>
                  <a:gd name="T18" fmla="*/ 87 w 368"/>
                  <a:gd name="T19" fmla="*/ 179 h 179"/>
                  <a:gd name="T20" fmla="*/ 85 w 368"/>
                  <a:gd name="T21" fmla="*/ 120 h 179"/>
                  <a:gd name="T22" fmla="*/ 117 w 368"/>
                  <a:gd name="T23" fmla="*/ 43 h 179"/>
                  <a:gd name="T24" fmla="*/ 308 w 368"/>
                  <a:gd name="T25" fmla="*/ 24 h 179"/>
                  <a:gd name="T26" fmla="*/ 360 w 368"/>
                  <a:gd name="T27" fmla="*/ 80 h 179"/>
                  <a:gd name="T28" fmla="*/ 352 w 368"/>
                  <a:gd name="T29" fmla="*/ 179 h 179"/>
                  <a:gd name="T30" fmla="*/ 334 w 368"/>
                  <a:gd name="T31" fmla="*/ 179 h 179"/>
                  <a:gd name="T32" fmla="*/ 345 w 368"/>
                  <a:gd name="T33" fmla="*/ 160 h 179"/>
                  <a:gd name="T34" fmla="*/ 326 w 368"/>
                  <a:gd name="T35" fmla="*/ 43 h 179"/>
                  <a:gd name="T36" fmla="*/ 266 w 368"/>
                  <a:gd name="T37" fmla="*/ 34 h 179"/>
                  <a:gd name="T38" fmla="*/ 251 w 368"/>
                  <a:gd name="T39" fmla="*/ 29 h 179"/>
                  <a:gd name="T40" fmla="*/ 308 w 368"/>
                  <a:gd name="T41" fmla="*/ 24 h 179"/>
                  <a:gd name="T42" fmla="*/ 77 w 368"/>
                  <a:gd name="T43" fmla="*/ 6 h 179"/>
                  <a:gd name="T44" fmla="*/ 120 w 368"/>
                  <a:gd name="T45" fmla="*/ 22 h 179"/>
                  <a:gd name="T46" fmla="*/ 55 w 368"/>
                  <a:gd name="T47" fmla="*/ 19 h 179"/>
                  <a:gd name="T48" fmla="*/ 18 w 368"/>
                  <a:gd name="T49" fmla="*/ 147 h 179"/>
                  <a:gd name="T50" fmla="*/ 31 w 368"/>
                  <a:gd name="T51" fmla="*/ 179 h 179"/>
                  <a:gd name="T52" fmla="*/ 15 w 368"/>
                  <a:gd name="T53" fmla="*/ 179 h 179"/>
                  <a:gd name="T54" fmla="*/ 6 w 368"/>
                  <a:gd name="T55" fmla="*/ 84 h 179"/>
                  <a:gd name="T56" fmla="*/ 77 w 368"/>
                  <a:gd name="T57" fmla="*/ 6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68" h="179">
                    <a:moveTo>
                      <a:pt x="252" y="56"/>
                    </a:moveTo>
                    <a:cubicBezTo>
                      <a:pt x="267" y="57"/>
                      <a:pt x="273" y="78"/>
                      <a:pt x="278" y="133"/>
                    </a:cubicBezTo>
                    <a:cubicBezTo>
                      <a:pt x="278" y="150"/>
                      <a:pt x="276" y="166"/>
                      <a:pt x="274" y="179"/>
                    </a:cubicBezTo>
                    <a:cubicBezTo>
                      <a:pt x="260" y="179"/>
                      <a:pt x="260" y="179"/>
                      <a:pt x="260" y="179"/>
                    </a:cubicBezTo>
                    <a:cubicBezTo>
                      <a:pt x="261" y="168"/>
                      <a:pt x="263" y="156"/>
                      <a:pt x="263" y="141"/>
                    </a:cubicBezTo>
                    <a:cubicBezTo>
                      <a:pt x="265" y="94"/>
                      <a:pt x="257" y="65"/>
                      <a:pt x="252" y="56"/>
                    </a:cubicBezTo>
                    <a:close/>
                    <a:moveTo>
                      <a:pt x="117" y="43"/>
                    </a:moveTo>
                    <a:cubicBezTo>
                      <a:pt x="117" y="43"/>
                      <a:pt x="103" y="76"/>
                      <a:pt x="97" y="126"/>
                    </a:cubicBezTo>
                    <a:cubicBezTo>
                      <a:pt x="95" y="147"/>
                      <a:pt x="97" y="165"/>
                      <a:pt x="101" y="179"/>
                    </a:cubicBezTo>
                    <a:cubicBezTo>
                      <a:pt x="87" y="179"/>
                      <a:pt x="87" y="179"/>
                      <a:pt x="87" y="179"/>
                    </a:cubicBezTo>
                    <a:cubicBezTo>
                      <a:pt x="83" y="162"/>
                      <a:pt x="81" y="140"/>
                      <a:pt x="85" y="120"/>
                    </a:cubicBezTo>
                    <a:cubicBezTo>
                      <a:pt x="100" y="51"/>
                      <a:pt x="117" y="43"/>
                      <a:pt x="117" y="43"/>
                    </a:cubicBezTo>
                    <a:close/>
                    <a:moveTo>
                      <a:pt x="308" y="24"/>
                    </a:moveTo>
                    <a:cubicBezTo>
                      <a:pt x="334" y="23"/>
                      <a:pt x="353" y="49"/>
                      <a:pt x="360" y="80"/>
                    </a:cubicBezTo>
                    <a:cubicBezTo>
                      <a:pt x="368" y="119"/>
                      <a:pt x="363" y="161"/>
                      <a:pt x="352" y="179"/>
                    </a:cubicBezTo>
                    <a:cubicBezTo>
                      <a:pt x="334" y="179"/>
                      <a:pt x="334" y="179"/>
                      <a:pt x="334" y="179"/>
                    </a:cubicBezTo>
                    <a:cubicBezTo>
                      <a:pt x="345" y="160"/>
                      <a:pt x="345" y="160"/>
                      <a:pt x="345" y="160"/>
                    </a:cubicBezTo>
                    <a:cubicBezTo>
                      <a:pt x="366" y="98"/>
                      <a:pt x="338" y="50"/>
                      <a:pt x="326" y="43"/>
                    </a:cubicBezTo>
                    <a:cubicBezTo>
                      <a:pt x="314" y="36"/>
                      <a:pt x="266" y="34"/>
                      <a:pt x="266" y="34"/>
                    </a:cubicBezTo>
                    <a:cubicBezTo>
                      <a:pt x="251" y="29"/>
                      <a:pt x="251" y="29"/>
                      <a:pt x="251" y="29"/>
                    </a:cubicBezTo>
                    <a:cubicBezTo>
                      <a:pt x="251" y="29"/>
                      <a:pt x="282" y="24"/>
                      <a:pt x="308" y="24"/>
                    </a:cubicBezTo>
                    <a:close/>
                    <a:moveTo>
                      <a:pt x="77" y="6"/>
                    </a:moveTo>
                    <a:cubicBezTo>
                      <a:pt x="90" y="7"/>
                      <a:pt x="104" y="13"/>
                      <a:pt x="120" y="22"/>
                    </a:cubicBezTo>
                    <a:cubicBezTo>
                      <a:pt x="120" y="22"/>
                      <a:pt x="69" y="12"/>
                      <a:pt x="55" y="19"/>
                    </a:cubicBezTo>
                    <a:cubicBezTo>
                      <a:pt x="34" y="41"/>
                      <a:pt x="5" y="88"/>
                      <a:pt x="18" y="147"/>
                    </a:cubicBezTo>
                    <a:cubicBezTo>
                      <a:pt x="21" y="161"/>
                      <a:pt x="26" y="171"/>
                      <a:pt x="31" y="179"/>
                    </a:cubicBezTo>
                    <a:cubicBezTo>
                      <a:pt x="15" y="179"/>
                      <a:pt x="15" y="179"/>
                      <a:pt x="15" y="179"/>
                    </a:cubicBezTo>
                    <a:cubicBezTo>
                      <a:pt x="1" y="153"/>
                      <a:pt x="0" y="118"/>
                      <a:pt x="6" y="84"/>
                    </a:cubicBezTo>
                    <a:cubicBezTo>
                      <a:pt x="17" y="28"/>
                      <a:pt x="39" y="0"/>
                      <a:pt x="77" y="6"/>
                    </a:cubicBezTo>
                    <a:close/>
                  </a:path>
                </a:pathLst>
              </a:custGeom>
              <a:solidFill>
                <a:srgbClr val="A16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7" name="Freeform 373"/>
              <p:cNvSpPr>
                <a:spLocks/>
              </p:cNvSpPr>
              <p:nvPr/>
            </p:nvSpPr>
            <p:spPr bwMode="auto">
              <a:xfrm>
                <a:off x="2085984" y="-156358"/>
                <a:ext cx="269040" cy="269040"/>
              </a:xfrm>
              <a:custGeom>
                <a:avLst/>
                <a:gdLst>
                  <a:gd name="T0" fmla="*/ 0 w 92"/>
                  <a:gd name="T1" fmla="*/ 68 h 92"/>
                  <a:gd name="T2" fmla="*/ 50 w 92"/>
                  <a:gd name="T3" fmla="*/ 89 h 92"/>
                  <a:gd name="T4" fmla="*/ 92 w 92"/>
                  <a:gd name="T5" fmla="*/ 71 h 92"/>
                  <a:gd name="T6" fmla="*/ 69 w 92"/>
                  <a:gd name="T7" fmla="*/ 56 h 92"/>
                  <a:gd name="T8" fmla="*/ 64 w 92"/>
                  <a:gd name="T9" fmla="*/ 6 h 92"/>
                  <a:gd name="T10" fmla="*/ 37 w 92"/>
                  <a:gd name="T11" fmla="*/ 7 h 92"/>
                  <a:gd name="T12" fmla="*/ 42 w 92"/>
                  <a:gd name="T13" fmla="*/ 37 h 92"/>
                  <a:gd name="T14" fmla="*/ 0 w 92"/>
                  <a:gd name="T15" fmla="*/ 68 h 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2">
                    <a:moveTo>
                      <a:pt x="0" y="68"/>
                    </a:moveTo>
                    <a:cubicBezTo>
                      <a:pt x="0" y="68"/>
                      <a:pt x="21" y="87"/>
                      <a:pt x="50" y="89"/>
                    </a:cubicBezTo>
                    <a:cubicBezTo>
                      <a:pt x="87" y="92"/>
                      <a:pt x="92" y="71"/>
                      <a:pt x="92" y="71"/>
                    </a:cubicBezTo>
                    <a:cubicBezTo>
                      <a:pt x="69" y="56"/>
                      <a:pt x="69" y="56"/>
                      <a:pt x="69" y="56"/>
                    </a:cubicBezTo>
                    <a:cubicBezTo>
                      <a:pt x="69" y="56"/>
                      <a:pt x="83" y="32"/>
                      <a:pt x="64" y="6"/>
                    </a:cubicBezTo>
                    <a:cubicBezTo>
                      <a:pt x="47" y="0"/>
                      <a:pt x="37" y="7"/>
                      <a:pt x="37" y="7"/>
                    </a:cubicBezTo>
                    <a:cubicBezTo>
                      <a:pt x="42" y="37"/>
                      <a:pt x="42" y="37"/>
                      <a:pt x="42" y="37"/>
                    </a:cubicBezTo>
                    <a:cubicBezTo>
                      <a:pt x="42" y="37"/>
                      <a:pt x="1" y="53"/>
                      <a:pt x="0" y="68"/>
                    </a:cubicBezTo>
                    <a:close/>
                  </a:path>
                </a:pathLst>
              </a:custGeom>
              <a:solidFill>
                <a:srgbClr val="888A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58" name="Freeform 374"/>
              <p:cNvSpPr>
                <a:spLocks/>
              </p:cNvSpPr>
              <p:nvPr/>
            </p:nvSpPr>
            <p:spPr bwMode="auto">
              <a:xfrm>
                <a:off x="2089686" y="-141548"/>
                <a:ext cx="287552" cy="262869"/>
              </a:xfrm>
              <a:custGeom>
                <a:avLst/>
                <a:gdLst>
                  <a:gd name="T0" fmla="*/ 0 w 99"/>
                  <a:gd name="T1" fmla="*/ 63 h 90"/>
                  <a:gd name="T2" fmla="*/ 46 w 99"/>
                  <a:gd name="T3" fmla="*/ 87 h 90"/>
                  <a:gd name="T4" fmla="*/ 91 w 99"/>
                  <a:gd name="T5" fmla="*/ 71 h 90"/>
                  <a:gd name="T6" fmla="*/ 71 w 99"/>
                  <a:gd name="T7" fmla="*/ 50 h 90"/>
                  <a:gd name="T8" fmla="*/ 76 w 99"/>
                  <a:gd name="T9" fmla="*/ 24 h 90"/>
                  <a:gd name="T10" fmla="*/ 66 w 99"/>
                  <a:gd name="T11" fmla="*/ 1 h 90"/>
                  <a:gd name="T12" fmla="*/ 59 w 99"/>
                  <a:gd name="T13" fmla="*/ 0 h 90"/>
                  <a:gd name="T14" fmla="*/ 67 w 99"/>
                  <a:gd name="T15" fmla="*/ 27 h 90"/>
                  <a:gd name="T16" fmla="*/ 60 w 99"/>
                  <a:gd name="T17" fmla="*/ 54 h 90"/>
                  <a:gd name="T18" fmla="*/ 82 w 99"/>
                  <a:gd name="T19" fmla="*/ 62 h 90"/>
                  <a:gd name="T20" fmla="*/ 58 w 99"/>
                  <a:gd name="T21" fmla="*/ 81 h 90"/>
                  <a:gd name="T22" fmla="*/ 0 w 99"/>
                  <a:gd name="T23" fmla="*/ 63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9" h="90">
                    <a:moveTo>
                      <a:pt x="0" y="63"/>
                    </a:moveTo>
                    <a:cubicBezTo>
                      <a:pt x="0" y="63"/>
                      <a:pt x="19" y="86"/>
                      <a:pt x="46" y="87"/>
                    </a:cubicBezTo>
                    <a:cubicBezTo>
                      <a:pt x="73" y="89"/>
                      <a:pt x="82" y="90"/>
                      <a:pt x="91" y="71"/>
                    </a:cubicBezTo>
                    <a:cubicBezTo>
                      <a:pt x="99" y="53"/>
                      <a:pt x="71" y="50"/>
                      <a:pt x="71" y="50"/>
                    </a:cubicBezTo>
                    <a:cubicBezTo>
                      <a:pt x="71" y="50"/>
                      <a:pt x="78" y="39"/>
                      <a:pt x="76" y="24"/>
                    </a:cubicBezTo>
                    <a:cubicBezTo>
                      <a:pt x="74" y="9"/>
                      <a:pt x="66" y="1"/>
                      <a:pt x="66" y="1"/>
                    </a:cubicBezTo>
                    <a:cubicBezTo>
                      <a:pt x="59" y="0"/>
                      <a:pt x="59" y="0"/>
                      <a:pt x="59" y="0"/>
                    </a:cubicBezTo>
                    <a:cubicBezTo>
                      <a:pt x="59" y="0"/>
                      <a:pt x="68" y="13"/>
                      <a:pt x="67" y="27"/>
                    </a:cubicBezTo>
                    <a:cubicBezTo>
                      <a:pt x="66" y="40"/>
                      <a:pt x="60" y="54"/>
                      <a:pt x="60" y="54"/>
                    </a:cubicBezTo>
                    <a:cubicBezTo>
                      <a:pt x="60" y="54"/>
                      <a:pt x="82" y="56"/>
                      <a:pt x="82" y="62"/>
                    </a:cubicBezTo>
                    <a:cubicBezTo>
                      <a:pt x="82" y="74"/>
                      <a:pt x="70" y="81"/>
                      <a:pt x="58" y="81"/>
                    </a:cubicBezTo>
                    <a:cubicBezTo>
                      <a:pt x="47" y="81"/>
                      <a:pt x="0" y="63"/>
                      <a:pt x="0" y="63"/>
                    </a:cubicBezTo>
                    <a:close/>
                  </a:path>
                </a:pathLst>
              </a:custGeom>
              <a:solidFill>
                <a:srgbClr val="696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grpSp>
        <p:nvGrpSpPr>
          <p:cNvPr id="422" name="Group 52"/>
          <p:cNvGrpSpPr>
            <a:grpSpLocks noChangeAspect="1"/>
          </p:cNvGrpSpPr>
          <p:nvPr/>
        </p:nvGrpSpPr>
        <p:grpSpPr bwMode="auto">
          <a:xfrm rot="19948164">
            <a:off x="369246" y="506291"/>
            <a:ext cx="892898" cy="1021771"/>
            <a:chOff x="4634" y="754"/>
            <a:chExt cx="1164" cy="1332"/>
          </a:xfrm>
        </p:grpSpPr>
        <p:sp>
          <p:nvSpPr>
            <p:cNvPr id="42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1" name="Group 52"/>
          <p:cNvGrpSpPr>
            <a:grpSpLocks noChangeAspect="1"/>
          </p:cNvGrpSpPr>
          <p:nvPr/>
        </p:nvGrpSpPr>
        <p:grpSpPr bwMode="auto">
          <a:xfrm rot="5825446">
            <a:off x="11635759" y="394369"/>
            <a:ext cx="408172" cy="467084"/>
            <a:chOff x="4634" y="754"/>
            <a:chExt cx="1164" cy="1332"/>
          </a:xfrm>
        </p:grpSpPr>
        <p:sp>
          <p:nvSpPr>
            <p:cNvPr id="432"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3"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4"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5"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6"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7"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8"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39"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40" name="Group 66"/>
          <p:cNvGrpSpPr>
            <a:grpSpLocks noChangeAspect="1"/>
          </p:cNvGrpSpPr>
          <p:nvPr/>
        </p:nvGrpSpPr>
        <p:grpSpPr bwMode="auto">
          <a:xfrm>
            <a:off x="23436" y="3048994"/>
            <a:ext cx="388175" cy="364678"/>
            <a:chOff x="3636" y="1964"/>
            <a:chExt cx="413" cy="388"/>
          </a:xfrm>
        </p:grpSpPr>
        <p:sp>
          <p:nvSpPr>
            <p:cNvPr id="44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4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2034904" y="828876"/>
            <a:ext cx="6058552" cy="3507549"/>
          </a:xfrm>
        </p:spPr>
        <p:txBody>
          <a:bodyPr anchor="ctr">
            <a:normAutofit/>
          </a:bodyPr>
          <a:lstStyle>
            <a:lvl1pPr algn="ctr">
              <a:defRPr sz="6000"/>
            </a:lvl1p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9E583DDF-CA54-461A-A486-592D2374C532}" type="datetimeFigureOut">
              <a:rPr lang="en-US"/>
              <a:pPr/>
              <a:t>1/23/2024</a:t>
            </a:fld>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9E583DDF-CA54-461A-A486-592D2374C532}" type="datetimeFigureOut">
              <a:rPr lang="en-US"/>
              <a:pPr/>
              <a:t>1/23/2024</a:t>
            </a:fld>
            <a:endParaRPr/>
          </a:p>
        </p:txBody>
      </p:sp>
      <p:sp>
        <p:nvSpPr>
          <p:cNvPr id="4" name="Slide Number Placeholder 3"/>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Content Placeholder 2"/>
          <p:cNvSpPr>
            <a:spLocks noGrp="1"/>
          </p:cNvSpPr>
          <p:nvPr>
            <p:ph idx="1"/>
          </p:nvPr>
        </p:nvSpPr>
        <p:spPr>
          <a:xfrm>
            <a:off x="4480560" y="457200"/>
            <a:ext cx="6675120" cy="59436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pPr/>
              <a:t>1/23/2024</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7280" y="1188720"/>
            <a:ext cx="3108960" cy="2286000"/>
          </a:xfrm>
        </p:spPr>
        <p:txBody>
          <a:bodyPr anchor="b">
            <a:normAutofit/>
          </a:bodyPr>
          <a:lstStyle>
            <a:lvl1pPr>
              <a:defRPr sz="34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4480560" y="457200"/>
            <a:ext cx="6675120" cy="5943600"/>
          </a:xfrm>
          <a:solidFill>
            <a:schemeClr val="bg1">
              <a:lumMod val="95000"/>
            </a:schemeClr>
          </a:solidFill>
        </p:spPr>
        <p:txBody>
          <a:bodyPr>
            <a:normAutofit/>
          </a:bodyPr>
          <a:lstStyle>
            <a:lvl1pPr marL="0" indent="0" algn="ctr">
              <a:buNone/>
              <a:defRPr sz="20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1097280" y="3474720"/>
            <a:ext cx="3108960" cy="137160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9E583DDF-CA54-461A-A486-592D2374C532}" type="datetimeFigureOut">
              <a:rPr lang="en-US"/>
              <a:pPr/>
              <a:t>1/23/2024</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EE0F8"/>
            </a:gs>
            <a:gs pos="17000">
              <a:srgbClr val="BFEBFA"/>
            </a:gs>
            <a:gs pos="92000">
              <a:srgbClr val="FFFFFF"/>
            </a:gs>
            <a:gs pos="51000">
              <a:srgbClr val="DFF5FD"/>
            </a:gs>
          </a:gsLst>
          <a:lin ang="5400000" scaled="0"/>
        </a:gradFill>
        <a:effectLst/>
      </p:bgPr>
    </p:bg>
    <p:spTree>
      <p:nvGrpSpPr>
        <p:cNvPr id="1" name=""/>
        <p:cNvGrpSpPr/>
        <p:nvPr/>
      </p:nvGrpSpPr>
      <p:grpSpPr>
        <a:xfrm>
          <a:off x="0" y="0"/>
          <a:ext cx="0" cy="0"/>
          <a:chOff x="0" y="0"/>
          <a:chExt cx="0" cy="0"/>
        </a:xfrm>
      </p:grpSpPr>
      <p:sp>
        <p:nvSpPr>
          <p:cNvPr id="7" name="Freeform 50"/>
          <p:cNvSpPr>
            <a:spLocks/>
          </p:cNvSpPr>
          <p:nvPr/>
        </p:nvSpPr>
        <p:spPr bwMode="auto">
          <a:xfrm>
            <a:off x="8761412" y="5521528"/>
            <a:ext cx="3428760" cy="1336472"/>
          </a:xfrm>
          <a:custGeom>
            <a:avLst/>
            <a:gdLst/>
            <a:ahLst/>
            <a:cxnLst/>
            <a:rect l="l" t="t" r="r" b="b"/>
            <a:pathLst>
              <a:path w="5150129" h="2763306">
                <a:moveTo>
                  <a:pt x="4647211" y="1148"/>
                </a:moveTo>
                <a:cubicBezTo>
                  <a:pt x="4819095" y="-2034"/>
                  <a:pt x="4987795" y="1148"/>
                  <a:pt x="5150129" y="13874"/>
                </a:cubicBezTo>
                <a:cubicBezTo>
                  <a:pt x="5150129" y="13874"/>
                  <a:pt x="5150129" y="13874"/>
                  <a:pt x="5150129" y="2763306"/>
                </a:cubicBezTo>
                <a:lnTo>
                  <a:pt x="3666157" y="2763306"/>
                </a:lnTo>
                <a:cubicBezTo>
                  <a:pt x="2399906" y="2389294"/>
                  <a:pt x="785213" y="1917530"/>
                  <a:pt x="0" y="1712790"/>
                </a:cubicBezTo>
                <a:cubicBezTo>
                  <a:pt x="977188" y="866514"/>
                  <a:pt x="3014321" y="52051"/>
                  <a:pt x="4647211" y="1148"/>
                </a:cubicBez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sp>
        <p:nvSpPr>
          <p:cNvPr id="8" name="Freeform 51"/>
          <p:cNvSpPr>
            <a:spLocks/>
          </p:cNvSpPr>
          <p:nvPr/>
        </p:nvSpPr>
        <p:spPr bwMode="auto">
          <a:xfrm>
            <a:off x="0" y="5652178"/>
            <a:ext cx="11415151" cy="1205823"/>
          </a:xfrm>
          <a:custGeom>
            <a:avLst/>
            <a:gdLst/>
            <a:ahLst/>
            <a:cxnLst/>
            <a:rect l="l" t="t" r="r" b="b"/>
            <a:pathLst>
              <a:path w="12079179" h="2245075">
                <a:moveTo>
                  <a:pt x="3369253" y="991"/>
                </a:moveTo>
                <a:cubicBezTo>
                  <a:pt x="6000100" y="-28060"/>
                  <a:pt x="9320881" y="578587"/>
                  <a:pt x="12079179" y="2245075"/>
                </a:cubicBezTo>
                <a:lnTo>
                  <a:pt x="0" y="2245075"/>
                </a:lnTo>
                <a:lnTo>
                  <a:pt x="0" y="503727"/>
                </a:lnTo>
                <a:cubicBezTo>
                  <a:pt x="818765" y="203249"/>
                  <a:pt x="2000654" y="16103"/>
                  <a:pt x="3369253" y="991"/>
                </a:cubicBezTo>
                <a:close/>
              </a:path>
            </a:pathLst>
          </a:custGeom>
          <a:solidFill>
            <a:srgbClr val="C7CC63"/>
          </a:solidFill>
          <a:ln>
            <a:noFill/>
          </a:ln>
        </p:spPr>
        <p:txBody>
          <a:bodyPr vert="horz" wrap="square" lIns="91440" tIns="45720" rIns="91440" bIns="45720" numCol="1" anchor="t" anchorCtr="0" compatLnSpc="1">
            <a:prstTxWarp prst="textNoShape">
              <a:avLst/>
            </a:prstTxWarp>
          </a:bodyPr>
          <a:lstStyle/>
          <a:p>
            <a:endParaRPr/>
          </a:p>
        </p:txBody>
      </p:sp>
      <p:sp>
        <p:nvSpPr>
          <p:cNvPr id="9" name="Freeform 51"/>
          <p:cNvSpPr>
            <a:spLocks/>
          </p:cNvSpPr>
          <p:nvPr/>
        </p:nvSpPr>
        <p:spPr bwMode="auto">
          <a:xfrm>
            <a:off x="-13749" y="5865035"/>
            <a:ext cx="11415151" cy="1004325"/>
          </a:xfrm>
          <a:custGeom>
            <a:avLst/>
            <a:gdLst>
              <a:gd name="connsiteX0" fmla="*/ 0 w 12079179"/>
              <a:gd name="connsiteY0" fmla="*/ 0 h 1741348"/>
              <a:gd name="connsiteX1" fmla="*/ 12079179 w 12079179"/>
              <a:gd name="connsiteY1" fmla="*/ 1741348 h 1741348"/>
              <a:gd name="connsiteX2" fmla="*/ 0 w 12079179"/>
              <a:gd name="connsiteY2" fmla="*/ 1741348 h 1741348"/>
              <a:gd name="connsiteX3" fmla="*/ 0 w 12079179"/>
              <a:gd name="connsiteY3" fmla="*/ 0 h 1741348"/>
              <a:gd name="connsiteX0" fmla="*/ 0 w 12079179"/>
              <a:gd name="connsiteY0" fmla="*/ 390824 h 2132172"/>
              <a:gd name="connsiteX1" fmla="*/ 12079179 w 12079179"/>
              <a:gd name="connsiteY1" fmla="*/ 2132172 h 2132172"/>
              <a:gd name="connsiteX2" fmla="*/ 0 w 12079179"/>
              <a:gd name="connsiteY2" fmla="*/ 2132172 h 2132172"/>
              <a:gd name="connsiteX3" fmla="*/ 0 w 12079179"/>
              <a:gd name="connsiteY3" fmla="*/ 390824 h 2132172"/>
              <a:gd name="connsiteX0" fmla="*/ 0 w 12079179"/>
              <a:gd name="connsiteY0" fmla="*/ 499104 h 2240452"/>
              <a:gd name="connsiteX1" fmla="*/ 12079179 w 12079179"/>
              <a:gd name="connsiteY1" fmla="*/ 2240452 h 2240452"/>
              <a:gd name="connsiteX2" fmla="*/ 0 w 12079179"/>
              <a:gd name="connsiteY2" fmla="*/ 2240452 h 2240452"/>
              <a:gd name="connsiteX3" fmla="*/ 0 w 12079179"/>
              <a:gd name="connsiteY3" fmla="*/ 499104 h 2240452"/>
              <a:gd name="connsiteX0" fmla="*/ 0 w 12079179"/>
              <a:gd name="connsiteY0" fmla="*/ 525643 h 2266991"/>
              <a:gd name="connsiteX1" fmla="*/ 12079179 w 12079179"/>
              <a:gd name="connsiteY1" fmla="*/ 2266991 h 2266991"/>
              <a:gd name="connsiteX2" fmla="*/ 0 w 12079179"/>
              <a:gd name="connsiteY2" fmla="*/ 2266991 h 2266991"/>
              <a:gd name="connsiteX3" fmla="*/ 0 w 12079179"/>
              <a:gd name="connsiteY3" fmla="*/ 525643 h 2266991"/>
              <a:gd name="connsiteX0" fmla="*/ 0 w 12079179"/>
              <a:gd name="connsiteY0" fmla="*/ 572389 h 2313737"/>
              <a:gd name="connsiteX1" fmla="*/ 12079179 w 12079179"/>
              <a:gd name="connsiteY1" fmla="*/ 2313737 h 2313737"/>
              <a:gd name="connsiteX2" fmla="*/ 0 w 12079179"/>
              <a:gd name="connsiteY2" fmla="*/ 2313737 h 2313737"/>
              <a:gd name="connsiteX3" fmla="*/ 0 w 12079179"/>
              <a:gd name="connsiteY3" fmla="*/ 572389 h 2313737"/>
            </a:gdLst>
            <a:ahLst/>
            <a:cxnLst>
              <a:cxn ang="0">
                <a:pos x="connsiteX0" y="connsiteY0"/>
              </a:cxn>
              <a:cxn ang="0">
                <a:pos x="connsiteX1" y="connsiteY1"/>
              </a:cxn>
              <a:cxn ang="0">
                <a:pos x="connsiteX2" y="connsiteY2"/>
              </a:cxn>
              <a:cxn ang="0">
                <a:pos x="connsiteX3" y="connsiteY3"/>
              </a:cxn>
            </a:cxnLst>
            <a:rect l="l" t="t" r="r" b="b"/>
            <a:pathLst>
              <a:path w="12079179" h="2313737">
                <a:moveTo>
                  <a:pt x="0" y="572389"/>
                </a:moveTo>
                <a:cubicBezTo>
                  <a:pt x="3714822" y="-953059"/>
                  <a:pt x="10210727" y="897587"/>
                  <a:pt x="12079179" y="2313737"/>
                </a:cubicBezTo>
                <a:lnTo>
                  <a:pt x="0" y="2313737"/>
                </a:lnTo>
                <a:lnTo>
                  <a:pt x="0" y="572389"/>
                </a:lnTo>
                <a:close/>
              </a:path>
            </a:pathLst>
          </a:custGeom>
          <a:solidFill>
            <a:srgbClr val="AFAF51"/>
          </a:solidFill>
          <a:ln>
            <a:noFill/>
          </a:ln>
        </p:spPr>
        <p:txBody>
          <a:bodyPr vert="horz" wrap="square" lIns="91440" tIns="45720" rIns="91440" bIns="45720" numCol="1" anchor="t" anchorCtr="0" compatLnSpc="1">
            <a:prstTxWarp prst="textNoShape">
              <a:avLst/>
            </a:prstTxWarp>
          </a:bodyPr>
          <a:lstStyle/>
          <a:p>
            <a:endParaRPr/>
          </a:p>
        </p:txBody>
      </p:sp>
      <p:grpSp>
        <p:nvGrpSpPr>
          <p:cNvPr id="10" name="Group 66"/>
          <p:cNvGrpSpPr>
            <a:grpSpLocks noChangeAspect="1"/>
          </p:cNvGrpSpPr>
          <p:nvPr/>
        </p:nvGrpSpPr>
        <p:grpSpPr bwMode="auto">
          <a:xfrm>
            <a:off x="11647687" y="947576"/>
            <a:ext cx="426645" cy="400819"/>
            <a:chOff x="3636" y="1964"/>
            <a:chExt cx="413" cy="388"/>
          </a:xfrm>
        </p:grpSpPr>
        <p:sp>
          <p:nvSpPr>
            <p:cNvPr id="11" name="Freeform 67"/>
            <p:cNvSpPr>
              <a:spLocks/>
            </p:cNvSpPr>
            <p:nvPr/>
          </p:nvSpPr>
          <p:spPr bwMode="auto">
            <a:xfrm>
              <a:off x="3971" y="1976"/>
              <a:ext cx="78" cy="109"/>
            </a:xfrm>
            <a:custGeom>
              <a:avLst/>
              <a:gdLst>
                <a:gd name="T0" fmla="*/ 4 w 33"/>
                <a:gd name="T1" fmla="*/ 46 h 46"/>
                <a:gd name="T2" fmla="*/ 25 w 33"/>
                <a:gd name="T3" fmla="*/ 1 h 46"/>
                <a:gd name="T4" fmla="*/ 19 w 33"/>
                <a:gd name="T5" fmla="*/ 0 h 46"/>
                <a:gd name="T6" fmla="*/ 20 w 33"/>
                <a:gd name="T7" fmla="*/ 27 h 46"/>
                <a:gd name="T8" fmla="*/ 0 w 33"/>
                <a:gd name="T9" fmla="*/ 45 h 46"/>
                <a:gd name="T10" fmla="*/ 4 w 33"/>
                <a:gd name="T11" fmla="*/ 46 h 46"/>
                <a:gd name="T12" fmla="*/ 4 w 33"/>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33" h="46">
                  <a:moveTo>
                    <a:pt x="4" y="46"/>
                  </a:moveTo>
                  <a:cubicBezTo>
                    <a:pt x="4" y="46"/>
                    <a:pt x="33" y="34"/>
                    <a:pt x="25" y="1"/>
                  </a:cubicBezTo>
                  <a:cubicBezTo>
                    <a:pt x="25" y="1"/>
                    <a:pt x="19" y="0"/>
                    <a:pt x="19" y="0"/>
                  </a:cubicBezTo>
                  <a:cubicBezTo>
                    <a:pt x="19" y="0"/>
                    <a:pt x="25" y="15"/>
                    <a:pt x="20" y="27"/>
                  </a:cubicBezTo>
                  <a:cubicBezTo>
                    <a:pt x="15" y="39"/>
                    <a:pt x="0" y="45"/>
                    <a:pt x="0" y="45"/>
                  </a:cubicBezTo>
                  <a:cubicBezTo>
                    <a:pt x="4" y="46"/>
                    <a:pt x="4" y="46"/>
                    <a:pt x="4" y="46"/>
                  </a:cubicBezTo>
                  <a:cubicBezTo>
                    <a:pt x="4" y="46"/>
                    <a:pt x="4" y="46"/>
                    <a:pt x="4" y="46"/>
                  </a:cubicBezTo>
                  <a:close/>
                </a:path>
              </a:pathLst>
            </a:custGeom>
            <a:solidFill>
              <a:srgbClr val="CB7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2" name="Freeform 68"/>
            <p:cNvSpPr>
              <a:spLocks/>
            </p:cNvSpPr>
            <p:nvPr/>
          </p:nvSpPr>
          <p:spPr bwMode="auto">
            <a:xfrm>
              <a:off x="3636" y="1964"/>
              <a:ext cx="413" cy="388"/>
            </a:xfrm>
            <a:custGeom>
              <a:avLst/>
              <a:gdLst>
                <a:gd name="T0" fmla="*/ 145 w 175"/>
                <a:gd name="T1" fmla="*/ 27 h 164"/>
                <a:gd name="T2" fmla="*/ 171 w 175"/>
                <a:gd name="T3" fmla="*/ 100 h 164"/>
                <a:gd name="T4" fmla="*/ 153 w 175"/>
                <a:gd name="T5" fmla="*/ 132 h 164"/>
                <a:gd name="T6" fmla="*/ 150 w 175"/>
                <a:gd name="T7" fmla="*/ 92 h 164"/>
                <a:gd name="T8" fmla="*/ 109 w 175"/>
                <a:gd name="T9" fmla="*/ 158 h 164"/>
                <a:gd name="T10" fmla="*/ 89 w 175"/>
                <a:gd name="T11" fmla="*/ 162 h 164"/>
                <a:gd name="T12" fmla="*/ 100 w 175"/>
                <a:gd name="T13" fmla="*/ 110 h 164"/>
                <a:gd name="T14" fmla="*/ 36 w 175"/>
                <a:gd name="T15" fmla="*/ 117 h 164"/>
                <a:gd name="T16" fmla="*/ 0 w 175"/>
                <a:gd name="T17" fmla="*/ 108 h 164"/>
                <a:gd name="T18" fmla="*/ 85 w 175"/>
                <a:gd name="T19" fmla="*/ 63 h 164"/>
                <a:gd name="T20" fmla="*/ 36 w 175"/>
                <a:gd name="T21" fmla="*/ 30 h 164"/>
                <a:gd name="T22" fmla="*/ 101 w 175"/>
                <a:gd name="T23" fmla="*/ 21 h 164"/>
                <a:gd name="T24" fmla="*/ 85 w 175"/>
                <a:gd name="T25" fmla="*/ 5 h 164"/>
                <a:gd name="T26" fmla="*/ 117 w 175"/>
                <a:gd name="T27" fmla="*/ 5 h 164"/>
                <a:gd name="T28" fmla="*/ 143 w 175"/>
                <a:gd name="T29" fmla="*/ 24 h 164"/>
                <a:gd name="T30" fmla="*/ 145 w 175"/>
                <a:gd name="T31" fmla="*/ 27 h 164"/>
                <a:gd name="T32" fmla="*/ 145 w 175"/>
                <a:gd name="T33" fmla="*/ 27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5" h="164">
                  <a:moveTo>
                    <a:pt x="145" y="27"/>
                  </a:moveTo>
                  <a:cubicBezTo>
                    <a:pt x="145" y="27"/>
                    <a:pt x="175" y="68"/>
                    <a:pt x="171" y="100"/>
                  </a:cubicBezTo>
                  <a:cubicBezTo>
                    <a:pt x="168" y="131"/>
                    <a:pt x="153" y="132"/>
                    <a:pt x="153" y="132"/>
                  </a:cubicBezTo>
                  <a:cubicBezTo>
                    <a:pt x="150" y="92"/>
                    <a:pt x="150" y="92"/>
                    <a:pt x="150" y="92"/>
                  </a:cubicBezTo>
                  <a:cubicBezTo>
                    <a:pt x="150" y="92"/>
                    <a:pt x="138" y="146"/>
                    <a:pt x="109" y="158"/>
                  </a:cubicBezTo>
                  <a:cubicBezTo>
                    <a:pt x="94" y="164"/>
                    <a:pt x="89" y="162"/>
                    <a:pt x="89" y="162"/>
                  </a:cubicBezTo>
                  <a:cubicBezTo>
                    <a:pt x="89" y="162"/>
                    <a:pt x="99" y="127"/>
                    <a:pt x="100" y="110"/>
                  </a:cubicBezTo>
                  <a:cubicBezTo>
                    <a:pt x="94" y="114"/>
                    <a:pt x="59" y="122"/>
                    <a:pt x="36" y="117"/>
                  </a:cubicBezTo>
                  <a:cubicBezTo>
                    <a:pt x="13" y="113"/>
                    <a:pt x="0" y="108"/>
                    <a:pt x="0" y="108"/>
                  </a:cubicBezTo>
                  <a:cubicBezTo>
                    <a:pt x="85" y="63"/>
                    <a:pt x="85" y="63"/>
                    <a:pt x="85" y="63"/>
                  </a:cubicBezTo>
                  <a:cubicBezTo>
                    <a:pt x="36" y="30"/>
                    <a:pt x="36" y="30"/>
                    <a:pt x="36" y="30"/>
                  </a:cubicBezTo>
                  <a:cubicBezTo>
                    <a:pt x="36" y="30"/>
                    <a:pt x="62" y="3"/>
                    <a:pt x="101" y="21"/>
                  </a:cubicBezTo>
                  <a:cubicBezTo>
                    <a:pt x="96" y="14"/>
                    <a:pt x="85" y="5"/>
                    <a:pt x="85" y="5"/>
                  </a:cubicBezTo>
                  <a:cubicBezTo>
                    <a:pt x="85" y="5"/>
                    <a:pt x="103" y="0"/>
                    <a:pt x="117" y="5"/>
                  </a:cubicBezTo>
                  <a:cubicBezTo>
                    <a:pt x="132" y="11"/>
                    <a:pt x="143" y="24"/>
                    <a:pt x="143" y="24"/>
                  </a:cubicBezTo>
                  <a:cubicBezTo>
                    <a:pt x="145" y="27"/>
                    <a:pt x="145" y="27"/>
                    <a:pt x="145" y="27"/>
                  </a:cubicBezTo>
                  <a:cubicBezTo>
                    <a:pt x="145" y="27"/>
                    <a:pt x="145" y="27"/>
                    <a:pt x="145" y="27"/>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3" name="Freeform 69"/>
            <p:cNvSpPr>
              <a:spLocks/>
            </p:cNvSpPr>
            <p:nvPr/>
          </p:nvSpPr>
          <p:spPr bwMode="auto">
            <a:xfrm>
              <a:off x="3676" y="1964"/>
              <a:ext cx="364" cy="367"/>
            </a:xfrm>
            <a:custGeom>
              <a:avLst/>
              <a:gdLst>
                <a:gd name="T0" fmla="*/ 131 w 154"/>
                <a:gd name="T1" fmla="*/ 44 h 155"/>
                <a:gd name="T2" fmla="*/ 84 w 154"/>
                <a:gd name="T3" fmla="*/ 9 h 155"/>
                <a:gd name="T4" fmla="*/ 98 w 154"/>
                <a:gd name="T5" fmla="*/ 32 h 155"/>
                <a:gd name="T6" fmla="*/ 31 w 154"/>
                <a:gd name="T7" fmla="*/ 29 h 155"/>
                <a:gd name="T8" fmla="*/ 81 w 154"/>
                <a:gd name="T9" fmla="*/ 62 h 155"/>
                <a:gd name="T10" fmla="*/ 0 w 154"/>
                <a:gd name="T11" fmla="*/ 106 h 155"/>
                <a:gd name="T12" fmla="*/ 92 w 154"/>
                <a:gd name="T13" fmla="*/ 98 h 155"/>
                <a:gd name="T14" fmla="*/ 81 w 154"/>
                <a:gd name="T15" fmla="*/ 155 h 155"/>
                <a:gd name="T16" fmla="*/ 131 w 154"/>
                <a:gd name="T17" fmla="*/ 81 h 155"/>
                <a:gd name="T18" fmla="*/ 142 w 154"/>
                <a:gd name="T19" fmla="*/ 115 h 155"/>
                <a:gd name="T20" fmla="*/ 133 w 154"/>
                <a:gd name="T21" fmla="*/ 45 h 155"/>
                <a:gd name="T22" fmla="*/ 131 w 154"/>
                <a:gd name="T23" fmla="*/ 44 h 155"/>
                <a:gd name="T24" fmla="*/ 131 w 154"/>
                <a:gd name="T25" fmla="*/ 4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4" h="155">
                  <a:moveTo>
                    <a:pt x="131" y="44"/>
                  </a:moveTo>
                  <a:cubicBezTo>
                    <a:pt x="131" y="44"/>
                    <a:pt x="103" y="0"/>
                    <a:pt x="84" y="9"/>
                  </a:cubicBezTo>
                  <a:cubicBezTo>
                    <a:pt x="96" y="16"/>
                    <a:pt x="98" y="32"/>
                    <a:pt x="98" y="32"/>
                  </a:cubicBezTo>
                  <a:cubicBezTo>
                    <a:pt x="98" y="32"/>
                    <a:pt x="53" y="15"/>
                    <a:pt x="31" y="29"/>
                  </a:cubicBezTo>
                  <a:cubicBezTo>
                    <a:pt x="49" y="38"/>
                    <a:pt x="81" y="62"/>
                    <a:pt x="81" y="62"/>
                  </a:cubicBezTo>
                  <a:cubicBezTo>
                    <a:pt x="81" y="62"/>
                    <a:pt x="32" y="94"/>
                    <a:pt x="0" y="106"/>
                  </a:cubicBezTo>
                  <a:cubicBezTo>
                    <a:pt x="26" y="116"/>
                    <a:pt x="69" y="108"/>
                    <a:pt x="92" y="98"/>
                  </a:cubicBezTo>
                  <a:cubicBezTo>
                    <a:pt x="96" y="110"/>
                    <a:pt x="88" y="142"/>
                    <a:pt x="81" y="155"/>
                  </a:cubicBezTo>
                  <a:cubicBezTo>
                    <a:pt x="120" y="140"/>
                    <a:pt x="131" y="87"/>
                    <a:pt x="131" y="81"/>
                  </a:cubicBezTo>
                  <a:cubicBezTo>
                    <a:pt x="140" y="90"/>
                    <a:pt x="142" y="102"/>
                    <a:pt x="142" y="115"/>
                  </a:cubicBezTo>
                  <a:cubicBezTo>
                    <a:pt x="154" y="98"/>
                    <a:pt x="144" y="66"/>
                    <a:pt x="133" y="45"/>
                  </a:cubicBezTo>
                  <a:cubicBezTo>
                    <a:pt x="131" y="44"/>
                    <a:pt x="131" y="44"/>
                    <a:pt x="131" y="44"/>
                  </a:cubicBezTo>
                  <a:cubicBezTo>
                    <a:pt x="131" y="44"/>
                    <a:pt x="131" y="44"/>
                    <a:pt x="131" y="44"/>
                  </a:cubicBezTo>
                  <a:close/>
                </a:path>
              </a:pathLst>
            </a:custGeom>
            <a:solidFill>
              <a:srgbClr val="FB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4" name="Freeform 70"/>
            <p:cNvSpPr>
              <a:spLocks/>
            </p:cNvSpPr>
            <p:nvPr/>
          </p:nvSpPr>
          <p:spPr bwMode="auto">
            <a:xfrm>
              <a:off x="3771" y="2080"/>
              <a:ext cx="207" cy="116"/>
            </a:xfrm>
            <a:custGeom>
              <a:avLst/>
              <a:gdLst>
                <a:gd name="T0" fmla="*/ 88 w 88"/>
                <a:gd name="T1" fmla="*/ 0 h 49"/>
                <a:gd name="T2" fmla="*/ 0 w 88"/>
                <a:gd name="T3" fmla="*/ 49 h 49"/>
                <a:gd name="T4" fmla="*/ 88 w 88"/>
                <a:gd name="T5" fmla="*/ 0 h 49"/>
              </a:gdLst>
              <a:ahLst/>
              <a:cxnLst>
                <a:cxn ang="0">
                  <a:pos x="T0" y="T1"/>
                </a:cxn>
                <a:cxn ang="0">
                  <a:pos x="T2" y="T3"/>
                </a:cxn>
                <a:cxn ang="0">
                  <a:pos x="T4" y="T5"/>
                </a:cxn>
              </a:cxnLst>
              <a:rect l="0" t="0" r="r" b="b"/>
              <a:pathLst>
                <a:path w="88" h="49">
                  <a:moveTo>
                    <a:pt x="88" y="0"/>
                  </a:moveTo>
                  <a:cubicBezTo>
                    <a:pt x="88" y="0"/>
                    <a:pt x="66" y="29"/>
                    <a:pt x="0" y="49"/>
                  </a:cubicBezTo>
                  <a:cubicBezTo>
                    <a:pt x="10" y="49"/>
                    <a:pt x="75" y="29"/>
                    <a:pt x="8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5" name="Freeform 71"/>
            <p:cNvSpPr>
              <a:spLocks/>
            </p:cNvSpPr>
            <p:nvPr/>
          </p:nvSpPr>
          <p:spPr bwMode="auto">
            <a:xfrm>
              <a:off x="3905" y="2128"/>
              <a:ext cx="59" cy="151"/>
            </a:xfrm>
            <a:custGeom>
              <a:avLst/>
              <a:gdLst>
                <a:gd name="T0" fmla="*/ 18 w 25"/>
                <a:gd name="T1" fmla="*/ 0 h 64"/>
                <a:gd name="T2" fmla="*/ 0 w 25"/>
                <a:gd name="T3" fmla="*/ 64 h 64"/>
                <a:gd name="T4" fmla="*/ 18 w 25"/>
                <a:gd name="T5" fmla="*/ 0 h 64"/>
              </a:gdLst>
              <a:ahLst/>
              <a:cxnLst>
                <a:cxn ang="0">
                  <a:pos x="T0" y="T1"/>
                </a:cxn>
                <a:cxn ang="0">
                  <a:pos x="T2" y="T3"/>
                </a:cxn>
                <a:cxn ang="0">
                  <a:pos x="T4" y="T5"/>
                </a:cxn>
              </a:cxnLst>
              <a:rect l="0" t="0" r="r" b="b"/>
              <a:pathLst>
                <a:path w="25" h="64">
                  <a:moveTo>
                    <a:pt x="18" y="0"/>
                  </a:moveTo>
                  <a:cubicBezTo>
                    <a:pt x="18" y="0"/>
                    <a:pt x="22" y="24"/>
                    <a:pt x="0" y="64"/>
                  </a:cubicBezTo>
                  <a:cubicBezTo>
                    <a:pt x="5" y="59"/>
                    <a:pt x="25" y="20"/>
                    <a:pt x="18"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6" name="Freeform 72"/>
            <p:cNvSpPr>
              <a:spLocks/>
            </p:cNvSpPr>
            <p:nvPr/>
          </p:nvSpPr>
          <p:spPr bwMode="auto">
            <a:xfrm>
              <a:off x="3983" y="2106"/>
              <a:ext cx="38" cy="90"/>
            </a:xfrm>
            <a:custGeom>
              <a:avLst/>
              <a:gdLst>
                <a:gd name="T0" fmla="*/ 0 w 16"/>
                <a:gd name="T1" fmla="*/ 0 h 38"/>
                <a:gd name="T2" fmla="*/ 15 w 16"/>
                <a:gd name="T3" fmla="*/ 38 h 38"/>
                <a:gd name="T4" fmla="*/ 0 w 16"/>
                <a:gd name="T5" fmla="*/ 0 h 38"/>
              </a:gdLst>
              <a:ahLst/>
              <a:cxnLst>
                <a:cxn ang="0">
                  <a:pos x="T0" y="T1"/>
                </a:cxn>
                <a:cxn ang="0">
                  <a:pos x="T2" y="T3"/>
                </a:cxn>
                <a:cxn ang="0">
                  <a:pos x="T4" y="T5"/>
                </a:cxn>
              </a:cxnLst>
              <a:rect l="0" t="0" r="r" b="b"/>
              <a:pathLst>
                <a:path w="16" h="38">
                  <a:moveTo>
                    <a:pt x="0" y="0"/>
                  </a:moveTo>
                  <a:cubicBezTo>
                    <a:pt x="0" y="0"/>
                    <a:pt x="11" y="10"/>
                    <a:pt x="15" y="38"/>
                  </a:cubicBezTo>
                  <a:cubicBezTo>
                    <a:pt x="16" y="33"/>
                    <a:pt x="11" y="7"/>
                    <a:pt x="0" y="0"/>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7" name="Freeform 73"/>
            <p:cNvSpPr>
              <a:spLocks/>
            </p:cNvSpPr>
            <p:nvPr/>
          </p:nvSpPr>
          <p:spPr bwMode="auto">
            <a:xfrm>
              <a:off x="3910" y="2005"/>
              <a:ext cx="54" cy="78"/>
            </a:xfrm>
            <a:custGeom>
              <a:avLst/>
              <a:gdLst>
                <a:gd name="T0" fmla="*/ 23 w 23"/>
                <a:gd name="T1" fmla="*/ 33 h 33"/>
                <a:gd name="T2" fmla="*/ 0 w 23"/>
                <a:gd name="T3" fmla="*/ 0 h 33"/>
                <a:gd name="T4" fmla="*/ 23 w 23"/>
                <a:gd name="T5" fmla="*/ 33 h 33"/>
              </a:gdLst>
              <a:ahLst/>
              <a:cxnLst>
                <a:cxn ang="0">
                  <a:pos x="T0" y="T1"/>
                </a:cxn>
                <a:cxn ang="0">
                  <a:pos x="T2" y="T3"/>
                </a:cxn>
                <a:cxn ang="0">
                  <a:pos x="T4" y="T5"/>
                </a:cxn>
              </a:cxnLst>
              <a:rect l="0" t="0" r="r" b="b"/>
              <a:pathLst>
                <a:path w="23" h="33">
                  <a:moveTo>
                    <a:pt x="23" y="33"/>
                  </a:moveTo>
                  <a:cubicBezTo>
                    <a:pt x="23" y="33"/>
                    <a:pt x="20" y="19"/>
                    <a:pt x="0" y="0"/>
                  </a:cubicBezTo>
                  <a:cubicBezTo>
                    <a:pt x="3" y="1"/>
                    <a:pt x="23" y="20"/>
                    <a:pt x="23" y="33"/>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18" name="Freeform 74"/>
            <p:cNvSpPr>
              <a:spLocks/>
            </p:cNvSpPr>
            <p:nvPr/>
          </p:nvSpPr>
          <p:spPr bwMode="auto">
            <a:xfrm>
              <a:off x="3794" y="2033"/>
              <a:ext cx="140" cy="69"/>
            </a:xfrm>
            <a:custGeom>
              <a:avLst/>
              <a:gdLst>
                <a:gd name="T0" fmla="*/ 59 w 59"/>
                <a:gd name="T1" fmla="*/ 29 h 29"/>
                <a:gd name="T2" fmla="*/ 0 w 59"/>
                <a:gd name="T3" fmla="*/ 0 h 29"/>
                <a:gd name="T4" fmla="*/ 59 w 59"/>
                <a:gd name="T5" fmla="*/ 29 h 29"/>
              </a:gdLst>
              <a:ahLst/>
              <a:cxnLst>
                <a:cxn ang="0">
                  <a:pos x="T0" y="T1"/>
                </a:cxn>
                <a:cxn ang="0">
                  <a:pos x="T2" y="T3"/>
                </a:cxn>
                <a:cxn ang="0">
                  <a:pos x="T4" y="T5"/>
                </a:cxn>
              </a:cxnLst>
              <a:rect l="0" t="0" r="r" b="b"/>
              <a:pathLst>
                <a:path w="59" h="29">
                  <a:moveTo>
                    <a:pt x="59" y="29"/>
                  </a:moveTo>
                  <a:cubicBezTo>
                    <a:pt x="59" y="29"/>
                    <a:pt x="44" y="10"/>
                    <a:pt x="0" y="0"/>
                  </a:cubicBezTo>
                  <a:cubicBezTo>
                    <a:pt x="6" y="0"/>
                    <a:pt x="50" y="10"/>
                    <a:pt x="59" y="29"/>
                  </a:cubicBezTo>
                  <a:close/>
                </a:path>
              </a:pathLst>
            </a:custGeom>
            <a:solidFill>
              <a:srgbClr val="B56A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19" name="Group 18"/>
          <p:cNvGrpSpPr/>
          <p:nvPr/>
        </p:nvGrpSpPr>
        <p:grpSpPr>
          <a:xfrm>
            <a:off x="11308927" y="6212029"/>
            <a:ext cx="875471" cy="645972"/>
            <a:chOff x="7344986" y="5566058"/>
            <a:chExt cx="1750940" cy="1291943"/>
          </a:xfrm>
        </p:grpSpPr>
        <p:sp>
          <p:nvSpPr>
            <p:cNvPr id="20" name="Freeform 99"/>
            <p:cNvSpPr>
              <a:spLocks/>
            </p:cNvSpPr>
            <p:nvPr/>
          </p:nvSpPr>
          <p:spPr bwMode="auto">
            <a:xfrm>
              <a:off x="7344986" y="5566058"/>
              <a:ext cx="1750940" cy="1291943"/>
            </a:xfrm>
            <a:custGeom>
              <a:avLst/>
              <a:gdLst>
                <a:gd name="T0" fmla="*/ 549 w 549"/>
                <a:gd name="T1" fmla="*/ 95 h 405"/>
                <a:gd name="T2" fmla="*/ 466 w 549"/>
                <a:gd name="T3" fmla="*/ 54 h 405"/>
                <a:gd name="T4" fmla="*/ 488 w 549"/>
                <a:gd name="T5" fmla="*/ 132 h 405"/>
                <a:gd name="T6" fmla="*/ 259 w 549"/>
                <a:gd name="T7" fmla="*/ 41 h 405"/>
                <a:gd name="T8" fmla="*/ 358 w 549"/>
                <a:gd name="T9" fmla="*/ 241 h 405"/>
                <a:gd name="T10" fmla="*/ 0 w 549"/>
                <a:gd name="T11" fmla="*/ 229 h 405"/>
                <a:gd name="T12" fmla="*/ 96 w 549"/>
                <a:gd name="T13" fmla="*/ 324 h 405"/>
                <a:gd name="T14" fmla="*/ 248 w 549"/>
                <a:gd name="T15" fmla="*/ 405 h 405"/>
                <a:gd name="T16" fmla="*/ 549 w 549"/>
                <a:gd name="T17" fmla="*/ 405 h 405"/>
                <a:gd name="T18" fmla="*/ 549 w 549"/>
                <a:gd name="T19" fmla="*/ 95 h 405"/>
                <a:gd name="T20" fmla="*/ 549 w 549"/>
                <a:gd name="T21" fmla="*/ 95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49" h="405">
                  <a:moveTo>
                    <a:pt x="549" y="95"/>
                  </a:moveTo>
                  <a:cubicBezTo>
                    <a:pt x="512" y="64"/>
                    <a:pt x="466" y="54"/>
                    <a:pt x="466" y="54"/>
                  </a:cubicBezTo>
                  <a:cubicBezTo>
                    <a:pt x="466" y="54"/>
                    <a:pt x="485" y="101"/>
                    <a:pt x="488" y="132"/>
                  </a:cubicBezTo>
                  <a:cubicBezTo>
                    <a:pt x="395" y="0"/>
                    <a:pt x="259" y="41"/>
                    <a:pt x="259" y="41"/>
                  </a:cubicBezTo>
                  <a:cubicBezTo>
                    <a:pt x="259" y="41"/>
                    <a:pt x="259" y="41"/>
                    <a:pt x="358" y="241"/>
                  </a:cubicBezTo>
                  <a:cubicBezTo>
                    <a:pt x="358" y="241"/>
                    <a:pt x="358" y="241"/>
                    <a:pt x="0" y="229"/>
                  </a:cubicBezTo>
                  <a:cubicBezTo>
                    <a:pt x="0" y="229"/>
                    <a:pt x="28" y="268"/>
                    <a:pt x="96" y="324"/>
                  </a:cubicBezTo>
                  <a:cubicBezTo>
                    <a:pt x="138" y="358"/>
                    <a:pt x="199" y="388"/>
                    <a:pt x="248" y="405"/>
                  </a:cubicBezTo>
                  <a:cubicBezTo>
                    <a:pt x="549" y="405"/>
                    <a:pt x="549" y="405"/>
                    <a:pt x="549" y="405"/>
                  </a:cubicBezTo>
                  <a:cubicBezTo>
                    <a:pt x="549" y="95"/>
                    <a:pt x="549" y="95"/>
                    <a:pt x="549" y="95"/>
                  </a:cubicBezTo>
                  <a:cubicBezTo>
                    <a:pt x="549" y="95"/>
                    <a:pt x="549" y="95"/>
                    <a:pt x="549" y="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1" name="Freeform 100"/>
            <p:cNvSpPr>
              <a:spLocks/>
            </p:cNvSpPr>
            <p:nvPr/>
          </p:nvSpPr>
          <p:spPr bwMode="auto">
            <a:xfrm>
              <a:off x="7529935" y="5745606"/>
              <a:ext cx="1565991" cy="1112394"/>
            </a:xfrm>
            <a:custGeom>
              <a:avLst/>
              <a:gdLst>
                <a:gd name="T0" fmla="*/ 491 w 491"/>
                <a:gd name="T1" fmla="*/ 64 h 349"/>
                <a:gd name="T2" fmla="*/ 449 w 491"/>
                <a:gd name="T3" fmla="*/ 37 h 349"/>
                <a:gd name="T4" fmla="*/ 455 w 491"/>
                <a:gd name="T5" fmla="*/ 142 h 349"/>
                <a:gd name="T6" fmla="*/ 242 w 491"/>
                <a:gd name="T7" fmla="*/ 3 h 349"/>
                <a:gd name="T8" fmla="*/ 341 w 491"/>
                <a:gd name="T9" fmla="*/ 205 h 349"/>
                <a:gd name="T10" fmla="*/ 0 w 491"/>
                <a:gd name="T11" fmla="*/ 196 h 349"/>
                <a:gd name="T12" fmla="*/ 310 w 491"/>
                <a:gd name="T13" fmla="*/ 340 h 349"/>
                <a:gd name="T14" fmla="*/ 308 w 491"/>
                <a:gd name="T15" fmla="*/ 349 h 349"/>
                <a:gd name="T16" fmla="*/ 491 w 491"/>
                <a:gd name="T17" fmla="*/ 349 h 349"/>
                <a:gd name="T18" fmla="*/ 491 w 491"/>
                <a:gd name="T19" fmla="*/ 64 h 349"/>
                <a:gd name="T20" fmla="*/ 491 w 491"/>
                <a:gd name="T21" fmla="*/ 64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1" h="349">
                  <a:moveTo>
                    <a:pt x="491" y="64"/>
                  </a:moveTo>
                  <a:cubicBezTo>
                    <a:pt x="480" y="49"/>
                    <a:pt x="466" y="39"/>
                    <a:pt x="449" y="37"/>
                  </a:cubicBezTo>
                  <a:cubicBezTo>
                    <a:pt x="475" y="84"/>
                    <a:pt x="455" y="142"/>
                    <a:pt x="455" y="142"/>
                  </a:cubicBezTo>
                  <a:cubicBezTo>
                    <a:pt x="455" y="142"/>
                    <a:pt x="341" y="0"/>
                    <a:pt x="242" y="3"/>
                  </a:cubicBezTo>
                  <a:cubicBezTo>
                    <a:pt x="285" y="66"/>
                    <a:pt x="341" y="205"/>
                    <a:pt x="341" y="205"/>
                  </a:cubicBezTo>
                  <a:cubicBezTo>
                    <a:pt x="341" y="205"/>
                    <a:pt x="125" y="214"/>
                    <a:pt x="0" y="196"/>
                  </a:cubicBezTo>
                  <a:cubicBezTo>
                    <a:pt x="65" y="275"/>
                    <a:pt x="219" y="330"/>
                    <a:pt x="310" y="340"/>
                  </a:cubicBezTo>
                  <a:cubicBezTo>
                    <a:pt x="310" y="343"/>
                    <a:pt x="309" y="346"/>
                    <a:pt x="308" y="349"/>
                  </a:cubicBezTo>
                  <a:cubicBezTo>
                    <a:pt x="491" y="349"/>
                    <a:pt x="491" y="349"/>
                    <a:pt x="491" y="349"/>
                  </a:cubicBezTo>
                  <a:cubicBezTo>
                    <a:pt x="491" y="64"/>
                    <a:pt x="491" y="64"/>
                    <a:pt x="491" y="64"/>
                  </a:cubicBezTo>
                  <a:cubicBezTo>
                    <a:pt x="491" y="64"/>
                    <a:pt x="491" y="64"/>
                    <a:pt x="491" y="64"/>
                  </a:cubicBezTo>
                  <a:close/>
                </a:path>
              </a:pathLst>
            </a:custGeom>
            <a:solidFill>
              <a:srgbClr val="FABD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2" name="Freeform 101"/>
            <p:cNvSpPr>
              <a:spLocks/>
            </p:cNvSpPr>
            <p:nvPr/>
          </p:nvSpPr>
          <p:spPr bwMode="auto">
            <a:xfrm>
              <a:off x="7988933" y="6516452"/>
              <a:ext cx="1106993" cy="217349"/>
            </a:xfrm>
            <a:custGeom>
              <a:avLst/>
              <a:gdLst>
                <a:gd name="T0" fmla="*/ 0 w 347"/>
                <a:gd name="T1" fmla="*/ 0 h 68"/>
                <a:gd name="T2" fmla="*/ 347 w 347"/>
                <a:gd name="T3" fmla="*/ 22 h 68"/>
                <a:gd name="T4" fmla="*/ 347 w 347"/>
                <a:gd name="T5" fmla="*/ 15 h 68"/>
                <a:gd name="T6" fmla="*/ 0 w 347"/>
                <a:gd name="T7" fmla="*/ 0 h 68"/>
              </a:gdLst>
              <a:ahLst/>
              <a:cxnLst>
                <a:cxn ang="0">
                  <a:pos x="T0" y="T1"/>
                </a:cxn>
                <a:cxn ang="0">
                  <a:pos x="T2" y="T3"/>
                </a:cxn>
                <a:cxn ang="0">
                  <a:pos x="T4" y="T5"/>
                </a:cxn>
                <a:cxn ang="0">
                  <a:pos x="T6" y="T7"/>
                </a:cxn>
              </a:cxnLst>
              <a:rect l="0" t="0" r="r" b="b"/>
              <a:pathLst>
                <a:path w="347" h="68">
                  <a:moveTo>
                    <a:pt x="0" y="0"/>
                  </a:moveTo>
                  <a:cubicBezTo>
                    <a:pt x="30" y="18"/>
                    <a:pt x="238" y="68"/>
                    <a:pt x="347" y="22"/>
                  </a:cubicBezTo>
                  <a:cubicBezTo>
                    <a:pt x="347" y="15"/>
                    <a:pt x="347" y="15"/>
                    <a:pt x="347" y="15"/>
                  </a:cubicBezTo>
                  <a:cubicBezTo>
                    <a:pt x="298" y="28"/>
                    <a:pt x="182" y="46"/>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3" name="Freeform 102"/>
            <p:cNvSpPr>
              <a:spLocks/>
            </p:cNvSpPr>
            <p:nvPr/>
          </p:nvSpPr>
          <p:spPr bwMode="auto">
            <a:xfrm>
              <a:off x="8805678" y="6670351"/>
              <a:ext cx="121499" cy="187649"/>
            </a:xfrm>
            <a:custGeom>
              <a:avLst/>
              <a:gdLst>
                <a:gd name="T0" fmla="*/ 38 w 38"/>
                <a:gd name="T1" fmla="*/ 0 h 59"/>
                <a:gd name="T2" fmla="*/ 0 w 38"/>
                <a:gd name="T3" fmla="*/ 59 h 59"/>
                <a:gd name="T4" fmla="*/ 10 w 38"/>
                <a:gd name="T5" fmla="*/ 59 h 59"/>
                <a:gd name="T6" fmla="*/ 38 w 38"/>
                <a:gd name="T7" fmla="*/ 0 h 59"/>
              </a:gdLst>
              <a:ahLst/>
              <a:cxnLst>
                <a:cxn ang="0">
                  <a:pos x="T0" y="T1"/>
                </a:cxn>
                <a:cxn ang="0">
                  <a:pos x="T2" y="T3"/>
                </a:cxn>
                <a:cxn ang="0">
                  <a:pos x="T4" y="T5"/>
                </a:cxn>
                <a:cxn ang="0">
                  <a:pos x="T6" y="T7"/>
                </a:cxn>
              </a:cxnLst>
              <a:rect l="0" t="0" r="r" b="b"/>
              <a:pathLst>
                <a:path w="38" h="59">
                  <a:moveTo>
                    <a:pt x="38" y="0"/>
                  </a:moveTo>
                  <a:cubicBezTo>
                    <a:pt x="38" y="0"/>
                    <a:pt x="29" y="23"/>
                    <a:pt x="0" y="59"/>
                  </a:cubicBezTo>
                  <a:cubicBezTo>
                    <a:pt x="10" y="59"/>
                    <a:pt x="10" y="59"/>
                    <a:pt x="10" y="59"/>
                  </a:cubicBezTo>
                  <a:cubicBezTo>
                    <a:pt x="25" y="39"/>
                    <a:pt x="35" y="19"/>
                    <a:pt x="38"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4" name="Freeform 103"/>
            <p:cNvSpPr>
              <a:spLocks/>
            </p:cNvSpPr>
            <p:nvPr/>
          </p:nvSpPr>
          <p:spPr bwMode="auto">
            <a:xfrm>
              <a:off x="9067576" y="6034505"/>
              <a:ext cx="28350" cy="93149"/>
            </a:xfrm>
            <a:custGeom>
              <a:avLst/>
              <a:gdLst>
                <a:gd name="T0" fmla="*/ 0 w 9"/>
                <a:gd name="T1" fmla="*/ 0 h 29"/>
                <a:gd name="T2" fmla="*/ 9 w 9"/>
                <a:gd name="T3" fmla="*/ 29 h 29"/>
                <a:gd name="T4" fmla="*/ 9 w 9"/>
                <a:gd name="T5" fmla="*/ 20 h 29"/>
                <a:gd name="T6" fmla="*/ 0 w 9"/>
                <a:gd name="T7" fmla="*/ 0 h 29"/>
              </a:gdLst>
              <a:ahLst/>
              <a:cxnLst>
                <a:cxn ang="0">
                  <a:pos x="T0" y="T1"/>
                </a:cxn>
                <a:cxn ang="0">
                  <a:pos x="T2" y="T3"/>
                </a:cxn>
                <a:cxn ang="0">
                  <a:pos x="T4" y="T5"/>
                </a:cxn>
                <a:cxn ang="0">
                  <a:pos x="T6" y="T7"/>
                </a:cxn>
              </a:cxnLst>
              <a:rect l="0" t="0" r="r" b="b"/>
              <a:pathLst>
                <a:path w="9" h="29">
                  <a:moveTo>
                    <a:pt x="0" y="0"/>
                  </a:moveTo>
                  <a:cubicBezTo>
                    <a:pt x="4" y="10"/>
                    <a:pt x="7" y="21"/>
                    <a:pt x="9" y="29"/>
                  </a:cubicBezTo>
                  <a:cubicBezTo>
                    <a:pt x="9" y="20"/>
                    <a:pt x="9" y="20"/>
                    <a:pt x="9" y="20"/>
                  </a:cubicBezTo>
                  <a:cubicBezTo>
                    <a:pt x="6" y="10"/>
                    <a:pt x="3" y="4"/>
                    <a:pt x="0" y="0"/>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5" name="Freeform 104"/>
            <p:cNvSpPr>
              <a:spLocks/>
            </p:cNvSpPr>
            <p:nvPr/>
          </p:nvSpPr>
          <p:spPr bwMode="auto">
            <a:xfrm>
              <a:off x="8489780" y="5872506"/>
              <a:ext cx="458997" cy="657446"/>
            </a:xfrm>
            <a:custGeom>
              <a:avLst/>
              <a:gdLst>
                <a:gd name="T0" fmla="*/ 142 w 144"/>
                <a:gd name="T1" fmla="*/ 206 h 206"/>
                <a:gd name="T2" fmla="*/ 0 w 144"/>
                <a:gd name="T3" fmla="*/ 0 h 206"/>
                <a:gd name="T4" fmla="*/ 142 w 144"/>
                <a:gd name="T5" fmla="*/ 206 h 206"/>
              </a:gdLst>
              <a:ahLst/>
              <a:cxnLst>
                <a:cxn ang="0">
                  <a:pos x="T0" y="T1"/>
                </a:cxn>
                <a:cxn ang="0">
                  <a:pos x="T2" y="T3"/>
                </a:cxn>
                <a:cxn ang="0">
                  <a:pos x="T4" y="T5"/>
                </a:cxn>
              </a:cxnLst>
              <a:rect l="0" t="0" r="r" b="b"/>
              <a:pathLst>
                <a:path w="144" h="206">
                  <a:moveTo>
                    <a:pt x="142" y="206"/>
                  </a:moveTo>
                  <a:cubicBezTo>
                    <a:pt x="142" y="206"/>
                    <a:pt x="127" y="116"/>
                    <a:pt x="0" y="0"/>
                  </a:cubicBezTo>
                  <a:cubicBezTo>
                    <a:pt x="24" y="11"/>
                    <a:pt x="144" y="126"/>
                    <a:pt x="142" y="206"/>
                  </a:cubicBezTo>
                  <a:close/>
                </a:path>
              </a:pathLst>
            </a:custGeom>
            <a:solidFill>
              <a:srgbClr val="B66B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26" name="Group 5"/>
          <p:cNvGrpSpPr>
            <a:grpSpLocks noChangeAspect="1"/>
          </p:cNvGrpSpPr>
          <p:nvPr/>
        </p:nvGrpSpPr>
        <p:grpSpPr bwMode="auto">
          <a:xfrm>
            <a:off x="2441" y="2873890"/>
            <a:ext cx="597228" cy="789302"/>
            <a:chOff x="2121" y="1060"/>
            <a:chExt cx="597" cy="789"/>
          </a:xfrm>
        </p:grpSpPr>
        <p:sp>
          <p:nvSpPr>
            <p:cNvPr id="27" name="Freeform 6"/>
            <p:cNvSpPr>
              <a:spLocks/>
            </p:cNvSpPr>
            <p:nvPr/>
          </p:nvSpPr>
          <p:spPr bwMode="auto">
            <a:xfrm>
              <a:off x="2121" y="1060"/>
              <a:ext cx="597" cy="789"/>
            </a:xfrm>
            <a:custGeom>
              <a:avLst/>
              <a:gdLst>
                <a:gd name="T0" fmla="*/ 147 w 253"/>
                <a:gd name="T1" fmla="*/ 295 h 334"/>
                <a:gd name="T2" fmla="*/ 111 w 253"/>
                <a:gd name="T3" fmla="*/ 271 h 334"/>
                <a:gd name="T4" fmla="*/ 238 w 253"/>
                <a:gd name="T5" fmla="*/ 234 h 334"/>
                <a:gd name="T6" fmla="*/ 124 w 253"/>
                <a:gd name="T7" fmla="*/ 191 h 334"/>
                <a:gd name="T8" fmla="*/ 253 w 253"/>
                <a:gd name="T9" fmla="*/ 77 h 334"/>
                <a:gd name="T10" fmla="*/ 76 w 253"/>
                <a:gd name="T11" fmla="*/ 110 h 334"/>
                <a:gd name="T12" fmla="*/ 80 w 253"/>
                <a:gd name="T13" fmla="*/ 0 h 334"/>
                <a:gd name="T14" fmla="*/ 0 w 253"/>
                <a:gd name="T15" fmla="*/ 83 h 334"/>
                <a:gd name="T16" fmla="*/ 0 w 253"/>
                <a:gd name="T17" fmla="*/ 254 h 334"/>
                <a:gd name="T18" fmla="*/ 147 w 253"/>
                <a:gd name="T19" fmla="*/ 29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3" h="334">
                  <a:moveTo>
                    <a:pt x="147" y="295"/>
                  </a:moveTo>
                  <a:cubicBezTo>
                    <a:pt x="147" y="295"/>
                    <a:pt x="119" y="287"/>
                    <a:pt x="111" y="271"/>
                  </a:cubicBezTo>
                  <a:cubicBezTo>
                    <a:pt x="157" y="284"/>
                    <a:pt x="238" y="234"/>
                    <a:pt x="238" y="234"/>
                  </a:cubicBezTo>
                  <a:cubicBezTo>
                    <a:pt x="238" y="234"/>
                    <a:pt x="238" y="234"/>
                    <a:pt x="124" y="191"/>
                  </a:cubicBezTo>
                  <a:cubicBezTo>
                    <a:pt x="124" y="191"/>
                    <a:pt x="220" y="107"/>
                    <a:pt x="253" y="77"/>
                  </a:cubicBezTo>
                  <a:cubicBezTo>
                    <a:pt x="138" y="51"/>
                    <a:pt x="76" y="110"/>
                    <a:pt x="76" y="110"/>
                  </a:cubicBezTo>
                  <a:cubicBezTo>
                    <a:pt x="76" y="110"/>
                    <a:pt x="69" y="37"/>
                    <a:pt x="80" y="0"/>
                  </a:cubicBezTo>
                  <a:cubicBezTo>
                    <a:pt x="38" y="14"/>
                    <a:pt x="14" y="51"/>
                    <a:pt x="0" y="83"/>
                  </a:cubicBezTo>
                  <a:cubicBezTo>
                    <a:pt x="0" y="254"/>
                    <a:pt x="0" y="254"/>
                    <a:pt x="0" y="254"/>
                  </a:cubicBezTo>
                  <a:cubicBezTo>
                    <a:pt x="60" y="334"/>
                    <a:pt x="147" y="295"/>
                    <a:pt x="147" y="295"/>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8" name="Freeform 7"/>
            <p:cNvSpPr>
              <a:spLocks/>
            </p:cNvSpPr>
            <p:nvPr/>
          </p:nvSpPr>
          <p:spPr bwMode="auto">
            <a:xfrm>
              <a:off x="2121" y="1114"/>
              <a:ext cx="541" cy="690"/>
            </a:xfrm>
            <a:custGeom>
              <a:avLst/>
              <a:gdLst>
                <a:gd name="T0" fmla="*/ 13 w 229"/>
                <a:gd name="T1" fmla="*/ 223 h 292"/>
                <a:gd name="T2" fmla="*/ 115 w 229"/>
                <a:gd name="T3" fmla="*/ 270 h 292"/>
                <a:gd name="T4" fmla="*/ 77 w 229"/>
                <a:gd name="T5" fmla="*/ 232 h 292"/>
                <a:gd name="T6" fmla="*/ 205 w 229"/>
                <a:gd name="T7" fmla="*/ 212 h 292"/>
                <a:gd name="T8" fmla="*/ 99 w 229"/>
                <a:gd name="T9" fmla="*/ 169 h 292"/>
                <a:gd name="T10" fmla="*/ 229 w 229"/>
                <a:gd name="T11" fmla="*/ 60 h 292"/>
                <a:gd name="T12" fmla="*/ 64 w 229"/>
                <a:gd name="T13" fmla="*/ 109 h 292"/>
                <a:gd name="T14" fmla="*/ 62 w 229"/>
                <a:gd name="T15" fmla="*/ 0 h 292"/>
                <a:gd name="T16" fmla="*/ 0 w 229"/>
                <a:gd name="T17" fmla="*/ 116 h 292"/>
                <a:gd name="T18" fmla="*/ 0 w 229"/>
                <a:gd name="T19" fmla="*/ 210 h 292"/>
                <a:gd name="T20" fmla="*/ 9 w 229"/>
                <a:gd name="T21" fmla="*/ 220 h 292"/>
                <a:gd name="T22" fmla="*/ 13 w 229"/>
                <a:gd name="T23" fmla="*/ 223 h 292"/>
                <a:gd name="T24" fmla="*/ 13 w 229"/>
                <a:gd name="T25" fmla="*/ 223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 h="292">
                  <a:moveTo>
                    <a:pt x="13" y="223"/>
                  </a:moveTo>
                  <a:cubicBezTo>
                    <a:pt x="13" y="223"/>
                    <a:pt x="82" y="292"/>
                    <a:pt x="115" y="270"/>
                  </a:cubicBezTo>
                  <a:cubicBezTo>
                    <a:pt x="89" y="260"/>
                    <a:pt x="77" y="232"/>
                    <a:pt x="77" y="232"/>
                  </a:cubicBezTo>
                  <a:cubicBezTo>
                    <a:pt x="77" y="232"/>
                    <a:pt x="168" y="247"/>
                    <a:pt x="205" y="212"/>
                  </a:cubicBezTo>
                  <a:cubicBezTo>
                    <a:pt x="167" y="203"/>
                    <a:pt x="99" y="169"/>
                    <a:pt x="99" y="169"/>
                  </a:cubicBezTo>
                  <a:cubicBezTo>
                    <a:pt x="99" y="169"/>
                    <a:pt x="176" y="94"/>
                    <a:pt x="229" y="60"/>
                  </a:cubicBezTo>
                  <a:cubicBezTo>
                    <a:pt x="179" y="50"/>
                    <a:pt x="102" y="83"/>
                    <a:pt x="64" y="109"/>
                  </a:cubicBezTo>
                  <a:cubicBezTo>
                    <a:pt x="52" y="88"/>
                    <a:pt x="54" y="25"/>
                    <a:pt x="62" y="0"/>
                  </a:cubicBezTo>
                  <a:cubicBezTo>
                    <a:pt x="20" y="26"/>
                    <a:pt x="5" y="78"/>
                    <a:pt x="0" y="116"/>
                  </a:cubicBezTo>
                  <a:cubicBezTo>
                    <a:pt x="0" y="210"/>
                    <a:pt x="0" y="210"/>
                    <a:pt x="0" y="210"/>
                  </a:cubicBezTo>
                  <a:cubicBezTo>
                    <a:pt x="4" y="213"/>
                    <a:pt x="7" y="217"/>
                    <a:pt x="9" y="220"/>
                  </a:cubicBezTo>
                  <a:cubicBezTo>
                    <a:pt x="13" y="223"/>
                    <a:pt x="13" y="223"/>
                    <a:pt x="13" y="223"/>
                  </a:cubicBezTo>
                  <a:cubicBezTo>
                    <a:pt x="13" y="223"/>
                    <a:pt x="13" y="223"/>
                    <a:pt x="13" y="223"/>
                  </a:cubicBezTo>
                  <a:close/>
                </a:path>
              </a:pathLst>
            </a:custGeom>
            <a:solidFill>
              <a:srgbClr val="DD72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29" name="Freeform 8"/>
            <p:cNvSpPr>
              <a:spLocks/>
            </p:cNvSpPr>
            <p:nvPr/>
          </p:nvSpPr>
          <p:spPr bwMode="auto">
            <a:xfrm>
              <a:off x="2164" y="1325"/>
              <a:ext cx="337" cy="293"/>
            </a:xfrm>
            <a:custGeom>
              <a:avLst/>
              <a:gdLst>
                <a:gd name="T0" fmla="*/ 0 w 143"/>
                <a:gd name="T1" fmla="*/ 124 h 124"/>
                <a:gd name="T2" fmla="*/ 143 w 143"/>
                <a:gd name="T3" fmla="*/ 0 h 124"/>
                <a:gd name="T4" fmla="*/ 0 w 143"/>
                <a:gd name="T5" fmla="*/ 124 h 124"/>
              </a:gdLst>
              <a:ahLst/>
              <a:cxnLst>
                <a:cxn ang="0">
                  <a:pos x="T0" y="T1"/>
                </a:cxn>
                <a:cxn ang="0">
                  <a:pos x="T2" y="T3"/>
                </a:cxn>
                <a:cxn ang="0">
                  <a:pos x="T4" y="T5"/>
                </a:cxn>
              </a:cxnLst>
              <a:rect l="0" t="0" r="r" b="b"/>
              <a:pathLst>
                <a:path w="143" h="124">
                  <a:moveTo>
                    <a:pt x="0" y="124"/>
                  </a:moveTo>
                  <a:cubicBezTo>
                    <a:pt x="0" y="124"/>
                    <a:pt x="27" y="60"/>
                    <a:pt x="143" y="0"/>
                  </a:cubicBezTo>
                  <a:cubicBezTo>
                    <a:pt x="123" y="5"/>
                    <a:pt x="12" y="65"/>
                    <a:pt x="0" y="124"/>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0" name="Freeform 9"/>
            <p:cNvSpPr>
              <a:spLocks/>
            </p:cNvSpPr>
            <p:nvPr/>
          </p:nvSpPr>
          <p:spPr bwMode="auto">
            <a:xfrm>
              <a:off x="2149" y="1226"/>
              <a:ext cx="74" cy="290"/>
            </a:xfrm>
            <a:custGeom>
              <a:avLst/>
              <a:gdLst>
                <a:gd name="T0" fmla="*/ 22 w 31"/>
                <a:gd name="T1" fmla="*/ 123 h 123"/>
                <a:gd name="T2" fmla="*/ 31 w 31"/>
                <a:gd name="T3" fmla="*/ 0 h 123"/>
                <a:gd name="T4" fmla="*/ 22 w 31"/>
                <a:gd name="T5" fmla="*/ 123 h 123"/>
              </a:gdLst>
              <a:ahLst/>
              <a:cxnLst>
                <a:cxn ang="0">
                  <a:pos x="T0" y="T1"/>
                </a:cxn>
                <a:cxn ang="0">
                  <a:pos x="T2" y="T3"/>
                </a:cxn>
                <a:cxn ang="0">
                  <a:pos x="T4" y="T5"/>
                </a:cxn>
              </a:cxnLst>
              <a:rect l="0" t="0" r="r" b="b"/>
              <a:pathLst>
                <a:path w="31" h="123">
                  <a:moveTo>
                    <a:pt x="22" y="123"/>
                  </a:moveTo>
                  <a:cubicBezTo>
                    <a:pt x="22" y="123"/>
                    <a:pt x="5" y="82"/>
                    <a:pt x="31" y="0"/>
                  </a:cubicBezTo>
                  <a:cubicBezTo>
                    <a:pt x="22" y="10"/>
                    <a:pt x="0" y="92"/>
                    <a:pt x="22" y="123"/>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1" name="Freeform 10"/>
            <p:cNvSpPr>
              <a:spLocks/>
            </p:cNvSpPr>
            <p:nvPr/>
          </p:nvSpPr>
          <p:spPr bwMode="auto">
            <a:xfrm>
              <a:off x="2121" y="1554"/>
              <a:ext cx="31" cy="28"/>
            </a:xfrm>
            <a:custGeom>
              <a:avLst/>
              <a:gdLst>
                <a:gd name="T0" fmla="*/ 13 w 13"/>
                <a:gd name="T1" fmla="*/ 12 h 12"/>
                <a:gd name="T2" fmla="*/ 0 w 13"/>
                <a:gd name="T3" fmla="*/ 0 h 12"/>
                <a:gd name="T4" fmla="*/ 0 w 13"/>
                <a:gd name="T5" fmla="*/ 3 h 12"/>
                <a:gd name="T6" fmla="*/ 13 w 13"/>
                <a:gd name="T7" fmla="*/ 12 h 12"/>
              </a:gdLst>
              <a:ahLst/>
              <a:cxnLst>
                <a:cxn ang="0">
                  <a:pos x="T0" y="T1"/>
                </a:cxn>
                <a:cxn ang="0">
                  <a:pos x="T2" y="T3"/>
                </a:cxn>
                <a:cxn ang="0">
                  <a:pos x="T4" y="T5"/>
                </a:cxn>
                <a:cxn ang="0">
                  <a:pos x="T6" y="T7"/>
                </a:cxn>
              </a:cxnLst>
              <a:rect l="0" t="0" r="r" b="b"/>
              <a:pathLst>
                <a:path w="13" h="12">
                  <a:moveTo>
                    <a:pt x="13" y="12"/>
                  </a:moveTo>
                  <a:cubicBezTo>
                    <a:pt x="13" y="12"/>
                    <a:pt x="8" y="8"/>
                    <a:pt x="0" y="0"/>
                  </a:cubicBezTo>
                  <a:cubicBezTo>
                    <a:pt x="0" y="3"/>
                    <a:pt x="0" y="3"/>
                    <a:pt x="0" y="3"/>
                  </a:cubicBezTo>
                  <a:cubicBezTo>
                    <a:pt x="5" y="7"/>
                    <a:pt x="8" y="9"/>
                    <a:pt x="13" y="12"/>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2" name="Freeform 11"/>
            <p:cNvSpPr>
              <a:spLocks/>
            </p:cNvSpPr>
            <p:nvPr/>
          </p:nvSpPr>
          <p:spPr bwMode="auto">
            <a:xfrm>
              <a:off x="2234" y="1559"/>
              <a:ext cx="286" cy="82"/>
            </a:xfrm>
            <a:custGeom>
              <a:avLst/>
              <a:gdLst>
                <a:gd name="T0" fmla="*/ 121 w 121"/>
                <a:gd name="T1" fmla="*/ 30 h 35"/>
                <a:gd name="T2" fmla="*/ 0 w 121"/>
                <a:gd name="T3" fmla="*/ 0 h 35"/>
                <a:gd name="T4" fmla="*/ 121 w 121"/>
                <a:gd name="T5" fmla="*/ 30 h 35"/>
              </a:gdLst>
              <a:ahLst/>
              <a:cxnLst>
                <a:cxn ang="0">
                  <a:pos x="T0" y="T1"/>
                </a:cxn>
                <a:cxn ang="0">
                  <a:pos x="T2" y="T3"/>
                </a:cxn>
                <a:cxn ang="0">
                  <a:pos x="T4" y="T5"/>
                </a:cxn>
              </a:cxnLst>
              <a:rect l="0" t="0" r="r" b="b"/>
              <a:pathLst>
                <a:path w="121" h="35">
                  <a:moveTo>
                    <a:pt x="121" y="30"/>
                  </a:moveTo>
                  <a:cubicBezTo>
                    <a:pt x="35" y="30"/>
                    <a:pt x="0" y="0"/>
                    <a:pt x="0" y="0"/>
                  </a:cubicBezTo>
                  <a:cubicBezTo>
                    <a:pt x="25" y="32"/>
                    <a:pt x="109" y="35"/>
                    <a:pt x="121" y="3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3" name="Freeform 12"/>
            <p:cNvSpPr>
              <a:spLocks/>
            </p:cNvSpPr>
            <p:nvPr/>
          </p:nvSpPr>
          <p:spPr bwMode="auto">
            <a:xfrm>
              <a:off x="2173" y="1603"/>
              <a:ext cx="191" cy="147"/>
            </a:xfrm>
            <a:custGeom>
              <a:avLst/>
              <a:gdLst>
                <a:gd name="T0" fmla="*/ 0 w 81"/>
                <a:gd name="T1" fmla="*/ 0 h 62"/>
                <a:gd name="T2" fmla="*/ 81 w 81"/>
                <a:gd name="T3" fmla="*/ 62 h 62"/>
                <a:gd name="T4" fmla="*/ 0 w 81"/>
                <a:gd name="T5" fmla="*/ 0 h 62"/>
              </a:gdLst>
              <a:ahLst/>
              <a:cxnLst>
                <a:cxn ang="0">
                  <a:pos x="T0" y="T1"/>
                </a:cxn>
                <a:cxn ang="0">
                  <a:pos x="T2" y="T3"/>
                </a:cxn>
                <a:cxn ang="0">
                  <a:pos x="T4" y="T5"/>
                </a:cxn>
              </a:cxnLst>
              <a:rect l="0" t="0" r="r" b="b"/>
              <a:pathLst>
                <a:path w="81" h="62">
                  <a:moveTo>
                    <a:pt x="0" y="0"/>
                  </a:moveTo>
                  <a:cubicBezTo>
                    <a:pt x="10" y="32"/>
                    <a:pt x="71" y="59"/>
                    <a:pt x="81" y="62"/>
                  </a:cubicBezTo>
                  <a:cubicBezTo>
                    <a:pt x="19" y="33"/>
                    <a:pt x="0" y="0"/>
                    <a:pt x="0" y="0"/>
                  </a:cubicBezTo>
                  <a:close/>
                </a:path>
              </a:pathLst>
            </a:custGeom>
            <a:solidFill>
              <a:srgbClr val="6F41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34" name="Group 16"/>
          <p:cNvGrpSpPr>
            <a:grpSpLocks noChangeAspect="1"/>
          </p:cNvGrpSpPr>
          <p:nvPr/>
        </p:nvGrpSpPr>
        <p:grpSpPr bwMode="auto">
          <a:xfrm>
            <a:off x="139505" y="-13010"/>
            <a:ext cx="1382907" cy="804244"/>
            <a:chOff x="1922" y="1129"/>
            <a:chExt cx="987" cy="574"/>
          </a:xfrm>
        </p:grpSpPr>
        <p:sp>
          <p:nvSpPr>
            <p:cNvPr id="35" name="Freeform 34"/>
            <p:cNvSpPr>
              <a:spLocks/>
            </p:cNvSpPr>
            <p:nvPr/>
          </p:nvSpPr>
          <p:spPr bwMode="auto">
            <a:xfrm>
              <a:off x="1922" y="1129"/>
              <a:ext cx="262" cy="174"/>
            </a:xfrm>
            <a:custGeom>
              <a:avLst/>
              <a:gdLst>
                <a:gd name="T0" fmla="*/ 2 w 111"/>
                <a:gd name="T1" fmla="*/ 62 h 74"/>
                <a:gd name="T2" fmla="*/ 8 w 111"/>
                <a:gd name="T3" fmla="*/ 74 h 74"/>
                <a:gd name="T4" fmla="*/ 52 w 111"/>
                <a:gd name="T5" fmla="*/ 32 h 74"/>
                <a:gd name="T6" fmla="*/ 111 w 111"/>
                <a:gd name="T7" fmla="*/ 40 h 74"/>
                <a:gd name="T8" fmla="*/ 105 w 111"/>
                <a:gd name="T9" fmla="*/ 30 h 74"/>
                <a:gd name="T10" fmla="*/ 2 w 111"/>
                <a:gd name="T11" fmla="*/ 62 h 74"/>
              </a:gdLst>
              <a:ahLst/>
              <a:cxnLst>
                <a:cxn ang="0">
                  <a:pos x="T0" y="T1"/>
                </a:cxn>
                <a:cxn ang="0">
                  <a:pos x="T2" y="T3"/>
                </a:cxn>
                <a:cxn ang="0">
                  <a:pos x="T4" y="T5"/>
                </a:cxn>
                <a:cxn ang="0">
                  <a:pos x="T6" y="T7"/>
                </a:cxn>
                <a:cxn ang="0">
                  <a:pos x="T8" y="T9"/>
                </a:cxn>
                <a:cxn ang="0">
                  <a:pos x="T10" y="T11"/>
                </a:cxn>
              </a:cxnLst>
              <a:rect l="0" t="0" r="r" b="b"/>
              <a:pathLst>
                <a:path w="111" h="74">
                  <a:moveTo>
                    <a:pt x="2" y="62"/>
                  </a:moveTo>
                  <a:cubicBezTo>
                    <a:pt x="0" y="65"/>
                    <a:pt x="8" y="74"/>
                    <a:pt x="8" y="74"/>
                  </a:cubicBezTo>
                  <a:cubicBezTo>
                    <a:pt x="8" y="74"/>
                    <a:pt x="25" y="42"/>
                    <a:pt x="52" y="32"/>
                  </a:cubicBezTo>
                  <a:cubicBezTo>
                    <a:pt x="78" y="22"/>
                    <a:pt x="111" y="40"/>
                    <a:pt x="111" y="40"/>
                  </a:cubicBezTo>
                  <a:cubicBezTo>
                    <a:pt x="105" y="30"/>
                    <a:pt x="105" y="30"/>
                    <a:pt x="105" y="30"/>
                  </a:cubicBezTo>
                  <a:cubicBezTo>
                    <a:pt x="105" y="30"/>
                    <a:pt x="44" y="0"/>
                    <a:pt x="2" y="62"/>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6" name="Freeform 35"/>
            <p:cNvSpPr>
              <a:spLocks/>
            </p:cNvSpPr>
            <p:nvPr/>
          </p:nvSpPr>
          <p:spPr bwMode="auto">
            <a:xfrm>
              <a:off x="2066" y="1136"/>
              <a:ext cx="843" cy="567"/>
            </a:xfrm>
            <a:custGeom>
              <a:avLst/>
              <a:gdLst>
                <a:gd name="T0" fmla="*/ 5 w 357"/>
                <a:gd name="T1" fmla="*/ 71 h 240"/>
                <a:gd name="T2" fmla="*/ 13 w 357"/>
                <a:gd name="T3" fmla="*/ 143 h 240"/>
                <a:gd name="T4" fmla="*/ 61 w 357"/>
                <a:gd name="T5" fmla="*/ 194 h 240"/>
                <a:gd name="T6" fmla="*/ 62 w 357"/>
                <a:gd name="T7" fmla="*/ 146 h 240"/>
                <a:gd name="T8" fmla="*/ 175 w 357"/>
                <a:gd name="T9" fmla="*/ 240 h 240"/>
                <a:gd name="T10" fmla="*/ 155 w 357"/>
                <a:gd name="T11" fmla="*/ 109 h 240"/>
                <a:gd name="T12" fmla="*/ 357 w 357"/>
                <a:gd name="T13" fmla="*/ 181 h 240"/>
                <a:gd name="T14" fmla="*/ 319 w 357"/>
                <a:gd name="T15" fmla="*/ 110 h 240"/>
                <a:gd name="T16" fmla="*/ 211 w 357"/>
                <a:gd name="T17" fmla="*/ 13 h 240"/>
                <a:gd name="T18" fmla="*/ 229 w 357"/>
                <a:gd name="T19" fmla="*/ 0 h 240"/>
                <a:gd name="T20" fmla="*/ 27 w 357"/>
                <a:gd name="T21" fmla="*/ 0 h 240"/>
                <a:gd name="T22" fmla="*/ 7 w 357"/>
                <a:gd name="T23" fmla="*/ 64 h 240"/>
                <a:gd name="T24" fmla="*/ 5 w 357"/>
                <a:gd name="T25" fmla="*/ 71 h 240"/>
                <a:gd name="T26" fmla="*/ 5 w 357"/>
                <a:gd name="T27" fmla="*/ 7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240">
                  <a:moveTo>
                    <a:pt x="5" y="71"/>
                  </a:moveTo>
                  <a:cubicBezTo>
                    <a:pt x="5" y="71"/>
                    <a:pt x="0" y="110"/>
                    <a:pt x="13" y="143"/>
                  </a:cubicBezTo>
                  <a:cubicBezTo>
                    <a:pt x="25" y="175"/>
                    <a:pt x="61" y="194"/>
                    <a:pt x="61" y="194"/>
                  </a:cubicBezTo>
                  <a:cubicBezTo>
                    <a:pt x="61" y="194"/>
                    <a:pt x="57" y="164"/>
                    <a:pt x="62" y="146"/>
                  </a:cubicBezTo>
                  <a:cubicBezTo>
                    <a:pt x="90" y="238"/>
                    <a:pt x="175" y="240"/>
                    <a:pt x="175" y="240"/>
                  </a:cubicBezTo>
                  <a:cubicBezTo>
                    <a:pt x="175" y="240"/>
                    <a:pt x="175" y="240"/>
                    <a:pt x="155" y="109"/>
                  </a:cubicBezTo>
                  <a:cubicBezTo>
                    <a:pt x="155" y="109"/>
                    <a:pt x="155" y="109"/>
                    <a:pt x="357" y="181"/>
                  </a:cubicBezTo>
                  <a:cubicBezTo>
                    <a:pt x="357" y="181"/>
                    <a:pt x="346" y="155"/>
                    <a:pt x="319" y="110"/>
                  </a:cubicBezTo>
                  <a:cubicBezTo>
                    <a:pt x="291" y="64"/>
                    <a:pt x="227" y="18"/>
                    <a:pt x="211" y="13"/>
                  </a:cubicBezTo>
                  <a:cubicBezTo>
                    <a:pt x="215" y="8"/>
                    <a:pt x="222" y="4"/>
                    <a:pt x="229" y="0"/>
                  </a:cubicBezTo>
                  <a:cubicBezTo>
                    <a:pt x="27" y="0"/>
                    <a:pt x="27" y="0"/>
                    <a:pt x="27" y="0"/>
                  </a:cubicBezTo>
                  <a:cubicBezTo>
                    <a:pt x="13" y="34"/>
                    <a:pt x="7" y="64"/>
                    <a:pt x="7" y="64"/>
                  </a:cubicBezTo>
                  <a:cubicBezTo>
                    <a:pt x="5" y="71"/>
                    <a:pt x="5" y="71"/>
                    <a:pt x="5" y="71"/>
                  </a:cubicBezTo>
                  <a:cubicBezTo>
                    <a:pt x="5" y="71"/>
                    <a:pt x="5" y="71"/>
                    <a:pt x="5" y="71"/>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7" name="Freeform 36"/>
            <p:cNvSpPr>
              <a:spLocks/>
            </p:cNvSpPr>
            <p:nvPr/>
          </p:nvSpPr>
          <p:spPr bwMode="auto">
            <a:xfrm>
              <a:off x="2066" y="1136"/>
              <a:ext cx="775" cy="524"/>
            </a:xfrm>
            <a:custGeom>
              <a:avLst/>
              <a:gdLst>
                <a:gd name="T0" fmla="*/ 31 w 328"/>
                <a:gd name="T1" fmla="*/ 34 h 222"/>
                <a:gd name="T2" fmla="*/ 43 w 328"/>
                <a:gd name="T3" fmla="*/ 165 h 222"/>
                <a:gd name="T4" fmla="*/ 59 w 328"/>
                <a:gd name="T5" fmla="*/ 105 h 222"/>
                <a:gd name="T6" fmla="*/ 155 w 328"/>
                <a:gd name="T7" fmla="*/ 222 h 222"/>
                <a:gd name="T8" fmla="*/ 136 w 328"/>
                <a:gd name="T9" fmla="*/ 90 h 222"/>
                <a:gd name="T10" fmla="*/ 328 w 328"/>
                <a:gd name="T11" fmla="*/ 157 h 222"/>
                <a:gd name="T12" fmla="*/ 178 w 328"/>
                <a:gd name="T13" fmla="*/ 19 h 222"/>
                <a:gd name="T14" fmla="*/ 195 w 328"/>
                <a:gd name="T15" fmla="*/ 0 h 222"/>
                <a:gd name="T16" fmla="*/ 43 w 328"/>
                <a:gd name="T17" fmla="*/ 0 h 222"/>
                <a:gd name="T18" fmla="*/ 31 w 328"/>
                <a:gd name="T19" fmla="*/ 30 h 222"/>
                <a:gd name="T20" fmla="*/ 31 w 328"/>
                <a:gd name="T21" fmla="*/ 34 h 222"/>
                <a:gd name="T22" fmla="*/ 31 w 328"/>
                <a:gd name="T23" fmla="*/ 34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28" h="222">
                  <a:moveTo>
                    <a:pt x="31" y="34"/>
                  </a:moveTo>
                  <a:cubicBezTo>
                    <a:pt x="31" y="34"/>
                    <a:pt x="0" y="145"/>
                    <a:pt x="43" y="165"/>
                  </a:cubicBezTo>
                  <a:cubicBezTo>
                    <a:pt x="37" y="134"/>
                    <a:pt x="59" y="105"/>
                    <a:pt x="59" y="105"/>
                  </a:cubicBezTo>
                  <a:cubicBezTo>
                    <a:pt x="59" y="105"/>
                    <a:pt x="97" y="206"/>
                    <a:pt x="155" y="222"/>
                  </a:cubicBezTo>
                  <a:cubicBezTo>
                    <a:pt x="142" y="179"/>
                    <a:pt x="136" y="90"/>
                    <a:pt x="136" y="90"/>
                  </a:cubicBezTo>
                  <a:cubicBezTo>
                    <a:pt x="136" y="90"/>
                    <a:pt x="260" y="124"/>
                    <a:pt x="328" y="157"/>
                  </a:cubicBezTo>
                  <a:cubicBezTo>
                    <a:pt x="305" y="100"/>
                    <a:pt x="227" y="40"/>
                    <a:pt x="178" y="19"/>
                  </a:cubicBezTo>
                  <a:cubicBezTo>
                    <a:pt x="181" y="13"/>
                    <a:pt x="187" y="6"/>
                    <a:pt x="195" y="0"/>
                  </a:cubicBezTo>
                  <a:cubicBezTo>
                    <a:pt x="43" y="0"/>
                    <a:pt x="43" y="0"/>
                    <a:pt x="43" y="0"/>
                  </a:cubicBezTo>
                  <a:cubicBezTo>
                    <a:pt x="38" y="9"/>
                    <a:pt x="35" y="20"/>
                    <a:pt x="31" y="30"/>
                  </a:cubicBezTo>
                  <a:cubicBezTo>
                    <a:pt x="31" y="34"/>
                    <a:pt x="31" y="34"/>
                    <a:pt x="31" y="34"/>
                  </a:cubicBezTo>
                  <a:cubicBezTo>
                    <a:pt x="31" y="34"/>
                    <a:pt x="31" y="34"/>
                    <a:pt x="31" y="3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8" name="Freeform 37"/>
            <p:cNvSpPr>
              <a:spLocks/>
            </p:cNvSpPr>
            <p:nvPr/>
          </p:nvSpPr>
          <p:spPr bwMode="auto">
            <a:xfrm>
              <a:off x="2170" y="1159"/>
              <a:ext cx="498" cy="225"/>
            </a:xfrm>
            <a:custGeom>
              <a:avLst/>
              <a:gdLst>
                <a:gd name="T0" fmla="*/ 0 w 211"/>
                <a:gd name="T1" fmla="*/ 22 h 95"/>
                <a:gd name="T2" fmla="*/ 211 w 211"/>
                <a:gd name="T3" fmla="*/ 95 h 95"/>
                <a:gd name="T4" fmla="*/ 0 w 211"/>
                <a:gd name="T5" fmla="*/ 22 h 95"/>
              </a:gdLst>
              <a:ahLst/>
              <a:cxnLst>
                <a:cxn ang="0">
                  <a:pos x="T0" y="T1"/>
                </a:cxn>
                <a:cxn ang="0">
                  <a:pos x="T2" y="T3"/>
                </a:cxn>
                <a:cxn ang="0">
                  <a:pos x="T4" y="T5"/>
                </a:cxn>
              </a:cxnLst>
              <a:rect l="0" t="0" r="r" b="b"/>
              <a:pathLst>
                <a:path w="211" h="95">
                  <a:moveTo>
                    <a:pt x="0" y="22"/>
                  </a:moveTo>
                  <a:cubicBezTo>
                    <a:pt x="0" y="22"/>
                    <a:pt x="81" y="14"/>
                    <a:pt x="211" y="95"/>
                  </a:cubicBezTo>
                  <a:cubicBezTo>
                    <a:pt x="195" y="79"/>
                    <a:pt x="68" y="0"/>
                    <a:pt x="0" y="2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39" name="Freeform 38"/>
            <p:cNvSpPr>
              <a:spLocks/>
            </p:cNvSpPr>
            <p:nvPr/>
          </p:nvSpPr>
          <p:spPr bwMode="auto">
            <a:xfrm>
              <a:off x="2293" y="1136"/>
              <a:ext cx="71" cy="56"/>
            </a:xfrm>
            <a:custGeom>
              <a:avLst/>
              <a:gdLst>
                <a:gd name="T0" fmla="*/ 0 w 30"/>
                <a:gd name="T1" fmla="*/ 24 h 24"/>
                <a:gd name="T2" fmla="*/ 30 w 30"/>
                <a:gd name="T3" fmla="*/ 0 h 24"/>
                <a:gd name="T4" fmla="*/ 22 w 30"/>
                <a:gd name="T5" fmla="*/ 0 h 24"/>
                <a:gd name="T6" fmla="*/ 0 w 30"/>
                <a:gd name="T7" fmla="*/ 24 h 24"/>
              </a:gdLst>
              <a:ahLst/>
              <a:cxnLst>
                <a:cxn ang="0">
                  <a:pos x="T0" y="T1"/>
                </a:cxn>
                <a:cxn ang="0">
                  <a:pos x="T2" y="T3"/>
                </a:cxn>
                <a:cxn ang="0">
                  <a:pos x="T4" y="T5"/>
                </a:cxn>
                <a:cxn ang="0">
                  <a:pos x="T6" y="T7"/>
                </a:cxn>
              </a:cxnLst>
              <a:rect l="0" t="0" r="r" b="b"/>
              <a:pathLst>
                <a:path w="30" h="24">
                  <a:moveTo>
                    <a:pt x="0" y="24"/>
                  </a:moveTo>
                  <a:cubicBezTo>
                    <a:pt x="0" y="24"/>
                    <a:pt x="8" y="14"/>
                    <a:pt x="30" y="0"/>
                  </a:cubicBezTo>
                  <a:cubicBezTo>
                    <a:pt x="22" y="0"/>
                    <a:pt x="22" y="0"/>
                    <a:pt x="22" y="0"/>
                  </a:cubicBezTo>
                  <a:cubicBezTo>
                    <a:pt x="12" y="7"/>
                    <a:pt x="5" y="15"/>
                    <a:pt x="0" y="24"/>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0" name="Freeform 39"/>
            <p:cNvSpPr>
              <a:spLocks/>
            </p:cNvSpPr>
            <p:nvPr/>
          </p:nvSpPr>
          <p:spPr bwMode="auto">
            <a:xfrm>
              <a:off x="2201" y="1136"/>
              <a:ext cx="9" cy="28"/>
            </a:xfrm>
            <a:custGeom>
              <a:avLst/>
              <a:gdLst>
                <a:gd name="T0" fmla="*/ 1 w 4"/>
                <a:gd name="T1" fmla="*/ 12 h 12"/>
                <a:gd name="T2" fmla="*/ 4 w 4"/>
                <a:gd name="T3" fmla="*/ 0 h 12"/>
                <a:gd name="T4" fmla="*/ 1 w 4"/>
                <a:gd name="T5" fmla="*/ 0 h 12"/>
                <a:gd name="T6" fmla="*/ 1 w 4"/>
                <a:gd name="T7" fmla="*/ 12 h 12"/>
              </a:gdLst>
              <a:ahLst/>
              <a:cxnLst>
                <a:cxn ang="0">
                  <a:pos x="T0" y="T1"/>
                </a:cxn>
                <a:cxn ang="0">
                  <a:pos x="T2" y="T3"/>
                </a:cxn>
                <a:cxn ang="0">
                  <a:pos x="T4" y="T5"/>
                </a:cxn>
                <a:cxn ang="0">
                  <a:pos x="T6" y="T7"/>
                </a:cxn>
              </a:cxnLst>
              <a:rect l="0" t="0" r="r" b="b"/>
              <a:pathLst>
                <a:path w="4" h="12">
                  <a:moveTo>
                    <a:pt x="1" y="12"/>
                  </a:moveTo>
                  <a:cubicBezTo>
                    <a:pt x="1" y="12"/>
                    <a:pt x="1" y="7"/>
                    <a:pt x="4" y="0"/>
                  </a:cubicBezTo>
                  <a:cubicBezTo>
                    <a:pt x="1" y="0"/>
                    <a:pt x="1" y="0"/>
                    <a:pt x="1" y="0"/>
                  </a:cubicBezTo>
                  <a:cubicBezTo>
                    <a:pt x="0" y="4"/>
                    <a:pt x="0" y="8"/>
                    <a:pt x="1" y="1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1" name="Freeform 40"/>
            <p:cNvSpPr>
              <a:spLocks/>
            </p:cNvSpPr>
            <p:nvPr/>
          </p:nvSpPr>
          <p:spPr bwMode="auto">
            <a:xfrm>
              <a:off x="2142" y="1228"/>
              <a:ext cx="54" cy="210"/>
            </a:xfrm>
            <a:custGeom>
              <a:avLst/>
              <a:gdLst>
                <a:gd name="T0" fmla="*/ 3 w 23"/>
                <a:gd name="T1" fmla="*/ 89 h 89"/>
                <a:gd name="T2" fmla="*/ 23 w 23"/>
                <a:gd name="T3" fmla="*/ 0 h 89"/>
                <a:gd name="T4" fmla="*/ 3 w 23"/>
                <a:gd name="T5" fmla="*/ 89 h 89"/>
              </a:gdLst>
              <a:ahLst/>
              <a:cxnLst>
                <a:cxn ang="0">
                  <a:pos x="T0" y="T1"/>
                </a:cxn>
                <a:cxn ang="0">
                  <a:pos x="T2" y="T3"/>
                </a:cxn>
                <a:cxn ang="0">
                  <a:pos x="T4" y="T5"/>
                </a:cxn>
              </a:cxnLst>
              <a:rect l="0" t="0" r="r" b="b"/>
              <a:pathLst>
                <a:path w="23" h="89">
                  <a:moveTo>
                    <a:pt x="3" y="89"/>
                  </a:moveTo>
                  <a:cubicBezTo>
                    <a:pt x="3" y="26"/>
                    <a:pt x="23" y="0"/>
                    <a:pt x="23" y="0"/>
                  </a:cubicBezTo>
                  <a:cubicBezTo>
                    <a:pt x="1" y="20"/>
                    <a:pt x="0" y="80"/>
                    <a:pt x="3" y="8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2" name="Freeform 41"/>
            <p:cNvSpPr>
              <a:spLocks/>
            </p:cNvSpPr>
            <p:nvPr/>
          </p:nvSpPr>
          <p:spPr bwMode="auto">
            <a:xfrm>
              <a:off x="2229" y="1249"/>
              <a:ext cx="139" cy="340"/>
            </a:xfrm>
            <a:custGeom>
              <a:avLst/>
              <a:gdLst>
                <a:gd name="T0" fmla="*/ 16 w 59"/>
                <a:gd name="T1" fmla="*/ 0 h 144"/>
                <a:gd name="T2" fmla="*/ 59 w 59"/>
                <a:gd name="T3" fmla="*/ 144 h 144"/>
                <a:gd name="T4" fmla="*/ 16 w 59"/>
                <a:gd name="T5" fmla="*/ 0 h 144"/>
              </a:gdLst>
              <a:ahLst/>
              <a:cxnLst>
                <a:cxn ang="0">
                  <a:pos x="T0" y="T1"/>
                </a:cxn>
                <a:cxn ang="0">
                  <a:pos x="T2" y="T3"/>
                </a:cxn>
                <a:cxn ang="0">
                  <a:pos x="T4" y="T5"/>
                </a:cxn>
              </a:cxnLst>
              <a:rect l="0" t="0" r="r" b="b"/>
              <a:pathLst>
                <a:path w="59" h="144">
                  <a:moveTo>
                    <a:pt x="16" y="0"/>
                  </a:moveTo>
                  <a:cubicBezTo>
                    <a:pt x="0" y="45"/>
                    <a:pt x="47" y="133"/>
                    <a:pt x="59" y="144"/>
                  </a:cubicBezTo>
                  <a:cubicBezTo>
                    <a:pt x="8" y="54"/>
                    <a:pt x="16" y="0"/>
                    <a:pt x="16"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43" name="Group 28"/>
          <p:cNvGrpSpPr>
            <a:grpSpLocks noChangeAspect="1"/>
          </p:cNvGrpSpPr>
          <p:nvPr/>
        </p:nvGrpSpPr>
        <p:grpSpPr bwMode="auto">
          <a:xfrm>
            <a:off x="0" y="5007562"/>
            <a:ext cx="687853" cy="1147722"/>
            <a:chOff x="1901" y="2020"/>
            <a:chExt cx="1059" cy="1767"/>
          </a:xfrm>
        </p:grpSpPr>
        <p:sp>
          <p:nvSpPr>
            <p:cNvPr id="44" name="Freeform 29"/>
            <p:cNvSpPr>
              <a:spLocks/>
            </p:cNvSpPr>
            <p:nvPr/>
          </p:nvSpPr>
          <p:spPr bwMode="auto">
            <a:xfrm>
              <a:off x="1901" y="2020"/>
              <a:ext cx="1059" cy="1640"/>
            </a:xfrm>
            <a:custGeom>
              <a:avLst/>
              <a:gdLst>
                <a:gd name="T0" fmla="*/ 364 w 448"/>
                <a:gd name="T1" fmla="*/ 542 h 694"/>
                <a:gd name="T2" fmla="*/ 247 w 448"/>
                <a:gd name="T3" fmla="*/ 548 h 694"/>
                <a:gd name="T4" fmla="*/ 438 w 448"/>
                <a:gd name="T5" fmla="*/ 267 h 694"/>
                <a:gd name="T6" fmla="*/ 233 w 448"/>
                <a:gd name="T7" fmla="*/ 359 h 694"/>
                <a:gd name="T8" fmla="*/ 164 w 448"/>
                <a:gd name="T9" fmla="*/ 0 h 694"/>
                <a:gd name="T10" fmla="*/ 46 w 448"/>
                <a:gd name="T11" fmla="*/ 324 h 694"/>
                <a:gd name="T12" fmla="*/ 0 w 448"/>
                <a:gd name="T13" fmla="*/ 276 h 694"/>
                <a:gd name="T14" fmla="*/ 0 w 448"/>
                <a:gd name="T15" fmla="*/ 599 h 694"/>
                <a:gd name="T16" fmla="*/ 78 w 448"/>
                <a:gd name="T17" fmla="*/ 614 h 694"/>
                <a:gd name="T18" fmla="*/ 364 w 448"/>
                <a:gd name="T19" fmla="*/ 542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694">
                  <a:moveTo>
                    <a:pt x="364" y="542"/>
                  </a:moveTo>
                  <a:cubicBezTo>
                    <a:pt x="323" y="564"/>
                    <a:pt x="247" y="548"/>
                    <a:pt x="247" y="548"/>
                  </a:cubicBezTo>
                  <a:cubicBezTo>
                    <a:pt x="247" y="548"/>
                    <a:pt x="448" y="444"/>
                    <a:pt x="438" y="267"/>
                  </a:cubicBezTo>
                  <a:cubicBezTo>
                    <a:pt x="377" y="316"/>
                    <a:pt x="233" y="359"/>
                    <a:pt x="233" y="359"/>
                  </a:cubicBezTo>
                  <a:cubicBezTo>
                    <a:pt x="233" y="359"/>
                    <a:pt x="299" y="194"/>
                    <a:pt x="164" y="0"/>
                  </a:cubicBezTo>
                  <a:cubicBezTo>
                    <a:pt x="132" y="88"/>
                    <a:pt x="46" y="324"/>
                    <a:pt x="46" y="324"/>
                  </a:cubicBezTo>
                  <a:cubicBezTo>
                    <a:pt x="30" y="306"/>
                    <a:pt x="14" y="290"/>
                    <a:pt x="0" y="276"/>
                  </a:cubicBezTo>
                  <a:cubicBezTo>
                    <a:pt x="0" y="599"/>
                    <a:pt x="0" y="599"/>
                    <a:pt x="0" y="599"/>
                  </a:cubicBezTo>
                  <a:cubicBezTo>
                    <a:pt x="22" y="606"/>
                    <a:pt x="48" y="612"/>
                    <a:pt x="78" y="614"/>
                  </a:cubicBezTo>
                  <a:cubicBezTo>
                    <a:pt x="78" y="614"/>
                    <a:pt x="267" y="694"/>
                    <a:pt x="364" y="542"/>
                  </a:cubicBezTo>
                  <a:close/>
                </a:path>
              </a:pathLst>
            </a:custGeom>
            <a:solidFill>
              <a:srgbClr val="FFF7D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5" name="Freeform 30"/>
            <p:cNvSpPr>
              <a:spLocks/>
            </p:cNvSpPr>
            <p:nvPr/>
          </p:nvSpPr>
          <p:spPr bwMode="auto">
            <a:xfrm>
              <a:off x="1901" y="2136"/>
              <a:ext cx="952" cy="1365"/>
            </a:xfrm>
            <a:custGeom>
              <a:avLst/>
              <a:gdLst>
                <a:gd name="T0" fmla="*/ 31 w 403"/>
                <a:gd name="T1" fmla="*/ 531 h 578"/>
                <a:gd name="T2" fmla="*/ 294 w 403"/>
                <a:gd name="T3" fmla="*/ 522 h 578"/>
                <a:gd name="T4" fmla="*/ 163 w 403"/>
                <a:gd name="T5" fmla="*/ 503 h 578"/>
                <a:gd name="T6" fmla="*/ 403 w 403"/>
                <a:gd name="T7" fmla="*/ 271 h 578"/>
                <a:gd name="T8" fmla="*/ 197 w 403"/>
                <a:gd name="T9" fmla="*/ 347 h 578"/>
                <a:gd name="T10" fmla="*/ 171 w 403"/>
                <a:gd name="T11" fmla="*/ 0 h 578"/>
                <a:gd name="T12" fmla="*/ 60 w 403"/>
                <a:gd name="T13" fmla="*/ 326 h 578"/>
                <a:gd name="T14" fmla="*/ 0 w 403"/>
                <a:gd name="T15" fmla="*/ 271 h 578"/>
                <a:gd name="T16" fmla="*/ 0 w 403"/>
                <a:gd name="T17" fmla="*/ 516 h 578"/>
                <a:gd name="T18" fmla="*/ 24 w 403"/>
                <a:gd name="T19" fmla="*/ 527 h 578"/>
                <a:gd name="T20" fmla="*/ 31 w 403"/>
                <a:gd name="T21" fmla="*/ 531 h 578"/>
                <a:gd name="T22" fmla="*/ 31 w 403"/>
                <a:gd name="T23" fmla="*/ 531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578">
                  <a:moveTo>
                    <a:pt x="31" y="531"/>
                  </a:moveTo>
                  <a:cubicBezTo>
                    <a:pt x="114" y="562"/>
                    <a:pt x="239" y="578"/>
                    <a:pt x="294" y="522"/>
                  </a:cubicBezTo>
                  <a:cubicBezTo>
                    <a:pt x="247" y="529"/>
                    <a:pt x="200" y="532"/>
                    <a:pt x="163" y="503"/>
                  </a:cubicBezTo>
                  <a:cubicBezTo>
                    <a:pt x="183" y="500"/>
                    <a:pt x="378" y="422"/>
                    <a:pt x="403" y="271"/>
                  </a:cubicBezTo>
                  <a:cubicBezTo>
                    <a:pt x="363" y="305"/>
                    <a:pt x="247" y="353"/>
                    <a:pt x="197" y="347"/>
                  </a:cubicBezTo>
                  <a:cubicBezTo>
                    <a:pt x="221" y="255"/>
                    <a:pt x="223" y="90"/>
                    <a:pt x="171" y="0"/>
                  </a:cubicBezTo>
                  <a:cubicBezTo>
                    <a:pt x="144" y="125"/>
                    <a:pt x="60" y="326"/>
                    <a:pt x="60" y="326"/>
                  </a:cubicBezTo>
                  <a:cubicBezTo>
                    <a:pt x="60" y="326"/>
                    <a:pt x="33" y="302"/>
                    <a:pt x="0" y="271"/>
                  </a:cubicBezTo>
                  <a:cubicBezTo>
                    <a:pt x="0" y="516"/>
                    <a:pt x="0" y="516"/>
                    <a:pt x="0" y="516"/>
                  </a:cubicBezTo>
                  <a:cubicBezTo>
                    <a:pt x="14" y="523"/>
                    <a:pt x="24" y="527"/>
                    <a:pt x="24" y="527"/>
                  </a:cubicBezTo>
                  <a:cubicBezTo>
                    <a:pt x="31" y="531"/>
                    <a:pt x="31" y="531"/>
                    <a:pt x="31" y="531"/>
                  </a:cubicBezTo>
                  <a:cubicBezTo>
                    <a:pt x="31" y="531"/>
                    <a:pt x="31" y="531"/>
                    <a:pt x="31" y="531"/>
                  </a:cubicBezTo>
                  <a:close/>
                </a:path>
              </a:pathLst>
            </a:custGeom>
            <a:solidFill>
              <a:srgbClr val="EE9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6" name="Freeform 31"/>
            <p:cNvSpPr>
              <a:spLocks/>
            </p:cNvSpPr>
            <p:nvPr/>
          </p:nvSpPr>
          <p:spPr bwMode="auto">
            <a:xfrm>
              <a:off x="1993" y="2495"/>
              <a:ext cx="314" cy="853"/>
            </a:xfrm>
            <a:custGeom>
              <a:avLst/>
              <a:gdLst>
                <a:gd name="T0" fmla="*/ 0 w 133"/>
                <a:gd name="T1" fmla="*/ 361 h 361"/>
                <a:gd name="T2" fmla="*/ 125 w 133"/>
                <a:gd name="T3" fmla="*/ 0 h 361"/>
                <a:gd name="T4" fmla="*/ 0 w 133"/>
                <a:gd name="T5" fmla="*/ 361 h 361"/>
              </a:gdLst>
              <a:ahLst/>
              <a:cxnLst>
                <a:cxn ang="0">
                  <a:pos x="T0" y="T1"/>
                </a:cxn>
                <a:cxn ang="0">
                  <a:pos x="T2" y="T3"/>
                </a:cxn>
                <a:cxn ang="0">
                  <a:pos x="T4" y="T5"/>
                </a:cxn>
              </a:cxnLst>
              <a:rect l="0" t="0" r="r" b="b"/>
              <a:pathLst>
                <a:path w="133" h="361">
                  <a:moveTo>
                    <a:pt x="0" y="361"/>
                  </a:moveTo>
                  <a:cubicBezTo>
                    <a:pt x="101" y="293"/>
                    <a:pt x="133" y="39"/>
                    <a:pt x="125" y="0"/>
                  </a:cubicBezTo>
                  <a:cubicBezTo>
                    <a:pt x="98" y="261"/>
                    <a:pt x="0" y="361"/>
                    <a:pt x="0" y="361"/>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7" name="Freeform 32"/>
            <p:cNvSpPr>
              <a:spLocks/>
            </p:cNvSpPr>
            <p:nvPr/>
          </p:nvSpPr>
          <p:spPr bwMode="auto">
            <a:xfrm>
              <a:off x="2151" y="2949"/>
              <a:ext cx="542" cy="290"/>
            </a:xfrm>
            <a:custGeom>
              <a:avLst/>
              <a:gdLst>
                <a:gd name="T0" fmla="*/ 0 w 229"/>
                <a:gd name="T1" fmla="*/ 105 h 123"/>
                <a:gd name="T2" fmla="*/ 229 w 229"/>
                <a:gd name="T3" fmla="*/ 0 h 123"/>
                <a:gd name="T4" fmla="*/ 0 w 229"/>
                <a:gd name="T5" fmla="*/ 105 h 123"/>
              </a:gdLst>
              <a:ahLst/>
              <a:cxnLst>
                <a:cxn ang="0">
                  <a:pos x="T0" y="T1"/>
                </a:cxn>
                <a:cxn ang="0">
                  <a:pos x="T2" y="T3"/>
                </a:cxn>
                <a:cxn ang="0">
                  <a:pos x="T4" y="T5"/>
                </a:cxn>
              </a:cxnLst>
              <a:rect l="0" t="0" r="r" b="b"/>
              <a:pathLst>
                <a:path w="229" h="123">
                  <a:moveTo>
                    <a:pt x="0" y="105"/>
                  </a:moveTo>
                  <a:cubicBezTo>
                    <a:pt x="79" y="123"/>
                    <a:pt x="214" y="22"/>
                    <a:pt x="229" y="0"/>
                  </a:cubicBezTo>
                  <a:cubicBezTo>
                    <a:pt x="92" y="107"/>
                    <a:pt x="0" y="105"/>
                    <a:pt x="0" y="10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8" name="Freeform 33"/>
            <p:cNvSpPr>
              <a:spLocks/>
            </p:cNvSpPr>
            <p:nvPr/>
          </p:nvSpPr>
          <p:spPr bwMode="auto">
            <a:xfrm>
              <a:off x="2071" y="3341"/>
              <a:ext cx="359" cy="87"/>
            </a:xfrm>
            <a:custGeom>
              <a:avLst/>
              <a:gdLst>
                <a:gd name="T0" fmla="*/ 0 w 152"/>
                <a:gd name="T1" fmla="*/ 0 h 37"/>
                <a:gd name="T2" fmla="*/ 152 w 152"/>
                <a:gd name="T3" fmla="*/ 31 h 37"/>
                <a:gd name="T4" fmla="*/ 0 w 152"/>
                <a:gd name="T5" fmla="*/ 0 h 37"/>
              </a:gdLst>
              <a:ahLst/>
              <a:cxnLst>
                <a:cxn ang="0">
                  <a:pos x="T0" y="T1"/>
                </a:cxn>
                <a:cxn ang="0">
                  <a:pos x="T2" y="T3"/>
                </a:cxn>
                <a:cxn ang="0">
                  <a:pos x="T4" y="T5"/>
                </a:cxn>
              </a:cxnLst>
              <a:rect l="0" t="0" r="r" b="b"/>
              <a:pathLst>
                <a:path w="152" h="37">
                  <a:moveTo>
                    <a:pt x="0" y="0"/>
                  </a:moveTo>
                  <a:cubicBezTo>
                    <a:pt x="33" y="37"/>
                    <a:pt x="136" y="37"/>
                    <a:pt x="152" y="31"/>
                  </a:cubicBezTo>
                  <a:cubicBezTo>
                    <a:pt x="45" y="34"/>
                    <a:pt x="0" y="0"/>
                    <a:pt x="0" y="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49" name="Freeform 34"/>
            <p:cNvSpPr>
              <a:spLocks/>
            </p:cNvSpPr>
            <p:nvPr/>
          </p:nvSpPr>
          <p:spPr bwMode="auto">
            <a:xfrm>
              <a:off x="1901" y="3034"/>
              <a:ext cx="144" cy="137"/>
            </a:xfrm>
            <a:custGeom>
              <a:avLst/>
              <a:gdLst>
                <a:gd name="T0" fmla="*/ 61 w 61"/>
                <a:gd name="T1" fmla="*/ 58 h 58"/>
                <a:gd name="T2" fmla="*/ 0 w 61"/>
                <a:gd name="T3" fmla="*/ 0 h 58"/>
                <a:gd name="T4" fmla="*/ 0 w 61"/>
                <a:gd name="T5" fmla="*/ 12 h 58"/>
                <a:gd name="T6" fmla="*/ 61 w 61"/>
                <a:gd name="T7" fmla="*/ 58 h 58"/>
              </a:gdLst>
              <a:ahLst/>
              <a:cxnLst>
                <a:cxn ang="0">
                  <a:pos x="T0" y="T1"/>
                </a:cxn>
                <a:cxn ang="0">
                  <a:pos x="T2" y="T3"/>
                </a:cxn>
                <a:cxn ang="0">
                  <a:pos x="T4" y="T5"/>
                </a:cxn>
                <a:cxn ang="0">
                  <a:pos x="T6" y="T7"/>
                </a:cxn>
              </a:cxnLst>
              <a:rect l="0" t="0" r="r" b="b"/>
              <a:pathLst>
                <a:path w="61" h="58">
                  <a:moveTo>
                    <a:pt x="61" y="58"/>
                  </a:moveTo>
                  <a:cubicBezTo>
                    <a:pt x="61" y="58"/>
                    <a:pt x="35" y="43"/>
                    <a:pt x="0" y="0"/>
                  </a:cubicBezTo>
                  <a:cubicBezTo>
                    <a:pt x="0" y="12"/>
                    <a:pt x="0" y="12"/>
                    <a:pt x="0" y="12"/>
                  </a:cubicBezTo>
                  <a:cubicBezTo>
                    <a:pt x="19" y="34"/>
                    <a:pt x="40" y="51"/>
                    <a:pt x="61" y="58"/>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0" name="Freeform 35"/>
            <p:cNvSpPr>
              <a:spLocks/>
            </p:cNvSpPr>
            <p:nvPr/>
          </p:nvSpPr>
          <p:spPr bwMode="auto">
            <a:xfrm>
              <a:off x="1901" y="3279"/>
              <a:ext cx="113" cy="40"/>
            </a:xfrm>
            <a:custGeom>
              <a:avLst/>
              <a:gdLst>
                <a:gd name="T0" fmla="*/ 48 w 48"/>
                <a:gd name="T1" fmla="*/ 15 h 17"/>
                <a:gd name="T2" fmla="*/ 0 w 48"/>
                <a:gd name="T3" fmla="*/ 0 h 17"/>
                <a:gd name="T4" fmla="*/ 0 w 48"/>
                <a:gd name="T5" fmla="*/ 6 h 17"/>
                <a:gd name="T6" fmla="*/ 48 w 48"/>
                <a:gd name="T7" fmla="*/ 15 h 17"/>
              </a:gdLst>
              <a:ahLst/>
              <a:cxnLst>
                <a:cxn ang="0">
                  <a:pos x="T0" y="T1"/>
                </a:cxn>
                <a:cxn ang="0">
                  <a:pos x="T2" y="T3"/>
                </a:cxn>
                <a:cxn ang="0">
                  <a:pos x="T4" y="T5"/>
                </a:cxn>
                <a:cxn ang="0">
                  <a:pos x="T6" y="T7"/>
                </a:cxn>
              </a:cxnLst>
              <a:rect l="0" t="0" r="r" b="b"/>
              <a:pathLst>
                <a:path w="48" h="17">
                  <a:moveTo>
                    <a:pt x="48" y="15"/>
                  </a:moveTo>
                  <a:cubicBezTo>
                    <a:pt x="48" y="15"/>
                    <a:pt x="31" y="13"/>
                    <a:pt x="0" y="0"/>
                  </a:cubicBezTo>
                  <a:cubicBezTo>
                    <a:pt x="0" y="6"/>
                    <a:pt x="0" y="6"/>
                    <a:pt x="0" y="6"/>
                  </a:cubicBezTo>
                  <a:cubicBezTo>
                    <a:pt x="18" y="13"/>
                    <a:pt x="34" y="17"/>
                    <a:pt x="48" y="15"/>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1" name="Freeform 36"/>
            <p:cNvSpPr>
              <a:spLocks/>
            </p:cNvSpPr>
            <p:nvPr/>
          </p:nvSpPr>
          <p:spPr bwMode="auto">
            <a:xfrm>
              <a:off x="1903" y="3454"/>
              <a:ext cx="196" cy="333"/>
            </a:xfrm>
            <a:custGeom>
              <a:avLst/>
              <a:gdLst>
                <a:gd name="T0" fmla="*/ 42 w 83"/>
                <a:gd name="T1" fmla="*/ 70 h 141"/>
                <a:gd name="T2" fmla="*/ 66 w 83"/>
                <a:gd name="T3" fmla="*/ 0 h 141"/>
                <a:gd name="T4" fmla="*/ 55 w 83"/>
                <a:gd name="T5" fmla="*/ 2 h 141"/>
                <a:gd name="T6" fmla="*/ 66 w 83"/>
                <a:gd name="T7" fmla="*/ 139 h 141"/>
                <a:gd name="T8" fmla="*/ 83 w 83"/>
                <a:gd name="T9" fmla="*/ 134 h 141"/>
                <a:gd name="T10" fmla="*/ 42 w 83"/>
                <a:gd name="T11" fmla="*/ 70 h 141"/>
              </a:gdLst>
              <a:ahLst/>
              <a:cxnLst>
                <a:cxn ang="0">
                  <a:pos x="T0" y="T1"/>
                </a:cxn>
                <a:cxn ang="0">
                  <a:pos x="T2" y="T3"/>
                </a:cxn>
                <a:cxn ang="0">
                  <a:pos x="T4" y="T5"/>
                </a:cxn>
                <a:cxn ang="0">
                  <a:pos x="T6" y="T7"/>
                </a:cxn>
                <a:cxn ang="0">
                  <a:pos x="T8" y="T9"/>
                </a:cxn>
                <a:cxn ang="0">
                  <a:pos x="T10" y="T11"/>
                </a:cxn>
              </a:cxnLst>
              <a:rect l="0" t="0" r="r" b="b"/>
              <a:pathLst>
                <a:path w="83" h="141">
                  <a:moveTo>
                    <a:pt x="42" y="70"/>
                  </a:moveTo>
                  <a:cubicBezTo>
                    <a:pt x="36" y="34"/>
                    <a:pt x="66" y="0"/>
                    <a:pt x="66" y="0"/>
                  </a:cubicBezTo>
                  <a:cubicBezTo>
                    <a:pt x="55" y="2"/>
                    <a:pt x="55" y="2"/>
                    <a:pt x="55" y="2"/>
                  </a:cubicBezTo>
                  <a:cubicBezTo>
                    <a:pt x="55" y="2"/>
                    <a:pt x="0" y="70"/>
                    <a:pt x="66" y="139"/>
                  </a:cubicBezTo>
                  <a:cubicBezTo>
                    <a:pt x="69" y="141"/>
                    <a:pt x="83" y="134"/>
                    <a:pt x="83" y="134"/>
                  </a:cubicBezTo>
                  <a:cubicBezTo>
                    <a:pt x="83" y="134"/>
                    <a:pt x="48" y="106"/>
                    <a:pt x="42" y="70"/>
                  </a:cubicBezTo>
                  <a:close/>
                </a:path>
              </a:pathLst>
            </a:custGeom>
            <a:solidFill>
              <a:srgbClr val="9C56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52" name="Group 52"/>
          <p:cNvGrpSpPr>
            <a:grpSpLocks noChangeAspect="1"/>
          </p:cNvGrpSpPr>
          <p:nvPr/>
        </p:nvGrpSpPr>
        <p:grpSpPr bwMode="auto">
          <a:xfrm rot="19948164">
            <a:off x="11143247" y="105148"/>
            <a:ext cx="675071" cy="772505"/>
            <a:chOff x="4634" y="754"/>
            <a:chExt cx="1164" cy="1332"/>
          </a:xfrm>
        </p:grpSpPr>
        <p:sp>
          <p:nvSpPr>
            <p:cNvPr id="53" name="Freeform 53"/>
            <p:cNvSpPr>
              <a:spLocks/>
            </p:cNvSpPr>
            <p:nvPr/>
          </p:nvSpPr>
          <p:spPr bwMode="auto">
            <a:xfrm>
              <a:off x="4634" y="754"/>
              <a:ext cx="1164" cy="1235"/>
            </a:xfrm>
            <a:custGeom>
              <a:avLst/>
              <a:gdLst>
                <a:gd name="T0" fmla="*/ 215 w 493"/>
                <a:gd name="T1" fmla="*/ 466 h 523"/>
                <a:gd name="T2" fmla="*/ 30 w 493"/>
                <a:gd name="T3" fmla="*/ 330 h 523"/>
                <a:gd name="T4" fmla="*/ 114 w 493"/>
                <a:gd name="T5" fmla="*/ 369 h 523"/>
                <a:gd name="T6" fmla="*/ 58 w 493"/>
                <a:gd name="T7" fmla="*/ 111 h 523"/>
                <a:gd name="T8" fmla="*/ 179 w 493"/>
                <a:gd name="T9" fmla="*/ 237 h 523"/>
                <a:gd name="T10" fmla="*/ 334 w 493"/>
                <a:gd name="T11" fmla="*/ 0 h 523"/>
                <a:gd name="T12" fmla="*/ 322 w 493"/>
                <a:gd name="T13" fmla="*/ 267 h 523"/>
                <a:gd name="T14" fmla="*/ 493 w 493"/>
                <a:gd name="T15" fmla="*/ 187 h 523"/>
                <a:gd name="T16" fmla="*/ 399 w 493"/>
                <a:gd name="T17" fmla="*/ 370 h 523"/>
                <a:gd name="T18" fmla="*/ 466 w 493"/>
                <a:gd name="T19" fmla="*/ 355 h 523"/>
                <a:gd name="T20" fmla="*/ 215 w 493"/>
                <a:gd name="T21" fmla="*/ 466 h 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93" h="523">
                  <a:moveTo>
                    <a:pt x="215" y="466"/>
                  </a:moveTo>
                  <a:cubicBezTo>
                    <a:pt x="215" y="466"/>
                    <a:pt x="56" y="467"/>
                    <a:pt x="30" y="330"/>
                  </a:cubicBezTo>
                  <a:cubicBezTo>
                    <a:pt x="55" y="357"/>
                    <a:pt x="114" y="369"/>
                    <a:pt x="114" y="369"/>
                  </a:cubicBezTo>
                  <a:cubicBezTo>
                    <a:pt x="114" y="369"/>
                    <a:pt x="0" y="235"/>
                    <a:pt x="58" y="111"/>
                  </a:cubicBezTo>
                  <a:cubicBezTo>
                    <a:pt x="87" y="164"/>
                    <a:pt x="179" y="237"/>
                    <a:pt x="179" y="237"/>
                  </a:cubicBezTo>
                  <a:cubicBezTo>
                    <a:pt x="179" y="237"/>
                    <a:pt x="179" y="100"/>
                    <a:pt x="334" y="0"/>
                  </a:cubicBezTo>
                  <a:cubicBezTo>
                    <a:pt x="330" y="72"/>
                    <a:pt x="322" y="267"/>
                    <a:pt x="322" y="267"/>
                  </a:cubicBezTo>
                  <a:cubicBezTo>
                    <a:pt x="493" y="187"/>
                    <a:pt x="493" y="187"/>
                    <a:pt x="493" y="187"/>
                  </a:cubicBezTo>
                  <a:cubicBezTo>
                    <a:pt x="493" y="187"/>
                    <a:pt x="464" y="333"/>
                    <a:pt x="399" y="370"/>
                  </a:cubicBezTo>
                  <a:cubicBezTo>
                    <a:pt x="426" y="380"/>
                    <a:pt x="466" y="355"/>
                    <a:pt x="466" y="355"/>
                  </a:cubicBezTo>
                  <a:cubicBezTo>
                    <a:pt x="466" y="355"/>
                    <a:pt x="407" y="523"/>
                    <a:pt x="215" y="466"/>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4" name="Freeform 54"/>
            <p:cNvSpPr>
              <a:spLocks/>
            </p:cNvSpPr>
            <p:nvPr/>
          </p:nvSpPr>
          <p:spPr bwMode="auto">
            <a:xfrm>
              <a:off x="4733" y="829"/>
              <a:ext cx="987" cy="1002"/>
            </a:xfrm>
            <a:custGeom>
              <a:avLst/>
              <a:gdLst>
                <a:gd name="T0" fmla="*/ 223 w 418"/>
                <a:gd name="T1" fmla="*/ 422 h 424"/>
                <a:gd name="T2" fmla="*/ 385 w 418"/>
                <a:gd name="T3" fmla="*/ 358 h 424"/>
                <a:gd name="T4" fmla="*/ 304 w 418"/>
                <a:gd name="T5" fmla="*/ 360 h 424"/>
                <a:gd name="T6" fmla="*/ 417 w 418"/>
                <a:gd name="T7" fmla="*/ 196 h 424"/>
                <a:gd name="T8" fmla="*/ 255 w 418"/>
                <a:gd name="T9" fmla="*/ 268 h 424"/>
                <a:gd name="T10" fmla="*/ 272 w 418"/>
                <a:gd name="T11" fmla="*/ 0 h 424"/>
                <a:gd name="T12" fmla="*/ 150 w 418"/>
                <a:gd name="T13" fmla="*/ 242 h 424"/>
                <a:gd name="T14" fmla="*/ 25 w 418"/>
                <a:gd name="T15" fmla="*/ 126 h 424"/>
                <a:gd name="T16" fmla="*/ 130 w 418"/>
                <a:gd name="T17" fmla="*/ 365 h 424"/>
                <a:gd name="T18" fmla="*/ 30 w 418"/>
                <a:gd name="T19" fmla="*/ 339 h 424"/>
                <a:gd name="T20" fmla="*/ 217 w 418"/>
                <a:gd name="T21" fmla="*/ 424 h 424"/>
                <a:gd name="T22" fmla="*/ 223 w 418"/>
                <a:gd name="T23" fmla="*/ 422 h 424"/>
                <a:gd name="T24" fmla="*/ 223 w 418"/>
                <a:gd name="T25" fmla="*/ 422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8" h="424">
                  <a:moveTo>
                    <a:pt x="223" y="422"/>
                  </a:moveTo>
                  <a:cubicBezTo>
                    <a:pt x="223" y="422"/>
                    <a:pt x="374" y="422"/>
                    <a:pt x="385" y="358"/>
                  </a:cubicBezTo>
                  <a:cubicBezTo>
                    <a:pt x="347" y="378"/>
                    <a:pt x="304" y="360"/>
                    <a:pt x="304" y="360"/>
                  </a:cubicBezTo>
                  <a:cubicBezTo>
                    <a:pt x="304" y="360"/>
                    <a:pt x="418" y="274"/>
                    <a:pt x="417" y="196"/>
                  </a:cubicBezTo>
                  <a:cubicBezTo>
                    <a:pt x="366" y="228"/>
                    <a:pt x="255" y="268"/>
                    <a:pt x="255" y="268"/>
                  </a:cubicBezTo>
                  <a:cubicBezTo>
                    <a:pt x="255" y="268"/>
                    <a:pt x="254" y="98"/>
                    <a:pt x="272" y="0"/>
                  </a:cubicBezTo>
                  <a:cubicBezTo>
                    <a:pt x="208" y="50"/>
                    <a:pt x="161" y="169"/>
                    <a:pt x="150" y="242"/>
                  </a:cubicBezTo>
                  <a:cubicBezTo>
                    <a:pt x="113" y="233"/>
                    <a:pt x="45" y="163"/>
                    <a:pt x="25" y="126"/>
                  </a:cubicBezTo>
                  <a:cubicBezTo>
                    <a:pt x="0" y="243"/>
                    <a:pt x="117" y="355"/>
                    <a:pt x="130" y="365"/>
                  </a:cubicBezTo>
                  <a:cubicBezTo>
                    <a:pt x="95" y="373"/>
                    <a:pt x="61" y="358"/>
                    <a:pt x="30" y="339"/>
                  </a:cubicBezTo>
                  <a:cubicBezTo>
                    <a:pt x="53" y="396"/>
                    <a:pt x="148" y="422"/>
                    <a:pt x="217" y="424"/>
                  </a:cubicBezTo>
                  <a:cubicBezTo>
                    <a:pt x="223" y="422"/>
                    <a:pt x="223" y="422"/>
                    <a:pt x="223" y="422"/>
                  </a:cubicBezTo>
                  <a:cubicBezTo>
                    <a:pt x="223" y="422"/>
                    <a:pt x="223" y="422"/>
                    <a:pt x="223" y="422"/>
                  </a:cubicBezTo>
                  <a:close/>
                </a:path>
              </a:pathLst>
            </a:custGeom>
            <a:solidFill>
              <a:srgbClr val="DD72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5" name="Freeform 55"/>
            <p:cNvSpPr>
              <a:spLocks/>
            </p:cNvSpPr>
            <p:nvPr/>
          </p:nvSpPr>
          <p:spPr bwMode="auto">
            <a:xfrm>
              <a:off x="5118" y="1094"/>
              <a:ext cx="163" cy="696"/>
            </a:xfrm>
            <a:custGeom>
              <a:avLst/>
              <a:gdLst>
                <a:gd name="T0" fmla="*/ 53 w 69"/>
                <a:gd name="T1" fmla="*/ 295 h 295"/>
                <a:gd name="T2" fmla="*/ 69 w 69"/>
                <a:gd name="T3" fmla="*/ 0 h 295"/>
                <a:gd name="T4" fmla="*/ 53 w 69"/>
                <a:gd name="T5" fmla="*/ 295 h 295"/>
              </a:gdLst>
              <a:ahLst/>
              <a:cxnLst>
                <a:cxn ang="0">
                  <a:pos x="T0" y="T1"/>
                </a:cxn>
                <a:cxn ang="0">
                  <a:pos x="T2" y="T3"/>
                </a:cxn>
                <a:cxn ang="0">
                  <a:pos x="T4" y="T5"/>
                </a:cxn>
              </a:cxnLst>
              <a:rect l="0" t="0" r="r" b="b"/>
              <a:pathLst>
                <a:path w="69" h="295">
                  <a:moveTo>
                    <a:pt x="53" y="295"/>
                  </a:moveTo>
                  <a:cubicBezTo>
                    <a:pt x="53" y="295"/>
                    <a:pt x="12" y="195"/>
                    <a:pt x="69" y="0"/>
                  </a:cubicBezTo>
                  <a:cubicBezTo>
                    <a:pt x="52" y="26"/>
                    <a:pt x="0" y="217"/>
                    <a:pt x="53" y="29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6" name="Freeform 56"/>
            <p:cNvSpPr>
              <a:spLocks/>
            </p:cNvSpPr>
            <p:nvPr/>
          </p:nvSpPr>
          <p:spPr bwMode="auto">
            <a:xfrm>
              <a:off x="4858" y="1299"/>
              <a:ext cx="317" cy="338"/>
            </a:xfrm>
            <a:custGeom>
              <a:avLst/>
              <a:gdLst>
                <a:gd name="T0" fmla="*/ 134 w 134"/>
                <a:gd name="T1" fmla="*/ 143 h 143"/>
                <a:gd name="T2" fmla="*/ 0 w 134"/>
                <a:gd name="T3" fmla="*/ 0 h 143"/>
                <a:gd name="T4" fmla="*/ 134 w 134"/>
                <a:gd name="T5" fmla="*/ 143 h 143"/>
              </a:gdLst>
              <a:ahLst/>
              <a:cxnLst>
                <a:cxn ang="0">
                  <a:pos x="T0" y="T1"/>
                </a:cxn>
                <a:cxn ang="0">
                  <a:pos x="T2" y="T3"/>
                </a:cxn>
                <a:cxn ang="0">
                  <a:pos x="T4" y="T5"/>
                </a:cxn>
              </a:cxnLst>
              <a:rect l="0" t="0" r="r" b="b"/>
              <a:pathLst>
                <a:path w="134" h="143">
                  <a:moveTo>
                    <a:pt x="134" y="143"/>
                  </a:moveTo>
                  <a:cubicBezTo>
                    <a:pt x="134" y="143"/>
                    <a:pt x="68" y="117"/>
                    <a:pt x="0" y="0"/>
                  </a:cubicBezTo>
                  <a:cubicBezTo>
                    <a:pt x="5" y="20"/>
                    <a:pt x="72" y="133"/>
                    <a:pt x="134" y="143"/>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7" name="Freeform 57"/>
            <p:cNvSpPr>
              <a:spLocks/>
            </p:cNvSpPr>
            <p:nvPr/>
          </p:nvSpPr>
          <p:spPr bwMode="auto">
            <a:xfrm>
              <a:off x="4912" y="1710"/>
              <a:ext cx="277" cy="95"/>
            </a:xfrm>
            <a:custGeom>
              <a:avLst/>
              <a:gdLst>
                <a:gd name="T0" fmla="*/ 117 w 117"/>
                <a:gd name="T1" fmla="*/ 22 h 40"/>
                <a:gd name="T2" fmla="*/ 0 w 117"/>
                <a:gd name="T3" fmla="*/ 0 h 40"/>
                <a:gd name="T4" fmla="*/ 117 w 117"/>
                <a:gd name="T5" fmla="*/ 22 h 40"/>
              </a:gdLst>
              <a:ahLst/>
              <a:cxnLst>
                <a:cxn ang="0">
                  <a:pos x="T0" y="T1"/>
                </a:cxn>
                <a:cxn ang="0">
                  <a:pos x="T2" y="T3"/>
                </a:cxn>
                <a:cxn ang="0">
                  <a:pos x="T4" y="T5"/>
                </a:cxn>
              </a:cxnLst>
              <a:rect l="0" t="0" r="r" b="b"/>
              <a:pathLst>
                <a:path w="117" h="40">
                  <a:moveTo>
                    <a:pt x="117" y="22"/>
                  </a:moveTo>
                  <a:cubicBezTo>
                    <a:pt x="117" y="22"/>
                    <a:pt x="75" y="34"/>
                    <a:pt x="0" y="0"/>
                  </a:cubicBezTo>
                  <a:cubicBezTo>
                    <a:pt x="9" y="8"/>
                    <a:pt x="82" y="40"/>
                    <a:pt x="117" y="22"/>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8" name="Freeform 58"/>
            <p:cNvSpPr>
              <a:spLocks/>
            </p:cNvSpPr>
            <p:nvPr/>
          </p:nvSpPr>
          <p:spPr bwMode="auto">
            <a:xfrm>
              <a:off x="5257" y="1401"/>
              <a:ext cx="387" cy="260"/>
            </a:xfrm>
            <a:custGeom>
              <a:avLst/>
              <a:gdLst>
                <a:gd name="T0" fmla="*/ 0 w 164"/>
                <a:gd name="T1" fmla="*/ 105 h 110"/>
                <a:gd name="T2" fmla="*/ 164 w 164"/>
                <a:gd name="T3" fmla="*/ 0 h 110"/>
                <a:gd name="T4" fmla="*/ 0 w 164"/>
                <a:gd name="T5" fmla="*/ 105 h 110"/>
              </a:gdLst>
              <a:ahLst/>
              <a:cxnLst>
                <a:cxn ang="0">
                  <a:pos x="T0" y="T1"/>
                </a:cxn>
                <a:cxn ang="0">
                  <a:pos x="T2" y="T3"/>
                </a:cxn>
                <a:cxn ang="0">
                  <a:pos x="T4" y="T5"/>
                </a:cxn>
              </a:cxnLst>
              <a:rect l="0" t="0" r="r" b="b"/>
              <a:pathLst>
                <a:path w="164" h="110">
                  <a:moveTo>
                    <a:pt x="0" y="105"/>
                  </a:moveTo>
                  <a:cubicBezTo>
                    <a:pt x="0" y="105"/>
                    <a:pt x="70" y="96"/>
                    <a:pt x="164" y="0"/>
                  </a:cubicBezTo>
                  <a:cubicBezTo>
                    <a:pt x="155" y="18"/>
                    <a:pt x="62" y="110"/>
                    <a:pt x="0" y="105"/>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59" name="Freeform 59"/>
            <p:cNvSpPr>
              <a:spLocks/>
            </p:cNvSpPr>
            <p:nvPr/>
          </p:nvSpPr>
          <p:spPr bwMode="auto">
            <a:xfrm>
              <a:off x="5238" y="1701"/>
              <a:ext cx="373" cy="118"/>
            </a:xfrm>
            <a:custGeom>
              <a:avLst/>
              <a:gdLst>
                <a:gd name="T0" fmla="*/ 0 w 158"/>
                <a:gd name="T1" fmla="*/ 26 h 50"/>
                <a:gd name="T2" fmla="*/ 158 w 158"/>
                <a:gd name="T3" fmla="*/ 0 h 50"/>
                <a:gd name="T4" fmla="*/ 0 w 158"/>
                <a:gd name="T5" fmla="*/ 26 h 50"/>
              </a:gdLst>
              <a:ahLst/>
              <a:cxnLst>
                <a:cxn ang="0">
                  <a:pos x="T0" y="T1"/>
                </a:cxn>
                <a:cxn ang="0">
                  <a:pos x="T2" y="T3"/>
                </a:cxn>
                <a:cxn ang="0">
                  <a:pos x="T4" y="T5"/>
                </a:cxn>
              </a:cxnLst>
              <a:rect l="0" t="0" r="r" b="b"/>
              <a:pathLst>
                <a:path w="158" h="50">
                  <a:moveTo>
                    <a:pt x="0" y="26"/>
                  </a:moveTo>
                  <a:cubicBezTo>
                    <a:pt x="0" y="26"/>
                    <a:pt x="55" y="43"/>
                    <a:pt x="158" y="0"/>
                  </a:cubicBezTo>
                  <a:cubicBezTo>
                    <a:pt x="144" y="11"/>
                    <a:pt x="45" y="50"/>
                    <a:pt x="0" y="26"/>
                  </a:cubicBezTo>
                  <a:close/>
                </a:path>
              </a:pathLst>
            </a:custGeom>
            <a:solidFill>
              <a:srgbClr val="6E401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0" name="Freeform 60"/>
            <p:cNvSpPr>
              <a:spLocks/>
            </p:cNvSpPr>
            <p:nvPr/>
          </p:nvSpPr>
          <p:spPr bwMode="auto">
            <a:xfrm>
              <a:off x="5042" y="1847"/>
              <a:ext cx="187" cy="239"/>
            </a:xfrm>
            <a:custGeom>
              <a:avLst/>
              <a:gdLst>
                <a:gd name="T0" fmla="*/ 59 w 79"/>
                <a:gd name="T1" fmla="*/ 6 h 101"/>
                <a:gd name="T2" fmla="*/ 11 w 79"/>
                <a:gd name="T3" fmla="*/ 101 h 101"/>
                <a:gd name="T4" fmla="*/ 0 w 79"/>
                <a:gd name="T5" fmla="*/ 92 h 101"/>
                <a:gd name="T6" fmla="*/ 49 w 79"/>
                <a:gd name="T7" fmla="*/ 58 h 101"/>
                <a:gd name="T8" fmla="*/ 52 w 79"/>
                <a:gd name="T9" fmla="*/ 0 h 101"/>
                <a:gd name="T10" fmla="*/ 59 w 79"/>
                <a:gd name="T11" fmla="*/ 6 h 101"/>
                <a:gd name="T12" fmla="*/ 59 w 79"/>
                <a:gd name="T13" fmla="*/ 6 h 101"/>
              </a:gdLst>
              <a:ahLst/>
              <a:cxnLst>
                <a:cxn ang="0">
                  <a:pos x="T0" y="T1"/>
                </a:cxn>
                <a:cxn ang="0">
                  <a:pos x="T2" y="T3"/>
                </a:cxn>
                <a:cxn ang="0">
                  <a:pos x="T4" y="T5"/>
                </a:cxn>
                <a:cxn ang="0">
                  <a:pos x="T6" y="T7"/>
                </a:cxn>
                <a:cxn ang="0">
                  <a:pos x="T8" y="T9"/>
                </a:cxn>
                <a:cxn ang="0">
                  <a:pos x="T10" y="T11"/>
                </a:cxn>
                <a:cxn ang="0">
                  <a:pos x="T12" y="T13"/>
                </a:cxn>
              </a:cxnLst>
              <a:rect l="0" t="0" r="r" b="b"/>
              <a:pathLst>
                <a:path w="79" h="101">
                  <a:moveTo>
                    <a:pt x="59" y="6"/>
                  </a:moveTo>
                  <a:cubicBezTo>
                    <a:pt x="59" y="6"/>
                    <a:pt x="79" y="71"/>
                    <a:pt x="11" y="101"/>
                  </a:cubicBezTo>
                  <a:cubicBezTo>
                    <a:pt x="8" y="101"/>
                    <a:pt x="0" y="92"/>
                    <a:pt x="0" y="92"/>
                  </a:cubicBezTo>
                  <a:cubicBezTo>
                    <a:pt x="0" y="92"/>
                    <a:pt x="34" y="82"/>
                    <a:pt x="49" y="58"/>
                  </a:cubicBezTo>
                  <a:cubicBezTo>
                    <a:pt x="63" y="33"/>
                    <a:pt x="52" y="0"/>
                    <a:pt x="52" y="0"/>
                  </a:cubicBezTo>
                  <a:cubicBezTo>
                    <a:pt x="59" y="6"/>
                    <a:pt x="59" y="6"/>
                    <a:pt x="59" y="6"/>
                  </a:cubicBezTo>
                  <a:cubicBezTo>
                    <a:pt x="59" y="6"/>
                    <a:pt x="59" y="6"/>
                    <a:pt x="59" y="6"/>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grpSp>
        <p:nvGrpSpPr>
          <p:cNvPr id="61" name="Group 64"/>
          <p:cNvGrpSpPr>
            <a:grpSpLocks noChangeAspect="1"/>
          </p:cNvGrpSpPr>
          <p:nvPr/>
        </p:nvGrpSpPr>
        <p:grpSpPr bwMode="auto">
          <a:xfrm flipH="1">
            <a:off x="10782665" y="2958792"/>
            <a:ext cx="1028242" cy="1140705"/>
            <a:chOff x="2052" y="995"/>
            <a:chExt cx="768" cy="852"/>
          </a:xfrm>
        </p:grpSpPr>
        <p:sp>
          <p:nvSpPr>
            <p:cNvPr id="62" name="Freeform 65"/>
            <p:cNvSpPr>
              <a:spLocks/>
            </p:cNvSpPr>
            <p:nvPr/>
          </p:nvSpPr>
          <p:spPr bwMode="auto">
            <a:xfrm>
              <a:off x="2430" y="1616"/>
              <a:ext cx="151" cy="231"/>
            </a:xfrm>
            <a:custGeom>
              <a:avLst/>
              <a:gdLst>
                <a:gd name="T0" fmla="*/ 33 w 64"/>
                <a:gd name="T1" fmla="*/ 4 h 98"/>
                <a:gd name="T2" fmla="*/ 12 w 64"/>
                <a:gd name="T3" fmla="*/ 97 h 98"/>
                <a:gd name="T4" fmla="*/ 0 w 64"/>
                <a:gd name="T5" fmla="*/ 92 h 98"/>
                <a:gd name="T6" fmla="*/ 35 w 64"/>
                <a:gd name="T7" fmla="*/ 51 h 98"/>
                <a:gd name="T8" fmla="*/ 24 w 64"/>
                <a:gd name="T9" fmla="*/ 0 h 98"/>
                <a:gd name="T10" fmla="*/ 33 w 64"/>
                <a:gd name="T11" fmla="*/ 4 h 98"/>
                <a:gd name="T12" fmla="*/ 33 w 64"/>
                <a:gd name="T13" fmla="*/ 4 h 98"/>
              </a:gdLst>
              <a:ahLst/>
              <a:cxnLst>
                <a:cxn ang="0">
                  <a:pos x="T0" y="T1"/>
                </a:cxn>
                <a:cxn ang="0">
                  <a:pos x="T2" y="T3"/>
                </a:cxn>
                <a:cxn ang="0">
                  <a:pos x="T4" y="T5"/>
                </a:cxn>
                <a:cxn ang="0">
                  <a:pos x="T6" y="T7"/>
                </a:cxn>
                <a:cxn ang="0">
                  <a:pos x="T8" y="T9"/>
                </a:cxn>
                <a:cxn ang="0">
                  <a:pos x="T10" y="T11"/>
                </a:cxn>
                <a:cxn ang="0">
                  <a:pos x="T12" y="T13"/>
                </a:cxn>
              </a:cxnLst>
              <a:rect l="0" t="0" r="r" b="b"/>
              <a:pathLst>
                <a:path w="64" h="98">
                  <a:moveTo>
                    <a:pt x="33" y="4"/>
                  </a:moveTo>
                  <a:cubicBezTo>
                    <a:pt x="33" y="4"/>
                    <a:pt x="64" y="56"/>
                    <a:pt x="12" y="97"/>
                  </a:cubicBezTo>
                  <a:cubicBezTo>
                    <a:pt x="9" y="98"/>
                    <a:pt x="0" y="92"/>
                    <a:pt x="0" y="92"/>
                  </a:cubicBezTo>
                  <a:cubicBezTo>
                    <a:pt x="0" y="92"/>
                    <a:pt x="28" y="76"/>
                    <a:pt x="35" y="51"/>
                  </a:cubicBezTo>
                  <a:cubicBezTo>
                    <a:pt x="42" y="28"/>
                    <a:pt x="24" y="0"/>
                    <a:pt x="24" y="0"/>
                  </a:cubicBezTo>
                  <a:cubicBezTo>
                    <a:pt x="33" y="4"/>
                    <a:pt x="33" y="4"/>
                    <a:pt x="33" y="4"/>
                  </a:cubicBezTo>
                  <a:cubicBezTo>
                    <a:pt x="33" y="4"/>
                    <a:pt x="33" y="4"/>
                    <a:pt x="33" y="4"/>
                  </a:cubicBezTo>
                  <a:close/>
                </a:path>
              </a:pathLst>
            </a:custGeom>
            <a:solidFill>
              <a:srgbClr val="925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3" name="Freeform 66"/>
            <p:cNvSpPr>
              <a:spLocks/>
            </p:cNvSpPr>
            <p:nvPr/>
          </p:nvSpPr>
          <p:spPr bwMode="auto">
            <a:xfrm>
              <a:off x="2052" y="995"/>
              <a:ext cx="768" cy="729"/>
            </a:xfrm>
            <a:custGeom>
              <a:avLst/>
              <a:gdLst>
                <a:gd name="T0" fmla="*/ 162 w 325"/>
                <a:gd name="T1" fmla="*/ 301 h 309"/>
                <a:gd name="T2" fmla="*/ 291 w 325"/>
                <a:gd name="T3" fmla="*/ 223 h 309"/>
                <a:gd name="T4" fmla="*/ 304 w 325"/>
                <a:gd name="T5" fmla="*/ 152 h 309"/>
                <a:gd name="T6" fmla="*/ 249 w 325"/>
                <a:gd name="T7" fmla="*/ 207 h 309"/>
                <a:gd name="T8" fmla="*/ 268 w 325"/>
                <a:gd name="T9" fmla="*/ 58 h 309"/>
                <a:gd name="T10" fmla="*/ 243 w 325"/>
                <a:gd name="T11" fmla="*/ 27 h 309"/>
                <a:gd name="T12" fmla="*/ 197 w 325"/>
                <a:gd name="T13" fmla="*/ 120 h 309"/>
                <a:gd name="T14" fmla="*/ 108 w 325"/>
                <a:gd name="T15" fmla="*/ 30 h 309"/>
                <a:gd name="T16" fmla="*/ 42 w 325"/>
                <a:gd name="T17" fmla="*/ 0 h 309"/>
                <a:gd name="T18" fmla="*/ 116 w 325"/>
                <a:gd name="T19" fmla="*/ 173 h 309"/>
                <a:gd name="T20" fmla="*/ 0 w 325"/>
                <a:gd name="T21" fmla="*/ 162 h 309"/>
                <a:gd name="T22" fmla="*/ 87 w 325"/>
                <a:gd name="T23" fmla="*/ 257 h 309"/>
                <a:gd name="T24" fmla="*/ 46 w 325"/>
                <a:gd name="T25" fmla="*/ 261 h 309"/>
                <a:gd name="T26" fmla="*/ 94 w 325"/>
                <a:gd name="T27" fmla="*/ 300 h 309"/>
                <a:gd name="T28" fmla="*/ 157 w 325"/>
                <a:gd name="T29" fmla="*/ 303 h 309"/>
                <a:gd name="T30" fmla="*/ 162 w 325"/>
                <a:gd name="T31" fmla="*/ 301 h 309"/>
                <a:gd name="T32" fmla="*/ 162 w 325"/>
                <a:gd name="T33" fmla="*/ 301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25" h="309">
                  <a:moveTo>
                    <a:pt x="162" y="301"/>
                  </a:moveTo>
                  <a:cubicBezTo>
                    <a:pt x="162" y="301"/>
                    <a:pt x="258" y="275"/>
                    <a:pt x="291" y="223"/>
                  </a:cubicBezTo>
                  <a:cubicBezTo>
                    <a:pt x="325" y="171"/>
                    <a:pt x="304" y="152"/>
                    <a:pt x="304" y="152"/>
                  </a:cubicBezTo>
                  <a:cubicBezTo>
                    <a:pt x="249" y="207"/>
                    <a:pt x="249" y="207"/>
                    <a:pt x="249" y="207"/>
                  </a:cubicBezTo>
                  <a:cubicBezTo>
                    <a:pt x="249" y="207"/>
                    <a:pt x="297" y="110"/>
                    <a:pt x="268" y="58"/>
                  </a:cubicBezTo>
                  <a:cubicBezTo>
                    <a:pt x="252" y="30"/>
                    <a:pt x="243" y="27"/>
                    <a:pt x="243" y="27"/>
                  </a:cubicBezTo>
                  <a:cubicBezTo>
                    <a:pt x="243" y="27"/>
                    <a:pt x="216" y="93"/>
                    <a:pt x="197" y="120"/>
                  </a:cubicBezTo>
                  <a:cubicBezTo>
                    <a:pt x="192" y="106"/>
                    <a:pt x="148" y="51"/>
                    <a:pt x="108" y="30"/>
                  </a:cubicBezTo>
                  <a:cubicBezTo>
                    <a:pt x="66" y="8"/>
                    <a:pt x="42" y="0"/>
                    <a:pt x="42" y="0"/>
                  </a:cubicBezTo>
                  <a:cubicBezTo>
                    <a:pt x="116" y="173"/>
                    <a:pt x="116" y="173"/>
                    <a:pt x="116" y="173"/>
                  </a:cubicBezTo>
                  <a:cubicBezTo>
                    <a:pt x="0" y="162"/>
                    <a:pt x="0" y="162"/>
                    <a:pt x="0" y="162"/>
                  </a:cubicBezTo>
                  <a:cubicBezTo>
                    <a:pt x="0" y="162"/>
                    <a:pt x="5" y="237"/>
                    <a:pt x="87" y="257"/>
                  </a:cubicBezTo>
                  <a:cubicBezTo>
                    <a:pt x="71" y="262"/>
                    <a:pt x="46" y="261"/>
                    <a:pt x="46" y="261"/>
                  </a:cubicBezTo>
                  <a:cubicBezTo>
                    <a:pt x="46" y="261"/>
                    <a:pt x="64" y="290"/>
                    <a:pt x="94" y="300"/>
                  </a:cubicBezTo>
                  <a:cubicBezTo>
                    <a:pt x="122" y="309"/>
                    <a:pt x="157" y="303"/>
                    <a:pt x="157" y="303"/>
                  </a:cubicBezTo>
                  <a:cubicBezTo>
                    <a:pt x="162" y="301"/>
                    <a:pt x="162" y="301"/>
                    <a:pt x="162" y="301"/>
                  </a:cubicBezTo>
                  <a:cubicBezTo>
                    <a:pt x="162" y="301"/>
                    <a:pt x="162" y="301"/>
                    <a:pt x="162" y="301"/>
                  </a:cubicBezTo>
                  <a:close/>
                </a:path>
              </a:pathLst>
            </a:custGeom>
            <a:solidFill>
              <a:srgbClr val="FFF7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4" name="Freeform 67"/>
            <p:cNvSpPr>
              <a:spLocks/>
            </p:cNvSpPr>
            <p:nvPr/>
          </p:nvSpPr>
          <p:spPr bwMode="auto">
            <a:xfrm>
              <a:off x="2090" y="1054"/>
              <a:ext cx="650" cy="677"/>
            </a:xfrm>
            <a:custGeom>
              <a:avLst/>
              <a:gdLst>
                <a:gd name="T0" fmla="*/ 172 w 275"/>
                <a:gd name="T1" fmla="*/ 254 h 287"/>
                <a:gd name="T2" fmla="*/ 55 w 275"/>
                <a:gd name="T3" fmla="*/ 249 h 287"/>
                <a:gd name="T4" fmla="*/ 108 w 275"/>
                <a:gd name="T5" fmla="*/ 232 h 287"/>
                <a:gd name="T6" fmla="*/ 0 w 275"/>
                <a:gd name="T7" fmla="*/ 156 h 287"/>
                <a:gd name="T8" fmla="*/ 117 w 275"/>
                <a:gd name="T9" fmla="*/ 164 h 287"/>
                <a:gd name="T10" fmla="*/ 49 w 275"/>
                <a:gd name="T11" fmla="*/ 0 h 287"/>
                <a:gd name="T12" fmla="*/ 178 w 275"/>
                <a:gd name="T13" fmla="*/ 125 h 287"/>
                <a:gd name="T14" fmla="*/ 232 w 275"/>
                <a:gd name="T15" fmla="*/ 25 h 287"/>
                <a:gd name="T16" fmla="*/ 218 w 275"/>
                <a:gd name="T17" fmla="*/ 197 h 287"/>
                <a:gd name="T18" fmla="*/ 275 w 275"/>
                <a:gd name="T19" fmla="*/ 160 h 287"/>
                <a:gd name="T20" fmla="*/ 176 w 275"/>
                <a:gd name="T21" fmla="*/ 254 h 287"/>
                <a:gd name="T22" fmla="*/ 172 w 275"/>
                <a:gd name="T23" fmla="*/ 254 h 287"/>
                <a:gd name="T24" fmla="*/ 172 w 275"/>
                <a:gd name="T25" fmla="*/ 25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287">
                  <a:moveTo>
                    <a:pt x="172" y="254"/>
                  </a:moveTo>
                  <a:cubicBezTo>
                    <a:pt x="172" y="254"/>
                    <a:pt x="77" y="287"/>
                    <a:pt x="55" y="249"/>
                  </a:cubicBezTo>
                  <a:cubicBezTo>
                    <a:pt x="84" y="254"/>
                    <a:pt x="108" y="232"/>
                    <a:pt x="108" y="232"/>
                  </a:cubicBezTo>
                  <a:cubicBezTo>
                    <a:pt x="108" y="232"/>
                    <a:pt x="17" y="204"/>
                    <a:pt x="0" y="156"/>
                  </a:cubicBezTo>
                  <a:cubicBezTo>
                    <a:pt x="39" y="163"/>
                    <a:pt x="117" y="164"/>
                    <a:pt x="117" y="164"/>
                  </a:cubicBezTo>
                  <a:cubicBezTo>
                    <a:pt x="117" y="164"/>
                    <a:pt x="81" y="58"/>
                    <a:pt x="49" y="0"/>
                  </a:cubicBezTo>
                  <a:cubicBezTo>
                    <a:pt x="99" y="17"/>
                    <a:pt x="156" y="81"/>
                    <a:pt x="178" y="125"/>
                  </a:cubicBezTo>
                  <a:cubicBezTo>
                    <a:pt x="200" y="111"/>
                    <a:pt x="227" y="52"/>
                    <a:pt x="232" y="25"/>
                  </a:cubicBezTo>
                  <a:cubicBezTo>
                    <a:pt x="273" y="93"/>
                    <a:pt x="224" y="189"/>
                    <a:pt x="218" y="197"/>
                  </a:cubicBezTo>
                  <a:cubicBezTo>
                    <a:pt x="242" y="195"/>
                    <a:pt x="259" y="178"/>
                    <a:pt x="275" y="160"/>
                  </a:cubicBezTo>
                  <a:cubicBezTo>
                    <a:pt x="273" y="200"/>
                    <a:pt x="219" y="237"/>
                    <a:pt x="176" y="254"/>
                  </a:cubicBezTo>
                  <a:cubicBezTo>
                    <a:pt x="172" y="254"/>
                    <a:pt x="172" y="254"/>
                    <a:pt x="172" y="254"/>
                  </a:cubicBezTo>
                  <a:cubicBezTo>
                    <a:pt x="172" y="254"/>
                    <a:pt x="172" y="254"/>
                    <a:pt x="172" y="254"/>
                  </a:cubicBezTo>
                  <a:close/>
                </a:path>
              </a:pathLst>
            </a:custGeom>
            <a:solidFill>
              <a:srgbClr val="AFAF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5" name="Freeform 68"/>
            <p:cNvSpPr>
              <a:spLocks/>
            </p:cNvSpPr>
            <p:nvPr/>
          </p:nvSpPr>
          <p:spPr bwMode="auto">
            <a:xfrm>
              <a:off x="2322" y="1198"/>
              <a:ext cx="212" cy="429"/>
            </a:xfrm>
            <a:custGeom>
              <a:avLst/>
              <a:gdLst>
                <a:gd name="T0" fmla="*/ 75 w 90"/>
                <a:gd name="T1" fmla="*/ 182 h 182"/>
                <a:gd name="T2" fmla="*/ 0 w 90"/>
                <a:gd name="T3" fmla="*/ 0 h 182"/>
                <a:gd name="T4" fmla="*/ 75 w 90"/>
                <a:gd name="T5" fmla="*/ 182 h 182"/>
              </a:gdLst>
              <a:ahLst/>
              <a:cxnLst>
                <a:cxn ang="0">
                  <a:pos x="T0" y="T1"/>
                </a:cxn>
                <a:cxn ang="0">
                  <a:pos x="T2" y="T3"/>
                </a:cxn>
                <a:cxn ang="0">
                  <a:pos x="T4" y="T5"/>
                </a:cxn>
              </a:cxnLst>
              <a:rect l="0" t="0" r="r" b="b"/>
              <a:pathLst>
                <a:path w="90" h="182">
                  <a:moveTo>
                    <a:pt x="75" y="182"/>
                  </a:moveTo>
                  <a:cubicBezTo>
                    <a:pt x="75" y="182"/>
                    <a:pt x="79" y="111"/>
                    <a:pt x="0" y="0"/>
                  </a:cubicBezTo>
                  <a:cubicBezTo>
                    <a:pt x="16" y="12"/>
                    <a:pt x="90" y="121"/>
                    <a:pt x="75" y="182"/>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6" name="Freeform 69"/>
            <p:cNvSpPr>
              <a:spLocks/>
            </p:cNvSpPr>
            <p:nvPr/>
          </p:nvSpPr>
          <p:spPr bwMode="auto">
            <a:xfrm>
              <a:off x="2508" y="1235"/>
              <a:ext cx="128" cy="281"/>
            </a:xfrm>
            <a:custGeom>
              <a:avLst/>
              <a:gdLst>
                <a:gd name="T0" fmla="*/ 0 w 54"/>
                <a:gd name="T1" fmla="*/ 119 h 119"/>
                <a:gd name="T2" fmla="*/ 52 w 54"/>
                <a:gd name="T3" fmla="*/ 0 h 119"/>
                <a:gd name="T4" fmla="*/ 0 w 54"/>
                <a:gd name="T5" fmla="*/ 119 h 119"/>
              </a:gdLst>
              <a:ahLst/>
              <a:cxnLst>
                <a:cxn ang="0">
                  <a:pos x="T0" y="T1"/>
                </a:cxn>
                <a:cxn ang="0">
                  <a:pos x="T2" y="T3"/>
                </a:cxn>
                <a:cxn ang="0">
                  <a:pos x="T4" y="T5"/>
                </a:cxn>
              </a:cxnLst>
              <a:rect l="0" t="0" r="r" b="b"/>
              <a:pathLst>
                <a:path w="54" h="119">
                  <a:moveTo>
                    <a:pt x="0" y="119"/>
                  </a:moveTo>
                  <a:cubicBezTo>
                    <a:pt x="0" y="119"/>
                    <a:pt x="36" y="88"/>
                    <a:pt x="52" y="0"/>
                  </a:cubicBezTo>
                  <a:cubicBezTo>
                    <a:pt x="54" y="14"/>
                    <a:pt x="36" y="99"/>
                    <a:pt x="0" y="119"/>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7" name="Freeform 70"/>
            <p:cNvSpPr>
              <a:spLocks/>
            </p:cNvSpPr>
            <p:nvPr/>
          </p:nvSpPr>
          <p:spPr bwMode="auto">
            <a:xfrm>
              <a:off x="2539" y="1500"/>
              <a:ext cx="163" cy="101"/>
            </a:xfrm>
            <a:custGeom>
              <a:avLst/>
              <a:gdLst>
                <a:gd name="T0" fmla="*/ 0 w 69"/>
                <a:gd name="T1" fmla="*/ 40 h 43"/>
                <a:gd name="T2" fmla="*/ 69 w 69"/>
                <a:gd name="T3" fmla="*/ 0 h 43"/>
                <a:gd name="T4" fmla="*/ 0 w 69"/>
                <a:gd name="T5" fmla="*/ 40 h 43"/>
              </a:gdLst>
              <a:ahLst/>
              <a:cxnLst>
                <a:cxn ang="0">
                  <a:pos x="T0" y="T1"/>
                </a:cxn>
                <a:cxn ang="0">
                  <a:pos x="T2" y="T3"/>
                </a:cxn>
                <a:cxn ang="0">
                  <a:pos x="T4" y="T5"/>
                </a:cxn>
              </a:cxnLst>
              <a:rect l="0" t="0" r="r" b="b"/>
              <a:pathLst>
                <a:path w="69" h="43">
                  <a:moveTo>
                    <a:pt x="0" y="40"/>
                  </a:moveTo>
                  <a:cubicBezTo>
                    <a:pt x="0" y="40"/>
                    <a:pt x="29" y="38"/>
                    <a:pt x="69" y="0"/>
                  </a:cubicBezTo>
                  <a:cubicBezTo>
                    <a:pt x="65" y="7"/>
                    <a:pt x="25" y="43"/>
                    <a:pt x="0" y="4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8" name="Freeform 71"/>
            <p:cNvSpPr>
              <a:spLocks/>
            </p:cNvSpPr>
            <p:nvPr/>
          </p:nvSpPr>
          <p:spPr bwMode="auto">
            <a:xfrm>
              <a:off x="2303" y="1604"/>
              <a:ext cx="177" cy="59"/>
            </a:xfrm>
            <a:custGeom>
              <a:avLst/>
              <a:gdLst>
                <a:gd name="T0" fmla="*/ 75 w 75"/>
                <a:gd name="T1" fmla="*/ 0 h 25"/>
                <a:gd name="T2" fmla="*/ 0 w 75"/>
                <a:gd name="T3" fmla="*/ 23 h 25"/>
                <a:gd name="T4" fmla="*/ 75 w 75"/>
                <a:gd name="T5" fmla="*/ 0 h 25"/>
              </a:gdLst>
              <a:ahLst/>
              <a:cxnLst>
                <a:cxn ang="0">
                  <a:pos x="T0" y="T1"/>
                </a:cxn>
                <a:cxn ang="0">
                  <a:pos x="T2" y="T3"/>
                </a:cxn>
                <a:cxn ang="0">
                  <a:pos x="T4" y="T5"/>
                </a:cxn>
              </a:cxnLst>
              <a:rect l="0" t="0" r="r" b="b"/>
              <a:pathLst>
                <a:path w="75" h="25">
                  <a:moveTo>
                    <a:pt x="75" y="0"/>
                  </a:moveTo>
                  <a:cubicBezTo>
                    <a:pt x="75" y="0"/>
                    <a:pt x="54" y="20"/>
                    <a:pt x="0" y="23"/>
                  </a:cubicBezTo>
                  <a:cubicBezTo>
                    <a:pt x="7" y="25"/>
                    <a:pt x="60" y="21"/>
                    <a:pt x="75" y="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sp>
          <p:nvSpPr>
            <p:cNvPr id="69" name="Freeform 72"/>
            <p:cNvSpPr>
              <a:spLocks/>
            </p:cNvSpPr>
            <p:nvPr/>
          </p:nvSpPr>
          <p:spPr bwMode="auto">
            <a:xfrm>
              <a:off x="2161" y="1472"/>
              <a:ext cx="300" cy="111"/>
            </a:xfrm>
            <a:custGeom>
              <a:avLst/>
              <a:gdLst>
                <a:gd name="T0" fmla="*/ 127 w 127"/>
                <a:gd name="T1" fmla="*/ 30 h 47"/>
                <a:gd name="T2" fmla="*/ 0 w 127"/>
                <a:gd name="T3" fmla="*/ 0 h 47"/>
                <a:gd name="T4" fmla="*/ 127 w 127"/>
                <a:gd name="T5" fmla="*/ 30 h 47"/>
              </a:gdLst>
              <a:ahLst/>
              <a:cxnLst>
                <a:cxn ang="0">
                  <a:pos x="T0" y="T1"/>
                </a:cxn>
                <a:cxn ang="0">
                  <a:pos x="T2" y="T3"/>
                </a:cxn>
                <a:cxn ang="0">
                  <a:pos x="T4" y="T5"/>
                </a:cxn>
              </a:cxnLst>
              <a:rect l="0" t="0" r="r" b="b"/>
              <a:pathLst>
                <a:path w="127" h="47">
                  <a:moveTo>
                    <a:pt x="127" y="30"/>
                  </a:moveTo>
                  <a:cubicBezTo>
                    <a:pt x="127" y="30"/>
                    <a:pt x="80" y="39"/>
                    <a:pt x="0" y="0"/>
                  </a:cubicBezTo>
                  <a:cubicBezTo>
                    <a:pt x="9" y="10"/>
                    <a:pt x="88" y="47"/>
                    <a:pt x="127" y="30"/>
                  </a:cubicBezTo>
                  <a:close/>
                </a:path>
              </a:pathLst>
            </a:custGeom>
            <a:solidFill>
              <a:srgbClr val="7087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p>
          </p:txBody>
        </p:sp>
      </p:grpSp>
      <p:sp>
        <p:nvSpPr>
          <p:cNvPr id="2" name="Title Placeholder 1"/>
          <p:cNvSpPr>
            <a:spLocks noGrp="1"/>
          </p:cNvSpPr>
          <p:nvPr>
            <p:ph type="title"/>
          </p:nvPr>
        </p:nvSpPr>
        <p:spPr>
          <a:xfrm>
            <a:off x="1524000" y="78910"/>
            <a:ext cx="913373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8572" y="1485900"/>
            <a:ext cx="9134856" cy="41529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522412" y="6601968"/>
            <a:ext cx="6978460" cy="237744"/>
          </a:xfrm>
          <a:prstGeom prst="rect">
            <a:avLst/>
          </a:prstGeom>
        </p:spPr>
        <p:txBody>
          <a:bodyPr vert="horz" lIns="91440" tIns="45720" rIns="91440" bIns="45720" rtlCol="0" anchor="ctr"/>
          <a:lstStyle>
            <a:lvl1pPr algn="l">
              <a:defRPr sz="1200" cap="none"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875776" y="6601968"/>
            <a:ext cx="1063198" cy="193933"/>
          </a:xfrm>
          <a:prstGeom prst="rect">
            <a:avLst/>
          </a:prstGeom>
        </p:spPr>
        <p:txBody>
          <a:bodyPr vert="horz" lIns="91440" tIns="45720" rIns="91440" bIns="45720" rtlCol="0" anchor="ctr"/>
          <a:lstStyle>
            <a:lvl1pPr algn="r">
              <a:defRPr sz="1200">
                <a:solidFill>
                  <a:schemeClr val="tx1"/>
                </a:solidFill>
              </a:defRPr>
            </a:lvl1pPr>
          </a:lstStyle>
          <a:p>
            <a:fld id="{9E583DDF-CA54-461A-A486-592D2374C532}" type="datetimeFigureOut">
              <a:rPr lang="en-US" smtClean="0"/>
              <a:pPr/>
              <a:t>1/23/2024</a:t>
            </a:fld>
            <a:endParaRPr lang="en-US"/>
          </a:p>
        </p:txBody>
      </p:sp>
      <p:sp>
        <p:nvSpPr>
          <p:cNvPr id="6" name="Slide Number Placeholder 5"/>
          <p:cNvSpPr>
            <a:spLocks noGrp="1"/>
          </p:cNvSpPr>
          <p:nvPr>
            <p:ph type="sldNum" sz="quarter" idx="4"/>
          </p:nvPr>
        </p:nvSpPr>
        <p:spPr>
          <a:xfrm>
            <a:off x="10023348" y="6601968"/>
            <a:ext cx="640080" cy="237744"/>
          </a:xfrm>
          <a:prstGeom prst="rect">
            <a:avLst/>
          </a:prstGeom>
        </p:spPr>
        <p:txBody>
          <a:bodyPr vert="horz" lIns="91440" tIns="45720" rIns="91440" bIns="45720" rtlCol="0" anchor="ctr"/>
          <a:lstStyle>
            <a:lvl1pPr algn="r">
              <a:defRPr sz="1200">
                <a:solidFill>
                  <a:schemeClr val="tx1"/>
                </a:solidFill>
              </a:defRPr>
            </a:lvl1pPr>
          </a:lstStyle>
          <a:p>
            <a:fld id="{CA8D9AD5-F248-4919-864A-CFD76CC027D6}" type="slidenum">
              <a:rPr lang="en-US" smtClean="0"/>
              <a:pPr/>
              <a:t>‹#›</a:t>
            </a:fld>
            <a:endParaRPr lang="en-US"/>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3" r:id="rId4"/>
    <p:sldLayoutId id="2147483664" r:id="rId5"/>
    <p:sldLayoutId id="2147483654" r:id="rId6"/>
    <p:sldLayoutId id="2147483655" r:id="rId7"/>
    <p:sldLayoutId id="2147483656" r:id="rId8"/>
    <p:sldLayoutId id="2147483657" r:id="rId9"/>
    <p:sldLayoutId id="2147483658" r:id="rId10"/>
    <p:sldLayoutId id="2147483659" r:id="rId11"/>
    <p:sldLayoutId id="214748366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100000"/>
        </a:lnSpc>
        <a:spcBef>
          <a:spcPts val="1800"/>
        </a:spcBef>
        <a:buClr>
          <a:schemeClr val="tx1">
            <a:lumMod val="75000"/>
            <a:lumOff val="25000"/>
          </a:schemeClr>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100000"/>
        </a:lnSpc>
        <a:spcBef>
          <a:spcPts val="1000"/>
        </a:spcBef>
        <a:buClr>
          <a:schemeClr val="tx1">
            <a:lumMod val="75000"/>
            <a:lumOff val="25000"/>
          </a:schemeClr>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100000"/>
        </a:lnSpc>
        <a:spcBef>
          <a:spcPts val="800"/>
        </a:spcBef>
        <a:buClr>
          <a:schemeClr val="tx1">
            <a:lumMod val="75000"/>
            <a:lumOff val="25000"/>
          </a:schemeClr>
        </a:buClr>
        <a:buSzPct val="10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pos="384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audio" Target="file:///D:\ANH%209\ANH%209%20THI%20DIEM\LISTENING-A9\ANH%209%20TAP%201\40%20Track%2040.wma" TargetMode="Externa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dictionary.cambridge.org/vi/dictionary/english/father" TargetMode="External"/><Relationship Id="rId7" Type="http://schemas.openxmlformats.org/officeDocument/2006/relationships/hyperlink" Target="https://dictionary.cambridge.org/vi/dictionary/english/brother" TargetMode="External"/><Relationship Id="rId2" Type="http://schemas.openxmlformats.org/officeDocument/2006/relationships/hyperlink" Target="https://dictionary.cambridge.org/vi/dictionary/english/sister" TargetMode="External"/><Relationship Id="rId1" Type="http://schemas.openxmlformats.org/officeDocument/2006/relationships/slideLayout" Target="../slideLayouts/slideLayout6.xml"/><Relationship Id="rId6" Type="http://schemas.openxmlformats.org/officeDocument/2006/relationships/hyperlink" Target="https://dictionary.cambridge.org/vi/dictionary/english/your" TargetMode="External"/><Relationship Id="rId5" Type="http://schemas.openxmlformats.org/officeDocument/2006/relationships/hyperlink" Target="https://dictionary.cambridge.org/vi/dictionary/english/daughter" TargetMode="External"/><Relationship Id="rId4" Type="http://schemas.openxmlformats.org/officeDocument/2006/relationships/hyperlink" Target="https://dictionary.cambridge.org/vi/dictionary/english/mother"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audio" Target="../media/media1.mp3"/><Relationship Id="rId7" Type="http://schemas.openxmlformats.org/officeDocument/2006/relationships/image" Target="../media/image8.png"/><Relationship Id="rId2" Type="http://schemas.microsoft.com/office/2007/relationships/media" Target="../media/media1.mp3"/><Relationship Id="rId1" Type="http://schemas.openxmlformats.org/officeDocument/2006/relationships/audio" Target="file:///D:\ANH%209\ANH%209%20THI%20DIEM\LISTENING-A9\ANH%209%20TAP%201\39%20Track%2039.wma"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audio" Target="file:///D:\ANH%209\ANH%209%20THI%20DIEM\LISTENING-A9\ANH%209%20TAP%201\39%20Track%2039.wma"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p3"/><Relationship Id="rId1" Type="http://schemas.microsoft.com/office/2007/relationships/media" Target="../media/media2.mp3"/><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endParaRPr lang="vi-VN" dirty="0"/>
          </a:p>
        </p:txBody>
      </p:sp>
      <p:pic>
        <p:nvPicPr>
          <p:cNvPr id="3075" name="Picture 4" descr="NEN2"/>
          <p:cNvPicPr>
            <a:picLocks noGrp="1" noChangeAspect="1" noChangeArrowheads="1"/>
          </p:cNvPicPr>
          <p:nvPr>
            <p:ph idx="1"/>
          </p:nvPr>
        </p:nvPicPr>
        <p:blipFill>
          <a:blip r:embed="rId2"/>
          <a:srcRect/>
          <a:stretch>
            <a:fillRect/>
          </a:stretch>
        </p:blipFill>
        <p:spPr>
          <a:xfrm>
            <a:off x="203200" y="1600201"/>
            <a:ext cx="11988800" cy="4525963"/>
          </a:xfrm>
        </p:spPr>
      </p:pic>
      <p:pic>
        <p:nvPicPr>
          <p:cNvPr id="3076" name="Picture 4" descr="NEN2"/>
          <p:cNvPicPr>
            <a:picLocks noChangeAspect="1" noChangeArrowheads="1"/>
          </p:cNvPicPr>
          <p:nvPr/>
        </p:nvPicPr>
        <p:blipFill>
          <a:blip r:embed="rId2"/>
          <a:srcRect/>
          <a:stretch>
            <a:fillRect/>
          </a:stretch>
        </p:blipFill>
        <p:spPr bwMode="auto">
          <a:xfrm>
            <a:off x="-529166" y="48128"/>
            <a:ext cx="12721167" cy="6858000"/>
          </a:xfrm>
          <a:prstGeom prst="rect">
            <a:avLst/>
          </a:prstGeom>
          <a:noFill/>
          <a:ln w="9525">
            <a:noFill/>
            <a:miter lim="800000"/>
            <a:headEnd/>
            <a:tailEnd/>
          </a:ln>
        </p:spPr>
      </p:pic>
      <p:sp>
        <p:nvSpPr>
          <p:cNvPr id="13317" name="Rectangle 6"/>
          <p:cNvSpPr>
            <a:spLocks noChangeArrowheads="1"/>
          </p:cNvSpPr>
          <p:nvPr/>
        </p:nvSpPr>
        <p:spPr bwMode="auto">
          <a:xfrm>
            <a:off x="0" y="1676400"/>
            <a:ext cx="12192000" cy="1631950"/>
          </a:xfrm>
          <a:prstGeom prst="rect">
            <a:avLst/>
          </a:prstGeom>
          <a:noFill/>
          <a:ln w="9525">
            <a:noFill/>
            <a:miter lim="800000"/>
            <a:headEnd/>
            <a:tailEnd/>
          </a:ln>
        </p:spPr>
        <p:txBody>
          <a:bodyPr>
            <a:spAutoFit/>
          </a:bodyPr>
          <a:lstStyle/>
          <a:p>
            <a:pPr algn="ctr">
              <a:defRPr/>
            </a:pPr>
            <a:endParaRPr lang="en-US" sz="4000" b="1" dirty="0">
              <a:solidFill>
                <a:srgbClr val="0000FF"/>
              </a:solidFill>
            </a:endParaRPr>
          </a:p>
          <a:p>
            <a:pPr algn="ctr">
              <a:defRPr/>
            </a:pPr>
            <a:r>
              <a:rPr lang="en-US" sz="6000" b="1" dirty="0">
                <a:solidFill>
                  <a:srgbClr val="92D050"/>
                </a:solidFill>
                <a:effectLst>
                  <a:outerShdw blurRad="38100" dist="38100" dir="2700000" algn="tl">
                    <a:srgbClr val="000000">
                      <a:alpha val="43137"/>
                    </a:srgbClr>
                  </a:outerShdw>
                </a:effectLst>
                <a:latin typeface="Algerian" pitchFamily="82" charset="0"/>
              </a:rPr>
              <a:t>Welcome to our class </a:t>
            </a: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1" y="862013"/>
          <a:ext cx="11766550" cy="5945188"/>
        </p:xfrm>
        <a:graphic>
          <a:graphicData uri="http://schemas.openxmlformats.org/drawingml/2006/table">
            <a:tbl>
              <a:tblPr firstRow="1" bandRow="1">
                <a:tableStyleId>{21E4AEA4-8DFA-4A89-87EB-49C32662AFE0}</a:tableStyleId>
              </a:tblPr>
              <a:tblGrid>
                <a:gridCol w="9498264">
                  <a:extLst>
                    <a:ext uri="{9D8B030D-6E8A-4147-A177-3AD203B41FA5}">
                      <a16:colId xmlns:a16="http://schemas.microsoft.com/office/drawing/2014/main" val="20000"/>
                    </a:ext>
                  </a:extLst>
                </a:gridCol>
                <a:gridCol w="1212157">
                  <a:extLst>
                    <a:ext uri="{9D8B030D-6E8A-4147-A177-3AD203B41FA5}">
                      <a16:colId xmlns:a16="http://schemas.microsoft.com/office/drawing/2014/main" val="20001"/>
                    </a:ext>
                  </a:extLst>
                </a:gridCol>
                <a:gridCol w="1056129">
                  <a:extLst>
                    <a:ext uri="{9D8B030D-6E8A-4147-A177-3AD203B41FA5}">
                      <a16:colId xmlns:a16="http://schemas.microsoft.com/office/drawing/2014/main" val="20002"/>
                    </a:ext>
                  </a:extLst>
                </a:gridCol>
              </a:tblGrid>
              <a:tr h="721888">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marL="121921" marR="121921">
                    <a:no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T</a:t>
                      </a:r>
                    </a:p>
                  </a:txBody>
                  <a:tcPr marL="121921" marR="121921">
                    <a:solidFill>
                      <a:srgbClr val="002060"/>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F</a:t>
                      </a:r>
                    </a:p>
                  </a:txBody>
                  <a:tcPr marL="121921" marR="121921">
                    <a:solidFill>
                      <a:srgbClr val="002060"/>
                    </a:solidFill>
                  </a:tcPr>
                </a:tc>
                <a:extLst>
                  <a:ext uri="{0D108BD9-81ED-4DB2-BD59-A6C34878D82A}">
                    <a16:rowId xmlns:a16="http://schemas.microsoft.com/office/drawing/2014/main" val="10000"/>
                  </a:ext>
                </a:extLst>
              </a:tr>
              <a:tr h="721888">
                <a:tc>
                  <a:txBody>
                    <a:bodyPr/>
                    <a:lstStyle/>
                    <a:p>
                      <a:r>
                        <a:rPr lang="en-US" sz="2800" b="0" dirty="0">
                          <a:solidFill>
                            <a:schemeClr val="tx1"/>
                          </a:solidFill>
                          <a:latin typeface="Times New Roman" panose="02020603050405020304" pitchFamily="18" charset="0"/>
                          <a:cs typeface="Times New Roman" panose="02020603050405020304" pitchFamily="18" charset="0"/>
                        </a:rPr>
                        <a:t>1.</a:t>
                      </a:r>
                      <a:r>
                        <a:rPr lang="en-US" sz="2800" b="0" baseline="0" dirty="0">
                          <a:solidFill>
                            <a:schemeClr val="tx1"/>
                          </a:solidFill>
                          <a:latin typeface="Times New Roman" panose="02020603050405020304" pitchFamily="18" charset="0"/>
                          <a:cs typeface="Times New Roman" panose="02020603050405020304" pitchFamily="18" charset="0"/>
                        </a:rPr>
                        <a:t> Duong is living in a nuclear family</a:t>
                      </a:r>
                      <a:endParaRPr lang="en-US" sz="2800" b="0" dirty="0">
                        <a:solidFill>
                          <a:schemeClr val="tx1"/>
                        </a:solidFill>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1"/>
                  </a:ext>
                </a:extLst>
              </a:tr>
              <a:tr h="944881">
                <a:tc>
                  <a:txBody>
                    <a:bodyPr/>
                    <a:lstStyle/>
                    <a:p>
                      <a:r>
                        <a:rPr lang="en-US" sz="2800" dirty="0">
                          <a:latin typeface="Times New Roman" panose="02020603050405020304" pitchFamily="18" charset="0"/>
                          <a:cs typeface="Times New Roman" panose="02020603050405020304" pitchFamily="18" charset="0"/>
                        </a:rPr>
                        <a:t>2. Each member in Duong’s family has a private rooms now</a:t>
                      </a: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2"/>
                  </a:ext>
                </a:extLst>
              </a:tr>
              <a:tr h="944881">
                <a:tc>
                  <a:txBody>
                    <a:bodyPr/>
                    <a:lstStyle/>
                    <a:p>
                      <a:r>
                        <a:rPr lang="en-US" sz="2800" dirty="0">
                          <a:latin typeface="Times New Roman" panose="02020603050405020304" pitchFamily="18" charset="0"/>
                          <a:cs typeface="Times New Roman" panose="02020603050405020304" pitchFamily="18" charset="0"/>
                        </a:rPr>
                        <a:t>3. Nick likes the way the family shared rooms in the past</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3"/>
                  </a:ext>
                </a:extLst>
              </a:tr>
              <a:tr h="944881">
                <a:tc>
                  <a:txBody>
                    <a:bodyPr/>
                    <a:lstStyle/>
                    <a:p>
                      <a:r>
                        <a:rPr lang="en-US" sz="2800" dirty="0">
                          <a:latin typeface="Times New Roman" panose="02020603050405020304" pitchFamily="18" charset="0"/>
                          <a:cs typeface="Times New Roman" panose="02020603050405020304" pitchFamily="18" charset="0"/>
                        </a:rPr>
                        <a:t>4.Nick didn’t like the way </a:t>
                      </a:r>
                      <a:r>
                        <a:rPr lang="en-US" sz="2800" dirty="0" err="1">
                          <a:latin typeface="Times New Roman" panose="02020603050405020304" pitchFamily="18" charset="0"/>
                          <a:cs typeface="Times New Roman" panose="02020603050405020304" pitchFamily="18" charset="0"/>
                        </a:rPr>
                        <a:t>Mrs</a:t>
                      </a:r>
                      <a:r>
                        <a:rPr lang="en-US" sz="2800" dirty="0">
                          <a:latin typeface="Times New Roman" panose="02020603050405020304" pitchFamily="18" charset="0"/>
                          <a:cs typeface="Times New Roman" panose="02020603050405020304" pitchFamily="18" charset="0"/>
                        </a:rPr>
                        <a:t> Ha’s family had meals together</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4"/>
                  </a:ext>
                </a:extLst>
              </a:tr>
              <a:tr h="721888">
                <a:tc>
                  <a:txBody>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Mrs</a:t>
                      </a:r>
                      <a:r>
                        <a:rPr lang="en-US" sz="2800" dirty="0">
                          <a:latin typeface="Times New Roman" panose="02020603050405020304" pitchFamily="18" charset="0"/>
                          <a:cs typeface="Times New Roman" panose="02020603050405020304" pitchFamily="18" charset="0"/>
                        </a:rPr>
                        <a:t> Ha admires her grandma</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5"/>
                  </a:ext>
                </a:extLst>
              </a:tr>
              <a:tr h="944881">
                <a:tc>
                  <a:txBody>
                    <a:bodyPr/>
                    <a:lstStyle/>
                    <a:p>
                      <a:r>
                        <a:rPr lang="en-US" sz="2800" dirty="0">
                          <a:latin typeface="Times New Roman" panose="02020603050405020304" pitchFamily="18" charset="0"/>
                          <a:cs typeface="Times New Roman" panose="02020603050405020304" pitchFamily="18" charset="0"/>
                        </a:rPr>
                        <a:t>6. Nick admires the way the family reached an agreement</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6"/>
                  </a:ext>
                </a:extLst>
              </a:tr>
            </a:tbl>
          </a:graphicData>
        </a:graphic>
      </p:graphicFrame>
      <p:pic>
        <p:nvPicPr>
          <p:cNvPr id="5" name="Picture 2" descr="Káº¿t quáº£ hÃ¬nh áº£nh cho dau tick"/>
          <p:cNvPicPr>
            <a:picLocks noChangeAspect="1" noChangeArrowheads="1"/>
          </p:cNvPicPr>
          <p:nvPr/>
        </p:nvPicPr>
        <p:blipFill>
          <a:blip r:embed="rId3"/>
          <a:srcRect/>
          <a:stretch>
            <a:fillRect/>
          </a:stretch>
        </p:blipFill>
        <p:spPr bwMode="auto">
          <a:xfrm>
            <a:off x="11019367" y="1611313"/>
            <a:ext cx="601133" cy="477837"/>
          </a:xfrm>
          <a:prstGeom prst="rect">
            <a:avLst/>
          </a:prstGeom>
          <a:noFill/>
          <a:ln w="9525">
            <a:noFill/>
            <a:miter lim="800000"/>
            <a:headEnd/>
            <a:tailEnd/>
          </a:ln>
        </p:spPr>
      </p:pic>
      <p:pic>
        <p:nvPicPr>
          <p:cNvPr id="6" name="Picture 2" descr="Káº¿t quáº£ hÃ¬nh áº£nh cho dau tick"/>
          <p:cNvPicPr>
            <a:picLocks noChangeAspect="1" noChangeArrowheads="1"/>
          </p:cNvPicPr>
          <p:nvPr/>
        </p:nvPicPr>
        <p:blipFill>
          <a:blip r:embed="rId3"/>
          <a:srcRect/>
          <a:stretch>
            <a:fillRect/>
          </a:stretch>
        </p:blipFill>
        <p:spPr bwMode="auto">
          <a:xfrm>
            <a:off x="10991851" y="2443164"/>
            <a:ext cx="601133" cy="477837"/>
          </a:xfrm>
          <a:prstGeom prst="rect">
            <a:avLst/>
          </a:prstGeom>
          <a:noFill/>
          <a:ln w="9525">
            <a:noFill/>
            <a:miter lim="800000"/>
            <a:headEnd/>
            <a:tailEnd/>
          </a:ln>
        </p:spPr>
      </p:pic>
      <p:pic>
        <p:nvPicPr>
          <p:cNvPr id="7" name="Picture 2" descr="Káº¿t quáº£ hÃ¬nh áº£nh cho dau tick"/>
          <p:cNvPicPr>
            <a:picLocks noChangeAspect="1" noChangeArrowheads="1"/>
          </p:cNvPicPr>
          <p:nvPr/>
        </p:nvPicPr>
        <p:blipFill>
          <a:blip r:embed="rId3"/>
          <a:srcRect/>
          <a:stretch>
            <a:fillRect/>
          </a:stretch>
        </p:blipFill>
        <p:spPr bwMode="auto">
          <a:xfrm>
            <a:off x="10991851" y="3340100"/>
            <a:ext cx="601133" cy="477838"/>
          </a:xfrm>
          <a:prstGeom prst="rect">
            <a:avLst/>
          </a:prstGeom>
          <a:noFill/>
          <a:ln w="9525">
            <a:noFill/>
            <a:miter lim="800000"/>
            <a:headEnd/>
            <a:tailEnd/>
          </a:ln>
        </p:spPr>
      </p:pic>
      <p:pic>
        <p:nvPicPr>
          <p:cNvPr id="8" name="Picture 2" descr="Káº¿t quáº£ hÃ¬nh áº£nh cho dau tick"/>
          <p:cNvPicPr>
            <a:picLocks noChangeAspect="1" noChangeArrowheads="1"/>
          </p:cNvPicPr>
          <p:nvPr/>
        </p:nvPicPr>
        <p:blipFill>
          <a:blip r:embed="rId3"/>
          <a:srcRect/>
          <a:stretch>
            <a:fillRect/>
          </a:stretch>
        </p:blipFill>
        <p:spPr bwMode="auto">
          <a:xfrm>
            <a:off x="10894484" y="4408489"/>
            <a:ext cx="601133" cy="477837"/>
          </a:xfrm>
          <a:prstGeom prst="rect">
            <a:avLst/>
          </a:prstGeom>
          <a:noFill/>
          <a:ln w="9525">
            <a:noFill/>
            <a:miter lim="800000"/>
            <a:headEnd/>
            <a:tailEnd/>
          </a:ln>
        </p:spPr>
      </p:pic>
      <p:pic>
        <p:nvPicPr>
          <p:cNvPr id="9" name="Picture 2" descr="Káº¿t quáº£ hÃ¬nh áº£nh cho dau tick"/>
          <p:cNvPicPr>
            <a:picLocks noChangeAspect="1" noChangeArrowheads="1"/>
          </p:cNvPicPr>
          <p:nvPr/>
        </p:nvPicPr>
        <p:blipFill>
          <a:blip r:embed="rId3"/>
          <a:srcRect/>
          <a:stretch>
            <a:fillRect/>
          </a:stretch>
        </p:blipFill>
        <p:spPr bwMode="auto">
          <a:xfrm>
            <a:off x="9990667" y="5229225"/>
            <a:ext cx="601133" cy="477838"/>
          </a:xfrm>
          <a:prstGeom prst="rect">
            <a:avLst/>
          </a:prstGeom>
          <a:noFill/>
          <a:ln w="9525">
            <a:noFill/>
            <a:miter lim="800000"/>
            <a:headEnd/>
            <a:tailEnd/>
          </a:ln>
        </p:spPr>
      </p:pic>
      <p:pic>
        <p:nvPicPr>
          <p:cNvPr id="10" name="Picture 2" descr="Káº¿t quáº£ hÃ¬nh áº£nh cho dau tick"/>
          <p:cNvPicPr>
            <a:picLocks noChangeAspect="1" noChangeArrowheads="1"/>
          </p:cNvPicPr>
          <p:nvPr/>
        </p:nvPicPr>
        <p:blipFill>
          <a:blip r:embed="rId3"/>
          <a:srcRect/>
          <a:stretch>
            <a:fillRect/>
          </a:stretch>
        </p:blipFill>
        <p:spPr bwMode="auto">
          <a:xfrm>
            <a:off x="9935634" y="6092825"/>
            <a:ext cx="601133" cy="477838"/>
          </a:xfrm>
          <a:prstGeom prst="rect">
            <a:avLst/>
          </a:prstGeom>
          <a:noFill/>
          <a:ln w="9525">
            <a:noFill/>
            <a:miter lim="800000"/>
            <a:headEnd/>
            <a:tailEnd/>
          </a:ln>
        </p:spPr>
      </p:pic>
      <p:cxnSp>
        <p:nvCxnSpPr>
          <p:cNvPr id="12" name="Straight Connector 11"/>
          <p:cNvCxnSpPr/>
          <p:nvPr/>
        </p:nvCxnSpPr>
        <p:spPr>
          <a:xfrm>
            <a:off x="3447868" y="2038215"/>
            <a:ext cx="1045755" cy="1265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116442" y="2743199"/>
            <a:ext cx="1956405" cy="109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331747" y="3655515"/>
            <a:ext cx="666870" cy="208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31950" y="4598988"/>
            <a:ext cx="33612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 Box 3"/>
          <p:cNvSpPr txBox="1">
            <a:spLocks noChangeArrowheads="1"/>
          </p:cNvSpPr>
          <p:nvPr/>
        </p:nvSpPr>
        <p:spPr bwMode="auto">
          <a:xfrm>
            <a:off x="3473995" y="1946774"/>
            <a:ext cx="1822451" cy="461962"/>
          </a:xfrm>
          <a:prstGeom prst="rect">
            <a:avLst/>
          </a:prstGeom>
          <a:noFill/>
          <a:ln w="9525">
            <a:noFill/>
            <a:miter lim="800000"/>
            <a:headEnd/>
            <a:tailEnd/>
          </a:ln>
        </p:spPr>
        <p:txBody>
          <a:bodyPr>
            <a:spAutoFit/>
          </a:bodyPr>
          <a:lstStyle/>
          <a:p>
            <a:pPr eaLnBrk="1" hangingPunct="1">
              <a:spcBef>
                <a:spcPct val="50000"/>
              </a:spcBef>
            </a:pPr>
            <a:r>
              <a:rPr lang="en-US" sz="2400" dirty="0">
                <a:solidFill>
                  <a:srgbClr val="0000FF"/>
                </a:solidFill>
                <a:latin typeface="Times New Roman" pitchFamily="18" charset="0"/>
                <a:cs typeface="Times New Roman" pitchFamily="18" charset="0"/>
              </a:rPr>
              <a:t>extended</a:t>
            </a:r>
          </a:p>
        </p:txBody>
      </p:sp>
      <p:sp>
        <p:nvSpPr>
          <p:cNvPr id="21" name="Text Box 3"/>
          <p:cNvSpPr txBox="1">
            <a:spLocks noChangeArrowheads="1"/>
          </p:cNvSpPr>
          <p:nvPr/>
        </p:nvSpPr>
        <p:spPr bwMode="auto">
          <a:xfrm>
            <a:off x="6013813" y="2800941"/>
            <a:ext cx="3780367" cy="461962"/>
          </a:xfrm>
          <a:prstGeom prst="rect">
            <a:avLst/>
          </a:prstGeom>
          <a:noFill/>
          <a:ln w="9525">
            <a:noFill/>
            <a:miter lim="800000"/>
            <a:headEnd/>
            <a:tailEnd/>
          </a:ln>
        </p:spPr>
        <p:txBody>
          <a:bodyPr>
            <a:spAutoFit/>
          </a:bodyPr>
          <a:lstStyle/>
          <a:p>
            <a:pPr eaLnBrk="1" hangingPunct="1">
              <a:spcBef>
                <a:spcPct val="50000"/>
              </a:spcBef>
            </a:pPr>
            <a:r>
              <a:rPr lang="en-US" sz="2400">
                <a:solidFill>
                  <a:srgbClr val="0000FF"/>
                </a:solidFill>
                <a:latin typeface="Times New Roman" pitchFamily="18" charset="0"/>
                <a:cs typeface="Times New Roman" pitchFamily="18" charset="0"/>
              </a:rPr>
              <a:t>shares most of rooms</a:t>
            </a:r>
          </a:p>
        </p:txBody>
      </p:sp>
      <p:sp>
        <p:nvSpPr>
          <p:cNvPr id="22" name="Text Box 3"/>
          <p:cNvSpPr txBox="1">
            <a:spLocks noChangeArrowheads="1"/>
          </p:cNvSpPr>
          <p:nvPr/>
        </p:nvSpPr>
        <p:spPr bwMode="auto">
          <a:xfrm>
            <a:off x="1087363" y="3712664"/>
            <a:ext cx="2796117" cy="461963"/>
          </a:xfrm>
          <a:prstGeom prst="rect">
            <a:avLst/>
          </a:prstGeom>
          <a:noFill/>
          <a:ln w="9525">
            <a:noFill/>
            <a:miter lim="800000"/>
            <a:headEnd/>
            <a:tailEnd/>
          </a:ln>
        </p:spPr>
        <p:txBody>
          <a:bodyPr>
            <a:spAutoFit/>
          </a:bodyPr>
          <a:lstStyle/>
          <a:p>
            <a:pPr eaLnBrk="1" hangingPunct="1">
              <a:spcBef>
                <a:spcPct val="50000"/>
              </a:spcBef>
            </a:pPr>
            <a:r>
              <a:rPr lang="en-US" sz="2400" dirty="0">
                <a:solidFill>
                  <a:srgbClr val="0000FF"/>
                </a:solidFill>
                <a:latin typeface="Times New Roman" pitchFamily="18" charset="0"/>
                <a:cs typeface="Times New Roman" pitchFamily="18" charset="0"/>
              </a:rPr>
              <a:t>can’t imagine</a:t>
            </a:r>
          </a:p>
        </p:txBody>
      </p:sp>
      <p:sp>
        <p:nvSpPr>
          <p:cNvPr id="23" name="Text Box 3"/>
          <p:cNvSpPr txBox="1">
            <a:spLocks noChangeArrowheads="1"/>
          </p:cNvSpPr>
          <p:nvPr/>
        </p:nvSpPr>
        <p:spPr bwMode="auto">
          <a:xfrm>
            <a:off x="3244851" y="4627563"/>
            <a:ext cx="3517900" cy="461962"/>
          </a:xfrm>
          <a:prstGeom prst="rect">
            <a:avLst/>
          </a:prstGeom>
          <a:noFill/>
          <a:ln w="9525">
            <a:noFill/>
            <a:miter lim="800000"/>
            <a:headEnd/>
            <a:tailEnd/>
          </a:ln>
        </p:spPr>
        <p:txBody>
          <a:bodyPr>
            <a:spAutoFit/>
          </a:bodyPr>
          <a:lstStyle/>
          <a:p>
            <a:pPr eaLnBrk="1" hangingPunct="1">
              <a:spcBef>
                <a:spcPct val="50000"/>
              </a:spcBef>
            </a:pPr>
            <a:r>
              <a:rPr lang="en-US" sz="2400">
                <a:solidFill>
                  <a:srgbClr val="0000FF"/>
                </a:solidFill>
                <a:latin typeface="Times New Roman" pitchFamily="18" charset="0"/>
                <a:cs typeface="Times New Roman" pitchFamily="18" charset="0"/>
              </a:rPr>
              <a:t>sounds it great</a:t>
            </a:r>
          </a:p>
        </p:txBody>
      </p:sp>
      <p:sp>
        <p:nvSpPr>
          <p:cNvPr id="8242" name="Rectangle 23"/>
          <p:cNvSpPr>
            <a:spLocks noChangeArrowheads="1"/>
          </p:cNvSpPr>
          <p:nvPr/>
        </p:nvSpPr>
        <p:spPr bwMode="auto">
          <a:xfrm>
            <a:off x="40218" y="-55563"/>
            <a:ext cx="12151783" cy="523220"/>
          </a:xfrm>
          <a:prstGeom prst="rect">
            <a:avLst/>
          </a:prstGeom>
          <a:solidFill>
            <a:srgbClr val="92D050"/>
          </a:solid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3.</a:t>
            </a:r>
            <a:r>
              <a:rPr lang="en-US" sz="2800">
                <a:latin typeface="Times New Roman" pitchFamily="18" charset="0"/>
                <a:cs typeface="Times New Roman" pitchFamily="18" charset="0"/>
              </a:rPr>
              <a:t> </a:t>
            </a:r>
            <a:r>
              <a:rPr lang="en-US" sz="2800" b="1">
                <a:solidFill>
                  <a:srgbClr val="000000"/>
                </a:solidFill>
                <a:latin typeface="Times New Roman" pitchFamily="18" charset="0"/>
                <a:cs typeface="Times New Roman" pitchFamily="18" charset="0"/>
              </a:rPr>
              <a:t>Listen again and decide if the following statements are true (T) or false (F)</a:t>
            </a:r>
            <a:endParaRPr lang="en-US" sz="2800">
              <a:latin typeface="Times New Roman" pitchFamily="18" charset="0"/>
              <a:cs typeface="Times New Roman" pitchFamily="18" charset="0"/>
            </a:endParaRPr>
          </a:p>
        </p:txBody>
      </p:sp>
      <p:pic>
        <p:nvPicPr>
          <p:cNvPr id="11" name="40 Track 40.wma">
            <a:hlinkClick r:id="" action="ppaction://media"/>
          </p:cNvPr>
          <p:cNvPicPr>
            <a:picLocks noRot="1" noChangeAspect="1"/>
          </p:cNvPicPr>
          <p:nvPr>
            <a:audioFile r:link="rId1"/>
          </p:nvPr>
        </p:nvPicPr>
        <p:blipFill>
          <a:blip r:embed="rId4"/>
          <a:srcRect/>
          <a:stretch>
            <a:fillRect/>
          </a:stretch>
        </p:blipFill>
        <p:spPr bwMode="auto">
          <a:xfrm>
            <a:off x="6959600" y="981075"/>
            <a:ext cx="541867" cy="406400"/>
          </a:xfrm>
          <a:prstGeom prst="rect">
            <a:avLst/>
          </a:prstGeom>
          <a:noFill/>
          <a:ln w="9525">
            <a:noFill/>
            <a:miter lim="800000"/>
            <a:headEnd/>
            <a:tailEnd/>
          </a:ln>
        </p:spPr>
      </p:pic>
    </p:spTree>
    <p:extLst>
      <p:ext uri="{BB962C8B-B14F-4D97-AF65-F5344CB8AC3E}">
        <p14:creationId xmlns:p14="http://schemas.microsoft.com/office/powerpoint/2010/main" val="33256083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strips(downLeft)">
                                      <p:cBhvr>
                                        <p:cTn id="19" dur="500"/>
                                        <p:tgtEl>
                                          <p:spTgt spid="20">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21">
                                            <p:txEl>
                                              <p:pRg st="0" end="0"/>
                                            </p:txEl>
                                          </p:spTgt>
                                        </p:tgtEl>
                                        <p:attrNameLst>
                                          <p:attrName>style.visibility</p:attrName>
                                        </p:attrNameLst>
                                      </p:cBhvr>
                                      <p:to>
                                        <p:strVal val="visible"/>
                                      </p:to>
                                    </p:set>
                                    <p:animEffect transition="in" filter="strips(downLeft)">
                                      <p:cBhvr>
                                        <p:cTn id="36" dur="500"/>
                                        <p:tgtEl>
                                          <p:spTgt spid="21">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8" presetClass="entr" presetSubtype="12" fill="hold" nodeType="clickEffect">
                                  <p:stCondLst>
                                    <p:cond delay="0"/>
                                  </p:stCondLst>
                                  <p:childTnLst>
                                    <p:set>
                                      <p:cBhvr>
                                        <p:cTn id="52" dur="1" fill="hold">
                                          <p:stCondLst>
                                            <p:cond delay="0"/>
                                          </p:stCondLst>
                                        </p:cTn>
                                        <p:tgtEl>
                                          <p:spTgt spid="22">
                                            <p:txEl>
                                              <p:pRg st="0" end="0"/>
                                            </p:txEl>
                                          </p:spTgt>
                                        </p:tgtEl>
                                        <p:attrNameLst>
                                          <p:attrName>style.visibility</p:attrName>
                                        </p:attrNameLst>
                                      </p:cBhvr>
                                      <p:to>
                                        <p:strVal val="visible"/>
                                      </p:to>
                                    </p:set>
                                    <p:animEffect transition="in" filter="strips(downLeft)">
                                      <p:cBhvr>
                                        <p:cTn id="53" dur="500"/>
                                        <p:tgtEl>
                                          <p:spTgt spid="22">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 presetClass="entr" presetSubtype="4" fill="hold"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500" fill="hold"/>
                                        <p:tgtEl>
                                          <p:spTgt spid="15"/>
                                        </p:tgtEl>
                                        <p:attrNameLst>
                                          <p:attrName>ppt_x</p:attrName>
                                        </p:attrNameLst>
                                      </p:cBhvr>
                                      <p:tavLst>
                                        <p:tav tm="0">
                                          <p:val>
                                            <p:strVal val="#ppt_x"/>
                                          </p:val>
                                        </p:tav>
                                        <p:tav tm="100000">
                                          <p:val>
                                            <p:strVal val="#ppt_x"/>
                                          </p:val>
                                        </p:tav>
                                      </p:tavLst>
                                    </p:anim>
                                    <p:anim calcmode="lin" valueType="num">
                                      <p:cBhvr additive="base">
                                        <p:cTn id="6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8" presetClass="entr" presetSubtype="12" fill="hold" nodeType="clickEffect">
                                  <p:stCondLst>
                                    <p:cond delay="0"/>
                                  </p:stCondLst>
                                  <p:childTnLst>
                                    <p:set>
                                      <p:cBhvr>
                                        <p:cTn id="69" dur="1" fill="hold">
                                          <p:stCondLst>
                                            <p:cond delay="0"/>
                                          </p:stCondLst>
                                        </p:cTn>
                                        <p:tgtEl>
                                          <p:spTgt spid="23">
                                            <p:txEl>
                                              <p:pRg st="0" end="0"/>
                                            </p:txEl>
                                          </p:spTgt>
                                        </p:tgtEl>
                                        <p:attrNameLst>
                                          <p:attrName>style.visibility</p:attrName>
                                        </p:attrNameLst>
                                      </p:cBhvr>
                                      <p:to>
                                        <p:strVal val="visible"/>
                                      </p:to>
                                    </p:set>
                                    <p:animEffect transition="in" filter="strips(downLeft)">
                                      <p:cBhvr>
                                        <p:cTn id="70" dur="500"/>
                                        <p:tgtEl>
                                          <p:spTgt spid="23">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additive="base">
                                        <p:cTn id="75" dur="500" fill="hold"/>
                                        <p:tgtEl>
                                          <p:spTgt spid="9"/>
                                        </p:tgtEl>
                                        <p:attrNameLst>
                                          <p:attrName>ppt_x</p:attrName>
                                        </p:attrNameLst>
                                      </p:cBhvr>
                                      <p:tavLst>
                                        <p:tav tm="0">
                                          <p:val>
                                            <p:strVal val="#ppt_x"/>
                                          </p:val>
                                        </p:tav>
                                        <p:tav tm="100000">
                                          <p:val>
                                            <p:strVal val="#ppt_x"/>
                                          </p:val>
                                        </p:tav>
                                      </p:tavLst>
                                    </p:anim>
                                    <p:anim calcmode="lin" valueType="num">
                                      <p:cBhvr additive="base">
                                        <p:cTn id="7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additive="base">
                                        <p:cTn id="81" dur="500" fill="hold"/>
                                        <p:tgtEl>
                                          <p:spTgt spid="10"/>
                                        </p:tgtEl>
                                        <p:attrNameLst>
                                          <p:attrName>ppt_x</p:attrName>
                                        </p:attrNameLst>
                                      </p:cBhvr>
                                      <p:tavLst>
                                        <p:tav tm="0">
                                          <p:val>
                                            <p:strVal val="#ppt_x"/>
                                          </p:val>
                                        </p:tav>
                                        <p:tav tm="100000">
                                          <p:val>
                                            <p:strVal val="#ppt_x"/>
                                          </p:val>
                                        </p:tav>
                                      </p:tavLst>
                                    </p:anim>
                                    <p:anim calcmode="lin" valueType="num">
                                      <p:cBhvr additive="base">
                                        <p:cTn id="8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83" restart="whenNotActive" fill="hold" evtFilter="cancelBubble" nodeType="interactiveSeq">
                <p:stCondLst>
                  <p:cond evt="onClick" delay="0">
                    <p:tgtEl>
                      <p:spTgt spid="11"/>
                    </p:tgtEl>
                  </p:cond>
                </p:stCondLst>
                <p:endSync evt="end" delay="0">
                  <p:rtn val="all"/>
                </p:endSync>
                <p:childTnLst>
                  <p:par>
                    <p:cTn id="84" fill="hold">
                      <p:stCondLst>
                        <p:cond delay="0"/>
                      </p:stCondLst>
                      <p:childTnLst>
                        <p:par>
                          <p:cTn id="85" fill="hold">
                            <p:stCondLst>
                              <p:cond delay="0"/>
                            </p:stCondLst>
                            <p:childTnLst>
                              <p:par>
                                <p:cTn id="86" presetID="1" presetClass="mediacall" presetSubtype="0" fill="hold" nodeType="clickEffect">
                                  <p:stCondLst>
                                    <p:cond delay="0"/>
                                  </p:stCondLst>
                                  <p:childTnLst>
                                    <p:cmd type="call" cmd="playFrom(0.0)">
                                      <p:cBhvr>
                                        <p:cTn id="87" dur="113684" fill="hold"/>
                                        <p:tgtEl>
                                          <p:spTgt spid="11"/>
                                        </p:tgtEl>
                                      </p:cBhvr>
                                    </p:cmd>
                                  </p:childTnLst>
                                </p:cTn>
                              </p:par>
                            </p:childTnLst>
                          </p:cTn>
                        </p:par>
                      </p:childTnLst>
                    </p:cTn>
                  </p:par>
                </p:childTnLst>
              </p:cTn>
              <p:nextCondLst>
                <p:cond evt="onClick" delay="0">
                  <p:tgtEl>
                    <p:spTgt spid="11"/>
                  </p:tgtEl>
                </p:cond>
              </p:nextCondLst>
            </p:seq>
            <p:audio>
              <p:cMediaNode vol="80000">
                <p:cTn id="88" fill="hold" display="0">
                  <p:stCondLst>
                    <p:cond delay="indefinite"/>
                  </p:stCondLst>
                  <p:endCondLst>
                    <p:cond evt="onStopAudio" delay="0">
                      <p:tgtEl>
                        <p:sldTgt/>
                      </p:tgtEl>
                    </p:cond>
                  </p:endCondLst>
                </p:cTn>
                <p:tgtEl>
                  <p:spTgt spid="11"/>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1" y="928688"/>
            <a:ext cx="7056967" cy="5929312"/>
          </a:xfrm>
          <a:prstGeom prst="rect">
            <a:avLst/>
          </a:prstGeom>
          <a:noFill/>
          <a:ln w="9525">
            <a:noFill/>
            <a:miter lim="800000"/>
            <a:headEnd/>
            <a:tailEnd/>
          </a:ln>
        </p:spPr>
      </p:pic>
      <p:pic>
        <p:nvPicPr>
          <p:cNvPr id="9219" name="Picture 3"/>
          <p:cNvPicPr>
            <a:picLocks noChangeAspect="1" noChangeArrowheads="1"/>
          </p:cNvPicPr>
          <p:nvPr/>
        </p:nvPicPr>
        <p:blipFill>
          <a:blip r:embed="rId3"/>
          <a:srcRect/>
          <a:stretch>
            <a:fillRect/>
          </a:stretch>
        </p:blipFill>
        <p:spPr bwMode="auto">
          <a:xfrm>
            <a:off x="6953251" y="2000250"/>
            <a:ext cx="5238749" cy="4857750"/>
          </a:xfrm>
          <a:prstGeom prst="rect">
            <a:avLst/>
          </a:prstGeom>
          <a:noFill/>
          <a:ln w="9525">
            <a:noFill/>
            <a:miter lim="800000"/>
            <a:headEnd/>
            <a:tailEnd/>
          </a:ln>
        </p:spPr>
      </p:pic>
      <p:sp>
        <p:nvSpPr>
          <p:cNvPr id="4" name="Rectangle: Rounded Corners 5"/>
          <p:cNvSpPr/>
          <p:nvPr/>
        </p:nvSpPr>
        <p:spPr>
          <a:xfrm>
            <a:off x="56272" y="24125"/>
            <a:ext cx="4039465" cy="904545"/>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VnSouthern" panose="020B7200000000000000" pitchFamily="34" charset="0"/>
              </a:rPr>
              <a:t>III. Writing:</a:t>
            </a:r>
            <a:endParaRPr lang="vi-VN" sz="3600" b="1" dirty="0"/>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p:cNvSpPr/>
          <p:nvPr/>
        </p:nvSpPr>
        <p:spPr>
          <a:xfrm>
            <a:off x="4000486" y="142852"/>
            <a:ext cx="4215527" cy="576064"/>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VnSouthern" panose="020B7200000000000000" pitchFamily="34" charset="0"/>
              </a:rPr>
              <a:t>Suggestion</a:t>
            </a:r>
            <a:endParaRPr lang="vi-VN" sz="3600" b="1" dirty="0"/>
          </a:p>
        </p:txBody>
      </p:sp>
      <p:sp>
        <p:nvSpPr>
          <p:cNvPr id="10243" name="Rectangle 3"/>
          <p:cNvSpPr>
            <a:spLocks noChangeArrowheads="1"/>
          </p:cNvSpPr>
          <p:nvPr/>
        </p:nvSpPr>
        <p:spPr bwMode="auto">
          <a:xfrm>
            <a:off x="285752" y="1009651"/>
            <a:ext cx="11525249" cy="4031873"/>
          </a:xfrm>
          <a:prstGeom prst="rect">
            <a:avLst/>
          </a:prstGeom>
          <a:noFill/>
          <a:ln w="9525">
            <a:noFill/>
            <a:miter lim="800000"/>
            <a:headEnd/>
            <a:tailEnd/>
          </a:ln>
        </p:spPr>
        <p:txBody>
          <a:bodyPr>
            <a:spAutoFit/>
          </a:bodyPr>
          <a:lstStyle/>
          <a:p>
            <a:pPr algn="just"/>
            <a:r>
              <a:rPr lang="en-US" altLang="vi-VN" sz="3200" b="1" dirty="0">
                <a:solidFill>
                  <a:srgbClr val="C00000"/>
                </a:solidFill>
                <a:latin typeface=".VnAvant" pitchFamily="34" charset="0"/>
              </a:rPr>
              <a:t>I think you would have to be </a:t>
            </a:r>
            <a:r>
              <a:rPr lang="en-US" altLang="vi-VN" sz="3200" b="1" u="sng" dirty="0">
                <a:solidFill>
                  <a:srgbClr val="C00000"/>
                </a:solidFill>
                <a:latin typeface=".VnAvant" pitchFamily="34" charset="0"/>
              </a:rPr>
              <a:t>caring </a:t>
            </a:r>
            <a:r>
              <a:rPr lang="en-US" altLang="vi-VN" sz="3200" b="1" dirty="0">
                <a:solidFill>
                  <a:srgbClr val="C00000"/>
                </a:solidFill>
                <a:latin typeface=".VnAvant" pitchFamily="34" charset="0"/>
              </a:rPr>
              <a:t>because you live with not only your parents but also your grandparents. It is important that you care for every member in your family so that the family is happy. Moreover, you also need to be </a:t>
            </a:r>
            <a:r>
              <a:rPr lang="en-US" altLang="vi-VN" sz="3200" b="1" u="sng" dirty="0">
                <a:solidFill>
                  <a:srgbClr val="C00000"/>
                </a:solidFill>
                <a:latin typeface=".VnAvant" pitchFamily="34" charset="0"/>
              </a:rPr>
              <a:t>sympathetic</a:t>
            </a:r>
            <a:r>
              <a:rPr lang="en-US" altLang="vi-VN" sz="3200" b="1" dirty="0">
                <a:solidFill>
                  <a:srgbClr val="C00000"/>
                </a:solidFill>
                <a:latin typeface=".VnAvant" pitchFamily="34" charset="0"/>
              </a:rPr>
              <a:t> because the gaps between generations are unavoidable. In order to maintain the harmonies in the family, everyone must understand for each other and be </a:t>
            </a:r>
            <a:r>
              <a:rPr lang="en-US" altLang="vi-VN" sz="3200" b="1" u="sng" dirty="0">
                <a:solidFill>
                  <a:srgbClr val="C00000"/>
                </a:solidFill>
                <a:latin typeface=".VnAvant" pitchFamily="34" charset="0"/>
              </a:rPr>
              <a:t>tolerant</a:t>
            </a:r>
            <a:r>
              <a:rPr lang="en-US" altLang="vi-VN" sz="3200" b="1" dirty="0">
                <a:solidFill>
                  <a:srgbClr val="C00000"/>
                </a:solidFill>
                <a:latin typeface=".VnAvant" pitchFamily="34" charset="0"/>
              </a:rPr>
              <a:t>.</a:t>
            </a:r>
            <a:endParaRPr lang="vi-VN" altLang="vi-VN" sz="3200" b="1" dirty="0">
              <a:solidFill>
                <a:srgbClr val="C00000"/>
              </a:solidFill>
            </a:endParaRPr>
          </a:p>
        </p:txBody>
      </p:sp>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476251" y="1143001"/>
            <a:ext cx="11235267" cy="3785652"/>
          </a:xfrm>
          <a:prstGeom prst="rect">
            <a:avLst/>
          </a:prstGeom>
          <a:noFill/>
          <a:ln w="9525">
            <a:noFill/>
            <a:miter lim="800000"/>
            <a:headEnd/>
            <a:tailEnd/>
          </a:ln>
        </p:spPr>
        <p:txBody>
          <a:bodyPr>
            <a:spAutoFit/>
          </a:bodyPr>
          <a:lstStyle/>
          <a:p>
            <a:pPr algn="just" eaLnBrk="1" hangingPunct="1"/>
            <a:r>
              <a:rPr lang="en-US" sz="2400" i="1">
                <a:solidFill>
                  <a:srgbClr val="000000"/>
                </a:solidFill>
                <a:latin typeface="Times New Roman" pitchFamily="18" charset="0"/>
                <a:cs typeface="Times New Roman" pitchFamily="18" charset="0"/>
              </a:rPr>
              <a:t>I think s</a:t>
            </a:r>
            <a:r>
              <a:rPr lang="en-US" sz="2400">
                <a:solidFill>
                  <a:srgbClr val="000000"/>
                </a:solidFill>
                <a:latin typeface="Times New Roman" pitchFamily="18" charset="0"/>
                <a:cs typeface="Times New Roman" pitchFamily="18" charset="0"/>
              </a:rPr>
              <a:t>trong families have a sense of loyalty and devotion toward family members. </a:t>
            </a:r>
          </a:p>
          <a:p>
            <a:pPr algn="just" eaLnBrk="1" hangingPunct="1"/>
            <a:r>
              <a:rPr lang="en-US" sz="2400" i="1">
                <a:solidFill>
                  <a:srgbClr val="000000"/>
                </a:solidFill>
                <a:latin typeface="Times New Roman" pitchFamily="18" charset="0"/>
                <a:cs typeface="Times New Roman" pitchFamily="18" charset="0"/>
              </a:rPr>
              <a:t>Firstly,</a:t>
            </a:r>
            <a:r>
              <a:rPr lang="en-US" sz="2400">
                <a:solidFill>
                  <a:srgbClr val="000000"/>
                </a:solidFill>
                <a:latin typeface="Times New Roman" pitchFamily="18" charset="0"/>
                <a:cs typeface="Times New Roman" pitchFamily="18" charset="0"/>
              </a:rPr>
              <a:t> the family sticks together. They stand by each other during times of trouble. They stand up for each other when attacked by someone outside the family. </a:t>
            </a:r>
          </a:p>
          <a:p>
            <a:pPr algn="just" eaLnBrk="1" hangingPunct="1"/>
            <a:r>
              <a:rPr lang="en-US" sz="2400" i="1">
                <a:solidFill>
                  <a:srgbClr val="000000"/>
                </a:solidFill>
                <a:latin typeface="Times New Roman" pitchFamily="18" charset="0"/>
                <a:cs typeface="Times New Roman" pitchFamily="18" charset="0"/>
              </a:rPr>
              <a:t>Secondly,</a:t>
            </a:r>
            <a:r>
              <a:rPr lang="en-US" sz="2400">
                <a:solidFill>
                  <a:srgbClr val="000000"/>
                </a:solidFill>
                <a:latin typeface="Times New Roman" pitchFamily="18" charset="0"/>
                <a:cs typeface="Times New Roman" pitchFamily="18" charset="0"/>
              </a:rPr>
              <a:t> loyalty builds through sickness and health, want and good fortune, failure and success, and all the things the family faces. </a:t>
            </a:r>
          </a:p>
          <a:p>
            <a:pPr algn="just" eaLnBrk="1" hangingPunct="1"/>
            <a:r>
              <a:rPr lang="en-US" sz="2400" i="1">
                <a:solidFill>
                  <a:srgbClr val="000000"/>
                </a:solidFill>
                <a:latin typeface="Times New Roman" pitchFamily="18" charset="0"/>
                <a:cs typeface="Times New Roman" pitchFamily="18" charset="0"/>
              </a:rPr>
              <a:t>Finally, t</a:t>
            </a:r>
            <a:r>
              <a:rPr lang="en-US" sz="2400">
                <a:solidFill>
                  <a:srgbClr val="000000"/>
                </a:solidFill>
                <a:latin typeface="Times New Roman" pitchFamily="18" charset="0"/>
                <a:cs typeface="Times New Roman" pitchFamily="18" charset="0"/>
              </a:rPr>
              <a:t>he family is a place of shelter for individual family members. In times of personal success or defeat, the family becomes a cheering section or a mourning bench. They also learn a sense of give and take in the family</a:t>
            </a:r>
            <a:r>
              <a:rPr lang="en-US" sz="2400" i="1">
                <a:solidFill>
                  <a:srgbClr val="000000"/>
                </a:solidFill>
                <a:latin typeface="Times New Roman" pitchFamily="18" charset="0"/>
                <a:cs typeface="Times New Roman" pitchFamily="18" charset="0"/>
              </a:rPr>
              <a:t> </a:t>
            </a:r>
          </a:p>
          <a:p>
            <a:pPr algn="just" eaLnBrk="1" hangingPunct="1"/>
            <a:r>
              <a:rPr lang="en-US" sz="2400" i="1">
                <a:solidFill>
                  <a:srgbClr val="000000"/>
                </a:solidFill>
                <a:latin typeface="Times New Roman" pitchFamily="18" charset="0"/>
                <a:cs typeface="Times New Roman" pitchFamily="18" charset="0"/>
              </a:rPr>
              <a:t>In conclusion,</a:t>
            </a:r>
            <a:r>
              <a:rPr lang="en-US" sz="2400">
                <a:solidFill>
                  <a:srgbClr val="000000"/>
                </a:solidFill>
                <a:latin typeface="Times New Roman" pitchFamily="18" charset="0"/>
                <a:cs typeface="Times New Roman" pitchFamily="18" charset="0"/>
              </a:rPr>
              <a:t> strong families helps prepare them for the necessary negotiations in other relationships.</a:t>
            </a:r>
            <a:endParaRPr lang="en-US" sz="2400">
              <a:latin typeface="Times New Roman" pitchFamily="18" charset="0"/>
              <a:cs typeface="Times New Roman" pitchFamily="18" charset="0"/>
            </a:endParaRPr>
          </a:p>
        </p:txBody>
      </p:sp>
      <p:sp>
        <p:nvSpPr>
          <p:cNvPr id="4" name="Rectangle: Rounded Corners 4"/>
          <p:cNvSpPr/>
          <p:nvPr/>
        </p:nvSpPr>
        <p:spPr>
          <a:xfrm>
            <a:off x="4000486" y="142852"/>
            <a:ext cx="4215527" cy="576064"/>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a:latin typeface=".VnSouthern" panose="020B7200000000000000" pitchFamily="34" charset="0"/>
              </a:rPr>
              <a:t>Suggestion </a:t>
            </a:r>
            <a:endParaRPr lang="vi-VN" sz="3600"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1)">
                                      <p:cBhvr>
                                        <p:cTn id="7" dur="20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NEN2"/>
          <p:cNvPicPr>
            <a:picLocks noChangeAspect="1" noChangeArrowheads="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6" name="Text Box 7"/>
          <p:cNvSpPr txBox="1">
            <a:spLocks noChangeArrowheads="1"/>
          </p:cNvSpPr>
          <p:nvPr/>
        </p:nvSpPr>
        <p:spPr bwMode="auto">
          <a:xfrm>
            <a:off x="3888318" y="908050"/>
            <a:ext cx="6913033" cy="769938"/>
          </a:xfrm>
          <a:prstGeom prst="rect">
            <a:avLst/>
          </a:prstGeom>
          <a:noFill/>
          <a:ln w="9525">
            <a:noFill/>
            <a:miter lim="800000"/>
            <a:headEnd/>
            <a:tailEnd/>
          </a:ln>
          <a:effectLst>
            <a:outerShdw dist="63500" dir="2212194" algn="ctr" rotWithShape="0">
              <a:schemeClr val="bg2">
                <a:alpha val="50000"/>
              </a:schemeClr>
            </a:outerShdw>
          </a:effectLst>
        </p:spPr>
        <p:txBody>
          <a:bodyPr>
            <a:spAutoFit/>
          </a:bodyPr>
          <a:lstStyle/>
          <a:p>
            <a:pPr>
              <a:spcBef>
                <a:spcPct val="50000"/>
              </a:spcBef>
              <a:defRPr/>
            </a:pPr>
            <a:r>
              <a:rPr lang="en-US" altLang="en-US" sz="4000" b="1" dirty="0">
                <a:solidFill>
                  <a:srgbClr val="262673"/>
                </a:solidFill>
                <a:latin typeface=".VnBodoni" pitchFamily="34" charset="0"/>
              </a:rPr>
              <a:t> IV. </a:t>
            </a:r>
            <a:r>
              <a:rPr lang="en-US" altLang="en-US" sz="4400" b="1" dirty="0">
                <a:solidFill>
                  <a:srgbClr val="262673"/>
                </a:solidFill>
                <a:effectLst>
                  <a:outerShdw blurRad="38100" dist="38100" dir="2700000" algn="tl">
                    <a:srgbClr val="000000">
                      <a:alpha val="43137"/>
                    </a:srgbClr>
                  </a:outerShdw>
                </a:effectLst>
                <a:latin typeface="Algerian" pitchFamily="82" charset="0"/>
              </a:rPr>
              <a:t>Homework:</a:t>
            </a:r>
          </a:p>
        </p:txBody>
      </p:sp>
      <p:sp>
        <p:nvSpPr>
          <p:cNvPr id="5" name="Text Box 4"/>
          <p:cNvSpPr txBox="1">
            <a:spLocks noChangeArrowheads="1"/>
          </p:cNvSpPr>
          <p:nvPr/>
        </p:nvSpPr>
        <p:spPr bwMode="auto">
          <a:xfrm>
            <a:off x="1238251" y="1785939"/>
            <a:ext cx="10191749" cy="3108325"/>
          </a:xfrm>
          <a:prstGeom prst="rect">
            <a:avLst/>
          </a:prstGeom>
          <a:noFill/>
          <a:ln w="9525">
            <a:noFill/>
            <a:miter lim="800000"/>
            <a:headEnd/>
            <a:tailEnd/>
          </a:ln>
        </p:spPr>
        <p:txBody>
          <a:bodyPr>
            <a:spAutoFit/>
          </a:bodyPr>
          <a:lstStyle/>
          <a:p>
            <a:pPr eaLnBrk="1" hangingPunct="1">
              <a:spcBef>
                <a:spcPct val="50000"/>
              </a:spcBef>
            </a:pPr>
            <a:r>
              <a:rPr lang="en-US" sz="4000" b="1" dirty="0">
                <a:latin typeface="Times New Roman" pitchFamily="18" charset="0"/>
                <a:cs typeface="Times New Roman" pitchFamily="18" charset="0"/>
              </a:rPr>
              <a:t>- Learn by heart new words.</a:t>
            </a:r>
          </a:p>
          <a:p>
            <a:pPr eaLnBrk="1" hangingPunct="1">
              <a:spcBef>
                <a:spcPct val="50000"/>
              </a:spcBef>
            </a:pPr>
            <a:r>
              <a:rPr lang="en-US" sz="4000" b="1" dirty="0">
                <a:latin typeface="Times New Roman" pitchFamily="18" charset="0"/>
                <a:cs typeface="Times New Roman" pitchFamily="18" charset="0"/>
              </a:rPr>
              <a:t>- Do all the exercises again</a:t>
            </a:r>
          </a:p>
          <a:p>
            <a:pPr eaLnBrk="1" hangingPunct="1">
              <a:spcBef>
                <a:spcPct val="50000"/>
              </a:spcBef>
            </a:pPr>
            <a:r>
              <a:rPr lang="en-US" sz="4000" b="1" dirty="0">
                <a:latin typeface="Times New Roman" pitchFamily="18" charset="0"/>
                <a:cs typeface="Times New Roman" pitchFamily="18" charset="0"/>
              </a:rPr>
              <a:t>- Prepare Unit 2: Communication</a:t>
            </a:r>
          </a:p>
          <a:p>
            <a:pPr eaLnBrk="1" hangingPunct="1">
              <a:spcBef>
                <a:spcPct val="50000"/>
              </a:spcBef>
            </a:pPr>
            <a:endParaRPr lang="en-US" sz="2400" b="1" dirty="0">
              <a:latin typeface="Times New Roman" pitchFamily="18" charset="0"/>
              <a:cs typeface="Times New Roman" pitchFamily="18" charset="0"/>
            </a:endParaRPr>
          </a:p>
        </p:txBody>
      </p:sp>
    </p:spTree>
  </p:cSld>
  <p:clrMapOvr>
    <a:masterClrMapping/>
  </p:clrMapOvr>
  <p:transition spd="slow" advClick="0">
    <p:wheel spokes="2"/>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Beveled 5">
            <a:extLst>
              <a:ext uri="{FF2B5EF4-FFF2-40B4-BE49-F238E27FC236}">
                <a16:creationId xmlns:a16="http://schemas.microsoft.com/office/drawing/2014/main" id="{88D0FE3E-18C4-4ADB-9ACE-9214D6F84280}"/>
              </a:ext>
            </a:extLst>
          </p:cNvPr>
          <p:cNvSpPr/>
          <p:nvPr/>
        </p:nvSpPr>
        <p:spPr>
          <a:xfrm>
            <a:off x="5144952" y="1199626"/>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F</a:t>
            </a:r>
            <a:endParaRPr lang="vi-VN" sz="3200" b="1" dirty="0">
              <a:solidFill>
                <a:srgbClr val="FF0000"/>
              </a:solidFill>
            </a:endParaRPr>
          </a:p>
        </p:txBody>
      </p:sp>
      <p:sp>
        <p:nvSpPr>
          <p:cNvPr id="12" name="Rectangle: Beveled 11">
            <a:extLst>
              <a:ext uri="{FF2B5EF4-FFF2-40B4-BE49-F238E27FC236}">
                <a16:creationId xmlns:a16="http://schemas.microsoft.com/office/drawing/2014/main" id="{AE6028B7-A3A6-46F3-8FDB-D8776DA474F2}"/>
              </a:ext>
            </a:extLst>
          </p:cNvPr>
          <p:cNvSpPr/>
          <p:nvPr/>
        </p:nvSpPr>
        <p:spPr>
          <a:xfrm>
            <a:off x="5144952" y="1812022"/>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A</a:t>
            </a:r>
            <a:endParaRPr lang="vi-VN" sz="3200" b="1" dirty="0">
              <a:solidFill>
                <a:srgbClr val="FF0000"/>
              </a:solidFill>
            </a:endParaRPr>
          </a:p>
        </p:txBody>
      </p:sp>
      <p:sp>
        <p:nvSpPr>
          <p:cNvPr id="13" name="Rectangle: Beveled 12">
            <a:extLst>
              <a:ext uri="{FF2B5EF4-FFF2-40B4-BE49-F238E27FC236}">
                <a16:creationId xmlns:a16="http://schemas.microsoft.com/office/drawing/2014/main" id="{FC27443D-4C17-4497-B549-3B19C6CB2910}"/>
              </a:ext>
            </a:extLst>
          </p:cNvPr>
          <p:cNvSpPr/>
          <p:nvPr/>
        </p:nvSpPr>
        <p:spPr>
          <a:xfrm>
            <a:off x="5144952" y="2424418"/>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M</a:t>
            </a:r>
            <a:endParaRPr lang="vi-VN" sz="3200" b="1" dirty="0">
              <a:solidFill>
                <a:srgbClr val="FF0000"/>
              </a:solidFill>
            </a:endParaRPr>
          </a:p>
        </p:txBody>
      </p:sp>
      <p:sp>
        <p:nvSpPr>
          <p:cNvPr id="14" name="Rectangle: Beveled 13">
            <a:extLst>
              <a:ext uri="{FF2B5EF4-FFF2-40B4-BE49-F238E27FC236}">
                <a16:creationId xmlns:a16="http://schemas.microsoft.com/office/drawing/2014/main" id="{652E76FB-24BF-43AC-BA86-4CB4418D543C}"/>
              </a:ext>
            </a:extLst>
          </p:cNvPr>
          <p:cNvSpPr/>
          <p:nvPr/>
        </p:nvSpPr>
        <p:spPr>
          <a:xfrm>
            <a:off x="5144952" y="3036814"/>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I</a:t>
            </a:r>
            <a:endParaRPr lang="vi-VN" sz="3200" b="1" dirty="0">
              <a:solidFill>
                <a:srgbClr val="FF0000"/>
              </a:solidFill>
            </a:endParaRPr>
          </a:p>
        </p:txBody>
      </p:sp>
      <p:sp>
        <p:nvSpPr>
          <p:cNvPr id="15" name="Rectangle: Beveled 14">
            <a:extLst>
              <a:ext uri="{FF2B5EF4-FFF2-40B4-BE49-F238E27FC236}">
                <a16:creationId xmlns:a16="http://schemas.microsoft.com/office/drawing/2014/main" id="{4A32A2D5-B756-4830-B2EE-F9DF1F20E29E}"/>
              </a:ext>
            </a:extLst>
          </p:cNvPr>
          <p:cNvSpPr/>
          <p:nvPr/>
        </p:nvSpPr>
        <p:spPr>
          <a:xfrm>
            <a:off x="5144952" y="3649210"/>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L</a:t>
            </a:r>
            <a:endParaRPr lang="vi-VN" sz="3200" b="1" dirty="0">
              <a:solidFill>
                <a:srgbClr val="FF0000"/>
              </a:solidFill>
            </a:endParaRPr>
          </a:p>
        </p:txBody>
      </p:sp>
      <p:sp>
        <p:nvSpPr>
          <p:cNvPr id="16" name="Rectangle: Beveled 15">
            <a:extLst>
              <a:ext uri="{FF2B5EF4-FFF2-40B4-BE49-F238E27FC236}">
                <a16:creationId xmlns:a16="http://schemas.microsoft.com/office/drawing/2014/main" id="{6AEA6A86-D4B6-4E74-B02E-DAC5AB1D45F3}"/>
              </a:ext>
            </a:extLst>
          </p:cNvPr>
          <p:cNvSpPr/>
          <p:nvPr/>
        </p:nvSpPr>
        <p:spPr>
          <a:xfrm>
            <a:off x="5144952" y="4261606"/>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Y</a:t>
            </a:r>
            <a:endParaRPr lang="vi-VN" sz="3200" b="1" dirty="0">
              <a:solidFill>
                <a:srgbClr val="FF0000"/>
              </a:solidFill>
            </a:endParaRPr>
          </a:p>
        </p:txBody>
      </p:sp>
      <p:sp>
        <p:nvSpPr>
          <p:cNvPr id="18" name="Rectangle: Beveled 17">
            <a:extLst>
              <a:ext uri="{FF2B5EF4-FFF2-40B4-BE49-F238E27FC236}">
                <a16:creationId xmlns:a16="http://schemas.microsoft.com/office/drawing/2014/main" id="{4E0FC9F2-2A80-494A-83ED-D60D5D192178}"/>
              </a:ext>
            </a:extLst>
          </p:cNvPr>
          <p:cNvSpPr/>
          <p:nvPr/>
        </p:nvSpPr>
        <p:spPr>
          <a:xfrm>
            <a:off x="5807682" y="1199626"/>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endParaRPr lang="vi-VN" sz="3200" b="1" dirty="0"/>
          </a:p>
        </p:txBody>
      </p:sp>
      <p:sp>
        <p:nvSpPr>
          <p:cNvPr id="19" name="Rectangle: Beveled 18">
            <a:extLst>
              <a:ext uri="{FF2B5EF4-FFF2-40B4-BE49-F238E27FC236}">
                <a16:creationId xmlns:a16="http://schemas.microsoft.com/office/drawing/2014/main" id="{37987D8B-D035-4CBE-93DE-A1D765607C85}"/>
              </a:ext>
            </a:extLst>
          </p:cNvPr>
          <p:cNvSpPr/>
          <p:nvPr/>
        </p:nvSpPr>
        <p:spPr>
          <a:xfrm>
            <a:off x="6470412" y="1199626"/>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vi-VN" sz="3200" b="1" dirty="0"/>
          </a:p>
        </p:txBody>
      </p:sp>
      <p:sp>
        <p:nvSpPr>
          <p:cNvPr id="20" name="Rectangle: Beveled 19">
            <a:extLst>
              <a:ext uri="{FF2B5EF4-FFF2-40B4-BE49-F238E27FC236}">
                <a16:creationId xmlns:a16="http://schemas.microsoft.com/office/drawing/2014/main" id="{43EA941D-A163-4B19-B625-35D010DD6A5D}"/>
              </a:ext>
            </a:extLst>
          </p:cNvPr>
          <p:cNvSpPr/>
          <p:nvPr/>
        </p:nvSpPr>
        <p:spPr>
          <a:xfrm>
            <a:off x="7133142" y="1199626"/>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a:t>
            </a:r>
            <a:endParaRPr lang="vi-VN" sz="3200" b="1" dirty="0"/>
          </a:p>
        </p:txBody>
      </p:sp>
      <p:sp>
        <p:nvSpPr>
          <p:cNvPr id="22" name="Rectangle: Beveled 21">
            <a:extLst>
              <a:ext uri="{FF2B5EF4-FFF2-40B4-BE49-F238E27FC236}">
                <a16:creationId xmlns:a16="http://schemas.microsoft.com/office/drawing/2014/main" id="{5BDDECBB-07DD-4A2C-AA8D-B0702CC6F64A}"/>
              </a:ext>
            </a:extLst>
          </p:cNvPr>
          <p:cNvSpPr/>
          <p:nvPr/>
        </p:nvSpPr>
        <p:spPr>
          <a:xfrm>
            <a:off x="7795872" y="1199626"/>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a:t>
            </a:r>
            <a:endParaRPr lang="vi-VN" sz="3200" b="1" dirty="0"/>
          </a:p>
        </p:txBody>
      </p:sp>
      <p:sp>
        <p:nvSpPr>
          <p:cNvPr id="23" name="Rectangle: Beveled 22">
            <a:extLst>
              <a:ext uri="{FF2B5EF4-FFF2-40B4-BE49-F238E27FC236}">
                <a16:creationId xmlns:a16="http://schemas.microsoft.com/office/drawing/2014/main" id="{8378B5C0-F900-4B0D-8340-456C6A24E02C}"/>
              </a:ext>
            </a:extLst>
          </p:cNvPr>
          <p:cNvSpPr/>
          <p:nvPr/>
        </p:nvSpPr>
        <p:spPr>
          <a:xfrm>
            <a:off x="8472584" y="1199626"/>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vi-VN" sz="3200" b="1" dirty="0"/>
          </a:p>
        </p:txBody>
      </p:sp>
      <p:sp>
        <p:nvSpPr>
          <p:cNvPr id="24" name="Rectangle: Beveled 23">
            <a:extLst>
              <a:ext uri="{FF2B5EF4-FFF2-40B4-BE49-F238E27FC236}">
                <a16:creationId xmlns:a16="http://schemas.microsoft.com/office/drawing/2014/main" id="{7E21A088-8C95-48D3-8B64-484FCC65EABB}"/>
              </a:ext>
            </a:extLst>
          </p:cNvPr>
          <p:cNvSpPr/>
          <p:nvPr/>
        </p:nvSpPr>
        <p:spPr>
          <a:xfrm>
            <a:off x="5827257" y="1812022"/>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a:t>
            </a:r>
            <a:endParaRPr lang="vi-VN" sz="3200" b="1" dirty="0"/>
          </a:p>
        </p:txBody>
      </p:sp>
      <p:sp>
        <p:nvSpPr>
          <p:cNvPr id="25" name="Rectangle: Beveled 24">
            <a:extLst>
              <a:ext uri="{FF2B5EF4-FFF2-40B4-BE49-F238E27FC236}">
                <a16:creationId xmlns:a16="http://schemas.microsoft.com/office/drawing/2014/main" id="{FFA72A48-DDB8-4A65-BC03-A84FBDE49B16}"/>
              </a:ext>
            </a:extLst>
          </p:cNvPr>
          <p:cNvSpPr/>
          <p:nvPr/>
        </p:nvSpPr>
        <p:spPr>
          <a:xfrm>
            <a:off x="6508164" y="1812022"/>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a:t>
            </a:r>
            <a:endParaRPr lang="vi-VN" sz="3200" b="1" dirty="0"/>
          </a:p>
        </p:txBody>
      </p:sp>
      <p:sp>
        <p:nvSpPr>
          <p:cNvPr id="26" name="Rectangle: Beveled 25">
            <a:extLst>
              <a:ext uri="{FF2B5EF4-FFF2-40B4-BE49-F238E27FC236}">
                <a16:creationId xmlns:a16="http://schemas.microsoft.com/office/drawing/2014/main" id="{AAE56A48-7DE9-465E-82A0-16BD44D9D541}"/>
              </a:ext>
            </a:extLst>
          </p:cNvPr>
          <p:cNvSpPr/>
          <p:nvPr/>
        </p:nvSpPr>
        <p:spPr>
          <a:xfrm>
            <a:off x="7184876" y="1812022"/>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vi-VN" sz="3200" b="1" dirty="0"/>
          </a:p>
        </p:txBody>
      </p:sp>
      <p:grpSp>
        <p:nvGrpSpPr>
          <p:cNvPr id="33" name="Group 32">
            <a:extLst>
              <a:ext uri="{FF2B5EF4-FFF2-40B4-BE49-F238E27FC236}">
                <a16:creationId xmlns:a16="http://schemas.microsoft.com/office/drawing/2014/main" id="{6C304F5C-BA4D-45DF-8696-19B91AC47203}"/>
              </a:ext>
            </a:extLst>
          </p:cNvPr>
          <p:cNvGrpSpPr/>
          <p:nvPr/>
        </p:nvGrpSpPr>
        <p:grpSpPr>
          <a:xfrm>
            <a:off x="5144952" y="1199626"/>
            <a:ext cx="4012732" cy="612396"/>
            <a:chOff x="4896374" y="574647"/>
            <a:chExt cx="4012732" cy="612396"/>
          </a:xfrm>
        </p:grpSpPr>
        <p:sp>
          <p:nvSpPr>
            <p:cNvPr id="27" name="Rectangle: Beveled 26">
              <a:extLst>
                <a:ext uri="{FF2B5EF4-FFF2-40B4-BE49-F238E27FC236}">
                  <a16:creationId xmlns:a16="http://schemas.microsoft.com/office/drawing/2014/main" id="{9648BE96-BAA6-4670-9B05-9909466B838F}"/>
                </a:ext>
              </a:extLst>
            </p:cNvPr>
            <p:cNvSpPr/>
            <p:nvPr/>
          </p:nvSpPr>
          <p:spPr>
            <a:xfrm>
              <a:off x="4896374" y="574647"/>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28" name="Rectangle: Beveled 27">
              <a:extLst>
                <a:ext uri="{FF2B5EF4-FFF2-40B4-BE49-F238E27FC236}">
                  <a16:creationId xmlns:a16="http://schemas.microsoft.com/office/drawing/2014/main" id="{BFE70BF6-2798-4FA5-8331-F14B02D166FD}"/>
                </a:ext>
              </a:extLst>
            </p:cNvPr>
            <p:cNvSpPr/>
            <p:nvPr/>
          </p:nvSpPr>
          <p:spPr>
            <a:xfrm>
              <a:off x="5578679"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29" name="Rectangle: Beveled 28">
              <a:extLst>
                <a:ext uri="{FF2B5EF4-FFF2-40B4-BE49-F238E27FC236}">
                  <a16:creationId xmlns:a16="http://schemas.microsoft.com/office/drawing/2014/main" id="{0A86D829-6DB3-4802-AAC3-E1C55D2BA848}"/>
                </a:ext>
              </a:extLst>
            </p:cNvPr>
            <p:cNvSpPr/>
            <p:nvPr/>
          </p:nvSpPr>
          <p:spPr>
            <a:xfrm>
              <a:off x="624420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30" name="Rectangle: Beveled 29">
              <a:extLst>
                <a:ext uri="{FF2B5EF4-FFF2-40B4-BE49-F238E27FC236}">
                  <a16:creationId xmlns:a16="http://schemas.microsoft.com/office/drawing/2014/main" id="{7D5D333F-FE4B-405A-B77E-3129AF295555}"/>
                </a:ext>
              </a:extLst>
            </p:cNvPr>
            <p:cNvSpPr/>
            <p:nvPr/>
          </p:nvSpPr>
          <p:spPr>
            <a:xfrm>
              <a:off x="690693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31" name="Rectangle: Beveled 30">
              <a:extLst>
                <a:ext uri="{FF2B5EF4-FFF2-40B4-BE49-F238E27FC236}">
                  <a16:creationId xmlns:a16="http://schemas.microsoft.com/office/drawing/2014/main" id="{7CAD6AF3-C87B-4156-8A2F-B3BD92091927}"/>
                </a:ext>
              </a:extLst>
            </p:cNvPr>
            <p:cNvSpPr/>
            <p:nvPr/>
          </p:nvSpPr>
          <p:spPr>
            <a:xfrm>
              <a:off x="756966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32" name="Rectangle: Beveled 31">
              <a:extLst>
                <a:ext uri="{FF2B5EF4-FFF2-40B4-BE49-F238E27FC236}">
                  <a16:creationId xmlns:a16="http://schemas.microsoft.com/office/drawing/2014/main" id="{EFC169A2-C26C-4962-8EFC-2ACEA7CB0DF9}"/>
                </a:ext>
              </a:extLst>
            </p:cNvPr>
            <p:cNvSpPr/>
            <p:nvPr/>
          </p:nvSpPr>
          <p:spPr>
            <a:xfrm>
              <a:off x="8246376"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grpSp>
      <p:sp>
        <p:nvSpPr>
          <p:cNvPr id="34" name="Oval 33">
            <a:extLst>
              <a:ext uri="{FF2B5EF4-FFF2-40B4-BE49-F238E27FC236}">
                <a16:creationId xmlns:a16="http://schemas.microsoft.com/office/drawing/2014/main" id="{E36135B7-3EE4-44CB-9166-37114235A296}"/>
              </a:ext>
            </a:extLst>
          </p:cNvPr>
          <p:cNvSpPr/>
          <p:nvPr/>
        </p:nvSpPr>
        <p:spPr>
          <a:xfrm>
            <a:off x="1241571" y="1199626"/>
            <a:ext cx="411060" cy="360726"/>
          </a:xfrm>
          <a:prstGeom prst="ellipse">
            <a:avLst/>
          </a:prstGeom>
          <a:solidFill>
            <a:srgbClr val="D33B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endParaRPr lang="vi-VN" sz="2800" b="1" dirty="0"/>
          </a:p>
        </p:txBody>
      </p:sp>
      <p:sp>
        <p:nvSpPr>
          <p:cNvPr id="35" name="Oval 34">
            <a:extLst>
              <a:ext uri="{FF2B5EF4-FFF2-40B4-BE49-F238E27FC236}">
                <a16:creationId xmlns:a16="http://schemas.microsoft.com/office/drawing/2014/main" id="{501C418A-25AB-4F28-8C73-5CCDEB1B3758}"/>
              </a:ext>
            </a:extLst>
          </p:cNvPr>
          <p:cNvSpPr/>
          <p:nvPr/>
        </p:nvSpPr>
        <p:spPr>
          <a:xfrm>
            <a:off x="1241571" y="1823557"/>
            <a:ext cx="411060" cy="360726"/>
          </a:xfrm>
          <a:prstGeom prst="ellipse">
            <a:avLst/>
          </a:prstGeom>
          <a:solidFill>
            <a:srgbClr val="D33B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endParaRPr lang="vi-VN" sz="2800" b="1" dirty="0"/>
          </a:p>
        </p:txBody>
      </p:sp>
      <p:sp>
        <p:nvSpPr>
          <p:cNvPr id="36" name="Oval 35">
            <a:extLst>
              <a:ext uri="{FF2B5EF4-FFF2-40B4-BE49-F238E27FC236}">
                <a16:creationId xmlns:a16="http://schemas.microsoft.com/office/drawing/2014/main" id="{10837466-55F7-4D9D-A028-D3A44BBE75F4}"/>
              </a:ext>
            </a:extLst>
          </p:cNvPr>
          <p:cNvSpPr/>
          <p:nvPr/>
        </p:nvSpPr>
        <p:spPr>
          <a:xfrm>
            <a:off x="1241571" y="2412883"/>
            <a:ext cx="411060" cy="360726"/>
          </a:xfrm>
          <a:prstGeom prst="ellipse">
            <a:avLst/>
          </a:prstGeom>
          <a:solidFill>
            <a:srgbClr val="D33B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endParaRPr lang="vi-VN" sz="2800" b="1" dirty="0"/>
          </a:p>
        </p:txBody>
      </p:sp>
      <p:sp>
        <p:nvSpPr>
          <p:cNvPr id="37" name="Oval 36">
            <a:extLst>
              <a:ext uri="{FF2B5EF4-FFF2-40B4-BE49-F238E27FC236}">
                <a16:creationId xmlns:a16="http://schemas.microsoft.com/office/drawing/2014/main" id="{CDB09FD3-2E5A-4EF7-906F-545837172857}"/>
              </a:ext>
            </a:extLst>
          </p:cNvPr>
          <p:cNvSpPr/>
          <p:nvPr/>
        </p:nvSpPr>
        <p:spPr>
          <a:xfrm>
            <a:off x="1241571" y="3036814"/>
            <a:ext cx="411060" cy="360726"/>
          </a:xfrm>
          <a:prstGeom prst="ellipse">
            <a:avLst/>
          </a:prstGeom>
          <a:solidFill>
            <a:srgbClr val="D33B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endParaRPr lang="vi-VN" sz="2800" b="1" dirty="0"/>
          </a:p>
        </p:txBody>
      </p:sp>
      <p:sp>
        <p:nvSpPr>
          <p:cNvPr id="38" name="Oval 37">
            <a:extLst>
              <a:ext uri="{FF2B5EF4-FFF2-40B4-BE49-F238E27FC236}">
                <a16:creationId xmlns:a16="http://schemas.microsoft.com/office/drawing/2014/main" id="{04603843-3406-4D41-AE12-085CBEA2FB1D}"/>
              </a:ext>
            </a:extLst>
          </p:cNvPr>
          <p:cNvSpPr/>
          <p:nvPr/>
        </p:nvSpPr>
        <p:spPr>
          <a:xfrm>
            <a:off x="1241571" y="3712127"/>
            <a:ext cx="411060" cy="360726"/>
          </a:xfrm>
          <a:prstGeom prst="ellipse">
            <a:avLst/>
          </a:prstGeom>
          <a:solidFill>
            <a:srgbClr val="D33B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endParaRPr lang="vi-VN" sz="2800" b="1" dirty="0"/>
          </a:p>
        </p:txBody>
      </p:sp>
      <p:sp>
        <p:nvSpPr>
          <p:cNvPr id="39" name="Oval 38">
            <a:extLst>
              <a:ext uri="{FF2B5EF4-FFF2-40B4-BE49-F238E27FC236}">
                <a16:creationId xmlns:a16="http://schemas.microsoft.com/office/drawing/2014/main" id="{5E0F941C-67CC-4B59-8C5C-C267053B8DA1}"/>
              </a:ext>
            </a:extLst>
          </p:cNvPr>
          <p:cNvSpPr/>
          <p:nvPr/>
        </p:nvSpPr>
        <p:spPr>
          <a:xfrm>
            <a:off x="1241571" y="4387441"/>
            <a:ext cx="411060" cy="360726"/>
          </a:xfrm>
          <a:prstGeom prst="ellipse">
            <a:avLst/>
          </a:prstGeom>
          <a:solidFill>
            <a:srgbClr val="D33B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6</a:t>
            </a:r>
            <a:endParaRPr lang="vi-VN" sz="2800" b="1" dirty="0"/>
          </a:p>
        </p:txBody>
      </p:sp>
      <p:grpSp>
        <p:nvGrpSpPr>
          <p:cNvPr id="53" name="Group 52">
            <a:extLst>
              <a:ext uri="{FF2B5EF4-FFF2-40B4-BE49-F238E27FC236}">
                <a16:creationId xmlns:a16="http://schemas.microsoft.com/office/drawing/2014/main" id="{71EF0961-84D2-4E15-9A7D-713960EE49C8}"/>
              </a:ext>
            </a:extLst>
          </p:cNvPr>
          <p:cNvGrpSpPr/>
          <p:nvPr/>
        </p:nvGrpSpPr>
        <p:grpSpPr>
          <a:xfrm>
            <a:off x="5144952" y="1812022"/>
            <a:ext cx="2673290" cy="612396"/>
            <a:chOff x="4896374" y="574647"/>
            <a:chExt cx="2673290" cy="612396"/>
          </a:xfrm>
        </p:grpSpPr>
        <p:sp>
          <p:nvSpPr>
            <p:cNvPr id="54" name="Rectangle: Beveled 53">
              <a:extLst>
                <a:ext uri="{FF2B5EF4-FFF2-40B4-BE49-F238E27FC236}">
                  <a16:creationId xmlns:a16="http://schemas.microsoft.com/office/drawing/2014/main" id="{B8F3066F-2724-4CA0-91F9-BF716FB9BF26}"/>
                </a:ext>
              </a:extLst>
            </p:cNvPr>
            <p:cNvSpPr/>
            <p:nvPr/>
          </p:nvSpPr>
          <p:spPr>
            <a:xfrm>
              <a:off x="4896374" y="574647"/>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55" name="Rectangle: Beveled 54">
              <a:extLst>
                <a:ext uri="{FF2B5EF4-FFF2-40B4-BE49-F238E27FC236}">
                  <a16:creationId xmlns:a16="http://schemas.microsoft.com/office/drawing/2014/main" id="{4503480F-97D7-47C4-8837-EA8528E8D3AD}"/>
                </a:ext>
              </a:extLst>
            </p:cNvPr>
            <p:cNvSpPr/>
            <p:nvPr/>
          </p:nvSpPr>
          <p:spPr>
            <a:xfrm>
              <a:off x="5578679"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56" name="Rectangle: Beveled 55">
              <a:extLst>
                <a:ext uri="{FF2B5EF4-FFF2-40B4-BE49-F238E27FC236}">
                  <a16:creationId xmlns:a16="http://schemas.microsoft.com/office/drawing/2014/main" id="{18A62F99-4FAA-49DF-9218-37792C94E7BA}"/>
                </a:ext>
              </a:extLst>
            </p:cNvPr>
            <p:cNvSpPr/>
            <p:nvPr/>
          </p:nvSpPr>
          <p:spPr>
            <a:xfrm>
              <a:off x="624420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57" name="Rectangle: Beveled 56">
              <a:extLst>
                <a:ext uri="{FF2B5EF4-FFF2-40B4-BE49-F238E27FC236}">
                  <a16:creationId xmlns:a16="http://schemas.microsoft.com/office/drawing/2014/main" id="{4F066C80-49C1-42EC-A679-331A2C30AD70}"/>
                </a:ext>
              </a:extLst>
            </p:cNvPr>
            <p:cNvSpPr/>
            <p:nvPr/>
          </p:nvSpPr>
          <p:spPr>
            <a:xfrm>
              <a:off x="690693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grpSp>
      <p:sp>
        <p:nvSpPr>
          <p:cNvPr id="67" name="Rectangle: Beveled 66">
            <a:extLst>
              <a:ext uri="{FF2B5EF4-FFF2-40B4-BE49-F238E27FC236}">
                <a16:creationId xmlns:a16="http://schemas.microsoft.com/office/drawing/2014/main" id="{DA02C5B7-8D2C-4F6A-80EC-407849DF148E}"/>
              </a:ext>
            </a:extLst>
          </p:cNvPr>
          <p:cNvSpPr/>
          <p:nvPr/>
        </p:nvSpPr>
        <p:spPr>
          <a:xfrm>
            <a:off x="5827257" y="2424418"/>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O</a:t>
            </a:r>
            <a:endParaRPr lang="vi-VN" sz="3200" b="1" dirty="0"/>
          </a:p>
        </p:txBody>
      </p:sp>
      <p:sp>
        <p:nvSpPr>
          <p:cNvPr id="68" name="Rectangle: Beveled 67">
            <a:extLst>
              <a:ext uri="{FF2B5EF4-FFF2-40B4-BE49-F238E27FC236}">
                <a16:creationId xmlns:a16="http://schemas.microsoft.com/office/drawing/2014/main" id="{19E45394-772B-486D-85B6-6891FFED5935}"/>
              </a:ext>
            </a:extLst>
          </p:cNvPr>
          <p:cNvSpPr/>
          <p:nvPr/>
        </p:nvSpPr>
        <p:spPr>
          <a:xfrm>
            <a:off x="6488932" y="241539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T</a:t>
            </a:r>
            <a:endParaRPr lang="vi-VN" sz="3200" b="1" dirty="0"/>
          </a:p>
        </p:txBody>
      </p:sp>
      <p:sp>
        <p:nvSpPr>
          <p:cNvPr id="69" name="Rectangle: Beveled 68">
            <a:extLst>
              <a:ext uri="{FF2B5EF4-FFF2-40B4-BE49-F238E27FC236}">
                <a16:creationId xmlns:a16="http://schemas.microsoft.com/office/drawing/2014/main" id="{D0B1E5F1-AB30-48B0-AD5A-59D944698FD0}"/>
              </a:ext>
            </a:extLst>
          </p:cNvPr>
          <p:cNvSpPr/>
          <p:nvPr/>
        </p:nvSpPr>
        <p:spPr>
          <a:xfrm>
            <a:off x="7163203" y="2424418"/>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H</a:t>
            </a:r>
            <a:endParaRPr lang="vi-VN" sz="3200" b="1" dirty="0"/>
          </a:p>
        </p:txBody>
      </p:sp>
      <p:sp>
        <p:nvSpPr>
          <p:cNvPr id="70" name="Rectangle: Beveled 69">
            <a:extLst>
              <a:ext uri="{FF2B5EF4-FFF2-40B4-BE49-F238E27FC236}">
                <a16:creationId xmlns:a16="http://schemas.microsoft.com/office/drawing/2014/main" id="{B03D2891-2E51-4E24-8144-D9530859D8B3}"/>
              </a:ext>
            </a:extLst>
          </p:cNvPr>
          <p:cNvSpPr/>
          <p:nvPr/>
        </p:nvSpPr>
        <p:spPr>
          <a:xfrm>
            <a:off x="7836419" y="2424418"/>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a:t>
            </a:r>
            <a:endParaRPr lang="vi-VN" sz="3200" b="1" dirty="0"/>
          </a:p>
        </p:txBody>
      </p:sp>
      <p:sp>
        <p:nvSpPr>
          <p:cNvPr id="71" name="Rectangle: Beveled 70">
            <a:extLst>
              <a:ext uri="{FF2B5EF4-FFF2-40B4-BE49-F238E27FC236}">
                <a16:creationId xmlns:a16="http://schemas.microsoft.com/office/drawing/2014/main" id="{DF0FB984-07B9-4402-8A98-1450B5A62512}"/>
              </a:ext>
            </a:extLst>
          </p:cNvPr>
          <p:cNvSpPr/>
          <p:nvPr/>
        </p:nvSpPr>
        <p:spPr>
          <a:xfrm>
            <a:off x="8494954" y="2424418"/>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R</a:t>
            </a:r>
            <a:endParaRPr lang="vi-VN" sz="3200" b="1" dirty="0"/>
          </a:p>
        </p:txBody>
      </p:sp>
      <p:grpSp>
        <p:nvGrpSpPr>
          <p:cNvPr id="72" name="Group 71">
            <a:extLst>
              <a:ext uri="{FF2B5EF4-FFF2-40B4-BE49-F238E27FC236}">
                <a16:creationId xmlns:a16="http://schemas.microsoft.com/office/drawing/2014/main" id="{48838ECC-A9E7-4A09-8026-223C9142A828}"/>
              </a:ext>
            </a:extLst>
          </p:cNvPr>
          <p:cNvGrpSpPr/>
          <p:nvPr/>
        </p:nvGrpSpPr>
        <p:grpSpPr>
          <a:xfrm>
            <a:off x="5140648" y="2428123"/>
            <a:ext cx="4012732" cy="612396"/>
            <a:chOff x="4896374" y="574647"/>
            <a:chExt cx="4012732" cy="612396"/>
          </a:xfrm>
        </p:grpSpPr>
        <p:sp>
          <p:nvSpPr>
            <p:cNvPr id="73" name="Rectangle: Beveled 72">
              <a:extLst>
                <a:ext uri="{FF2B5EF4-FFF2-40B4-BE49-F238E27FC236}">
                  <a16:creationId xmlns:a16="http://schemas.microsoft.com/office/drawing/2014/main" id="{7691E605-95FB-4B39-B590-C950D6C48E06}"/>
                </a:ext>
              </a:extLst>
            </p:cNvPr>
            <p:cNvSpPr/>
            <p:nvPr/>
          </p:nvSpPr>
          <p:spPr>
            <a:xfrm>
              <a:off x="4896374" y="574647"/>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74" name="Rectangle: Beveled 73">
              <a:extLst>
                <a:ext uri="{FF2B5EF4-FFF2-40B4-BE49-F238E27FC236}">
                  <a16:creationId xmlns:a16="http://schemas.microsoft.com/office/drawing/2014/main" id="{A2E71616-EB66-42BC-AADA-5F3001DEA046}"/>
                </a:ext>
              </a:extLst>
            </p:cNvPr>
            <p:cNvSpPr/>
            <p:nvPr/>
          </p:nvSpPr>
          <p:spPr>
            <a:xfrm>
              <a:off x="5578679"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75" name="Rectangle: Beveled 74">
              <a:extLst>
                <a:ext uri="{FF2B5EF4-FFF2-40B4-BE49-F238E27FC236}">
                  <a16:creationId xmlns:a16="http://schemas.microsoft.com/office/drawing/2014/main" id="{8B17961D-68FA-4293-96E2-558FDF3A40AA}"/>
                </a:ext>
              </a:extLst>
            </p:cNvPr>
            <p:cNvSpPr/>
            <p:nvPr/>
          </p:nvSpPr>
          <p:spPr>
            <a:xfrm>
              <a:off x="624420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76" name="Rectangle: Beveled 75">
              <a:extLst>
                <a:ext uri="{FF2B5EF4-FFF2-40B4-BE49-F238E27FC236}">
                  <a16:creationId xmlns:a16="http://schemas.microsoft.com/office/drawing/2014/main" id="{C6F2306C-69EA-4329-9168-E8E169609464}"/>
                </a:ext>
              </a:extLst>
            </p:cNvPr>
            <p:cNvSpPr/>
            <p:nvPr/>
          </p:nvSpPr>
          <p:spPr>
            <a:xfrm>
              <a:off x="690693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77" name="Rectangle: Beveled 76">
              <a:extLst>
                <a:ext uri="{FF2B5EF4-FFF2-40B4-BE49-F238E27FC236}">
                  <a16:creationId xmlns:a16="http://schemas.microsoft.com/office/drawing/2014/main" id="{0BE479AA-F2E7-4AA7-9DF1-737E68BE05E5}"/>
                </a:ext>
              </a:extLst>
            </p:cNvPr>
            <p:cNvSpPr/>
            <p:nvPr/>
          </p:nvSpPr>
          <p:spPr>
            <a:xfrm>
              <a:off x="7569664"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78" name="Rectangle: Beveled 77">
              <a:extLst>
                <a:ext uri="{FF2B5EF4-FFF2-40B4-BE49-F238E27FC236}">
                  <a16:creationId xmlns:a16="http://schemas.microsoft.com/office/drawing/2014/main" id="{7C35ABF3-405D-4A93-AC89-7B2F4A956FEB}"/>
                </a:ext>
              </a:extLst>
            </p:cNvPr>
            <p:cNvSpPr/>
            <p:nvPr/>
          </p:nvSpPr>
          <p:spPr>
            <a:xfrm>
              <a:off x="8246376" y="57464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grpSp>
      <p:sp>
        <p:nvSpPr>
          <p:cNvPr id="86" name="Rectangle: Beveled 85">
            <a:extLst>
              <a:ext uri="{FF2B5EF4-FFF2-40B4-BE49-F238E27FC236}">
                <a16:creationId xmlns:a16="http://schemas.microsoft.com/office/drawing/2014/main" id="{6109D48C-AAD8-497C-84C8-A71375D7F3DD}"/>
              </a:ext>
            </a:extLst>
          </p:cNvPr>
          <p:cNvSpPr/>
          <p:nvPr/>
        </p:nvSpPr>
        <p:spPr>
          <a:xfrm>
            <a:off x="4477464" y="3053103"/>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a:t>
            </a:r>
            <a:endParaRPr lang="vi-VN" sz="3200" b="1" dirty="0"/>
          </a:p>
        </p:txBody>
      </p:sp>
      <p:sp>
        <p:nvSpPr>
          <p:cNvPr id="87" name="Rectangle: Beveled 86">
            <a:extLst>
              <a:ext uri="{FF2B5EF4-FFF2-40B4-BE49-F238E27FC236}">
                <a16:creationId xmlns:a16="http://schemas.microsoft.com/office/drawing/2014/main" id="{71B39CD5-286E-4E52-B977-0981AA9F34A5}"/>
              </a:ext>
            </a:extLst>
          </p:cNvPr>
          <p:cNvSpPr/>
          <p:nvPr/>
        </p:nvSpPr>
        <p:spPr>
          <a:xfrm>
            <a:off x="5816715" y="3036814"/>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a:t>
            </a:r>
            <a:endParaRPr lang="vi-VN" sz="3200" b="1" dirty="0"/>
          </a:p>
        </p:txBody>
      </p:sp>
      <p:sp>
        <p:nvSpPr>
          <p:cNvPr id="88" name="Rectangle: Beveled 87">
            <a:extLst>
              <a:ext uri="{FF2B5EF4-FFF2-40B4-BE49-F238E27FC236}">
                <a16:creationId xmlns:a16="http://schemas.microsoft.com/office/drawing/2014/main" id="{1089A4AD-AAE8-4B6D-87EB-0283E1EF2E2F}"/>
              </a:ext>
            </a:extLst>
          </p:cNvPr>
          <p:cNvSpPr/>
          <p:nvPr/>
        </p:nvSpPr>
        <p:spPr>
          <a:xfrm>
            <a:off x="6490952" y="3058275"/>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endParaRPr lang="vi-VN" sz="3200" b="1" dirty="0"/>
          </a:p>
        </p:txBody>
      </p:sp>
      <p:sp>
        <p:nvSpPr>
          <p:cNvPr id="89" name="Rectangle: Beveled 88">
            <a:extLst>
              <a:ext uri="{FF2B5EF4-FFF2-40B4-BE49-F238E27FC236}">
                <a16:creationId xmlns:a16="http://schemas.microsoft.com/office/drawing/2014/main" id="{8A4BB14E-4187-47A1-8433-4E0579427A35}"/>
              </a:ext>
            </a:extLst>
          </p:cNvPr>
          <p:cNvSpPr/>
          <p:nvPr/>
        </p:nvSpPr>
        <p:spPr>
          <a:xfrm>
            <a:off x="7165699" y="3053103"/>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a:t>
            </a:r>
            <a:endParaRPr lang="vi-VN" sz="3200" b="1" dirty="0"/>
          </a:p>
        </p:txBody>
      </p:sp>
      <p:grpSp>
        <p:nvGrpSpPr>
          <p:cNvPr id="95" name="Group 94">
            <a:extLst>
              <a:ext uri="{FF2B5EF4-FFF2-40B4-BE49-F238E27FC236}">
                <a16:creationId xmlns:a16="http://schemas.microsoft.com/office/drawing/2014/main" id="{1E73BB77-0B01-44F6-AF89-1B21B173AB1B}"/>
              </a:ext>
            </a:extLst>
          </p:cNvPr>
          <p:cNvGrpSpPr/>
          <p:nvPr/>
        </p:nvGrpSpPr>
        <p:grpSpPr>
          <a:xfrm>
            <a:off x="4472597" y="3041232"/>
            <a:ext cx="3350965" cy="628685"/>
            <a:chOff x="4381286" y="3189214"/>
            <a:chExt cx="3350965" cy="628685"/>
          </a:xfrm>
        </p:grpSpPr>
        <p:sp>
          <p:nvSpPr>
            <p:cNvPr id="90" name="Rectangle: Beveled 89">
              <a:extLst>
                <a:ext uri="{FF2B5EF4-FFF2-40B4-BE49-F238E27FC236}">
                  <a16:creationId xmlns:a16="http://schemas.microsoft.com/office/drawing/2014/main" id="{4570A316-781E-4ADF-BB40-BFD7628639DB}"/>
                </a:ext>
              </a:extLst>
            </p:cNvPr>
            <p:cNvSpPr/>
            <p:nvPr/>
          </p:nvSpPr>
          <p:spPr>
            <a:xfrm>
              <a:off x="5048774" y="3189214"/>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solidFill>
                  <a:srgbClr val="FF0000"/>
                </a:solidFill>
              </a:endParaRPr>
            </a:p>
          </p:txBody>
        </p:sp>
        <p:sp>
          <p:nvSpPr>
            <p:cNvPr id="91" name="Rectangle: Beveled 90">
              <a:extLst>
                <a:ext uri="{FF2B5EF4-FFF2-40B4-BE49-F238E27FC236}">
                  <a16:creationId xmlns:a16="http://schemas.microsoft.com/office/drawing/2014/main" id="{207D9C60-9C24-4F38-9E90-E45542A751A6}"/>
                </a:ext>
              </a:extLst>
            </p:cNvPr>
            <p:cNvSpPr/>
            <p:nvPr/>
          </p:nvSpPr>
          <p:spPr>
            <a:xfrm>
              <a:off x="4381286" y="3205503"/>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92" name="Rectangle: Beveled 91">
              <a:extLst>
                <a:ext uri="{FF2B5EF4-FFF2-40B4-BE49-F238E27FC236}">
                  <a16:creationId xmlns:a16="http://schemas.microsoft.com/office/drawing/2014/main" id="{B22EEDBD-C227-4051-81F3-DEF545C7C019}"/>
                </a:ext>
              </a:extLst>
            </p:cNvPr>
            <p:cNvSpPr/>
            <p:nvPr/>
          </p:nvSpPr>
          <p:spPr>
            <a:xfrm>
              <a:off x="5720537" y="3198092"/>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93" name="Rectangle: Beveled 92">
              <a:extLst>
                <a:ext uri="{FF2B5EF4-FFF2-40B4-BE49-F238E27FC236}">
                  <a16:creationId xmlns:a16="http://schemas.microsoft.com/office/drawing/2014/main" id="{B4C09783-5B6A-45D2-8B8B-9150745D989D}"/>
                </a:ext>
              </a:extLst>
            </p:cNvPr>
            <p:cNvSpPr/>
            <p:nvPr/>
          </p:nvSpPr>
          <p:spPr>
            <a:xfrm>
              <a:off x="6394774" y="320179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94" name="Rectangle: Beveled 93">
              <a:extLst>
                <a:ext uri="{FF2B5EF4-FFF2-40B4-BE49-F238E27FC236}">
                  <a16:creationId xmlns:a16="http://schemas.microsoft.com/office/drawing/2014/main" id="{B18A0F26-0A7F-4AA1-88B9-540816E2DA8F}"/>
                </a:ext>
              </a:extLst>
            </p:cNvPr>
            <p:cNvSpPr/>
            <p:nvPr/>
          </p:nvSpPr>
          <p:spPr>
            <a:xfrm>
              <a:off x="7069521" y="3205503"/>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grpSp>
      <p:sp>
        <p:nvSpPr>
          <p:cNvPr id="101" name="Rectangle: Beveled 100">
            <a:extLst>
              <a:ext uri="{FF2B5EF4-FFF2-40B4-BE49-F238E27FC236}">
                <a16:creationId xmlns:a16="http://schemas.microsoft.com/office/drawing/2014/main" id="{E929002B-C920-46A8-B209-822A913A4FB7}"/>
              </a:ext>
            </a:extLst>
          </p:cNvPr>
          <p:cNvSpPr/>
          <p:nvPr/>
        </p:nvSpPr>
        <p:spPr>
          <a:xfrm>
            <a:off x="5804324" y="3670671"/>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E</a:t>
            </a:r>
            <a:endParaRPr lang="vi-VN" sz="3200" b="1" dirty="0"/>
          </a:p>
        </p:txBody>
      </p:sp>
      <p:sp>
        <p:nvSpPr>
          <p:cNvPr id="102" name="Rectangle: Beveled 101">
            <a:extLst>
              <a:ext uri="{FF2B5EF4-FFF2-40B4-BE49-F238E27FC236}">
                <a16:creationId xmlns:a16="http://schemas.microsoft.com/office/drawing/2014/main" id="{FAECB81C-407B-4497-887C-039D3A69B3FD}"/>
              </a:ext>
            </a:extLst>
          </p:cNvPr>
          <p:cNvSpPr/>
          <p:nvPr/>
        </p:nvSpPr>
        <p:spPr>
          <a:xfrm>
            <a:off x="4472343" y="366032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C</a:t>
            </a:r>
            <a:endParaRPr lang="vi-VN" sz="3200" b="1" dirty="0"/>
          </a:p>
        </p:txBody>
      </p:sp>
      <p:sp>
        <p:nvSpPr>
          <p:cNvPr id="103" name="Rectangle: Beveled 102">
            <a:extLst>
              <a:ext uri="{FF2B5EF4-FFF2-40B4-BE49-F238E27FC236}">
                <a16:creationId xmlns:a16="http://schemas.microsoft.com/office/drawing/2014/main" id="{D58D8620-5D47-4BBF-A6D5-EBEFD9E2A52F}"/>
              </a:ext>
            </a:extLst>
          </p:cNvPr>
          <p:cNvSpPr/>
          <p:nvPr/>
        </p:nvSpPr>
        <p:spPr>
          <a:xfrm>
            <a:off x="3806437" y="3670671"/>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N</a:t>
            </a:r>
            <a:endParaRPr lang="vi-VN" sz="3200" b="1" dirty="0"/>
          </a:p>
        </p:txBody>
      </p:sp>
      <p:sp>
        <p:nvSpPr>
          <p:cNvPr id="104" name="Rectangle: Beveled 103">
            <a:extLst>
              <a:ext uri="{FF2B5EF4-FFF2-40B4-BE49-F238E27FC236}">
                <a16:creationId xmlns:a16="http://schemas.microsoft.com/office/drawing/2014/main" id="{33970E97-E34F-4E5C-A75E-86053560D779}"/>
              </a:ext>
            </a:extLst>
          </p:cNvPr>
          <p:cNvSpPr/>
          <p:nvPr/>
        </p:nvSpPr>
        <p:spPr>
          <a:xfrm>
            <a:off x="3141372" y="366032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U</a:t>
            </a:r>
            <a:endParaRPr lang="vi-VN" sz="3200" b="1" dirty="0"/>
          </a:p>
        </p:txBody>
      </p:sp>
      <p:grpSp>
        <p:nvGrpSpPr>
          <p:cNvPr id="111" name="Group 110">
            <a:extLst>
              <a:ext uri="{FF2B5EF4-FFF2-40B4-BE49-F238E27FC236}">
                <a16:creationId xmlns:a16="http://schemas.microsoft.com/office/drawing/2014/main" id="{CB8F1293-80D6-4FB0-9E93-FA175D73EB09}"/>
              </a:ext>
            </a:extLst>
          </p:cNvPr>
          <p:cNvGrpSpPr/>
          <p:nvPr/>
        </p:nvGrpSpPr>
        <p:grpSpPr>
          <a:xfrm>
            <a:off x="3154202" y="3649974"/>
            <a:ext cx="3325682" cy="633857"/>
            <a:chOff x="3045194" y="3801610"/>
            <a:chExt cx="3325682" cy="633857"/>
          </a:xfrm>
        </p:grpSpPr>
        <p:sp>
          <p:nvSpPr>
            <p:cNvPr id="105" name="Rectangle: Beveled 104">
              <a:extLst>
                <a:ext uri="{FF2B5EF4-FFF2-40B4-BE49-F238E27FC236}">
                  <a16:creationId xmlns:a16="http://schemas.microsoft.com/office/drawing/2014/main" id="{A237BBCD-A434-4C7C-933B-355CF4A4DB41}"/>
                </a:ext>
              </a:extLst>
            </p:cNvPr>
            <p:cNvSpPr/>
            <p:nvPr/>
          </p:nvSpPr>
          <p:spPr>
            <a:xfrm>
              <a:off x="5048774" y="3801610"/>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solidFill>
                  <a:srgbClr val="FF0000"/>
                </a:solidFill>
              </a:endParaRPr>
            </a:p>
          </p:txBody>
        </p:sp>
        <p:sp>
          <p:nvSpPr>
            <p:cNvPr id="106" name="Rectangle: Beveled 105">
              <a:extLst>
                <a:ext uri="{FF2B5EF4-FFF2-40B4-BE49-F238E27FC236}">
                  <a16:creationId xmlns:a16="http://schemas.microsoft.com/office/drawing/2014/main" id="{FA4B81E4-8C21-482F-B9F0-F558D07CE948}"/>
                </a:ext>
              </a:extLst>
            </p:cNvPr>
            <p:cNvSpPr/>
            <p:nvPr/>
          </p:nvSpPr>
          <p:spPr>
            <a:xfrm>
              <a:off x="5708146" y="3823071"/>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107" name="Rectangle: Beveled 106">
              <a:extLst>
                <a:ext uri="{FF2B5EF4-FFF2-40B4-BE49-F238E27FC236}">
                  <a16:creationId xmlns:a16="http://schemas.microsoft.com/office/drawing/2014/main" id="{2254E3D6-1571-4891-9055-3764DD7D6B2E}"/>
                </a:ext>
              </a:extLst>
            </p:cNvPr>
            <p:cNvSpPr/>
            <p:nvPr/>
          </p:nvSpPr>
          <p:spPr>
            <a:xfrm>
              <a:off x="4376165" y="381272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108" name="Rectangle: Beveled 107">
              <a:extLst>
                <a:ext uri="{FF2B5EF4-FFF2-40B4-BE49-F238E27FC236}">
                  <a16:creationId xmlns:a16="http://schemas.microsoft.com/office/drawing/2014/main" id="{88A32AB3-D713-4E3F-9003-3C8508606C99}"/>
                </a:ext>
              </a:extLst>
            </p:cNvPr>
            <p:cNvSpPr/>
            <p:nvPr/>
          </p:nvSpPr>
          <p:spPr>
            <a:xfrm>
              <a:off x="3710259" y="3823071"/>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109" name="Rectangle: Beveled 108">
              <a:extLst>
                <a:ext uri="{FF2B5EF4-FFF2-40B4-BE49-F238E27FC236}">
                  <a16:creationId xmlns:a16="http://schemas.microsoft.com/office/drawing/2014/main" id="{63B599E0-90FA-4D25-8A91-FAE4485CEAE7}"/>
                </a:ext>
              </a:extLst>
            </p:cNvPr>
            <p:cNvSpPr/>
            <p:nvPr/>
          </p:nvSpPr>
          <p:spPr>
            <a:xfrm>
              <a:off x="3045194" y="381272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grpSp>
      <p:sp>
        <p:nvSpPr>
          <p:cNvPr id="112" name="Rectangle: Beveled 111">
            <a:extLst>
              <a:ext uri="{FF2B5EF4-FFF2-40B4-BE49-F238E27FC236}">
                <a16:creationId xmlns:a16="http://schemas.microsoft.com/office/drawing/2014/main" id="{50338023-4905-449C-BF32-8A0D93EE22AA}"/>
              </a:ext>
            </a:extLst>
          </p:cNvPr>
          <p:cNvSpPr/>
          <p:nvPr/>
        </p:nvSpPr>
        <p:spPr>
          <a:xfrm>
            <a:off x="4477543" y="4256434"/>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endParaRPr lang="vi-VN" sz="3200" b="1" dirty="0"/>
          </a:p>
        </p:txBody>
      </p:sp>
      <p:sp>
        <p:nvSpPr>
          <p:cNvPr id="113" name="Rectangle: Beveled 112">
            <a:extLst>
              <a:ext uri="{FF2B5EF4-FFF2-40B4-BE49-F238E27FC236}">
                <a16:creationId xmlns:a16="http://schemas.microsoft.com/office/drawing/2014/main" id="{E30FD2DF-62F3-4022-8FA4-17261E72F278}"/>
              </a:ext>
            </a:extLst>
          </p:cNvPr>
          <p:cNvSpPr/>
          <p:nvPr/>
        </p:nvSpPr>
        <p:spPr>
          <a:xfrm>
            <a:off x="3809874" y="4256434"/>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A</a:t>
            </a:r>
            <a:endParaRPr lang="vi-VN" sz="3200" b="1" dirty="0"/>
          </a:p>
        </p:txBody>
      </p:sp>
      <p:sp>
        <p:nvSpPr>
          <p:cNvPr id="114" name="Rectangle: Beveled 113">
            <a:extLst>
              <a:ext uri="{FF2B5EF4-FFF2-40B4-BE49-F238E27FC236}">
                <a16:creationId xmlns:a16="http://schemas.microsoft.com/office/drawing/2014/main" id="{48798B70-3FA6-4A66-9755-4039210FFD36}"/>
              </a:ext>
            </a:extLst>
          </p:cNvPr>
          <p:cNvSpPr/>
          <p:nvPr/>
        </p:nvSpPr>
        <p:spPr>
          <a:xfrm>
            <a:off x="3144314" y="426405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B</a:t>
            </a:r>
            <a:endParaRPr lang="vi-VN" sz="3200" b="1" dirty="0"/>
          </a:p>
        </p:txBody>
      </p:sp>
      <p:grpSp>
        <p:nvGrpSpPr>
          <p:cNvPr id="123" name="Group 122">
            <a:extLst>
              <a:ext uri="{FF2B5EF4-FFF2-40B4-BE49-F238E27FC236}">
                <a16:creationId xmlns:a16="http://schemas.microsoft.com/office/drawing/2014/main" id="{E4415E2B-177A-4F5A-A92C-2D697391A59A}"/>
              </a:ext>
            </a:extLst>
          </p:cNvPr>
          <p:cNvGrpSpPr/>
          <p:nvPr/>
        </p:nvGrpSpPr>
        <p:grpSpPr>
          <a:xfrm>
            <a:off x="3163889" y="4249246"/>
            <a:ext cx="2663368" cy="620019"/>
            <a:chOff x="3296714" y="4408834"/>
            <a:chExt cx="2663368" cy="620019"/>
          </a:xfrm>
        </p:grpSpPr>
        <p:sp>
          <p:nvSpPr>
            <p:cNvPr id="119" name="Rectangle: Beveled 118">
              <a:extLst>
                <a:ext uri="{FF2B5EF4-FFF2-40B4-BE49-F238E27FC236}">
                  <a16:creationId xmlns:a16="http://schemas.microsoft.com/office/drawing/2014/main" id="{B2F64B41-6F68-43DC-9880-6F0F98B5774A}"/>
                </a:ext>
              </a:extLst>
            </p:cNvPr>
            <p:cNvSpPr/>
            <p:nvPr/>
          </p:nvSpPr>
          <p:spPr>
            <a:xfrm>
              <a:off x="5297352" y="4414006"/>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solidFill>
                  <a:srgbClr val="FF0000"/>
                </a:solidFill>
              </a:endParaRPr>
            </a:p>
          </p:txBody>
        </p:sp>
        <p:sp>
          <p:nvSpPr>
            <p:cNvPr id="120" name="Rectangle: Beveled 119">
              <a:extLst>
                <a:ext uri="{FF2B5EF4-FFF2-40B4-BE49-F238E27FC236}">
                  <a16:creationId xmlns:a16="http://schemas.microsoft.com/office/drawing/2014/main" id="{9A4065BD-6216-460C-BFC9-61943DE77465}"/>
                </a:ext>
              </a:extLst>
            </p:cNvPr>
            <p:cNvSpPr/>
            <p:nvPr/>
          </p:nvSpPr>
          <p:spPr>
            <a:xfrm>
              <a:off x="4629943" y="4408834"/>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121" name="Rectangle: Beveled 120">
              <a:extLst>
                <a:ext uri="{FF2B5EF4-FFF2-40B4-BE49-F238E27FC236}">
                  <a16:creationId xmlns:a16="http://schemas.microsoft.com/office/drawing/2014/main" id="{40D70B4C-1AF8-4D93-BFA4-6BD7BCA18148}"/>
                </a:ext>
              </a:extLst>
            </p:cNvPr>
            <p:cNvSpPr/>
            <p:nvPr/>
          </p:nvSpPr>
          <p:spPr>
            <a:xfrm>
              <a:off x="3962274" y="4408834"/>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sp>
          <p:nvSpPr>
            <p:cNvPr id="122" name="Rectangle: Beveled 121">
              <a:extLst>
                <a:ext uri="{FF2B5EF4-FFF2-40B4-BE49-F238E27FC236}">
                  <a16:creationId xmlns:a16="http://schemas.microsoft.com/office/drawing/2014/main" id="{B41BF459-80AF-493F-84B1-19339FACE7B5}"/>
                </a:ext>
              </a:extLst>
            </p:cNvPr>
            <p:cNvSpPr/>
            <p:nvPr/>
          </p:nvSpPr>
          <p:spPr>
            <a:xfrm>
              <a:off x="3296714" y="4416457"/>
              <a:ext cx="662730" cy="612396"/>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p>
          </p:txBody>
        </p:sp>
      </p:grpSp>
      <p:sp>
        <p:nvSpPr>
          <p:cNvPr id="124" name="Rectangle: Rounded Corners 123">
            <a:extLst>
              <a:ext uri="{FF2B5EF4-FFF2-40B4-BE49-F238E27FC236}">
                <a16:creationId xmlns:a16="http://schemas.microsoft.com/office/drawing/2014/main" id="{32EF1C24-7435-433B-ACDD-14CAE5246545}"/>
              </a:ext>
            </a:extLst>
          </p:cNvPr>
          <p:cNvSpPr/>
          <p:nvPr/>
        </p:nvSpPr>
        <p:spPr>
          <a:xfrm>
            <a:off x="1447101" y="5278109"/>
            <a:ext cx="9766740" cy="1012054"/>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FILL IN THE BLANK:</a:t>
            </a:r>
          </a:p>
          <a:p>
            <a:pPr algn="ctr"/>
            <a:r>
              <a:rPr lang="en-US" sz="3200" b="1" dirty="0">
                <a:solidFill>
                  <a:schemeClr val="bg1"/>
                </a:solidFill>
              </a:rPr>
              <a:t>Daddy is another way to call a _____________</a:t>
            </a:r>
          </a:p>
        </p:txBody>
      </p:sp>
      <p:sp>
        <p:nvSpPr>
          <p:cNvPr id="125" name="Rectangle: Rounded Corners 124">
            <a:extLst>
              <a:ext uri="{FF2B5EF4-FFF2-40B4-BE49-F238E27FC236}">
                <a16:creationId xmlns:a16="http://schemas.microsoft.com/office/drawing/2014/main" id="{6A7C5112-957F-41F7-83A2-80AA27074529}"/>
              </a:ext>
            </a:extLst>
          </p:cNvPr>
          <p:cNvSpPr/>
          <p:nvPr/>
        </p:nvSpPr>
        <p:spPr>
          <a:xfrm>
            <a:off x="1447101" y="5263298"/>
            <a:ext cx="9766740" cy="1012054"/>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FILL IN THE BLANK:</a:t>
            </a:r>
          </a:p>
          <a:p>
            <a:pPr algn="ctr"/>
            <a:r>
              <a:rPr lang="en-US" sz="2400" b="1" dirty="0"/>
              <a:t>The younger </a:t>
            </a:r>
            <a:r>
              <a:rPr lang="en-US" sz="2400" b="1" dirty="0">
                <a:hlinkClick r:id="rId2" tooltip="sister"/>
              </a:rPr>
              <a:t>sister</a:t>
            </a:r>
            <a:r>
              <a:rPr lang="en-US" sz="2400" b="1" dirty="0"/>
              <a:t> of someone's </a:t>
            </a:r>
            <a:r>
              <a:rPr lang="en-US" sz="2400" b="1" dirty="0">
                <a:hlinkClick r:id="rId3" tooltip="father"/>
              </a:rPr>
              <a:t>father</a:t>
            </a:r>
            <a:r>
              <a:rPr lang="en-US" sz="2400" b="1" dirty="0"/>
              <a:t> or </a:t>
            </a:r>
            <a:r>
              <a:rPr lang="en-US" sz="2400" b="1" dirty="0">
                <a:hlinkClick r:id="rId4" tooltip="mother"/>
              </a:rPr>
              <a:t>mother</a:t>
            </a:r>
            <a:r>
              <a:rPr lang="en-US" sz="2400" b="1" dirty="0"/>
              <a:t> is called_________ _____________</a:t>
            </a:r>
            <a:endParaRPr lang="en-US" sz="4000" b="1" dirty="0">
              <a:solidFill>
                <a:schemeClr val="bg1"/>
              </a:solidFill>
            </a:endParaRPr>
          </a:p>
        </p:txBody>
      </p:sp>
      <p:sp>
        <p:nvSpPr>
          <p:cNvPr id="127" name="Rectangle: Rounded Corners 126">
            <a:extLst>
              <a:ext uri="{FF2B5EF4-FFF2-40B4-BE49-F238E27FC236}">
                <a16:creationId xmlns:a16="http://schemas.microsoft.com/office/drawing/2014/main" id="{381A0477-9FC4-4AC4-BFC8-8C67BCDA69C9}"/>
              </a:ext>
            </a:extLst>
          </p:cNvPr>
          <p:cNvSpPr/>
          <p:nvPr/>
        </p:nvSpPr>
        <p:spPr>
          <a:xfrm>
            <a:off x="1464720" y="5271453"/>
            <a:ext cx="9766740" cy="1012054"/>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FILL IN THE BLANK:</a:t>
            </a:r>
          </a:p>
          <a:p>
            <a:pPr algn="ctr"/>
            <a:r>
              <a:rPr lang="en-US" sz="2400" b="1" dirty="0"/>
              <a:t>The person who </a:t>
            </a:r>
            <a:r>
              <a:rPr lang="en-US" sz="2400" b="1" u="sng" dirty="0">
                <a:solidFill>
                  <a:schemeClr val="accent1"/>
                </a:solidFill>
              </a:rPr>
              <a:t>gave birth </a:t>
            </a:r>
            <a:r>
              <a:rPr lang="en-US" sz="2400" b="1" dirty="0"/>
              <a:t>to you is called _____________</a:t>
            </a:r>
            <a:endParaRPr lang="en-US" sz="4000" b="1" dirty="0">
              <a:solidFill>
                <a:schemeClr val="bg1"/>
              </a:solidFill>
            </a:endParaRPr>
          </a:p>
        </p:txBody>
      </p:sp>
      <p:sp>
        <p:nvSpPr>
          <p:cNvPr id="128" name="Rectangle: Rounded Corners 127">
            <a:extLst>
              <a:ext uri="{FF2B5EF4-FFF2-40B4-BE49-F238E27FC236}">
                <a16:creationId xmlns:a16="http://schemas.microsoft.com/office/drawing/2014/main" id="{1620F56A-5A1B-41B7-8C8C-142FD24D30CE}"/>
              </a:ext>
            </a:extLst>
          </p:cNvPr>
          <p:cNvSpPr/>
          <p:nvPr/>
        </p:nvSpPr>
        <p:spPr>
          <a:xfrm>
            <a:off x="1494295" y="5248534"/>
            <a:ext cx="9766740" cy="1012054"/>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FILL IN THE BLANK:</a:t>
            </a:r>
          </a:p>
          <a:p>
            <a:pPr algn="ctr"/>
            <a:r>
              <a:rPr lang="en-US" sz="2400" b="1" dirty="0"/>
              <a:t>A </a:t>
            </a:r>
            <a:r>
              <a:rPr lang="en-US" sz="2400" b="1" dirty="0">
                <a:hlinkClick r:id="rId5" tooltip="daughter"/>
              </a:rPr>
              <a:t>daughter</a:t>
            </a:r>
            <a:r>
              <a:rPr lang="en-US" sz="2400" b="1" dirty="0"/>
              <a:t> of </a:t>
            </a:r>
            <a:r>
              <a:rPr lang="en-US" sz="2400" b="1" dirty="0">
                <a:hlinkClick r:id="rId6" tooltip="your"/>
              </a:rPr>
              <a:t>your</a:t>
            </a:r>
            <a:r>
              <a:rPr lang="en-US" sz="2400" b="1" dirty="0"/>
              <a:t> </a:t>
            </a:r>
            <a:r>
              <a:rPr lang="en-US" sz="2400" b="1" dirty="0">
                <a:hlinkClick r:id="rId7" tooltip="brother"/>
              </a:rPr>
              <a:t>brother</a:t>
            </a:r>
            <a:r>
              <a:rPr lang="en-US" sz="2400" b="1" dirty="0"/>
              <a:t> or </a:t>
            </a:r>
            <a:r>
              <a:rPr lang="en-US" sz="2400" b="1" dirty="0">
                <a:hlinkClick r:id="rId2" tooltip="sister"/>
              </a:rPr>
              <a:t>sister</a:t>
            </a:r>
            <a:r>
              <a:rPr lang="en-US" sz="2400" b="1" dirty="0"/>
              <a:t> is called  _____________</a:t>
            </a:r>
            <a:endParaRPr lang="en-US" sz="2400" b="1" dirty="0">
              <a:solidFill>
                <a:schemeClr val="bg1"/>
              </a:solidFill>
            </a:endParaRPr>
          </a:p>
        </p:txBody>
      </p:sp>
      <p:sp>
        <p:nvSpPr>
          <p:cNvPr id="129" name="Rectangle: Rounded Corners 128">
            <a:extLst>
              <a:ext uri="{FF2B5EF4-FFF2-40B4-BE49-F238E27FC236}">
                <a16:creationId xmlns:a16="http://schemas.microsoft.com/office/drawing/2014/main" id="{E14CCA9D-C607-4903-B6AF-04D267FD7527}"/>
              </a:ext>
            </a:extLst>
          </p:cNvPr>
          <p:cNvSpPr/>
          <p:nvPr/>
        </p:nvSpPr>
        <p:spPr>
          <a:xfrm>
            <a:off x="1447101" y="5255143"/>
            <a:ext cx="9766740" cy="1012054"/>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FILL IN THE BLANK:</a:t>
            </a:r>
          </a:p>
          <a:p>
            <a:pPr algn="ctr"/>
            <a:r>
              <a:rPr lang="en-US" sz="2400" b="1" dirty="0"/>
              <a:t>The </a:t>
            </a:r>
            <a:r>
              <a:rPr lang="en-US" sz="2400" b="1" dirty="0">
                <a:hlinkClick r:id="rId7" tooltip="brother"/>
              </a:rPr>
              <a:t>brother</a:t>
            </a:r>
            <a:r>
              <a:rPr lang="en-US" sz="2400" b="1" dirty="0"/>
              <a:t> of someone's </a:t>
            </a:r>
            <a:r>
              <a:rPr lang="en-US" sz="2400" b="1" dirty="0">
                <a:hlinkClick r:id="rId4" tooltip="mother"/>
              </a:rPr>
              <a:t>mother</a:t>
            </a:r>
            <a:r>
              <a:rPr lang="en-US" sz="2400" b="1" dirty="0"/>
              <a:t> or </a:t>
            </a:r>
            <a:r>
              <a:rPr lang="en-US" sz="2400" b="1" dirty="0">
                <a:hlinkClick r:id="rId3" tooltip="father"/>
              </a:rPr>
              <a:t>father</a:t>
            </a:r>
            <a:r>
              <a:rPr lang="en-US" sz="2400" b="1" dirty="0"/>
              <a:t> is called  _____________</a:t>
            </a:r>
            <a:endParaRPr lang="en-US" sz="2400" b="1" dirty="0">
              <a:solidFill>
                <a:schemeClr val="bg1"/>
              </a:solidFill>
            </a:endParaRPr>
          </a:p>
        </p:txBody>
      </p:sp>
      <p:sp>
        <p:nvSpPr>
          <p:cNvPr id="130" name="Rectangle: Rounded Corners 129">
            <a:extLst>
              <a:ext uri="{FF2B5EF4-FFF2-40B4-BE49-F238E27FC236}">
                <a16:creationId xmlns:a16="http://schemas.microsoft.com/office/drawing/2014/main" id="{222DF77D-3787-4A22-8B7B-ACE661379A3A}"/>
              </a:ext>
            </a:extLst>
          </p:cNvPr>
          <p:cNvSpPr/>
          <p:nvPr/>
        </p:nvSpPr>
        <p:spPr>
          <a:xfrm>
            <a:off x="1352713" y="5063311"/>
            <a:ext cx="9861128" cy="1457053"/>
          </a:xfrm>
          <a:prstGeom prst="roundRect">
            <a:avLst/>
          </a:prstGeom>
          <a:solidFill>
            <a:srgbClr val="7030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bg1"/>
                </a:solidFill>
              </a:rPr>
              <a:t>FILL IN THE BLANK:</a:t>
            </a:r>
          </a:p>
          <a:p>
            <a:pPr algn="ctr"/>
            <a:r>
              <a:rPr lang="en-US" sz="2400" b="1" dirty="0"/>
              <a:t>A boy/girl is under 1 year old, </a:t>
            </a:r>
            <a:r>
              <a:rPr lang="en-US" sz="2400" b="1" dirty="0">
                <a:solidFill>
                  <a:schemeClr val="bg1"/>
                </a:solidFill>
              </a:rPr>
              <a:t>especially</a:t>
            </a:r>
            <a:r>
              <a:rPr lang="en-US" sz="2400" b="1" dirty="0"/>
              <a:t> one that has not yet begun to walk or talk is called a _____________</a:t>
            </a:r>
            <a:endParaRPr lang="en-US" sz="2400" b="1" dirty="0">
              <a:solidFill>
                <a:schemeClr val="bg1"/>
              </a:solidFill>
            </a:endParaRPr>
          </a:p>
        </p:txBody>
      </p:sp>
      <p:grpSp>
        <p:nvGrpSpPr>
          <p:cNvPr id="52" name="Group 51">
            <a:extLst>
              <a:ext uri="{FF2B5EF4-FFF2-40B4-BE49-F238E27FC236}">
                <a16:creationId xmlns:a16="http://schemas.microsoft.com/office/drawing/2014/main" id="{5D550AB0-EC43-4C8E-9B30-E56555936008}"/>
              </a:ext>
            </a:extLst>
          </p:cNvPr>
          <p:cNvGrpSpPr/>
          <p:nvPr/>
        </p:nvGrpSpPr>
        <p:grpSpPr>
          <a:xfrm>
            <a:off x="5154041" y="1202077"/>
            <a:ext cx="662730" cy="3674376"/>
            <a:chOff x="11231460" y="918595"/>
            <a:chExt cx="662730" cy="3674376"/>
          </a:xfrm>
        </p:grpSpPr>
        <p:sp>
          <p:nvSpPr>
            <p:cNvPr id="46" name="Rectangle: Beveled 45">
              <a:extLst>
                <a:ext uri="{FF2B5EF4-FFF2-40B4-BE49-F238E27FC236}">
                  <a16:creationId xmlns:a16="http://schemas.microsoft.com/office/drawing/2014/main" id="{0FA92C40-6205-466F-A70B-C4688A6DD5C9}"/>
                </a:ext>
              </a:extLst>
            </p:cNvPr>
            <p:cNvSpPr/>
            <p:nvPr/>
          </p:nvSpPr>
          <p:spPr>
            <a:xfrm>
              <a:off x="11231460" y="918595"/>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F</a:t>
              </a:r>
              <a:endParaRPr lang="vi-VN" sz="3200" b="1" dirty="0">
                <a:solidFill>
                  <a:srgbClr val="FF0000"/>
                </a:solidFill>
              </a:endParaRPr>
            </a:p>
          </p:txBody>
        </p:sp>
        <p:sp>
          <p:nvSpPr>
            <p:cNvPr id="47" name="Rectangle: Beveled 46">
              <a:extLst>
                <a:ext uri="{FF2B5EF4-FFF2-40B4-BE49-F238E27FC236}">
                  <a16:creationId xmlns:a16="http://schemas.microsoft.com/office/drawing/2014/main" id="{8099BFBB-5947-440C-9C65-D2AD6F7C79E9}"/>
                </a:ext>
              </a:extLst>
            </p:cNvPr>
            <p:cNvSpPr/>
            <p:nvPr/>
          </p:nvSpPr>
          <p:spPr>
            <a:xfrm>
              <a:off x="11231460" y="1530991"/>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A</a:t>
              </a:r>
              <a:endParaRPr lang="vi-VN" sz="3200" b="1" dirty="0">
                <a:solidFill>
                  <a:srgbClr val="FF0000"/>
                </a:solidFill>
              </a:endParaRPr>
            </a:p>
          </p:txBody>
        </p:sp>
        <p:sp>
          <p:nvSpPr>
            <p:cNvPr id="48" name="Rectangle: Beveled 47">
              <a:extLst>
                <a:ext uri="{FF2B5EF4-FFF2-40B4-BE49-F238E27FC236}">
                  <a16:creationId xmlns:a16="http://schemas.microsoft.com/office/drawing/2014/main" id="{AF23D175-C394-40D0-B750-E1627A2873F1}"/>
                </a:ext>
              </a:extLst>
            </p:cNvPr>
            <p:cNvSpPr/>
            <p:nvPr/>
          </p:nvSpPr>
          <p:spPr>
            <a:xfrm>
              <a:off x="11231460" y="2143387"/>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M</a:t>
              </a:r>
              <a:endParaRPr lang="vi-VN" sz="3200" b="1" dirty="0">
                <a:solidFill>
                  <a:srgbClr val="FF0000"/>
                </a:solidFill>
              </a:endParaRPr>
            </a:p>
          </p:txBody>
        </p:sp>
        <p:sp>
          <p:nvSpPr>
            <p:cNvPr id="49" name="Rectangle: Beveled 48">
              <a:extLst>
                <a:ext uri="{FF2B5EF4-FFF2-40B4-BE49-F238E27FC236}">
                  <a16:creationId xmlns:a16="http://schemas.microsoft.com/office/drawing/2014/main" id="{0ABB336E-F652-4D39-9D7D-4B413C4A0900}"/>
                </a:ext>
              </a:extLst>
            </p:cNvPr>
            <p:cNvSpPr/>
            <p:nvPr/>
          </p:nvSpPr>
          <p:spPr>
            <a:xfrm>
              <a:off x="11231460" y="2755783"/>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I</a:t>
              </a:r>
              <a:endParaRPr lang="vi-VN" sz="3200" b="1" dirty="0">
                <a:solidFill>
                  <a:srgbClr val="FF0000"/>
                </a:solidFill>
              </a:endParaRPr>
            </a:p>
          </p:txBody>
        </p:sp>
        <p:sp>
          <p:nvSpPr>
            <p:cNvPr id="50" name="Rectangle: Beveled 49">
              <a:extLst>
                <a:ext uri="{FF2B5EF4-FFF2-40B4-BE49-F238E27FC236}">
                  <a16:creationId xmlns:a16="http://schemas.microsoft.com/office/drawing/2014/main" id="{E4E45C5D-1AE8-4928-BC93-8D0BD08B75F1}"/>
                </a:ext>
              </a:extLst>
            </p:cNvPr>
            <p:cNvSpPr/>
            <p:nvPr/>
          </p:nvSpPr>
          <p:spPr>
            <a:xfrm>
              <a:off x="11231460" y="3368179"/>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L</a:t>
              </a:r>
              <a:endParaRPr lang="vi-VN" sz="3200" b="1" dirty="0">
                <a:solidFill>
                  <a:srgbClr val="FF0000"/>
                </a:solidFill>
              </a:endParaRPr>
            </a:p>
          </p:txBody>
        </p:sp>
        <p:sp>
          <p:nvSpPr>
            <p:cNvPr id="51" name="Rectangle: Beveled 50">
              <a:extLst>
                <a:ext uri="{FF2B5EF4-FFF2-40B4-BE49-F238E27FC236}">
                  <a16:creationId xmlns:a16="http://schemas.microsoft.com/office/drawing/2014/main" id="{07D8DEBC-04CD-47FB-BB54-109F4C40CF06}"/>
                </a:ext>
              </a:extLst>
            </p:cNvPr>
            <p:cNvSpPr/>
            <p:nvPr/>
          </p:nvSpPr>
          <p:spPr>
            <a:xfrm>
              <a:off x="11231460" y="3980575"/>
              <a:ext cx="662730" cy="612396"/>
            </a:xfrm>
            <a:prstGeom prst="bevel">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rPr>
                <a:t>Y</a:t>
              </a:r>
              <a:endParaRPr lang="vi-VN" sz="3200" b="1" dirty="0">
                <a:solidFill>
                  <a:srgbClr val="FF0000"/>
                </a:solidFill>
              </a:endParaRPr>
            </a:p>
          </p:txBody>
        </p:sp>
      </p:grpSp>
      <p:sp>
        <p:nvSpPr>
          <p:cNvPr id="131" name="Heart 130">
            <a:extLst>
              <a:ext uri="{FF2B5EF4-FFF2-40B4-BE49-F238E27FC236}">
                <a16:creationId xmlns:a16="http://schemas.microsoft.com/office/drawing/2014/main" id="{B0B302A5-EC04-4427-BB13-F439EE73F283}"/>
              </a:ext>
            </a:extLst>
          </p:cNvPr>
          <p:cNvSpPr/>
          <p:nvPr/>
        </p:nvSpPr>
        <p:spPr>
          <a:xfrm>
            <a:off x="78731" y="1600479"/>
            <a:ext cx="906690" cy="612396"/>
          </a:xfrm>
          <a:prstGeom prst="hear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Key</a:t>
            </a:r>
            <a:endParaRPr lang="vi-VN" dirty="0"/>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fade">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33"/>
                                        </p:tgtEl>
                                      </p:cBhvr>
                                    </p:animEffect>
                                    <p:set>
                                      <p:cBhvr>
                                        <p:cTn id="12" dur="1" fill="hold">
                                          <p:stCondLst>
                                            <p:cond delay="499"/>
                                          </p:stCondLst>
                                        </p:cTn>
                                        <p:tgtEl>
                                          <p:spTgt spid="33"/>
                                        </p:tgtEl>
                                        <p:attrNameLst>
                                          <p:attrName>style.visibility</p:attrName>
                                        </p:attrNameLst>
                                      </p:cBhvr>
                                      <p:to>
                                        <p:strVal val="hidden"/>
                                      </p:to>
                                    </p:set>
                                  </p:childTnLst>
                                </p:cTn>
                              </p:par>
                              <p:par>
                                <p:cTn id="13" presetID="10" presetClass="exit" presetSubtype="0" fill="hold" grpId="1" nodeType="withEffect">
                                  <p:stCondLst>
                                    <p:cond delay="0"/>
                                  </p:stCondLst>
                                  <p:childTnLst>
                                    <p:animEffect transition="out" filter="fade">
                                      <p:cBhvr>
                                        <p:cTn id="14" dur="500"/>
                                        <p:tgtEl>
                                          <p:spTgt spid="124"/>
                                        </p:tgtEl>
                                      </p:cBhvr>
                                    </p:animEffect>
                                    <p:set>
                                      <p:cBhvr>
                                        <p:cTn id="15" dur="1" fill="hold">
                                          <p:stCondLst>
                                            <p:cond delay="499"/>
                                          </p:stCondLst>
                                        </p:cTn>
                                        <p:tgtEl>
                                          <p:spTgt spid="12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16" restart="whenNotActive" fill="hold" evtFilter="cancelBubble" nodeType="interactiveSeq">
                <p:stCondLst>
                  <p:cond evt="onClick" delay="0">
                    <p:tgtEl>
                      <p:spTgt spid="35"/>
                    </p:tgtEl>
                  </p:cond>
                </p:stCondLst>
                <p:endSync evt="end" delay="0">
                  <p:rtn val="all"/>
                </p:endSync>
                <p:childTnLst>
                  <p:par>
                    <p:cTn id="17" fill="hold">
                      <p:stCondLst>
                        <p:cond delay="0"/>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5"/>
                                        </p:tgtEl>
                                        <p:attrNameLst>
                                          <p:attrName>style.visibility</p:attrName>
                                        </p:attrNameLst>
                                      </p:cBhvr>
                                      <p:to>
                                        <p:strVal val="visible"/>
                                      </p:to>
                                    </p:set>
                                    <p:animEffect transition="in" filter="fade">
                                      <p:cBhvr>
                                        <p:cTn id="21" dur="500"/>
                                        <p:tgtEl>
                                          <p:spTgt spid="12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53"/>
                                        </p:tgtEl>
                                      </p:cBhvr>
                                    </p:animEffect>
                                    <p:set>
                                      <p:cBhvr>
                                        <p:cTn id="26" dur="1" fill="hold">
                                          <p:stCondLst>
                                            <p:cond delay="499"/>
                                          </p:stCondLst>
                                        </p:cTn>
                                        <p:tgtEl>
                                          <p:spTgt spid="53"/>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125"/>
                                        </p:tgtEl>
                                      </p:cBhvr>
                                    </p:animEffect>
                                    <p:set>
                                      <p:cBhvr>
                                        <p:cTn id="29" dur="1" fill="hold">
                                          <p:stCondLst>
                                            <p:cond delay="499"/>
                                          </p:stCondLst>
                                        </p:cTn>
                                        <p:tgtEl>
                                          <p:spTgt spid="12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30" restart="whenNotActive" fill="hold" evtFilter="cancelBubble" nodeType="interactiveSeq">
                <p:stCondLst>
                  <p:cond evt="onClick" delay="0">
                    <p:tgtEl>
                      <p:spTgt spid="36"/>
                    </p:tgtEl>
                  </p:cond>
                </p:stCondLst>
                <p:endSync evt="end" delay="0">
                  <p:rtn val="all"/>
                </p:endSync>
                <p:childTnLst>
                  <p:par>
                    <p:cTn id="31" fill="hold">
                      <p:stCondLst>
                        <p:cond delay="0"/>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7"/>
                                        </p:tgtEl>
                                        <p:attrNameLst>
                                          <p:attrName>style.visibility</p:attrName>
                                        </p:attrNameLst>
                                      </p:cBhvr>
                                      <p:to>
                                        <p:strVal val="visible"/>
                                      </p:to>
                                    </p:set>
                                    <p:animEffect transition="in" filter="fade">
                                      <p:cBhvr>
                                        <p:cTn id="35" dur="500"/>
                                        <p:tgtEl>
                                          <p:spTgt spid="12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nodeType="clickEffect">
                                  <p:stCondLst>
                                    <p:cond delay="0"/>
                                  </p:stCondLst>
                                  <p:childTnLst>
                                    <p:animEffect transition="out" filter="fade">
                                      <p:cBhvr>
                                        <p:cTn id="39" dur="500"/>
                                        <p:tgtEl>
                                          <p:spTgt spid="72"/>
                                        </p:tgtEl>
                                      </p:cBhvr>
                                    </p:animEffect>
                                    <p:set>
                                      <p:cBhvr>
                                        <p:cTn id="40" dur="1" fill="hold">
                                          <p:stCondLst>
                                            <p:cond delay="499"/>
                                          </p:stCondLst>
                                        </p:cTn>
                                        <p:tgtEl>
                                          <p:spTgt spid="7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127"/>
                                        </p:tgtEl>
                                      </p:cBhvr>
                                    </p:animEffect>
                                    <p:set>
                                      <p:cBhvr>
                                        <p:cTn id="43" dur="1" fill="hold">
                                          <p:stCondLst>
                                            <p:cond delay="499"/>
                                          </p:stCondLst>
                                        </p:cTn>
                                        <p:tgtEl>
                                          <p:spTgt spid="127"/>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44" restart="whenNotActive" fill="hold" evtFilter="cancelBubble" nodeType="interactiveSeq">
                <p:stCondLst>
                  <p:cond evt="onClick" delay="0">
                    <p:tgtEl>
                      <p:spTgt spid="37"/>
                    </p:tgtEl>
                  </p:cond>
                </p:stCondLst>
                <p:endSync evt="end" delay="0">
                  <p:rtn val="all"/>
                </p:endSync>
                <p:childTnLst>
                  <p:par>
                    <p:cTn id="45" fill="hold">
                      <p:stCondLst>
                        <p:cond delay="0"/>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fade">
                                      <p:cBhvr>
                                        <p:cTn id="49" dur="500"/>
                                        <p:tgtEl>
                                          <p:spTgt spid="128"/>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28"/>
                                        </p:tgtEl>
                                      </p:cBhvr>
                                    </p:animEffect>
                                    <p:set>
                                      <p:cBhvr>
                                        <p:cTn id="57" dur="1" fill="hold">
                                          <p:stCondLst>
                                            <p:cond delay="499"/>
                                          </p:stCondLst>
                                        </p:cTn>
                                        <p:tgtEl>
                                          <p:spTgt spid="128"/>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58" restart="whenNotActive" fill="hold" evtFilter="cancelBubble" nodeType="interactiveSeq">
                <p:stCondLst>
                  <p:cond evt="onClick" delay="0">
                    <p:tgtEl>
                      <p:spTgt spid="3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9"/>
                                        </p:tgtEl>
                                        <p:attrNameLst>
                                          <p:attrName>style.visibility</p:attrName>
                                        </p:attrNameLst>
                                      </p:cBhvr>
                                      <p:to>
                                        <p:strVal val="visible"/>
                                      </p:to>
                                    </p:set>
                                    <p:animEffect transition="in" filter="fade">
                                      <p:cBhvr>
                                        <p:cTn id="63" dur="500"/>
                                        <p:tgtEl>
                                          <p:spTgt spid="12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nodeType="clickEffect">
                                  <p:stCondLst>
                                    <p:cond delay="0"/>
                                  </p:stCondLst>
                                  <p:childTnLst>
                                    <p:animEffect transition="out" filter="fade">
                                      <p:cBhvr>
                                        <p:cTn id="67" dur="500"/>
                                        <p:tgtEl>
                                          <p:spTgt spid="111"/>
                                        </p:tgtEl>
                                      </p:cBhvr>
                                    </p:animEffect>
                                    <p:set>
                                      <p:cBhvr>
                                        <p:cTn id="68" dur="1" fill="hold">
                                          <p:stCondLst>
                                            <p:cond delay="499"/>
                                          </p:stCondLst>
                                        </p:cTn>
                                        <p:tgtEl>
                                          <p:spTgt spid="111"/>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129"/>
                                        </p:tgtEl>
                                      </p:cBhvr>
                                    </p:animEffect>
                                    <p:set>
                                      <p:cBhvr>
                                        <p:cTn id="71" dur="1" fill="hold">
                                          <p:stCondLst>
                                            <p:cond delay="499"/>
                                          </p:stCondLst>
                                        </p:cTn>
                                        <p:tgtEl>
                                          <p:spTgt spid="129"/>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72" restart="whenNotActive" fill="hold" evtFilter="cancelBubble" nodeType="interactiveSeq">
                <p:stCondLst>
                  <p:cond evt="onClick" delay="0">
                    <p:tgtEl>
                      <p:spTgt spid="39"/>
                    </p:tgtEl>
                  </p:cond>
                </p:stCondLst>
                <p:endSync evt="end" delay="0">
                  <p:rtn val="all"/>
                </p:endSync>
                <p:childTnLst>
                  <p:par>
                    <p:cTn id="73" fill="hold">
                      <p:stCondLst>
                        <p:cond delay="0"/>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0"/>
                                        </p:tgtEl>
                                        <p:attrNameLst>
                                          <p:attrName>style.visibility</p:attrName>
                                        </p:attrNameLst>
                                      </p:cBhvr>
                                      <p:to>
                                        <p:strVal val="visible"/>
                                      </p:to>
                                    </p:set>
                                    <p:animEffect transition="in" filter="fade">
                                      <p:cBhvr>
                                        <p:cTn id="77" dur="500"/>
                                        <p:tgtEl>
                                          <p:spTgt spid="1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nodeType="clickEffect">
                                  <p:stCondLst>
                                    <p:cond delay="0"/>
                                  </p:stCondLst>
                                  <p:childTnLst>
                                    <p:animEffect transition="out" filter="fade">
                                      <p:cBhvr>
                                        <p:cTn id="81" dur="500"/>
                                        <p:tgtEl>
                                          <p:spTgt spid="123"/>
                                        </p:tgtEl>
                                      </p:cBhvr>
                                    </p:animEffect>
                                    <p:set>
                                      <p:cBhvr>
                                        <p:cTn id="82" dur="1" fill="hold">
                                          <p:stCondLst>
                                            <p:cond delay="499"/>
                                          </p:stCondLst>
                                        </p:cTn>
                                        <p:tgtEl>
                                          <p:spTgt spid="123"/>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30"/>
                                        </p:tgtEl>
                                      </p:cBhvr>
                                    </p:animEffect>
                                    <p:set>
                                      <p:cBhvr>
                                        <p:cTn id="85" dur="1" fill="hold">
                                          <p:stCondLst>
                                            <p:cond delay="499"/>
                                          </p:stCondLst>
                                        </p:cTn>
                                        <p:tgtEl>
                                          <p:spTgt spid="130"/>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86" restart="whenNotActive" fill="hold" evtFilter="cancelBubble" nodeType="interactiveSeq">
                <p:stCondLst>
                  <p:cond evt="onClick" delay="0">
                    <p:tgtEl>
                      <p:spTgt spid="131"/>
                    </p:tgtEl>
                  </p:cond>
                </p:stCondLst>
                <p:endSync evt="end" delay="0">
                  <p:rtn val="all"/>
                </p:endSync>
                <p:childTnLst>
                  <p:par>
                    <p:cTn id="87" fill="hold">
                      <p:stCondLst>
                        <p:cond delay="0"/>
                      </p:stCondLst>
                      <p:childTnLst>
                        <p:par>
                          <p:cTn id="88" fill="hold">
                            <p:stCondLst>
                              <p:cond delay="0"/>
                            </p:stCondLst>
                            <p:childTnLst>
                              <p:par>
                                <p:cTn id="89" presetID="10" presetClass="entr" presetSubtype="0" fill="hold" nodeType="clickEffect">
                                  <p:stCondLst>
                                    <p:cond delay="0"/>
                                  </p:stCondLst>
                                  <p:childTnLst>
                                    <p:set>
                                      <p:cBhvr>
                                        <p:cTn id="90" dur="1" fill="hold">
                                          <p:stCondLst>
                                            <p:cond delay="0"/>
                                          </p:stCondLst>
                                        </p:cTn>
                                        <p:tgtEl>
                                          <p:spTgt spid="52"/>
                                        </p:tgtEl>
                                        <p:attrNameLst>
                                          <p:attrName>style.visibility</p:attrName>
                                        </p:attrNameLst>
                                      </p:cBhvr>
                                      <p:to>
                                        <p:strVal val="visible"/>
                                      </p:to>
                                    </p:set>
                                    <p:animEffect transition="in" filter="fade">
                                      <p:cBhvr>
                                        <p:cTn id="91" dur="500"/>
                                        <p:tgtEl>
                                          <p:spTgt spid="52"/>
                                        </p:tgtEl>
                                      </p:cBhvr>
                                    </p:animEffect>
                                  </p:childTnLst>
                                </p:cTn>
                              </p:par>
                            </p:childTnLst>
                          </p:cTn>
                        </p:par>
                      </p:childTnLst>
                    </p:cTn>
                  </p:par>
                </p:childTnLst>
              </p:cTn>
              <p:nextCondLst>
                <p:cond evt="onClick" delay="0">
                  <p:tgtEl>
                    <p:spTgt spid="131"/>
                  </p:tgtEl>
                </p:cond>
              </p:nextCondLst>
            </p:seq>
          </p:childTnLst>
        </p:cTn>
      </p:par>
    </p:tnLst>
    <p:bldLst>
      <p:bldP spid="124" grpId="0" animBg="1"/>
      <p:bldP spid="124" grpId="1" animBg="1"/>
      <p:bldP spid="125" grpId="0" animBg="1"/>
      <p:bldP spid="125" grpId="1" animBg="1"/>
      <p:bldP spid="127" grpId="0" animBg="1"/>
      <p:bldP spid="127" grpId="1" animBg="1"/>
      <p:bldP spid="128" grpId="0" animBg="1"/>
      <p:bldP spid="128" grpId="1" animBg="1"/>
      <p:bldP spid="129" grpId="0" animBg="1"/>
      <p:bldP spid="129" grpId="1" animBg="1"/>
      <p:bldP spid="130" grpId="0" animBg="1"/>
      <p:bldP spid="13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1"/>
          <p:cNvSpPr>
            <a:spLocks noGrp="1"/>
          </p:cNvSpPr>
          <p:nvPr>
            <p:ph type="sldNum" sz="quarter" idx="12"/>
          </p:nvPr>
        </p:nvSpPr>
        <p:spPr>
          <a:noFill/>
          <a:ln>
            <a:miter lim="800000"/>
            <a:headEnd/>
            <a:tailEnd/>
          </a:ln>
        </p:spPr>
        <p:txBody>
          <a:bodyPr/>
          <a:lstStyle/>
          <a:p>
            <a:fld id="{BB00729B-BB9F-4AD6-8980-F88C45FE4B80}" type="slidenum">
              <a:rPr lang="en-US" smtClean="0"/>
              <a:pPr/>
              <a:t>3</a:t>
            </a:fld>
            <a:endParaRPr lang="en-US"/>
          </a:p>
        </p:txBody>
      </p:sp>
      <p:pic>
        <p:nvPicPr>
          <p:cNvPr id="4099" name="Picture 2" descr="Image result for áº£nh nen powerpoint"/>
          <p:cNvPicPr>
            <a:picLocks noChangeAspect="1" noChangeArrowheads="1"/>
          </p:cNvPicPr>
          <p:nvPr/>
        </p:nvPicPr>
        <p:blipFill>
          <a:blip r:embed="rId2"/>
          <a:srcRect/>
          <a:stretch>
            <a:fillRect/>
          </a:stretch>
        </p:blipFill>
        <p:spPr bwMode="auto">
          <a:xfrm>
            <a:off x="-2117" y="-38768"/>
            <a:ext cx="12192001" cy="6858000"/>
          </a:xfrm>
          <a:prstGeom prst="rect">
            <a:avLst/>
          </a:prstGeom>
          <a:noFill/>
          <a:ln w="28575">
            <a:solidFill>
              <a:srgbClr val="FF0000"/>
            </a:solidFill>
            <a:miter lim="800000"/>
            <a:headEnd/>
            <a:tailEnd/>
          </a:ln>
        </p:spPr>
      </p:pic>
      <p:sp>
        <p:nvSpPr>
          <p:cNvPr id="6" name="Rectangle 5"/>
          <p:cNvSpPr/>
          <p:nvPr/>
        </p:nvSpPr>
        <p:spPr>
          <a:xfrm>
            <a:off x="571501" y="571500"/>
            <a:ext cx="11417300" cy="2947988"/>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000" b="1" dirty="0">
                <a:solidFill>
                  <a:srgbClr val="0000FF"/>
                </a:solidFill>
                <a:latin typeface="Algerian" pitchFamily="82" charset="0"/>
                <a:cs typeface="Times New Roman" panose="02020603050405020304" pitchFamily="18" charset="0"/>
              </a:rPr>
              <a:t>UNIT 6: VIET NAM NOW AND THEN</a:t>
            </a:r>
          </a:p>
          <a:p>
            <a:pPr algn="ctr" eaLnBrk="1" hangingPunct="1">
              <a:defRPr/>
            </a:pPr>
            <a:r>
              <a:rPr lang="en-US" sz="4800" b="1" dirty="0">
                <a:solidFill>
                  <a:srgbClr val="0000FF"/>
                </a:solidFill>
                <a:latin typeface="Algerian" pitchFamily="82" charset="0"/>
                <a:cs typeface="Times New Roman" panose="02020603050405020304" pitchFamily="18" charset="0"/>
              </a:rPr>
              <a:t>Period 46: Skills 2</a:t>
            </a:r>
          </a:p>
        </p:txBody>
      </p:sp>
      <p:sp>
        <p:nvSpPr>
          <p:cNvPr id="7" name="WordArt 9"/>
          <p:cNvSpPr>
            <a:spLocks noChangeArrowheads="1" noChangeShapeType="1" noTextEdit="1"/>
          </p:cNvSpPr>
          <p:nvPr/>
        </p:nvSpPr>
        <p:spPr bwMode="auto">
          <a:xfrm>
            <a:off x="1619251" y="3114008"/>
            <a:ext cx="8286749" cy="2898775"/>
          </a:xfrm>
          <a:prstGeom prst="rect">
            <a:avLst/>
          </a:prstGeom>
        </p:spPr>
        <p:txBody>
          <a:bodyPr wrap="none" fromWordArt="1">
            <a:prstTxWarp prst="textArchDownPour">
              <a:avLst>
                <a:gd name="adj1" fmla="val 337149"/>
                <a:gd name="adj2" fmla="val 52065"/>
              </a:avLst>
            </a:prstTxWarp>
          </a:bodyPr>
          <a:lstStyle/>
          <a:p>
            <a:pPr algn="ctr"/>
            <a:r>
              <a:rPr lang="en-US" sz="3600"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Lesson plan for English 9</a:t>
            </a:r>
          </a:p>
        </p:txBody>
      </p:sp>
    </p:spTree>
  </p:cSld>
  <p:clrMapOvr>
    <a:masterClrMapping/>
  </p:clrMapOvr>
  <p:transition spd="slow" advClick="0" advTm="1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39253" y="706233"/>
            <a:ext cx="4150894" cy="584775"/>
          </a:xfrm>
          <a:prstGeom prst="rect">
            <a:avLst/>
          </a:prstGeom>
          <a:noFill/>
        </p:spPr>
        <p:txBody>
          <a:bodyPr wrap="square" rtlCol="0">
            <a:spAutoFit/>
          </a:bodyPr>
          <a:lstStyle/>
          <a:p>
            <a:r>
              <a:rPr lang="en-US" sz="3200" b="1" u="sng" dirty="0">
                <a:solidFill>
                  <a:srgbClr val="FF0000"/>
                </a:solidFill>
              </a:rPr>
              <a:t>I. VOCABULARY</a:t>
            </a:r>
          </a:p>
        </p:txBody>
      </p:sp>
      <p:sp>
        <p:nvSpPr>
          <p:cNvPr id="3" name="TextBox 2"/>
          <p:cNvSpPr txBox="1"/>
          <p:nvPr/>
        </p:nvSpPr>
        <p:spPr>
          <a:xfrm>
            <a:off x="1239253" y="1372145"/>
            <a:ext cx="10539663" cy="3539430"/>
          </a:xfrm>
          <a:prstGeom prst="rect">
            <a:avLst/>
          </a:prstGeom>
          <a:noFill/>
        </p:spPr>
        <p:txBody>
          <a:bodyPr wrap="square" rtlCol="0">
            <a:spAutoFit/>
          </a:bodyPr>
          <a:lstStyle/>
          <a:p>
            <a:r>
              <a:rPr lang="en-US" sz="3200" b="1" dirty="0"/>
              <a:t>- private /</a:t>
            </a:r>
            <a:r>
              <a:rPr lang="en-US" sz="3200" dirty="0"/>
              <a:t>ˈ</a:t>
            </a:r>
            <a:r>
              <a:rPr lang="en-US" sz="3200" dirty="0" err="1"/>
              <a:t>praɪvət</a:t>
            </a:r>
            <a:r>
              <a:rPr lang="en-US" sz="3200" b="1" dirty="0"/>
              <a:t>/ (a): </a:t>
            </a:r>
            <a:r>
              <a:rPr lang="en-US" sz="3200" b="1" dirty="0" err="1"/>
              <a:t>riêng</a:t>
            </a:r>
            <a:r>
              <a:rPr lang="en-US" sz="3200" b="1" dirty="0"/>
              <a:t> </a:t>
            </a:r>
            <a:r>
              <a:rPr lang="en-US" sz="3200" b="1" dirty="0" err="1"/>
              <a:t>tư</a:t>
            </a:r>
            <a:r>
              <a:rPr lang="en-US" sz="3200" b="1" dirty="0"/>
              <a:t>, </a:t>
            </a:r>
            <a:r>
              <a:rPr lang="en-US" sz="3200" b="1" dirty="0" err="1"/>
              <a:t>cá</a:t>
            </a:r>
            <a:r>
              <a:rPr lang="en-US" sz="3200" b="1" dirty="0"/>
              <a:t> </a:t>
            </a:r>
            <a:r>
              <a:rPr lang="en-US" sz="3200" b="1" dirty="0" err="1"/>
              <a:t>nhân</a:t>
            </a:r>
            <a:endParaRPr lang="en-US" sz="3200" b="1" dirty="0"/>
          </a:p>
          <a:p>
            <a:r>
              <a:rPr lang="en-US" sz="3200" b="1" dirty="0"/>
              <a:t>- admires /</a:t>
            </a:r>
            <a:r>
              <a:rPr lang="en-US" sz="3200" dirty="0" err="1"/>
              <a:t>ədˈmaɪə</a:t>
            </a:r>
            <a:r>
              <a:rPr lang="en-US" sz="3200" dirty="0"/>
              <a:t>(r</a:t>
            </a:r>
            <a:r>
              <a:rPr lang="en-US" sz="3200" b="1" dirty="0"/>
              <a:t>)/(v): </a:t>
            </a:r>
            <a:r>
              <a:rPr lang="en-US" sz="3200" b="1" dirty="0" err="1"/>
              <a:t>ngưỡng</a:t>
            </a:r>
            <a:r>
              <a:rPr lang="en-US" sz="3200" b="1" dirty="0"/>
              <a:t> </a:t>
            </a:r>
            <a:r>
              <a:rPr lang="en-US" sz="3200" b="1" dirty="0" err="1"/>
              <a:t>mộ</a:t>
            </a:r>
            <a:endParaRPr lang="en-US" sz="3200" b="1" dirty="0"/>
          </a:p>
          <a:p>
            <a:r>
              <a:rPr lang="en-US" sz="3200" b="1" dirty="0"/>
              <a:t>- easy-going (a): </a:t>
            </a:r>
            <a:r>
              <a:rPr lang="en-US" sz="3200" b="1" dirty="0" err="1"/>
              <a:t>dễ</a:t>
            </a:r>
            <a:r>
              <a:rPr lang="en-US" sz="3200" b="1" dirty="0"/>
              <a:t> </a:t>
            </a:r>
            <a:r>
              <a:rPr lang="en-US" sz="3200" b="1" dirty="0" err="1"/>
              <a:t>tính</a:t>
            </a:r>
            <a:endParaRPr lang="en-US" sz="3200" b="1" dirty="0"/>
          </a:p>
          <a:p>
            <a:r>
              <a:rPr lang="en-US" sz="3200" dirty="0">
                <a:latin typeface="Times New Roman" pitchFamily="18" charset="0"/>
                <a:cs typeface="Times New Roman" pitchFamily="18" charset="0"/>
              </a:rPr>
              <a:t>- </a:t>
            </a:r>
            <a:r>
              <a:rPr lang="en-US" sz="3200" b="1" dirty="0">
                <a:latin typeface="Times New Roman" pitchFamily="18" charset="0"/>
                <a:cs typeface="Times New Roman" pitchFamily="18" charset="0"/>
              </a:rPr>
              <a:t>compromise </a:t>
            </a:r>
            <a:r>
              <a:rPr lang="en-US" sz="3200" dirty="0"/>
              <a:t>/'</a:t>
            </a:r>
            <a:r>
              <a:rPr lang="en-US" sz="3200" dirty="0" err="1"/>
              <a:t>kɔmprəmaiz</a:t>
            </a:r>
            <a:r>
              <a:rPr lang="en-US" sz="3200" dirty="0"/>
              <a:t>/(n) </a:t>
            </a:r>
            <a:r>
              <a:rPr lang="en-US" sz="3200" b="1" dirty="0" err="1"/>
              <a:t>sự</a:t>
            </a:r>
            <a:r>
              <a:rPr lang="en-US" sz="3200" b="1" dirty="0"/>
              <a:t> </a:t>
            </a:r>
            <a:r>
              <a:rPr lang="en-US" sz="3200" b="1" dirty="0" err="1"/>
              <a:t>thỏa</a:t>
            </a:r>
            <a:r>
              <a:rPr lang="en-US" sz="3200" b="1" dirty="0"/>
              <a:t> </a:t>
            </a:r>
            <a:r>
              <a:rPr lang="en-US" sz="3200" b="1" dirty="0" err="1"/>
              <a:t>hiệp</a:t>
            </a:r>
            <a:endParaRPr lang="en-US" sz="3200" b="1" dirty="0">
              <a:solidFill>
                <a:srgbClr val="FF0000"/>
              </a:solidFill>
              <a:latin typeface="Times New Roman" pitchFamily="18" charset="0"/>
              <a:cs typeface="Times New Roman" pitchFamily="18" charset="0"/>
            </a:endParaRPr>
          </a:p>
          <a:p>
            <a:endParaRPr lang="en-US" sz="3200" b="1" dirty="0"/>
          </a:p>
          <a:p>
            <a:endParaRPr lang="en-US" sz="3200" b="1" dirty="0"/>
          </a:p>
          <a:p>
            <a:pPr marL="457200" indent="-457200">
              <a:buFontTx/>
              <a:buChar char="-"/>
            </a:pPr>
            <a:endParaRPr lang="en-US" sz="3200" b="1" dirty="0"/>
          </a:p>
        </p:txBody>
      </p:sp>
    </p:spTree>
    <p:extLst>
      <p:ext uri="{BB962C8B-B14F-4D97-AF65-F5344CB8AC3E}">
        <p14:creationId xmlns:p14="http://schemas.microsoft.com/office/powerpoint/2010/main" val="74352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srcRect/>
          <a:stretch>
            <a:fillRect/>
          </a:stretch>
        </p:blipFill>
        <p:spPr bwMode="auto">
          <a:xfrm>
            <a:off x="0" y="12032"/>
            <a:ext cx="12192000" cy="6858000"/>
          </a:xfrm>
          <a:prstGeom prst="rect">
            <a:avLst/>
          </a:prstGeom>
          <a:noFill/>
          <a:ln w="9525">
            <a:noFill/>
            <a:miter lim="800000"/>
            <a:headEnd/>
            <a:tailEnd/>
          </a:ln>
        </p:spPr>
      </p:pic>
      <p:sp>
        <p:nvSpPr>
          <p:cNvPr id="3" name="Rectangle: Rounded Corners 5"/>
          <p:cNvSpPr/>
          <p:nvPr/>
        </p:nvSpPr>
        <p:spPr>
          <a:xfrm>
            <a:off x="56271" y="24125"/>
            <a:ext cx="4706220" cy="904545"/>
          </a:xfrm>
          <a:prstGeom prst="round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3600" b="1" dirty="0" err="1">
                <a:latin typeface=".VnSouthern" panose="020B7200000000000000" pitchFamily="34" charset="0"/>
              </a:rPr>
              <a:t>II.Listening</a:t>
            </a:r>
            <a:r>
              <a:rPr lang="en-US" sz="3600" b="1" dirty="0">
                <a:latin typeface=".VnSouthern" panose="020B7200000000000000" pitchFamily="34" charset="0"/>
              </a:rPr>
              <a:t>:</a:t>
            </a:r>
            <a:endParaRPr lang="vi-VN" sz="3600" b="1" dirty="0"/>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srcRect/>
          <a:stretch>
            <a:fillRect/>
          </a:stretch>
        </p:blipFill>
        <p:spPr bwMode="auto">
          <a:xfrm>
            <a:off x="0" y="0"/>
            <a:ext cx="12192000" cy="3213100"/>
          </a:xfrm>
          <a:prstGeom prst="rect">
            <a:avLst/>
          </a:prstGeom>
          <a:noFill/>
          <a:ln w="9525">
            <a:noFill/>
            <a:miter lim="800000"/>
            <a:headEnd/>
            <a:tailEnd/>
          </a:ln>
        </p:spPr>
      </p:pic>
      <p:graphicFrame>
        <p:nvGraphicFramePr>
          <p:cNvPr id="4" name="Table 3"/>
          <p:cNvGraphicFramePr>
            <a:graphicFrameLocks noGrp="1"/>
          </p:cNvGraphicFramePr>
          <p:nvPr/>
        </p:nvGraphicFramePr>
        <p:xfrm>
          <a:off x="0" y="3213100"/>
          <a:ext cx="12192000" cy="3644900"/>
        </p:xfrm>
        <a:graphic>
          <a:graphicData uri="http://schemas.openxmlformats.org/drawingml/2006/table">
            <a:tbl>
              <a:tblPr>
                <a:tableStyleId>{BC89EF96-8CEA-46FF-86C4-4CE0E7609802}</a:tableStyleId>
              </a:tblPr>
              <a:tblGrid>
                <a:gridCol w="2543605">
                  <a:extLst>
                    <a:ext uri="{9D8B030D-6E8A-4147-A177-3AD203B41FA5}">
                      <a16:colId xmlns:a16="http://schemas.microsoft.com/office/drawing/2014/main" val="20000"/>
                    </a:ext>
                  </a:extLst>
                </a:gridCol>
                <a:gridCol w="5584395">
                  <a:extLst>
                    <a:ext uri="{9D8B030D-6E8A-4147-A177-3AD203B41FA5}">
                      <a16:colId xmlns:a16="http://schemas.microsoft.com/office/drawing/2014/main" val="20001"/>
                    </a:ext>
                  </a:extLst>
                </a:gridCol>
                <a:gridCol w="4064000">
                  <a:extLst>
                    <a:ext uri="{9D8B030D-6E8A-4147-A177-3AD203B41FA5}">
                      <a16:colId xmlns:a16="http://schemas.microsoft.com/office/drawing/2014/main" val="20002"/>
                    </a:ext>
                  </a:extLst>
                </a:gridCol>
              </a:tblGrid>
              <a:tr h="1067698">
                <a:tc>
                  <a:txBody>
                    <a:bodyPr/>
                    <a:lstStyle/>
                    <a:p>
                      <a:pPr algn="ctr" fontAlgn="t"/>
                      <a:br>
                        <a:rPr lang="vi-VN" sz="2400" b="1" dirty="0">
                          <a:solidFill>
                            <a:srgbClr val="FFFF00"/>
                          </a:solidFill>
                          <a:effectLst/>
                        </a:rPr>
                      </a:br>
                      <a:endParaRPr lang="vi-VN" sz="2400" b="1" dirty="0">
                        <a:solidFill>
                          <a:srgbClr val="FFFF00"/>
                        </a:solidFill>
                        <a:effectLst/>
                      </a:endParaRPr>
                    </a:p>
                  </a:txBody>
                  <a:tcPr marL="101600" marR="101600" marT="76197" marB="76197">
                    <a:solidFill>
                      <a:srgbClr val="00B050"/>
                    </a:solidFill>
                  </a:tcPr>
                </a:tc>
                <a:tc>
                  <a:txBody>
                    <a:bodyPr/>
                    <a:lstStyle/>
                    <a:p>
                      <a:pPr algn="ctr" fontAlgn="t"/>
                      <a:r>
                        <a:rPr lang="vi-VN" sz="2400" b="1" dirty="0">
                          <a:solidFill>
                            <a:srgbClr val="FFFF00"/>
                          </a:solidFill>
                          <a:effectLst/>
                        </a:rPr>
                        <a:t>Picture 1</a:t>
                      </a:r>
                    </a:p>
                  </a:txBody>
                  <a:tcPr marL="101600" marR="101600" marT="76197" marB="76197">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dirty="0">
                          <a:solidFill>
                            <a:srgbClr val="FFFF00"/>
                          </a:solidFill>
                          <a:effectLst/>
                        </a:rPr>
                        <a:t>Picture 2</a:t>
                      </a:r>
                    </a:p>
                  </a:txBody>
                  <a:tcPr marL="121920" marR="121920" marT="45718" marB="45718">
                    <a:solidFill>
                      <a:srgbClr val="00B050"/>
                    </a:solidFill>
                  </a:tcPr>
                </a:tc>
                <a:extLst>
                  <a:ext uri="{0D108BD9-81ED-4DB2-BD59-A6C34878D82A}">
                    <a16:rowId xmlns:a16="http://schemas.microsoft.com/office/drawing/2014/main" val="10000"/>
                  </a:ext>
                </a:extLst>
              </a:tr>
              <a:tr h="1067698">
                <a:tc>
                  <a:txBody>
                    <a:bodyPr/>
                    <a:lstStyle/>
                    <a:p>
                      <a:pPr fontAlgn="t"/>
                      <a:r>
                        <a:rPr lang="vi-VN" sz="2400" b="1" dirty="0">
                          <a:solidFill>
                            <a:srgbClr val="0000FF"/>
                          </a:solidFill>
                          <a:effectLst/>
                        </a:rPr>
                        <a:t>Similarity</a:t>
                      </a:r>
                    </a:p>
                  </a:txBody>
                  <a:tcPr marL="101600" marR="101600" marT="76197" marB="76197"/>
                </a:tc>
                <a:tc gridSpan="2">
                  <a:txBody>
                    <a:bodyPr/>
                    <a:lstStyle/>
                    <a:p>
                      <a:pPr algn="just" fontAlgn="t"/>
                      <a:r>
                        <a:rPr lang="en-US" sz="2400" b="1" dirty="0">
                          <a:solidFill>
                            <a:srgbClr val="0000FF"/>
                          </a:solidFill>
                          <a:effectLst/>
                        </a:rPr>
                        <a:t>- They are family</a:t>
                      </a:r>
                    </a:p>
                    <a:p>
                      <a:pPr algn="just" fontAlgn="t"/>
                      <a:r>
                        <a:rPr lang="en-US" sz="2400" b="1" dirty="0">
                          <a:solidFill>
                            <a:srgbClr val="0000FF"/>
                          </a:solidFill>
                          <a:effectLst/>
                        </a:rPr>
                        <a:t>- They are having meal together</a:t>
                      </a:r>
                      <a:endParaRPr lang="en-US" sz="2400" b="1" dirty="0">
                        <a:solidFill>
                          <a:srgbClr val="0000FF"/>
                        </a:solidFill>
                        <a:effectLst/>
                        <a:latin typeface=".VnAvant" panose="020B7200000000000000" pitchFamily="34" charset="0"/>
                      </a:endParaRPr>
                    </a:p>
                  </a:txBody>
                  <a:tcPr marL="101600" marR="101600" marT="76197" marB="76197"/>
                </a:tc>
                <a:tc hMerge="1">
                  <a:txBody>
                    <a:bodyPr/>
                    <a:lstStyle/>
                    <a:p>
                      <a:endParaRPr lang="vi-VN"/>
                    </a:p>
                  </a:txBody>
                  <a:tcPr/>
                </a:tc>
                <a:extLst>
                  <a:ext uri="{0D108BD9-81ED-4DB2-BD59-A6C34878D82A}">
                    <a16:rowId xmlns:a16="http://schemas.microsoft.com/office/drawing/2014/main" val="10001"/>
                  </a:ext>
                </a:extLst>
              </a:tr>
              <a:tr h="1509504">
                <a:tc>
                  <a:txBody>
                    <a:bodyPr/>
                    <a:lstStyle/>
                    <a:p>
                      <a:pPr fontAlgn="t"/>
                      <a:r>
                        <a:rPr lang="vi-VN" sz="2400" b="1" dirty="0">
                          <a:solidFill>
                            <a:srgbClr val="0000FF"/>
                          </a:solidFill>
                          <a:effectLst/>
                        </a:rPr>
                        <a:t>Differences</a:t>
                      </a:r>
                    </a:p>
                  </a:txBody>
                  <a:tcPr marL="101600" marR="101600" marT="76197" marB="76197"/>
                </a:tc>
                <a:tc>
                  <a:txBody>
                    <a:bodyPr/>
                    <a:lstStyle/>
                    <a:p>
                      <a:pPr fontAlgn="t"/>
                      <a:r>
                        <a:rPr lang="en-US" sz="2400" b="1" dirty="0">
                          <a:solidFill>
                            <a:srgbClr val="0000FF"/>
                          </a:solidFill>
                          <a:effectLst/>
                        </a:rPr>
                        <a:t>There are 3 generations: grandparents, parents and children</a:t>
                      </a:r>
                      <a:endParaRPr lang="en-US" sz="2400" b="1" dirty="0">
                        <a:solidFill>
                          <a:srgbClr val="0000FF"/>
                        </a:solidFill>
                        <a:effectLst/>
                        <a:latin typeface=".VnAvant" panose="020B7200000000000000" pitchFamily="34" charset="0"/>
                      </a:endParaRPr>
                    </a:p>
                  </a:txBody>
                  <a:tcPr marL="101600" marR="101600" marT="76197" marB="76197"/>
                </a:tc>
                <a:tc>
                  <a:txBody>
                    <a:bodyPr/>
                    <a:lstStyle/>
                    <a:p>
                      <a:pPr fontAlgn="t"/>
                      <a:r>
                        <a:rPr lang="en-US" sz="2400" b="1" dirty="0">
                          <a:solidFill>
                            <a:srgbClr val="0000FF"/>
                          </a:solidFill>
                          <a:effectLst/>
                        </a:rPr>
                        <a:t>There are 2 generations: parents and child.</a:t>
                      </a:r>
                      <a:endParaRPr lang="en-US" sz="2400" b="1" dirty="0">
                        <a:solidFill>
                          <a:srgbClr val="0000FF"/>
                        </a:solidFill>
                        <a:effectLst/>
                        <a:latin typeface=".VnAvant" panose="020B7200000000000000" pitchFamily="34" charset="0"/>
                      </a:endParaRPr>
                    </a:p>
                  </a:txBody>
                  <a:tcPr marL="101600" marR="101600" marT="76197" marB="76197"/>
                </a:tc>
                <a:extLst>
                  <a:ext uri="{0D108BD9-81ED-4DB2-BD59-A6C34878D82A}">
                    <a16:rowId xmlns:a16="http://schemas.microsoft.com/office/drawing/2014/main" val="10002"/>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5"/>
          <a:srcRect/>
          <a:stretch>
            <a:fillRect/>
          </a:stretch>
        </p:blipFill>
        <p:spPr bwMode="auto">
          <a:xfrm>
            <a:off x="-287867" y="-9525"/>
            <a:ext cx="12479867" cy="6867525"/>
          </a:xfrm>
          <a:prstGeom prst="rect">
            <a:avLst/>
          </a:prstGeom>
          <a:noFill/>
          <a:ln w="9525">
            <a:noFill/>
            <a:miter lim="800000"/>
            <a:headEnd/>
            <a:tailEnd/>
          </a:ln>
        </p:spPr>
      </p:pic>
      <p:sp>
        <p:nvSpPr>
          <p:cNvPr id="13" name="Text Box 12"/>
          <p:cNvSpPr txBox="1">
            <a:spLocks noChangeArrowheads="1"/>
          </p:cNvSpPr>
          <p:nvPr/>
        </p:nvSpPr>
        <p:spPr bwMode="auto">
          <a:xfrm>
            <a:off x="6858000" y="6143626"/>
            <a:ext cx="3456517" cy="523875"/>
          </a:xfrm>
          <a:prstGeom prst="rect">
            <a:avLst/>
          </a:prstGeom>
          <a:noFill/>
          <a:ln w="9525">
            <a:noFill/>
            <a:miter lim="800000"/>
            <a:headEnd/>
            <a:tailEnd/>
          </a:ln>
        </p:spPr>
        <p:txBody>
          <a:bodyPr>
            <a:spAutoFit/>
          </a:bodyPr>
          <a:lstStyle/>
          <a:p>
            <a:pPr algn="ctr" eaLnBrk="1" hangingPunct="1">
              <a:spcBef>
                <a:spcPct val="50000"/>
              </a:spcBef>
            </a:pPr>
            <a:r>
              <a:rPr lang="en-US" sz="2800" dirty="0">
                <a:solidFill>
                  <a:srgbClr val="FF0000"/>
                </a:solidFill>
                <a:latin typeface="Times New Roman" pitchFamily="18" charset="0"/>
                <a:cs typeface="Times New Roman" pitchFamily="18" charset="0"/>
              </a:rPr>
              <a:t>compromise</a:t>
            </a:r>
          </a:p>
        </p:txBody>
      </p:sp>
      <p:pic>
        <p:nvPicPr>
          <p:cNvPr id="2" name="39 Track 39.wma">
            <a:hlinkClick r:id="" action="ppaction://media"/>
          </p:cNvPr>
          <p:cNvPicPr>
            <a:picLocks noRot="1" noChangeAspect="1"/>
          </p:cNvPicPr>
          <p:nvPr>
            <a:audioFile r:link="rId1"/>
          </p:nvPr>
        </p:nvPicPr>
        <p:blipFill>
          <a:blip r:embed="rId6"/>
          <a:srcRect/>
          <a:stretch>
            <a:fillRect/>
          </a:stretch>
        </p:blipFill>
        <p:spPr bwMode="auto">
          <a:xfrm>
            <a:off x="334433" y="836613"/>
            <a:ext cx="541867" cy="406400"/>
          </a:xfrm>
          <a:prstGeom prst="rect">
            <a:avLst/>
          </a:prstGeom>
          <a:noFill/>
          <a:ln w="9525">
            <a:noFill/>
            <a:miter lim="800000"/>
            <a:headEnd/>
            <a:tailEnd/>
          </a:ln>
        </p:spPr>
      </p:pic>
      <p:pic>
        <p:nvPicPr>
          <p:cNvPr id="5" name="39 Track 39.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9031705" y="938213"/>
            <a:ext cx="609600" cy="609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strips(downLeft)">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17352" fill="hold"/>
                                        <p:tgtEl>
                                          <p:spTgt spid="2"/>
                                        </p:tgtEl>
                                      </p:cBhvr>
                                    </p:cmd>
                                  </p:childTnLst>
                                </p:cTn>
                              </p:par>
                            </p:childTnLst>
                          </p:cTn>
                        </p:par>
                      </p:childTnLst>
                    </p:cTn>
                  </p:par>
                </p:childTnLst>
              </p:cTn>
              <p:nextCondLst>
                <p:cond evt="onClick" delay="0">
                  <p:tgtEl>
                    <p:spTgt spid="2"/>
                  </p:tgtEl>
                </p:cond>
              </p:nextCondLst>
            </p:seq>
            <p:audio>
              <p:cMediaNode vol="80000">
                <p:cTn id="13" fill="hold" display="0">
                  <p:stCondLst>
                    <p:cond delay="indefinite"/>
                  </p:stCondLst>
                  <p:endCondLst>
                    <p:cond evt="onStopAudio" delay="0">
                      <p:tgtEl>
                        <p:sldTgt/>
                      </p:tgtEl>
                    </p:cond>
                  </p:endCondLst>
                </p:cTn>
                <p:tgtEl>
                  <p:spTgt spid="2"/>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17290"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srcRect/>
          <a:stretch>
            <a:fillRect/>
          </a:stretch>
        </p:blipFill>
        <p:spPr bwMode="auto">
          <a:xfrm>
            <a:off x="-287867" y="-9525"/>
            <a:ext cx="12479867" cy="6867525"/>
          </a:xfrm>
          <a:prstGeom prst="rect">
            <a:avLst/>
          </a:prstGeom>
          <a:noFill/>
          <a:ln w="9525">
            <a:noFill/>
            <a:miter lim="800000"/>
            <a:headEnd/>
            <a:tailEnd/>
          </a:ln>
        </p:spPr>
      </p:pic>
      <p:sp>
        <p:nvSpPr>
          <p:cNvPr id="4" name="Text Box 3"/>
          <p:cNvSpPr txBox="1">
            <a:spLocks noChangeArrowheads="1"/>
          </p:cNvSpPr>
          <p:nvPr/>
        </p:nvSpPr>
        <p:spPr bwMode="auto">
          <a:xfrm>
            <a:off x="6858000" y="1357314"/>
            <a:ext cx="3456517"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extended family</a:t>
            </a:r>
          </a:p>
        </p:txBody>
      </p:sp>
      <p:sp>
        <p:nvSpPr>
          <p:cNvPr id="5" name="Text Box 4"/>
          <p:cNvSpPr txBox="1">
            <a:spLocks noChangeArrowheads="1"/>
          </p:cNvSpPr>
          <p:nvPr/>
        </p:nvSpPr>
        <p:spPr bwMode="auto">
          <a:xfrm>
            <a:off x="6477000" y="1928814"/>
            <a:ext cx="5139267"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three generations</a:t>
            </a:r>
          </a:p>
        </p:txBody>
      </p:sp>
      <p:sp>
        <p:nvSpPr>
          <p:cNvPr id="6" name="Text Box 5"/>
          <p:cNvSpPr txBox="1">
            <a:spLocks noChangeArrowheads="1"/>
          </p:cNvSpPr>
          <p:nvPr/>
        </p:nvSpPr>
        <p:spPr bwMode="auto">
          <a:xfrm>
            <a:off x="6667500" y="2500314"/>
            <a:ext cx="3456517"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shared</a:t>
            </a:r>
          </a:p>
        </p:txBody>
      </p:sp>
      <p:sp>
        <p:nvSpPr>
          <p:cNvPr id="7" name="Text Box 6"/>
          <p:cNvSpPr txBox="1">
            <a:spLocks noChangeArrowheads="1"/>
          </p:cNvSpPr>
          <p:nvPr/>
        </p:nvSpPr>
        <p:spPr bwMode="auto">
          <a:xfrm>
            <a:off x="6858000" y="3429001"/>
            <a:ext cx="3361267"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their day</a:t>
            </a:r>
          </a:p>
        </p:txBody>
      </p:sp>
      <p:sp>
        <p:nvSpPr>
          <p:cNvPr id="8" name="Text Box 7"/>
          <p:cNvSpPr txBox="1">
            <a:spLocks noChangeArrowheads="1"/>
          </p:cNvSpPr>
          <p:nvPr/>
        </p:nvSpPr>
        <p:spPr bwMode="auto">
          <a:xfrm>
            <a:off x="6667501" y="3857626"/>
            <a:ext cx="3460751"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their work</a:t>
            </a:r>
          </a:p>
        </p:txBody>
      </p:sp>
      <p:sp>
        <p:nvSpPr>
          <p:cNvPr id="9" name="Text Box 8"/>
          <p:cNvSpPr txBox="1">
            <a:spLocks noChangeArrowheads="1"/>
          </p:cNvSpPr>
          <p:nvPr/>
        </p:nvSpPr>
        <p:spPr bwMode="auto">
          <a:xfrm>
            <a:off x="4286251" y="4214814"/>
            <a:ext cx="3795183" cy="523875"/>
          </a:xfrm>
          <a:prstGeom prst="rect">
            <a:avLst/>
          </a:prstGeom>
          <a:solidFill>
            <a:schemeClr val="bg1"/>
          </a:solidFill>
          <a:ln w="9525">
            <a:noFill/>
            <a:miter lim="800000"/>
            <a:headEnd/>
            <a:tailEnd/>
          </a:ln>
        </p:spPr>
        <p:txBody>
          <a:bodyPr>
            <a:spAutoFit/>
          </a:bodyPr>
          <a:lstStyle/>
          <a:p>
            <a:pPr algn="r" eaLnBrk="1" hangingPunct="1">
              <a:spcBef>
                <a:spcPct val="50000"/>
              </a:spcBef>
            </a:pPr>
            <a:r>
              <a:rPr lang="en-US" sz="2800">
                <a:solidFill>
                  <a:srgbClr val="FF0000"/>
                </a:solidFill>
                <a:latin typeface="Times New Roman" pitchFamily="18" charset="0"/>
                <a:cs typeface="Times New Roman" pitchFamily="18" charset="0"/>
              </a:rPr>
              <a:t>things happening</a:t>
            </a:r>
          </a:p>
        </p:txBody>
      </p:sp>
      <p:sp>
        <p:nvSpPr>
          <p:cNvPr id="10" name="Text Box 9"/>
          <p:cNvSpPr txBox="1">
            <a:spLocks noChangeArrowheads="1"/>
          </p:cNvSpPr>
          <p:nvPr/>
        </p:nvSpPr>
        <p:spPr bwMode="auto">
          <a:xfrm>
            <a:off x="6667500" y="4786314"/>
            <a:ext cx="3456517"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to be tolerant</a:t>
            </a:r>
          </a:p>
        </p:txBody>
      </p:sp>
      <p:sp>
        <p:nvSpPr>
          <p:cNvPr id="11" name="Text Box 10"/>
          <p:cNvSpPr txBox="1">
            <a:spLocks noChangeArrowheads="1"/>
          </p:cNvSpPr>
          <p:nvPr/>
        </p:nvSpPr>
        <p:spPr bwMode="auto">
          <a:xfrm>
            <a:off x="6762751" y="5357814"/>
            <a:ext cx="3456516"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talk</a:t>
            </a:r>
          </a:p>
        </p:txBody>
      </p:sp>
      <p:sp>
        <p:nvSpPr>
          <p:cNvPr id="12" name="Text Box 11"/>
          <p:cNvSpPr txBox="1">
            <a:spLocks noChangeArrowheads="1"/>
          </p:cNvSpPr>
          <p:nvPr/>
        </p:nvSpPr>
        <p:spPr bwMode="auto">
          <a:xfrm>
            <a:off x="6762751" y="5715001"/>
            <a:ext cx="3456516" cy="523875"/>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FF0000"/>
                </a:solidFill>
                <a:latin typeface="Times New Roman" pitchFamily="18" charset="0"/>
                <a:cs typeface="Times New Roman" pitchFamily="18" charset="0"/>
              </a:rPr>
              <a:t>listen</a:t>
            </a:r>
          </a:p>
        </p:txBody>
      </p:sp>
      <p:sp>
        <p:nvSpPr>
          <p:cNvPr id="13" name="Text Box 12"/>
          <p:cNvSpPr txBox="1">
            <a:spLocks noChangeArrowheads="1"/>
          </p:cNvSpPr>
          <p:nvPr/>
        </p:nvSpPr>
        <p:spPr bwMode="auto">
          <a:xfrm>
            <a:off x="6858000" y="6143626"/>
            <a:ext cx="3456517" cy="523875"/>
          </a:xfrm>
          <a:prstGeom prst="rect">
            <a:avLst/>
          </a:prstGeom>
          <a:noFill/>
          <a:ln w="9525">
            <a:noFill/>
            <a:miter lim="800000"/>
            <a:headEnd/>
            <a:tailEnd/>
          </a:ln>
        </p:spPr>
        <p:txBody>
          <a:bodyPr>
            <a:spAutoFit/>
          </a:bodyPr>
          <a:lstStyle/>
          <a:p>
            <a:pPr algn="ctr" eaLnBrk="1" hangingPunct="1">
              <a:spcBef>
                <a:spcPct val="50000"/>
              </a:spcBef>
            </a:pPr>
            <a:r>
              <a:rPr lang="en-US" sz="2800" dirty="0">
                <a:solidFill>
                  <a:srgbClr val="FF0000"/>
                </a:solidFill>
                <a:latin typeface="Times New Roman" pitchFamily="18" charset="0"/>
                <a:cs typeface="Times New Roman" pitchFamily="18" charset="0"/>
              </a:rPr>
              <a:t>compromise</a:t>
            </a:r>
          </a:p>
        </p:txBody>
      </p:sp>
      <p:pic>
        <p:nvPicPr>
          <p:cNvPr id="2" name="39 Track 39.wma">
            <a:hlinkClick r:id="" action="ppaction://media"/>
          </p:cNvPr>
          <p:cNvPicPr>
            <a:picLocks noRot="1" noChangeAspect="1"/>
          </p:cNvPicPr>
          <p:nvPr>
            <a:audioFile r:link="rId1"/>
          </p:nvPr>
        </p:nvPicPr>
        <p:blipFill>
          <a:blip r:embed="rId4"/>
          <a:srcRect/>
          <a:stretch>
            <a:fillRect/>
          </a:stretch>
        </p:blipFill>
        <p:spPr bwMode="auto">
          <a:xfrm>
            <a:off x="334433" y="836613"/>
            <a:ext cx="541867" cy="406400"/>
          </a:xfrm>
          <a:prstGeom prst="rect">
            <a:avLst/>
          </a:prstGeom>
          <a:noFill/>
          <a:ln w="9525">
            <a:noFill/>
            <a:miter lim="800000"/>
            <a:headEnd/>
            <a:tailEnd/>
          </a:ln>
        </p:spPr>
      </p:pic>
    </p:spTree>
    <p:extLst>
      <p:ext uri="{BB962C8B-B14F-4D97-AF65-F5344CB8AC3E}">
        <p14:creationId xmlns:p14="http://schemas.microsoft.com/office/powerpoint/2010/main" val="3648134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downLeft)">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strips(downLeft)">
                                      <p:cBhvr>
                                        <p:cTn id="17" dur="500"/>
                                        <p:tgtEl>
                                          <p:spTgt spid="6">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strips(downLeft)">
                                      <p:cBhvr>
                                        <p:cTn id="22" dur="500"/>
                                        <p:tgtEl>
                                          <p:spTgt spid="7">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8" presetClass="entr" presetSubtype="12"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strips(downLeft)">
                                      <p:cBhvr>
                                        <p:cTn id="32" dur="500"/>
                                        <p:tgtEl>
                                          <p:spTgt spid="9">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Effect transition="in" filter="strips(downLeft)">
                                      <p:cBhvr>
                                        <p:cTn id="37" dur="500"/>
                                        <p:tgtEl>
                                          <p:spTgt spid="10">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8" presetClass="entr" presetSubtype="12" fill="hold" nodeType="clickEffect">
                                  <p:stCondLst>
                                    <p:cond delay="0"/>
                                  </p:stCondLst>
                                  <p:childTnLst>
                                    <p:set>
                                      <p:cBhvr>
                                        <p:cTn id="41" dur="1" fill="hold">
                                          <p:stCondLst>
                                            <p:cond delay="0"/>
                                          </p:stCondLst>
                                        </p:cTn>
                                        <p:tgtEl>
                                          <p:spTgt spid="11">
                                            <p:txEl>
                                              <p:pRg st="0" end="0"/>
                                            </p:txEl>
                                          </p:spTgt>
                                        </p:tgtEl>
                                        <p:attrNameLst>
                                          <p:attrName>style.visibility</p:attrName>
                                        </p:attrNameLst>
                                      </p:cBhvr>
                                      <p:to>
                                        <p:strVal val="visible"/>
                                      </p:to>
                                    </p:set>
                                    <p:animEffect transition="in" filter="strips(downLeft)">
                                      <p:cBhvr>
                                        <p:cTn id="42" dur="500"/>
                                        <p:tgtEl>
                                          <p:spTgt spid="11">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8" presetClass="entr" presetSubtype="12" fill="hold" nodeType="clickEffect">
                                  <p:stCondLst>
                                    <p:cond delay="0"/>
                                  </p:stCondLst>
                                  <p:childTnLst>
                                    <p:set>
                                      <p:cBhvr>
                                        <p:cTn id="46" dur="1" fill="hold">
                                          <p:stCondLst>
                                            <p:cond delay="0"/>
                                          </p:stCondLst>
                                        </p:cTn>
                                        <p:tgtEl>
                                          <p:spTgt spid="12">
                                            <p:txEl>
                                              <p:pRg st="0" end="0"/>
                                            </p:txEl>
                                          </p:spTgt>
                                        </p:tgtEl>
                                        <p:attrNameLst>
                                          <p:attrName>style.visibility</p:attrName>
                                        </p:attrNameLst>
                                      </p:cBhvr>
                                      <p:to>
                                        <p:strVal val="visible"/>
                                      </p:to>
                                    </p:set>
                                    <p:animEffect transition="in" filter="strips(downLeft)">
                                      <p:cBhvr>
                                        <p:cTn id="47" dur="500"/>
                                        <p:tgtEl>
                                          <p:spTgt spid="12">
                                            <p:txEl>
                                              <p:pRg st="0" end="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strips(downLeft)">
                                      <p:cBhvr>
                                        <p:cTn id="5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3" restart="whenNotActive" fill="hold" evtFilter="cancelBubble" nodeType="interactiveSeq">
                <p:stCondLst>
                  <p:cond evt="onClick" delay="0">
                    <p:tgtEl>
                      <p:spTgt spid="2"/>
                    </p:tgtEl>
                  </p:cond>
                </p:stCondLst>
                <p:endSync evt="end" delay="0">
                  <p:rtn val="all"/>
                </p:endSync>
                <p:childTnLst>
                  <p:par>
                    <p:cTn id="54" fill="hold">
                      <p:stCondLst>
                        <p:cond delay="0"/>
                      </p:stCondLst>
                      <p:childTnLst>
                        <p:par>
                          <p:cTn id="55" fill="hold">
                            <p:stCondLst>
                              <p:cond delay="0"/>
                            </p:stCondLst>
                            <p:childTnLst>
                              <p:par>
                                <p:cTn id="56" presetID="1" presetClass="mediacall" presetSubtype="0" fill="hold" nodeType="clickEffect">
                                  <p:stCondLst>
                                    <p:cond delay="0"/>
                                  </p:stCondLst>
                                  <p:childTnLst>
                                    <p:cmd type="call" cmd="playFrom(0.0)">
                                      <p:cBhvr>
                                        <p:cTn id="57" dur="117352" fill="hold"/>
                                        <p:tgtEl>
                                          <p:spTgt spid="2"/>
                                        </p:tgtEl>
                                      </p:cBhvr>
                                    </p:cmd>
                                  </p:childTnLst>
                                </p:cTn>
                              </p:par>
                            </p:childTnLst>
                          </p:cTn>
                        </p:par>
                      </p:childTnLst>
                    </p:cTn>
                  </p:par>
                </p:childTnLst>
              </p:cTn>
              <p:nextCondLst>
                <p:cond evt="onClick" delay="0">
                  <p:tgtEl>
                    <p:spTgt spid="2"/>
                  </p:tgtEl>
                </p:cond>
              </p:nextCondLst>
            </p:seq>
            <p:audio>
              <p:cMediaNode vol="80000">
                <p:cTn id="58"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9810118"/>
              </p:ext>
            </p:extLst>
          </p:nvPr>
        </p:nvGraphicFramePr>
        <p:xfrm>
          <a:off x="114301" y="862013"/>
          <a:ext cx="11766550" cy="5945188"/>
        </p:xfrm>
        <a:graphic>
          <a:graphicData uri="http://schemas.openxmlformats.org/drawingml/2006/table">
            <a:tbl>
              <a:tblPr firstRow="1" bandRow="1">
                <a:tableStyleId>{21E4AEA4-8DFA-4A89-87EB-49C32662AFE0}</a:tableStyleId>
              </a:tblPr>
              <a:tblGrid>
                <a:gridCol w="9498264">
                  <a:extLst>
                    <a:ext uri="{9D8B030D-6E8A-4147-A177-3AD203B41FA5}">
                      <a16:colId xmlns:a16="http://schemas.microsoft.com/office/drawing/2014/main" val="20000"/>
                    </a:ext>
                  </a:extLst>
                </a:gridCol>
                <a:gridCol w="1212157">
                  <a:extLst>
                    <a:ext uri="{9D8B030D-6E8A-4147-A177-3AD203B41FA5}">
                      <a16:colId xmlns:a16="http://schemas.microsoft.com/office/drawing/2014/main" val="20001"/>
                    </a:ext>
                  </a:extLst>
                </a:gridCol>
                <a:gridCol w="1056129">
                  <a:extLst>
                    <a:ext uri="{9D8B030D-6E8A-4147-A177-3AD203B41FA5}">
                      <a16:colId xmlns:a16="http://schemas.microsoft.com/office/drawing/2014/main" val="20002"/>
                    </a:ext>
                  </a:extLst>
                </a:gridCol>
              </a:tblGrid>
              <a:tr h="721888">
                <a:tc>
                  <a:txBody>
                    <a:bodyPr/>
                    <a:lstStyle/>
                    <a:p>
                      <a:endParaRPr lang="en-US" sz="2800" b="0" dirty="0">
                        <a:solidFill>
                          <a:schemeClr val="tx1"/>
                        </a:solidFill>
                        <a:latin typeface="Times New Roman" panose="02020603050405020304" pitchFamily="18" charset="0"/>
                        <a:cs typeface="Times New Roman" panose="02020603050405020304" pitchFamily="18" charset="0"/>
                      </a:endParaRPr>
                    </a:p>
                  </a:txBody>
                  <a:tcPr marL="121921" marR="121921">
                    <a:no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T</a:t>
                      </a:r>
                    </a:p>
                  </a:txBody>
                  <a:tcPr marL="121921" marR="121921">
                    <a:solidFill>
                      <a:srgbClr val="002060"/>
                    </a:solidFill>
                  </a:tcPr>
                </a:tc>
                <a:tc>
                  <a:txBody>
                    <a:bodyPr/>
                    <a:lstStyle/>
                    <a:p>
                      <a:pPr algn="ctr"/>
                      <a:r>
                        <a:rPr lang="en-US" sz="2800" dirty="0">
                          <a:solidFill>
                            <a:srgbClr val="FF0000"/>
                          </a:solidFill>
                          <a:latin typeface="Times New Roman" panose="02020603050405020304" pitchFamily="18" charset="0"/>
                          <a:cs typeface="Times New Roman" panose="02020603050405020304" pitchFamily="18" charset="0"/>
                        </a:rPr>
                        <a:t>F</a:t>
                      </a:r>
                    </a:p>
                  </a:txBody>
                  <a:tcPr marL="121921" marR="121921">
                    <a:solidFill>
                      <a:srgbClr val="002060"/>
                    </a:solidFill>
                  </a:tcPr>
                </a:tc>
                <a:extLst>
                  <a:ext uri="{0D108BD9-81ED-4DB2-BD59-A6C34878D82A}">
                    <a16:rowId xmlns:a16="http://schemas.microsoft.com/office/drawing/2014/main" val="10000"/>
                  </a:ext>
                </a:extLst>
              </a:tr>
              <a:tr h="721888">
                <a:tc>
                  <a:txBody>
                    <a:bodyPr/>
                    <a:lstStyle/>
                    <a:p>
                      <a:r>
                        <a:rPr lang="en-US" sz="2800" b="0" dirty="0">
                          <a:solidFill>
                            <a:schemeClr val="tx1"/>
                          </a:solidFill>
                          <a:latin typeface="Times New Roman" panose="02020603050405020304" pitchFamily="18" charset="0"/>
                          <a:cs typeface="Times New Roman" panose="02020603050405020304" pitchFamily="18" charset="0"/>
                        </a:rPr>
                        <a:t>1.</a:t>
                      </a:r>
                      <a:r>
                        <a:rPr lang="en-US" sz="2800" b="0" baseline="0" dirty="0">
                          <a:solidFill>
                            <a:schemeClr val="tx1"/>
                          </a:solidFill>
                          <a:latin typeface="Times New Roman" panose="02020603050405020304" pitchFamily="18" charset="0"/>
                          <a:cs typeface="Times New Roman" panose="02020603050405020304" pitchFamily="18" charset="0"/>
                        </a:rPr>
                        <a:t> Duong is living in a nuclear family</a:t>
                      </a:r>
                      <a:endParaRPr lang="en-US" sz="2800" b="0" dirty="0">
                        <a:solidFill>
                          <a:schemeClr val="tx1"/>
                        </a:solidFill>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1"/>
                  </a:ext>
                </a:extLst>
              </a:tr>
              <a:tr h="944881">
                <a:tc>
                  <a:txBody>
                    <a:bodyPr/>
                    <a:lstStyle/>
                    <a:p>
                      <a:r>
                        <a:rPr lang="en-US" sz="2800" dirty="0">
                          <a:latin typeface="Times New Roman" panose="02020603050405020304" pitchFamily="18" charset="0"/>
                          <a:cs typeface="Times New Roman" panose="02020603050405020304" pitchFamily="18" charset="0"/>
                        </a:rPr>
                        <a:t>2. Each member in Duong’s family has a private rooms now</a:t>
                      </a: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2"/>
                  </a:ext>
                </a:extLst>
              </a:tr>
              <a:tr h="944881">
                <a:tc>
                  <a:txBody>
                    <a:bodyPr/>
                    <a:lstStyle/>
                    <a:p>
                      <a:r>
                        <a:rPr lang="en-US" sz="2800" dirty="0">
                          <a:latin typeface="Times New Roman" panose="02020603050405020304" pitchFamily="18" charset="0"/>
                          <a:cs typeface="Times New Roman" panose="02020603050405020304" pitchFamily="18" charset="0"/>
                        </a:rPr>
                        <a:t>3. Nick likes the way the family shared rooms in the past</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3"/>
                  </a:ext>
                </a:extLst>
              </a:tr>
              <a:tr h="944881">
                <a:tc>
                  <a:txBody>
                    <a:bodyPr/>
                    <a:lstStyle/>
                    <a:p>
                      <a:r>
                        <a:rPr lang="en-US" sz="2800" dirty="0">
                          <a:latin typeface="Times New Roman" panose="02020603050405020304" pitchFamily="18" charset="0"/>
                          <a:cs typeface="Times New Roman" panose="02020603050405020304" pitchFamily="18" charset="0"/>
                        </a:rPr>
                        <a:t>4.Nick didn’t like the way </a:t>
                      </a:r>
                      <a:r>
                        <a:rPr lang="en-US" sz="2800" dirty="0" err="1">
                          <a:latin typeface="Times New Roman" panose="02020603050405020304" pitchFamily="18" charset="0"/>
                          <a:cs typeface="Times New Roman" panose="02020603050405020304" pitchFamily="18" charset="0"/>
                        </a:rPr>
                        <a:t>Mrs</a:t>
                      </a:r>
                      <a:r>
                        <a:rPr lang="en-US" sz="2800" dirty="0">
                          <a:latin typeface="Times New Roman" panose="02020603050405020304" pitchFamily="18" charset="0"/>
                          <a:cs typeface="Times New Roman" panose="02020603050405020304" pitchFamily="18" charset="0"/>
                        </a:rPr>
                        <a:t> Ha’s family had meals together</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4"/>
                  </a:ext>
                </a:extLst>
              </a:tr>
              <a:tr h="721888">
                <a:tc>
                  <a:txBody>
                    <a:bodyPr/>
                    <a:lstStyle/>
                    <a:p>
                      <a:r>
                        <a:rPr lang="en-US" sz="2800" dirty="0">
                          <a:latin typeface="Times New Roman" panose="02020603050405020304" pitchFamily="18" charset="0"/>
                          <a:cs typeface="Times New Roman" panose="02020603050405020304" pitchFamily="18" charset="0"/>
                        </a:rPr>
                        <a:t>5. </a:t>
                      </a:r>
                      <a:r>
                        <a:rPr lang="en-US" sz="2800" dirty="0" err="1">
                          <a:latin typeface="Times New Roman" panose="02020603050405020304" pitchFamily="18" charset="0"/>
                          <a:cs typeface="Times New Roman" panose="02020603050405020304" pitchFamily="18" charset="0"/>
                        </a:rPr>
                        <a:t>Mrs</a:t>
                      </a:r>
                      <a:r>
                        <a:rPr lang="en-US" sz="2800" dirty="0">
                          <a:latin typeface="Times New Roman" panose="02020603050405020304" pitchFamily="18" charset="0"/>
                          <a:cs typeface="Times New Roman" panose="02020603050405020304" pitchFamily="18" charset="0"/>
                        </a:rPr>
                        <a:t> Ha admires her grandma</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5"/>
                  </a:ext>
                </a:extLst>
              </a:tr>
              <a:tr h="944881">
                <a:tc>
                  <a:txBody>
                    <a:bodyPr/>
                    <a:lstStyle/>
                    <a:p>
                      <a:r>
                        <a:rPr lang="en-US" sz="2800" dirty="0">
                          <a:latin typeface="Times New Roman" panose="02020603050405020304" pitchFamily="18" charset="0"/>
                          <a:cs typeface="Times New Roman" panose="02020603050405020304" pitchFamily="18" charset="0"/>
                        </a:rPr>
                        <a:t>6. Nick admires the way the family reached an agreement</a:t>
                      </a:r>
                    </a:p>
                  </a:txBody>
                  <a:tcPr marL="121921" marR="121921">
                    <a:noFill/>
                  </a:tcPr>
                </a:tc>
                <a:tc>
                  <a:txBody>
                    <a:bodyPr/>
                    <a:lstStyle/>
                    <a:p>
                      <a:endParaRPr lang="en-US" sz="2800">
                        <a:latin typeface="Times New Roman" panose="02020603050405020304" pitchFamily="18" charset="0"/>
                        <a:cs typeface="Times New Roman" panose="02020603050405020304" pitchFamily="18" charset="0"/>
                      </a:endParaRPr>
                    </a:p>
                  </a:txBody>
                  <a:tcPr marL="121921" marR="121921">
                    <a:noFill/>
                  </a:tcPr>
                </a:tc>
                <a:tc>
                  <a:txBody>
                    <a:bodyPr/>
                    <a:lstStyle/>
                    <a:p>
                      <a:endParaRPr lang="en-US" sz="2800" dirty="0">
                        <a:latin typeface="Times New Roman" panose="02020603050405020304" pitchFamily="18" charset="0"/>
                        <a:cs typeface="Times New Roman" panose="02020603050405020304" pitchFamily="18" charset="0"/>
                      </a:endParaRPr>
                    </a:p>
                  </a:txBody>
                  <a:tcPr marL="121921" marR="121921">
                    <a:noFill/>
                  </a:tcPr>
                </a:tc>
                <a:extLst>
                  <a:ext uri="{0D108BD9-81ED-4DB2-BD59-A6C34878D82A}">
                    <a16:rowId xmlns:a16="http://schemas.microsoft.com/office/drawing/2014/main" val="10006"/>
                  </a:ext>
                </a:extLst>
              </a:tr>
            </a:tbl>
          </a:graphicData>
        </a:graphic>
      </p:graphicFrame>
      <p:sp>
        <p:nvSpPr>
          <p:cNvPr id="8242" name="Rectangle 23"/>
          <p:cNvSpPr>
            <a:spLocks noChangeArrowheads="1"/>
          </p:cNvSpPr>
          <p:nvPr/>
        </p:nvSpPr>
        <p:spPr bwMode="auto">
          <a:xfrm>
            <a:off x="40218" y="-55563"/>
            <a:ext cx="12151783" cy="523220"/>
          </a:xfrm>
          <a:prstGeom prst="rect">
            <a:avLst/>
          </a:prstGeom>
          <a:solidFill>
            <a:srgbClr val="92D050"/>
          </a:solidFill>
          <a:ln w="9525">
            <a:noFill/>
            <a:miter lim="800000"/>
            <a:headEnd/>
            <a:tailEnd/>
          </a:ln>
        </p:spPr>
        <p:txBody>
          <a:bodyPr>
            <a:spAutoFit/>
          </a:bodyPr>
          <a:lstStyle/>
          <a:p>
            <a:pPr eaLnBrk="1" hangingPunct="1"/>
            <a:r>
              <a:rPr lang="en-US" sz="2800" b="1">
                <a:latin typeface="Times New Roman" pitchFamily="18" charset="0"/>
                <a:cs typeface="Times New Roman" pitchFamily="18" charset="0"/>
              </a:rPr>
              <a:t>3.</a:t>
            </a:r>
            <a:r>
              <a:rPr lang="en-US" sz="2800">
                <a:latin typeface="Times New Roman" pitchFamily="18" charset="0"/>
                <a:cs typeface="Times New Roman" pitchFamily="18" charset="0"/>
              </a:rPr>
              <a:t> </a:t>
            </a:r>
            <a:r>
              <a:rPr lang="en-US" sz="2800" b="1">
                <a:solidFill>
                  <a:srgbClr val="000000"/>
                </a:solidFill>
                <a:latin typeface="Times New Roman" pitchFamily="18" charset="0"/>
                <a:cs typeface="Times New Roman" pitchFamily="18" charset="0"/>
              </a:rPr>
              <a:t>Listen again and decide if the following statements are true (T) or false (F)</a:t>
            </a:r>
            <a:endParaRPr lang="en-US" sz="2800">
              <a:latin typeface="Times New Roman" pitchFamily="18" charset="0"/>
              <a:cs typeface="Times New Roman" pitchFamily="18" charset="0"/>
            </a:endParaRPr>
          </a:p>
        </p:txBody>
      </p:sp>
      <p:pic>
        <p:nvPicPr>
          <p:cNvPr id="5" name="40 Track 40.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11796" y="467657"/>
            <a:ext cx="609600" cy="609600"/>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1361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Back to School 16x9">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ll fun education presentation (widescreen).potx" id="{13F266B3-3667-4715-838E-2D35384A824B}" vid="{5EC2A2B6-6A5B-436A-9EF3-6607D16C2EDB}"/>
    </a:ext>
  </a:extLst>
</a:theme>
</file>

<file path=ppt/theme/theme2.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ck_To_School">
      <a:dk1>
        <a:sysClr val="windowText" lastClr="000000"/>
      </a:dk1>
      <a:lt1>
        <a:sysClr val="window" lastClr="FFFFFF"/>
      </a:lt1>
      <a:dk2>
        <a:srgbClr val="404040"/>
      </a:dk2>
      <a:lt2>
        <a:srgbClr val="FFF7D3"/>
      </a:lt2>
      <a:accent1>
        <a:srgbClr val="EB7F23"/>
      </a:accent1>
      <a:accent2>
        <a:srgbClr val="AFAF51"/>
      </a:accent2>
      <a:accent3>
        <a:srgbClr val="84491F"/>
      </a:accent3>
      <a:accent4>
        <a:srgbClr val="FEBE2F"/>
      </a:accent4>
      <a:accent5>
        <a:srgbClr val="6E1C1C"/>
      </a:accent5>
      <a:accent6>
        <a:srgbClr val="9EE0F8"/>
      </a:accent6>
      <a:hlink>
        <a:srgbClr val="EB7F23"/>
      </a:hlink>
      <a:folHlink>
        <a:srgbClr val="404040"/>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D59B8A7B-DB68-4625-86A7-7FECB4C2A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9A7CA-BEC5-41E5-AAE1-C9D7FC518E00}">
  <ds:schemaRefs>
    <ds:schemaRef ds:uri="http://schemas.microsoft.com/sharepoint/v3/contenttype/forms"/>
  </ds:schemaRefs>
</ds:datastoreItem>
</file>

<file path=customXml/itemProps3.xml><?xml version="1.0" encoding="utf-8"?>
<ds:datastoreItem xmlns:ds="http://schemas.openxmlformats.org/officeDocument/2006/customXml" ds:itemID="{B5F5AFAE-B80F-42D3-94B4-729362BC1BCB}">
  <ds:schemaRefs>
    <ds:schemaRef ds:uri="40262f94-9f35-4ac3-9a90-690165a166b7"/>
    <ds:schemaRef ds:uri="http://purl.org/dc/elements/1.1/"/>
    <ds:schemaRef ds:uri="http://purl.org/dc/term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schemas.microsoft.com/office/infopath/2007/PartnerControls"/>
    <ds:schemaRef ds:uri="a4f35948-e619-41b3-aa29-22878b09cfd2"/>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Fall fun education presentation (widescreen)</Template>
  <TotalTime>164</TotalTime>
  <Words>699</Words>
  <Application>Microsoft Office PowerPoint</Application>
  <PresentationFormat>Widescreen</PresentationFormat>
  <Paragraphs>123</Paragraphs>
  <Slides>15</Slides>
  <Notes>0</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.VnAvant</vt:lpstr>
      <vt:lpstr>.VnBodoni</vt:lpstr>
      <vt:lpstr>.VnSouthern</vt:lpstr>
      <vt:lpstr>Algerian</vt:lpstr>
      <vt:lpstr>Arial</vt:lpstr>
      <vt:lpstr>Arial Black</vt:lpstr>
      <vt:lpstr>Cambria</vt:lpstr>
      <vt:lpstr>Times New Roman</vt:lpstr>
      <vt:lpstr>Back to School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Huong Vo</cp:lastModifiedBy>
  <cp:revision>47</cp:revision>
  <dcterms:created xsi:type="dcterms:W3CDTF">2021-07-15T13:01:52Z</dcterms:created>
  <dcterms:modified xsi:type="dcterms:W3CDTF">2024-01-23T13:29:56Z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