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0" r:id="rId3"/>
    <p:sldId id="257" r:id="rId4"/>
    <p:sldId id="281" r:id="rId5"/>
    <p:sldId id="302" r:id="rId6"/>
    <p:sldId id="258" r:id="rId7"/>
    <p:sldId id="260" r:id="rId8"/>
    <p:sldId id="291" r:id="rId9"/>
    <p:sldId id="283" r:id="rId10"/>
    <p:sldId id="262" r:id="rId11"/>
    <p:sldId id="301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CC"/>
    <a:srgbClr val="0088EE"/>
    <a:srgbClr val="CFD5EA"/>
    <a:srgbClr val="A3E7FF"/>
    <a:srgbClr val="75DBFF"/>
    <a:srgbClr val="57B7FF"/>
    <a:srgbClr val="005AAB"/>
    <a:srgbClr val="F16649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16" y="7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250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994" y="1348318"/>
            <a:ext cx="6170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Hoang Giang – No. 1 sportsman in 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18" y="1840761"/>
            <a:ext cx="63280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Born: 1978 in Viet Nam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1995: finished sports school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1996: took part in a shooting competition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2001: won a gold medal for shooting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118" y="3808388"/>
            <a:ext cx="7717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Jenny Green – one of the best female golfers in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18" y="4414247"/>
            <a:ext cx="62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Tx/>
              <a:buChar char="-"/>
              <a:defRPr sz="2400"/>
            </a:lvl1pPr>
          </a:lstStyle>
          <a:p>
            <a:r>
              <a:rPr lang="en-US"/>
              <a:t>Born: 1972 in Greenland</a:t>
            </a:r>
          </a:p>
          <a:p>
            <a:r>
              <a:rPr lang="en-US"/>
              <a:t>1987: became a member of local golf club</a:t>
            </a:r>
          </a:p>
          <a:p>
            <a:r>
              <a:rPr lang="en-US"/>
              <a:t>1994: took part in a female golf tournament</a:t>
            </a:r>
          </a:p>
          <a:p>
            <a:r>
              <a:rPr lang="en-US"/>
              <a:t>2002: became the female golf champion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1" y="2213264"/>
            <a:ext cx="66397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His / Her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 sport he / she plays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Why he / she is famous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You like him / her or not </a:t>
            </a:r>
          </a:p>
          <a:p>
            <a:pPr>
              <a:lnSpc>
                <a:spcPct val="150000"/>
              </a:lnSpc>
            </a:pPr>
            <a:r>
              <a:rPr lang="en-US" sz="2600"/>
              <a:t>     Explain why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788986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77725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038" y="5565320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629218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499294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8933"/>
            <a:ext cx="382842" cy="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8ADF3D-A70F-4A63-62D7-B04971FDF074}"/>
              </a:ext>
            </a:extLst>
          </p:cNvPr>
          <p:cNvSpPr txBox="1"/>
          <p:nvPr/>
        </p:nvSpPr>
        <p:spPr>
          <a:xfrm>
            <a:off x="-7033" y="2017150"/>
            <a:ext cx="3284806" cy="52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 /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kəˈrɪə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3A382-14B9-2A8C-0967-B0B40E2FE50E}"/>
              </a:ext>
            </a:extLst>
          </p:cNvPr>
          <p:cNvSpPr txBox="1"/>
          <p:nvPr/>
        </p:nvSpPr>
        <p:spPr>
          <a:xfrm>
            <a:off x="154745" y="2608445"/>
            <a:ext cx="234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medal: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66AC2-E31B-7A23-8F4A-9550A2EB7125}"/>
              </a:ext>
            </a:extLst>
          </p:cNvPr>
          <p:cNvSpPr txBox="1"/>
          <p:nvPr/>
        </p:nvSpPr>
        <p:spPr>
          <a:xfrm>
            <a:off x="196947" y="3344459"/>
            <a:ext cx="22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amazing (a)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9A84-FA99-362C-9573-0C0E90D98186}"/>
              </a:ext>
            </a:extLst>
          </p:cNvPr>
          <p:cNvSpPr txBox="1"/>
          <p:nvPr/>
        </p:nvSpPr>
        <p:spPr>
          <a:xfrm>
            <a:off x="142273" y="1424445"/>
            <a:ext cx="27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national hero: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F03E2-D399-E8E9-9219-479169FDB9DE}"/>
              </a:ext>
            </a:extLst>
          </p:cNvPr>
          <p:cNvSpPr txBox="1"/>
          <p:nvPr/>
        </p:nvSpPr>
        <p:spPr>
          <a:xfrm>
            <a:off x="142273" y="736487"/>
            <a:ext cx="1814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goals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5F818-BA8C-4668-2DD7-41EEA4602DE3}"/>
              </a:ext>
            </a:extLst>
          </p:cNvPr>
          <p:cNvSpPr txBox="1"/>
          <p:nvPr/>
        </p:nvSpPr>
        <p:spPr>
          <a:xfrm>
            <a:off x="177441" y="4029165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tournament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1FAD8-7AD7-AD5A-6BA9-42F3799E5373}"/>
              </a:ext>
            </a:extLst>
          </p:cNvPr>
          <p:cNvSpPr txBox="1"/>
          <p:nvPr/>
        </p:nvSpPr>
        <p:spPr>
          <a:xfrm>
            <a:off x="156681" y="4713872"/>
            <a:ext cx="22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shooting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94C5F-4600-D85B-1014-9F5FD54A9740}"/>
              </a:ext>
            </a:extLst>
          </p:cNvPr>
          <p:cNvSpPr txBox="1"/>
          <p:nvPr/>
        </p:nvSpPr>
        <p:spPr>
          <a:xfrm>
            <a:off x="2398540" y="4746351"/>
            <a:ext cx="432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súng</a:t>
            </a:r>
            <a:r>
              <a:rPr lang="en-US" sz="2800" dirty="0"/>
              <a:t>,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sút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7F75F-173F-66AD-DA4C-FBC4E088BF3D}"/>
              </a:ext>
            </a:extLst>
          </p:cNvPr>
          <p:cNvSpPr txBox="1"/>
          <p:nvPr/>
        </p:nvSpPr>
        <p:spPr>
          <a:xfrm>
            <a:off x="2802988" y="1451352"/>
            <a:ext cx="353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Anh </a:t>
            </a:r>
            <a:r>
              <a:rPr lang="en-US" sz="2800" dirty="0" err="1"/>
              <a:t>hùng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74CAD-4FDD-E27D-36FD-C79A8A8396B7}"/>
              </a:ext>
            </a:extLst>
          </p:cNvPr>
          <p:cNvSpPr txBox="1"/>
          <p:nvPr/>
        </p:nvSpPr>
        <p:spPr>
          <a:xfrm>
            <a:off x="2100113" y="762729"/>
            <a:ext cx="37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,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BDBB5D-3E33-282F-5DD1-030B36AD4751}"/>
              </a:ext>
            </a:extLst>
          </p:cNvPr>
          <p:cNvSpPr txBox="1"/>
          <p:nvPr/>
        </p:nvSpPr>
        <p:spPr>
          <a:xfrm>
            <a:off x="2153945" y="2626590"/>
            <a:ext cx="234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DEBB5A-CF5A-5C2D-0BB7-4F2FA6CEA6DE}"/>
              </a:ext>
            </a:extLst>
          </p:cNvPr>
          <p:cNvSpPr txBox="1"/>
          <p:nvPr/>
        </p:nvSpPr>
        <p:spPr>
          <a:xfrm>
            <a:off x="2398541" y="3413903"/>
            <a:ext cx="42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CCD5A-D730-2200-1A0E-C3D2B65F34CE}"/>
              </a:ext>
            </a:extLst>
          </p:cNvPr>
          <p:cNvSpPr txBox="1"/>
          <p:nvPr/>
        </p:nvSpPr>
        <p:spPr>
          <a:xfrm>
            <a:off x="2890910" y="4087273"/>
            <a:ext cx="379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r>
              <a:rPr lang="en-US" sz="2800" dirty="0"/>
              <a:t>,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B5EFE-F04A-9031-2ADA-061BB37D999D}"/>
              </a:ext>
            </a:extLst>
          </p:cNvPr>
          <p:cNvSpPr txBox="1"/>
          <p:nvPr/>
        </p:nvSpPr>
        <p:spPr>
          <a:xfrm>
            <a:off x="202402" y="166260"/>
            <a:ext cx="2215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I. VOCABULARY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D1DE4E-B7FE-48E6-0025-976D2311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92" y="2526493"/>
            <a:ext cx="2479773" cy="15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E4CF97-79D4-B16D-35BD-B9B0B4D9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08" y="3937123"/>
            <a:ext cx="2186604" cy="1661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B5993B-17CC-D423-F873-DF2AF58A1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6" y="212425"/>
            <a:ext cx="1974391" cy="1500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2BA285-D719-AC12-2583-9AC144204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58" y="2814598"/>
            <a:ext cx="2186603" cy="1661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74BD7B-1DF7-9D69-844F-3F4EF5ED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88" y="172714"/>
            <a:ext cx="1814733" cy="20808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795463-679A-EC55-0781-AFCAF10C1080}"/>
              </a:ext>
            </a:extLst>
          </p:cNvPr>
          <p:cNvSpPr txBox="1"/>
          <p:nvPr/>
        </p:nvSpPr>
        <p:spPr>
          <a:xfrm>
            <a:off x="3277773" y="2134200"/>
            <a:ext cx="3712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4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" grpId="0"/>
      <p:bldP spid="12" grpId="0"/>
      <p:bldP spid="13" grpId="0"/>
      <p:bldP spid="14" grpId="0"/>
      <p:bldP spid="15" grpId="0"/>
      <p:bldP spid="1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375" y="2225952"/>
            <a:ext cx="5728817" cy="501096"/>
            <a:chOff x="363373" y="1262747"/>
            <a:chExt cx="5728817" cy="501096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What do you know about Pelé?</a:t>
              </a:r>
              <a:endParaRPr lang="en-US" sz="26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375" y="3178452"/>
            <a:ext cx="5728817" cy="501096"/>
            <a:chOff x="363373" y="1262747"/>
            <a:chExt cx="5728817" cy="50109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What is special about him?</a:t>
              </a:r>
              <a:endParaRPr lang="en-US" sz="26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4A4742C-CA8F-43ED-9D3D-6EEF8B4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73" y="1821114"/>
            <a:ext cx="3358676" cy="2230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FD74E-8928-4652-BB6E-9F4EEDEC504A}"/>
              </a:ext>
            </a:extLst>
          </p:cNvPr>
          <p:cNvSpPr txBox="1"/>
          <p:nvPr/>
        </p:nvSpPr>
        <p:spPr>
          <a:xfrm>
            <a:off x="5966691" y="4281224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best footballer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D1241-2E84-4606-A461-2D9D405A687F}"/>
              </a:ext>
            </a:extLst>
          </p:cNvPr>
          <p:cNvSpPr txBox="1"/>
          <p:nvPr/>
        </p:nvSpPr>
        <p:spPr>
          <a:xfrm>
            <a:off x="6206180" y="482366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from Brazil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51E6D-72E6-44B8-8660-29DEE16AADE3}"/>
              </a:ext>
            </a:extLst>
          </p:cNvPr>
          <p:cNvSpPr txBox="1"/>
          <p:nvPr/>
        </p:nvSpPr>
        <p:spPr>
          <a:xfrm>
            <a:off x="5673887" y="5366096"/>
            <a:ext cx="288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won the World 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741D5-E3D2-4468-A68A-FF4A15DC08BB}"/>
              </a:ext>
            </a:extLst>
          </p:cNvPr>
          <p:cNvSpPr txBox="1"/>
          <p:nvPr/>
        </p:nvSpPr>
        <p:spPr>
          <a:xfrm>
            <a:off x="5777147" y="5914874"/>
            <a:ext cx="289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the King of Football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79" y="928220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83" y="1060360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/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345" y="2138560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2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4760"/>
            <a:ext cx="822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was Pelé born?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f irst taught him to play football?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goals did he score in total?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175" y="4631835"/>
            <a:ext cx="7565721" cy="470318"/>
            <a:chOff x="363373" y="3312302"/>
            <a:chExt cx="7565721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709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did he become “Football Player of the Century”?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385832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85832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89957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89957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6567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6567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6567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96567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people call him?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1389763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6373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4DFC840-7B24-48B1-95E4-4A793F16CF3F}"/>
              </a:ext>
            </a:extLst>
          </p:cNvPr>
          <p:cNvSpPr txBox="1"/>
          <p:nvPr/>
        </p:nvSpPr>
        <p:spPr>
          <a:xfrm>
            <a:off x="1280811" y="213632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Pelé was born in 1940.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478BA-C3AD-4F35-870E-9FD5CB088D02}"/>
              </a:ext>
            </a:extLst>
          </p:cNvPr>
          <p:cNvSpPr txBox="1"/>
          <p:nvPr/>
        </p:nvSpPr>
        <p:spPr>
          <a:xfrm>
            <a:off x="1280811" y="3207290"/>
            <a:ext cx="490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 father did.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His father taught him.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300A8-BE3E-4B91-8ED9-85A94CB4E6A9}"/>
              </a:ext>
            </a:extLst>
          </p:cNvPr>
          <p:cNvSpPr txBox="1"/>
          <p:nvPr/>
        </p:nvSpPr>
        <p:spPr>
          <a:xfrm>
            <a:off x="1280811" y="4186397"/>
            <a:ext cx="39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scored 1,281 goals in total.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6C912-D3A1-40C5-B641-74BC210224E2}"/>
              </a:ext>
            </a:extLst>
          </p:cNvPr>
          <p:cNvSpPr txBox="1"/>
          <p:nvPr/>
        </p:nvSpPr>
        <p:spPr>
          <a:xfrm>
            <a:off x="1280811" y="5102012"/>
            <a:ext cx="661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(He became </a:t>
            </a:r>
            <a:r>
              <a:rPr lang="en-US" sz="2400" i="1" dirty="0">
                <a:solidFill>
                  <a:srgbClr val="00B050"/>
                </a:solidFill>
              </a:rPr>
              <a:t>Football Player of the Century</a:t>
            </a:r>
            <a:r>
              <a:rPr lang="en-US" sz="2400" dirty="0">
                <a:solidFill>
                  <a:srgbClr val="00B050"/>
                </a:solidFill>
              </a:rPr>
              <a:t>) in 1999.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E1CDA-E1AC-4500-81AD-18446F32AA97}"/>
              </a:ext>
            </a:extLst>
          </p:cNvPr>
          <p:cNvSpPr txBox="1"/>
          <p:nvPr/>
        </p:nvSpPr>
        <p:spPr>
          <a:xfrm>
            <a:off x="1280811" y="6211208"/>
            <a:ext cx="468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call him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587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122</cp:revision>
  <dcterms:created xsi:type="dcterms:W3CDTF">2020-12-09T02:04:09Z</dcterms:created>
  <dcterms:modified xsi:type="dcterms:W3CDTF">2024-02-21T03:42:01Z</dcterms:modified>
</cp:coreProperties>
</file>