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wav" ContentType="audio/x-wav"/>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3" r:id="rId2"/>
    <p:sldId id="314" r:id="rId3"/>
    <p:sldId id="315" r:id="rId4"/>
    <p:sldId id="316" r:id="rId5"/>
    <p:sldId id="317" r:id="rId6"/>
    <p:sldId id="318" r:id="rId7"/>
    <p:sldId id="319" r:id="rId8"/>
    <p:sldId id="321" r:id="rId9"/>
    <p:sldId id="323" r:id="rId10"/>
    <p:sldId id="324" r:id="rId11"/>
    <p:sldId id="325" r:id="rId12"/>
    <p:sldId id="326" r:id="rId13"/>
    <p:sldId id="327" r:id="rId14"/>
    <p:sldId id="328" r:id="rId15"/>
    <p:sldId id="329" r:id="rId16"/>
    <p:sldId id="302" r:id="rId17"/>
    <p:sldId id="303" r:id="rId18"/>
    <p:sldId id="304" r:id="rId19"/>
    <p:sldId id="305" r:id="rId20"/>
    <p:sldId id="306" r:id="rId21"/>
  </p:sldIdLst>
  <p:sldSz cx="12188825" cy="6858000"/>
  <p:notesSz cx="6858000" cy="9144000"/>
  <p:defaultTextStyle>
    <a:defPPr>
      <a:defRPr lang="en-US"/>
    </a:defPPr>
    <a:lvl1pPr marL="0" algn="l" defTabSz="1969800" rtl="0" eaLnBrk="1" latinLnBrk="0" hangingPunct="1">
      <a:defRPr sz="3900" kern="1200">
        <a:solidFill>
          <a:schemeClr val="tx1"/>
        </a:solidFill>
        <a:latin typeface="+mn-lt"/>
        <a:ea typeface="+mn-ea"/>
        <a:cs typeface="+mn-cs"/>
      </a:defRPr>
    </a:lvl1pPr>
    <a:lvl2pPr marL="984900" algn="l" defTabSz="1969800" rtl="0" eaLnBrk="1" latinLnBrk="0" hangingPunct="1">
      <a:defRPr sz="3900" kern="1200">
        <a:solidFill>
          <a:schemeClr val="tx1"/>
        </a:solidFill>
        <a:latin typeface="+mn-lt"/>
        <a:ea typeface="+mn-ea"/>
        <a:cs typeface="+mn-cs"/>
      </a:defRPr>
    </a:lvl2pPr>
    <a:lvl3pPr marL="1969800" algn="l" defTabSz="1969800" rtl="0" eaLnBrk="1" latinLnBrk="0" hangingPunct="1">
      <a:defRPr sz="3900" kern="1200">
        <a:solidFill>
          <a:schemeClr val="tx1"/>
        </a:solidFill>
        <a:latin typeface="+mn-lt"/>
        <a:ea typeface="+mn-ea"/>
        <a:cs typeface="+mn-cs"/>
      </a:defRPr>
    </a:lvl3pPr>
    <a:lvl4pPr marL="2954701" algn="l" defTabSz="1969800" rtl="0" eaLnBrk="1" latinLnBrk="0" hangingPunct="1">
      <a:defRPr sz="3900" kern="1200">
        <a:solidFill>
          <a:schemeClr val="tx1"/>
        </a:solidFill>
        <a:latin typeface="+mn-lt"/>
        <a:ea typeface="+mn-ea"/>
        <a:cs typeface="+mn-cs"/>
      </a:defRPr>
    </a:lvl4pPr>
    <a:lvl5pPr marL="3939601" algn="l" defTabSz="1969800" rtl="0" eaLnBrk="1" latinLnBrk="0" hangingPunct="1">
      <a:defRPr sz="3900" kern="1200">
        <a:solidFill>
          <a:schemeClr val="tx1"/>
        </a:solidFill>
        <a:latin typeface="+mn-lt"/>
        <a:ea typeface="+mn-ea"/>
        <a:cs typeface="+mn-cs"/>
      </a:defRPr>
    </a:lvl5pPr>
    <a:lvl6pPr marL="4924501" algn="l" defTabSz="1969800" rtl="0" eaLnBrk="1" latinLnBrk="0" hangingPunct="1">
      <a:defRPr sz="3900" kern="1200">
        <a:solidFill>
          <a:schemeClr val="tx1"/>
        </a:solidFill>
        <a:latin typeface="+mn-lt"/>
        <a:ea typeface="+mn-ea"/>
        <a:cs typeface="+mn-cs"/>
      </a:defRPr>
    </a:lvl6pPr>
    <a:lvl7pPr marL="5909401" algn="l" defTabSz="1969800" rtl="0" eaLnBrk="1" latinLnBrk="0" hangingPunct="1">
      <a:defRPr sz="3900" kern="1200">
        <a:solidFill>
          <a:schemeClr val="tx1"/>
        </a:solidFill>
        <a:latin typeface="+mn-lt"/>
        <a:ea typeface="+mn-ea"/>
        <a:cs typeface="+mn-cs"/>
      </a:defRPr>
    </a:lvl7pPr>
    <a:lvl8pPr marL="6894302" algn="l" defTabSz="1969800" rtl="0" eaLnBrk="1" latinLnBrk="0" hangingPunct="1">
      <a:defRPr sz="3900" kern="1200">
        <a:solidFill>
          <a:schemeClr val="tx1"/>
        </a:solidFill>
        <a:latin typeface="+mn-lt"/>
        <a:ea typeface="+mn-ea"/>
        <a:cs typeface="+mn-cs"/>
      </a:defRPr>
    </a:lvl8pPr>
    <a:lvl9pPr marL="7879202" algn="l" defTabSz="196980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AE8D"/>
    <a:srgbClr val="00C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4660"/>
  </p:normalViewPr>
  <p:slideViewPr>
    <p:cSldViewPr>
      <p:cViewPr>
        <p:scale>
          <a:sx n="70" d="100"/>
          <a:sy n="70" d="100"/>
        </p:scale>
        <p:origin x="-192"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68C02-75D9-4102-A2E0-66601A6CA909}" type="datetimeFigureOut">
              <a:rPr lang="en-US" smtClean="0"/>
              <a:t>2/22/2024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34593-6F70-406C-A08C-A1B6B9A4C2FF}" type="slidenum">
              <a:rPr lang="en-US" smtClean="0"/>
              <a:t>‹#›</a:t>
            </a:fld>
            <a:endParaRPr lang="en-US"/>
          </a:p>
        </p:txBody>
      </p:sp>
    </p:spTree>
    <p:extLst>
      <p:ext uri="{BB962C8B-B14F-4D97-AF65-F5344CB8AC3E}">
        <p14:creationId xmlns:p14="http://schemas.microsoft.com/office/powerpoint/2010/main" val="369460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F1CAC396-DBC8-4CC1-89B6-B16AA95C17B1}" type="slidenum">
              <a:rPr lang="en-US" smtClean="0"/>
              <a:pPr/>
              <a:t>4</a:t>
            </a:fld>
            <a:endParaRPr lang="en-US"/>
          </a:p>
        </p:txBody>
      </p:sp>
    </p:spTree>
    <p:extLst>
      <p:ext uri="{BB962C8B-B14F-4D97-AF65-F5344CB8AC3E}">
        <p14:creationId xmlns:p14="http://schemas.microsoft.com/office/powerpoint/2010/main" val="277731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AC396-DBC8-4CC1-89B6-B16AA95C17B1}" type="slidenum">
              <a:rPr lang="en-US" smtClean="0"/>
              <a:pPr/>
              <a:t>8</a:t>
            </a:fld>
            <a:endParaRPr lang="en-US"/>
          </a:p>
        </p:txBody>
      </p:sp>
    </p:spTree>
    <p:extLst>
      <p:ext uri="{BB962C8B-B14F-4D97-AF65-F5344CB8AC3E}">
        <p14:creationId xmlns:p14="http://schemas.microsoft.com/office/powerpoint/2010/main" val="74953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5" y="2130427"/>
            <a:ext cx="103605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5" y="3886200"/>
            <a:ext cx="8532180" cy="1752600"/>
          </a:xfrm>
        </p:spPr>
        <p:txBody>
          <a:bodyPr/>
          <a:lstStyle>
            <a:lvl1pPr marL="0" indent="0" algn="ctr">
              <a:buNone/>
              <a:defRPr>
                <a:solidFill>
                  <a:schemeClr val="tx1">
                    <a:tint val="75000"/>
                  </a:schemeClr>
                </a:solidFill>
              </a:defRPr>
            </a:lvl1pPr>
            <a:lvl2pPr marL="984900" indent="0" algn="ctr">
              <a:buNone/>
              <a:defRPr>
                <a:solidFill>
                  <a:schemeClr val="tx1">
                    <a:tint val="75000"/>
                  </a:schemeClr>
                </a:solidFill>
              </a:defRPr>
            </a:lvl2pPr>
            <a:lvl3pPr marL="1969800" indent="0" algn="ctr">
              <a:buNone/>
              <a:defRPr>
                <a:solidFill>
                  <a:schemeClr val="tx1">
                    <a:tint val="75000"/>
                  </a:schemeClr>
                </a:solidFill>
              </a:defRPr>
            </a:lvl3pPr>
            <a:lvl4pPr marL="2954701" indent="0" algn="ctr">
              <a:buNone/>
              <a:defRPr>
                <a:solidFill>
                  <a:schemeClr val="tx1">
                    <a:tint val="75000"/>
                  </a:schemeClr>
                </a:solidFill>
              </a:defRPr>
            </a:lvl4pPr>
            <a:lvl5pPr marL="3939601" indent="0" algn="ctr">
              <a:buNone/>
              <a:defRPr>
                <a:solidFill>
                  <a:schemeClr val="tx1">
                    <a:tint val="75000"/>
                  </a:schemeClr>
                </a:solidFill>
              </a:defRPr>
            </a:lvl5pPr>
            <a:lvl6pPr marL="4924501" indent="0" algn="ctr">
              <a:buNone/>
              <a:defRPr>
                <a:solidFill>
                  <a:schemeClr val="tx1">
                    <a:tint val="75000"/>
                  </a:schemeClr>
                </a:solidFill>
              </a:defRPr>
            </a:lvl6pPr>
            <a:lvl7pPr marL="5909401" indent="0" algn="ctr">
              <a:buNone/>
              <a:defRPr>
                <a:solidFill>
                  <a:schemeClr val="tx1">
                    <a:tint val="75000"/>
                  </a:schemeClr>
                </a:solidFill>
              </a:defRPr>
            </a:lvl7pPr>
            <a:lvl8pPr marL="6894302" indent="0" algn="ctr">
              <a:buNone/>
              <a:defRPr>
                <a:solidFill>
                  <a:schemeClr val="tx1">
                    <a:tint val="75000"/>
                  </a:schemeClr>
                </a:solidFill>
              </a:defRPr>
            </a:lvl8pPr>
            <a:lvl9pPr marL="78792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4AB13-5B23-47FF-8ECD-11ECA707C5D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301623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B13-5B23-47FF-8ECD-11ECA707C5D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326359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43519" y="274640"/>
            <a:ext cx="91204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148" y="274640"/>
            <a:ext cx="25372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B13-5B23-47FF-8ECD-11ECA707C5D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360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4AB13-5B23-47FF-8ECD-11ECA707C5D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55438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4406901"/>
            <a:ext cx="10360500" cy="1362075"/>
          </a:xfrm>
        </p:spPr>
        <p:txBody>
          <a:bodyPr anchor="t"/>
          <a:lstStyle>
            <a:lvl1pPr algn="l">
              <a:defRPr sz="8600" b="1" cap="all"/>
            </a:lvl1pPr>
          </a:lstStyle>
          <a:p>
            <a:r>
              <a:rPr lang="en-US" smtClean="0"/>
              <a:t>Click to edit Master title style</a:t>
            </a:r>
            <a:endParaRPr lang="en-US"/>
          </a:p>
        </p:txBody>
      </p:sp>
      <p:sp>
        <p:nvSpPr>
          <p:cNvPr id="3" name="Text Placeholder 2"/>
          <p:cNvSpPr>
            <a:spLocks noGrp="1"/>
          </p:cNvSpPr>
          <p:nvPr>
            <p:ph type="body" idx="1"/>
          </p:nvPr>
        </p:nvSpPr>
        <p:spPr>
          <a:xfrm>
            <a:off x="962835" y="2906714"/>
            <a:ext cx="10360500" cy="1500187"/>
          </a:xfrm>
        </p:spPr>
        <p:txBody>
          <a:bodyPr anchor="b"/>
          <a:lstStyle>
            <a:lvl1pPr marL="0" indent="0">
              <a:buNone/>
              <a:defRPr sz="4300">
                <a:solidFill>
                  <a:schemeClr val="tx1">
                    <a:tint val="75000"/>
                  </a:schemeClr>
                </a:solidFill>
              </a:defRPr>
            </a:lvl1pPr>
            <a:lvl2pPr marL="984900" indent="0">
              <a:buNone/>
              <a:defRPr sz="3900">
                <a:solidFill>
                  <a:schemeClr val="tx1">
                    <a:tint val="75000"/>
                  </a:schemeClr>
                </a:solidFill>
              </a:defRPr>
            </a:lvl2pPr>
            <a:lvl3pPr marL="1969800" indent="0">
              <a:buNone/>
              <a:defRPr sz="3400">
                <a:solidFill>
                  <a:schemeClr val="tx1">
                    <a:tint val="75000"/>
                  </a:schemeClr>
                </a:solidFill>
              </a:defRPr>
            </a:lvl3pPr>
            <a:lvl4pPr marL="2954701" indent="0">
              <a:buNone/>
              <a:defRPr sz="3000">
                <a:solidFill>
                  <a:schemeClr val="tx1">
                    <a:tint val="75000"/>
                  </a:schemeClr>
                </a:solidFill>
              </a:defRPr>
            </a:lvl4pPr>
            <a:lvl5pPr marL="3939601" indent="0">
              <a:buNone/>
              <a:defRPr sz="3000">
                <a:solidFill>
                  <a:schemeClr val="tx1">
                    <a:tint val="75000"/>
                  </a:schemeClr>
                </a:solidFill>
              </a:defRPr>
            </a:lvl5pPr>
            <a:lvl6pPr marL="4924501" indent="0">
              <a:buNone/>
              <a:defRPr sz="3000">
                <a:solidFill>
                  <a:schemeClr val="tx1">
                    <a:tint val="75000"/>
                  </a:schemeClr>
                </a:solidFill>
              </a:defRPr>
            </a:lvl6pPr>
            <a:lvl7pPr marL="5909401" indent="0">
              <a:buNone/>
              <a:defRPr sz="3000">
                <a:solidFill>
                  <a:schemeClr val="tx1">
                    <a:tint val="75000"/>
                  </a:schemeClr>
                </a:solidFill>
              </a:defRPr>
            </a:lvl7pPr>
            <a:lvl8pPr marL="6894302" indent="0">
              <a:buNone/>
              <a:defRPr sz="3000">
                <a:solidFill>
                  <a:schemeClr val="tx1">
                    <a:tint val="75000"/>
                  </a:schemeClr>
                </a:solidFill>
              </a:defRPr>
            </a:lvl8pPr>
            <a:lvl9pPr marL="7879202" indent="0">
              <a:buNone/>
              <a:defRPr sz="3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4AB13-5B23-47FF-8ECD-11ECA707C5D2}"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334514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9" cy="4525963"/>
          </a:xfrm>
        </p:spPr>
        <p:txBody>
          <a:bodyPr/>
          <a:lstStyle>
            <a:lvl1pPr>
              <a:defRPr sz="6000"/>
            </a:lvl1pPr>
            <a:lvl2pPr>
              <a:defRPr sz="5200"/>
            </a:lvl2pPr>
            <a:lvl3pPr>
              <a:defRPr sz="43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7" y="1600202"/>
            <a:ext cx="5383399" cy="4525963"/>
          </a:xfrm>
        </p:spPr>
        <p:txBody>
          <a:bodyPr/>
          <a:lstStyle>
            <a:lvl1pPr>
              <a:defRPr sz="6000"/>
            </a:lvl1pPr>
            <a:lvl2pPr>
              <a:defRPr sz="5200"/>
            </a:lvl2pPr>
            <a:lvl3pPr>
              <a:defRPr sz="43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4AB13-5B23-47FF-8ECD-11ECA707C5D2}"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317677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3" cy="639762"/>
          </a:xfrm>
        </p:spPr>
        <p:txBody>
          <a:bodyPr anchor="b"/>
          <a:lstStyle>
            <a:lvl1pPr marL="0" indent="0">
              <a:buNone/>
              <a:defRPr sz="5200" b="1"/>
            </a:lvl1pPr>
            <a:lvl2pPr marL="984900" indent="0">
              <a:buNone/>
              <a:defRPr sz="4300" b="1"/>
            </a:lvl2pPr>
            <a:lvl3pPr marL="1969800" indent="0">
              <a:buNone/>
              <a:defRPr sz="3900" b="1"/>
            </a:lvl3pPr>
            <a:lvl4pPr marL="2954701" indent="0">
              <a:buNone/>
              <a:defRPr sz="3400" b="1"/>
            </a:lvl4pPr>
            <a:lvl5pPr marL="3939601" indent="0">
              <a:buNone/>
              <a:defRPr sz="3400" b="1"/>
            </a:lvl5pPr>
            <a:lvl6pPr marL="4924501" indent="0">
              <a:buNone/>
              <a:defRPr sz="3400" b="1"/>
            </a:lvl6pPr>
            <a:lvl7pPr marL="5909401" indent="0">
              <a:buNone/>
              <a:defRPr sz="3400" b="1"/>
            </a:lvl7pPr>
            <a:lvl8pPr marL="6894302" indent="0">
              <a:buNone/>
              <a:defRPr sz="3400" b="1"/>
            </a:lvl8pPr>
            <a:lvl9pPr marL="7879202" indent="0">
              <a:buNone/>
              <a:defRPr sz="34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3" cy="3951288"/>
          </a:xfrm>
        </p:spPr>
        <p:txBody>
          <a:bodyPr/>
          <a:lstStyle>
            <a:lvl1pPr>
              <a:defRPr sz="5200"/>
            </a:lvl1pPr>
            <a:lvl2pPr>
              <a:defRPr sz="4300"/>
            </a:lvl2pPr>
            <a:lvl3pPr>
              <a:defRPr sz="39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3"/>
            <a:ext cx="5387630" cy="639762"/>
          </a:xfrm>
        </p:spPr>
        <p:txBody>
          <a:bodyPr anchor="b"/>
          <a:lstStyle>
            <a:lvl1pPr marL="0" indent="0">
              <a:buNone/>
              <a:defRPr sz="5200" b="1"/>
            </a:lvl1pPr>
            <a:lvl2pPr marL="984900" indent="0">
              <a:buNone/>
              <a:defRPr sz="4300" b="1"/>
            </a:lvl2pPr>
            <a:lvl3pPr marL="1969800" indent="0">
              <a:buNone/>
              <a:defRPr sz="3900" b="1"/>
            </a:lvl3pPr>
            <a:lvl4pPr marL="2954701" indent="0">
              <a:buNone/>
              <a:defRPr sz="3400" b="1"/>
            </a:lvl4pPr>
            <a:lvl5pPr marL="3939601" indent="0">
              <a:buNone/>
              <a:defRPr sz="3400" b="1"/>
            </a:lvl5pPr>
            <a:lvl6pPr marL="4924501" indent="0">
              <a:buNone/>
              <a:defRPr sz="3400" b="1"/>
            </a:lvl6pPr>
            <a:lvl7pPr marL="5909401" indent="0">
              <a:buNone/>
              <a:defRPr sz="3400" b="1"/>
            </a:lvl7pPr>
            <a:lvl8pPr marL="6894302" indent="0">
              <a:buNone/>
              <a:defRPr sz="3400" b="1"/>
            </a:lvl8pPr>
            <a:lvl9pPr marL="7879202" indent="0">
              <a:buNone/>
              <a:defRPr sz="3400"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5200"/>
            </a:lvl1pPr>
            <a:lvl2pPr>
              <a:defRPr sz="4300"/>
            </a:lvl2pPr>
            <a:lvl3pPr>
              <a:defRPr sz="39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4AB13-5B23-47FF-8ECD-11ECA707C5D2}"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21218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4AB13-5B23-47FF-8ECD-11ECA707C5D2}"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17414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4AB13-5B23-47FF-8ECD-11ECA707C5D2}"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89846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4" y="273050"/>
            <a:ext cx="4010038" cy="1162050"/>
          </a:xfrm>
        </p:spPr>
        <p:txBody>
          <a:bodyPr anchor="b"/>
          <a:lstStyle>
            <a:lvl1pPr algn="l">
              <a:defRPr sz="4300" b="1"/>
            </a:lvl1pPr>
          </a:lstStyle>
          <a:p>
            <a:r>
              <a:rPr lang="en-US" smtClean="0"/>
              <a:t>Click to edit Master title style</a:t>
            </a:r>
            <a:endParaRPr lang="en-US"/>
          </a:p>
        </p:txBody>
      </p:sp>
      <p:sp>
        <p:nvSpPr>
          <p:cNvPr id="3" name="Content Placeholder 2"/>
          <p:cNvSpPr>
            <a:spLocks noGrp="1"/>
          </p:cNvSpPr>
          <p:nvPr>
            <p:ph idx="1"/>
          </p:nvPr>
        </p:nvSpPr>
        <p:spPr>
          <a:xfrm>
            <a:off x="4765493" y="273052"/>
            <a:ext cx="6813893" cy="5853113"/>
          </a:xfrm>
        </p:spPr>
        <p:txBody>
          <a:bodyPr/>
          <a:lstStyle>
            <a:lvl1pPr>
              <a:defRPr sz="6900"/>
            </a:lvl1pPr>
            <a:lvl2pPr>
              <a:defRPr sz="6000"/>
            </a:lvl2pPr>
            <a:lvl3pPr>
              <a:defRPr sz="52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4" y="1435101"/>
            <a:ext cx="4010038" cy="4691063"/>
          </a:xfrm>
        </p:spPr>
        <p:txBody>
          <a:bodyPr/>
          <a:lstStyle>
            <a:lvl1pPr marL="0" indent="0">
              <a:buNone/>
              <a:defRPr sz="3000"/>
            </a:lvl1pPr>
            <a:lvl2pPr marL="984900" indent="0">
              <a:buNone/>
              <a:defRPr sz="2600"/>
            </a:lvl2pPr>
            <a:lvl3pPr marL="1969800" indent="0">
              <a:buNone/>
              <a:defRPr sz="2200"/>
            </a:lvl3pPr>
            <a:lvl4pPr marL="2954701" indent="0">
              <a:buNone/>
              <a:defRPr sz="1900"/>
            </a:lvl4pPr>
            <a:lvl5pPr marL="3939601" indent="0">
              <a:buNone/>
              <a:defRPr sz="1900"/>
            </a:lvl5pPr>
            <a:lvl6pPr marL="4924501" indent="0">
              <a:buNone/>
              <a:defRPr sz="1900"/>
            </a:lvl6pPr>
            <a:lvl7pPr marL="5909401" indent="0">
              <a:buNone/>
              <a:defRPr sz="1900"/>
            </a:lvl7pPr>
            <a:lvl8pPr marL="6894302" indent="0">
              <a:buNone/>
              <a:defRPr sz="1900"/>
            </a:lvl8pPr>
            <a:lvl9pPr marL="7879202"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4AB13-5B23-47FF-8ECD-11ECA707C5D2}"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302091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0"/>
            <a:ext cx="7313295" cy="566738"/>
          </a:xfrm>
        </p:spPr>
        <p:txBody>
          <a:bodyPr anchor="b"/>
          <a:lstStyle>
            <a:lvl1pPr algn="l">
              <a:defRPr sz="43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6900"/>
            </a:lvl1pPr>
            <a:lvl2pPr marL="984900" indent="0">
              <a:buNone/>
              <a:defRPr sz="6000"/>
            </a:lvl2pPr>
            <a:lvl3pPr marL="1969800" indent="0">
              <a:buNone/>
              <a:defRPr sz="5200"/>
            </a:lvl3pPr>
            <a:lvl4pPr marL="2954701" indent="0">
              <a:buNone/>
              <a:defRPr sz="4300"/>
            </a:lvl4pPr>
            <a:lvl5pPr marL="3939601" indent="0">
              <a:buNone/>
              <a:defRPr sz="4300"/>
            </a:lvl5pPr>
            <a:lvl6pPr marL="4924501" indent="0">
              <a:buNone/>
              <a:defRPr sz="4300"/>
            </a:lvl6pPr>
            <a:lvl7pPr marL="5909401" indent="0">
              <a:buNone/>
              <a:defRPr sz="4300"/>
            </a:lvl7pPr>
            <a:lvl8pPr marL="6894302" indent="0">
              <a:buNone/>
              <a:defRPr sz="4300"/>
            </a:lvl8pPr>
            <a:lvl9pPr marL="7879202" indent="0">
              <a:buNone/>
              <a:defRPr sz="4300"/>
            </a:lvl9pPr>
          </a:lstStyle>
          <a:p>
            <a:endParaRPr lang="en-US"/>
          </a:p>
        </p:txBody>
      </p:sp>
      <p:sp>
        <p:nvSpPr>
          <p:cNvPr id="4" name="Text Placeholder 3"/>
          <p:cNvSpPr>
            <a:spLocks noGrp="1"/>
          </p:cNvSpPr>
          <p:nvPr>
            <p:ph type="body" sz="half" idx="2"/>
          </p:nvPr>
        </p:nvSpPr>
        <p:spPr>
          <a:xfrm>
            <a:off x="2389096" y="5367338"/>
            <a:ext cx="7313295" cy="804862"/>
          </a:xfrm>
        </p:spPr>
        <p:txBody>
          <a:bodyPr/>
          <a:lstStyle>
            <a:lvl1pPr marL="0" indent="0">
              <a:buNone/>
              <a:defRPr sz="3000"/>
            </a:lvl1pPr>
            <a:lvl2pPr marL="984900" indent="0">
              <a:buNone/>
              <a:defRPr sz="2600"/>
            </a:lvl2pPr>
            <a:lvl3pPr marL="1969800" indent="0">
              <a:buNone/>
              <a:defRPr sz="2200"/>
            </a:lvl3pPr>
            <a:lvl4pPr marL="2954701" indent="0">
              <a:buNone/>
              <a:defRPr sz="1900"/>
            </a:lvl4pPr>
            <a:lvl5pPr marL="3939601" indent="0">
              <a:buNone/>
              <a:defRPr sz="1900"/>
            </a:lvl5pPr>
            <a:lvl6pPr marL="4924501" indent="0">
              <a:buNone/>
              <a:defRPr sz="1900"/>
            </a:lvl6pPr>
            <a:lvl7pPr marL="5909401" indent="0">
              <a:buNone/>
              <a:defRPr sz="1900"/>
            </a:lvl7pPr>
            <a:lvl8pPr marL="6894302" indent="0">
              <a:buNone/>
              <a:defRPr sz="1900"/>
            </a:lvl8pPr>
            <a:lvl9pPr marL="7879202"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4AB13-5B23-47FF-8ECD-11ECA707C5D2}"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9EDA-AE4D-4F7A-BD24-AB5FF539898C}" type="slidenum">
              <a:rPr lang="en-US" smtClean="0"/>
              <a:t>‹#›</a:t>
            </a:fld>
            <a:endParaRPr lang="en-US"/>
          </a:p>
        </p:txBody>
      </p:sp>
    </p:spTree>
    <p:extLst>
      <p:ext uri="{BB962C8B-B14F-4D97-AF65-F5344CB8AC3E}">
        <p14:creationId xmlns:p14="http://schemas.microsoft.com/office/powerpoint/2010/main" val="7834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274638"/>
            <a:ext cx="10969945" cy="1143000"/>
          </a:xfrm>
          <a:prstGeom prst="rect">
            <a:avLst/>
          </a:prstGeom>
        </p:spPr>
        <p:txBody>
          <a:bodyPr vert="horz" lIns="196980" tIns="98490" rIns="196980" bIns="984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3" y="1600202"/>
            <a:ext cx="10969945" cy="4525963"/>
          </a:xfrm>
          <a:prstGeom prst="rect">
            <a:avLst/>
          </a:prstGeom>
        </p:spPr>
        <p:txBody>
          <a:bodyPr vert="horz" lIns="196980" tIns="98490" rIns="196980" bIns="984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3" y="6356352"/>
            <a:ext cx="2844058" cy="365125"/>
          </a:xfrm>
          <a:prstGeom prst="rect">
            <a:avLst/>
          </a:prstGeom>
        </p:spPr>
        <p:txBody>
          <a:bodyPr vert="horz" lIns="196980" tIns="98490" rIns="196980" bIns="98490" rtlCol="0" anchor="ctr"/>
          <a:lstStyle>
            <a:lvl1pPr algn="l">
              <a:defRPr sz="2600">
                <a:solidFill>
                  <a:schemeClr val="tx1">
                    <a:tint val="75000"/>
                  </a:schemeClr>
                </a:solidFill>
              </a:defRPr>
            </a:lvl1pPr>
          </a:lstStyle>
          <a:p>
            <a:fld id="{01E4AB13-5B23-47FF-8ECD-11ECA707C5D2}" type="datetimeFigureOut">
              <a:rPr lang="en-US" smtClean="0"/>
              <a:t>2/22/2024</a:t>
            </a:fld>
            <a:endParaRPr lang="en-US"/>
          </a:p>
        </p:txBody>
      </p:sp>
      <p:sp>
        <p:nvSpPr>
          <p:cNvPr id="5" name="Footer Placeholder 4"/>
          <p:cNvSpPr>
            <a:spLocks noGrp="1"/>
          </p:cNvSpPr>
          <p:nvPr>
            <p:ph type="ftr" sz="quarter" idx="3"/>
          </p:nvPr>
        </p:nvSpPr>
        <p:spPr>
          <a:xfrm>
            <a:off x="4164517" y="6356352"/>
            <a:ext cx="3859796" cy="365125"/>
          </a:xfrm>
          <a:prstGeom prst="rect">
            <a:avLst/>
          </a:prstGeom>
        </p:spPr>
        <p:txBody>
          <a:bodyPr vert="horz" lIns="196980" tIns="98490" rIns="196980" bIns="98490" rtlCol="0" anchor="ctr"/>
          <a:lstStyle>
            <a:lvl1pPr algn="ctr">
              <a:defRPr sz="2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9" y="6356352"/>
            <a:ext cx="2844058" cy="365125"/>
          </a:xfrm>
          <a:prstGeom prst="rect">
            <a:avLst/>
          </a:prstGeom>
        </p:spPr>
        <p:txBody>
          <a:bodyPr vert="horz" lIns="196980" tIns="98490" rIns="196980" bIns="98490" rtlCol="0" anchor="ctr"/>
          <a:lstStyle>
            <a:lvl1pPr algn="r">
              <a:defRPr sz="2600">
                <a:solidFill>
                  <a:schemeClr val="tx1">
                    <a:tint val="75000"/>
                  </a:schemeClr>
                </a:solidFill>
              </a:defRPr>
            </a:lvl1pPr>
          </a:lstStyle>
          <a:p>
            <a:fld id="{82319EDA-AE4D-4F7A-BD24-AB5FF539898C}" type="slidenum">
              <a:rPr lang="en-US" smtClean="0"/>
              <a:t>‹#›</a:t>
            </a:fld>
            <a:endParaRPr lang="en-US"/>
          </a:p>
        </p:txBody>
      </p:sp>
    </p:spTree>
    <p:extLst>
      <p:ext uri="{BB962C8B-B14F-4D97-AF65-F5344CB8AC3E}">
        <p14:creationId xmlns:p14="http://schemas.microsoft.com/office/powerpoint/2010/main" val="58536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69800" rtl="0" eaLnBrk="1" latinLnBrk="0" hangingPunct="1">
        <a:spcBef>
          <a:spcPct val="0"/>
        </a:spcBef>
        <a:buNone/>
        <a:defRPr sz="9500" kern="1200">
          <a:solidFill>
            <a:schemeClr val="tx1"/>
          </a:solidFill>
          <a:latin typeface="+mj-lt"/>
          <a:ea typeface="+mj-ea"/>
          <a:cs typeface="+mj-cs"/>
        </a:defRPr>
      </a:lvl1pPr>
    </p:titleStyle>
    <p:bodyStyle>
      <a:lvl1pPr marL="738675" indent="-738675" algn="l" defTabSz="1969800" rtl="0" eaLnBrk="1" latinLnBrk="0" hangingPunct="1">
        <a:spcBef>
          <a:spcPct val="20000"/>
        </a:spcBef>
        <a:buFont typeface="Arial" pitchFamily="34" charset="0"/>
        <a:buChar char="•"/>
        <a:defRPr sz="6900" kern="1200">
          <a:solidFill>
            <a:schemeClr val="tx1"/>
          </a:solidFill>
          <a:latin typeface="+mn-lt"/>
          <a:ea typeface="+mn-ea"/>
          <a:cs typeface="+mn-cs"/>
        </a:defRPr>
      </a:lvl1pPr>
      <a:lvl2pPr marL="1600463" indent="-615563" algn="l" defTabSz="1969800" rtl="0" eaLnBrk="1" latinLnBrk="0" hangingPunct="1">
        <a:spcBef>
          <a:spcPct val="20000"/>
        </a:spcBef>
        <a:buFont typeface="Arial" pitchFamily="34" charset="0"/>
        <a:buChar char="–"/>
        <a:defRPr sz="6000" kern="1200">
          <a:solidFill>
            <a:schemeClr val="tx1"/>
          </a:solidFill>
          <a:latin typeface="+mn-lt"/>
          <a:ea typeface="+mn-ea"/>
          <a:cs typeface="+mn-cs"/>
        </a:defRPr>
      </a:lvl2pPr>
      <a:lvl3pPr marL="2462251" indent="-492450" algn="l" defTabSz="1969800" rtl="0" eaLnBrk="1" latinLnBrk="0" hangingPunct="1">
        <a:spcBef>
          <a:spcPct val="20000"/>
        </a:spcBef>
        <a:buFont typeface="Arial" pitchFamily="34" charset="0"/>
        <a:buChar char="•"/>
        <a:defRPr sz="5200" kern="1200">
          <a:solidFill>
            <a:schemeClr val="tx1"/>
          </a:solidFill>
          <a:latin typeface="+mn-lt"/>
          <a:ea typeface="+mn-ea"/>
          <a:cs typeface="+mn-cs"/>
        </a:defRPr>
      </a:lvl3pPr>
      <a:lvl4pPr marL="3447151" indent="-492450" algn="l" defTabSz="1969800" rtl="0" eaLnBrk="1" latinLnBrk="0" hangingPunct="1">
        <a:spcBef>
          <a:spcPct val="20000"/>
        </a:spcBef>
        <a:buFont typeface="Arial" pitchFamily="34" charset="0"/>
        <a:buChar char="–"/>
        <a:defRPr sz="4300" kern="1200">
          <a:solidFill>
            <a:schemeClr val="tx1"/>
          </a:solidFill>
          <a:latin typeface="+mn-lt"/>
          <a:ea typeface="+mn-ea"/>
          <a:cs typeface="+mn-cs"/>
        </a:defRPr>
      </a:lvl4pPr>
      <a:lvl5pPr marL="4432051" indent="-492450" algn="l" defTabSz="1969800" rtl="0" eaLnBrk="1" latinLnBrk="0" hangingPunct="1">
        <a:spcBef>
          <a:spcPct val="20000"/>
        </a:spcBef>
        <a:buFont typeface="Arial" pitchFamily="34" charset="0"/>
        <a:buChar char="»"/>
        <a:defRPr sz="4300" kern="1200">
          <a:solidFill>
            <a:schemeClr val="tx1"/>
          </a:solidFill>
          <a:latin typeface="+mn-lt"/>
          <a:ea typeface="+mn-ea"/>
          <a:cs typeface="+mn-cs"/>
        </a:defRPr>
      </a:lvl5pPr>
      <a:lvl6pPr marL="5416951" indent="-492450" algn="l" defTabSz="1969800"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01852" indent="-492450" algn="l" defTabSz="1969800"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386752" indent="-492450" algn="l" defTabSz="1969800"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371652" indent="-492450" algn="l" defTabSz="1969800"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lang="en-US"/>
      </a:defPPr>
      <a:lvl1pPr marL="0" algn="l" defTabSz="1969800" rtl="0" eaLnBrk="1" latinLnBrk="0" hangingPunct="1">
        <a:defRPr sz="3900" kern="1200">
          <a:solidFill>
            <a:schemeClr val="tx1"/>
          </a:solidFill>
          <a:latin typeface="+mn-lt"/>
          <a:ea typeface="+mn-ea"/>
          <a:cs typeface="+mn-cs"/>
        </a:defRPr>
      </a:lvl1pPr>
      <a:lvl2pPr marL="984900" algn="l" defTabSz="1969800" rtl="0" eaLnBrk="1" latinLnBrk="0" hangingPunct="1">
        <a:defRPr sz="3900" kern="1200">
          <a:solidFill>
            <a:schemeClr val="tx1"/>
          </a:solidFill>
          <a:latin typeface="+mn-lt"/>
          <a:ea typeface="+mn-ea"/>
          <a:cs typeface="+mn-cs"/>
        </a:defRPr>
      </a:lvl2pPr>
      <a:lvl3pPr marL="1969800" algn="l" defTabSz="1969800" rtl="0" eaLnBrk="1" latinLnBrk="0" hangingPunct="1">
        <a:defRPr sz="3900" kern="1200">
          <a:solidFill>
            <a:schemeClr val="tx1"/>
          </a:solidFill>
          <a:latin typeface="+mn-lt"/>
          <a:ea typeface="+mn-ea"/>
          <a:cs typeface="+mn-cs"/>
        </a:defRPr>
      </a:lvl3pPr>
      <a:lvl4pPr marL="2954701" algn="l" defTabSz="1969800" rtl="0" eaLnBrk="1" latinLnBrk="0" hangingPunct="1">
        <a:defRPr sz="3900" kern="1200">
          <a:solidFill>
            <a:schemeClr val="tx1"/>
          </a:solidFill>
          <a:latin typeface="+mn-lt"/>
          <a:ea typeface="+mn-ea"/>
          <a:cs typeface="+mn-cs"/>
        </a:defRPr>
      </a:lvl4pPr>
      <a:lvl5pPr marL="3939601" algn="l" defTabSz="1969800" rtl="0" eaLnBrk="1" latinLnBrk="0" hangingPunct="1">
        <a:defRPr sz="3900" kern="1200">
          <a:solidFill>
            <a:schemeClr val="tx1"/>
          </a:solidFill>
          <a:latin typeface="+mn-lt"/>
          <a:ea typeface="+mn-ea"/>
          <a:cs typeface="+mn-cs"/>
        </a:defRPr>
      </a:lvl5pPr>
      <a:lvl6pPr marL="4924501" algn="l" defTabSz="1969800" rtl="0" eaLnBrk="1" latinLnBrk="0" hangingPunct="1">
        <a:defRPr sz="3900" kern="1200">
          <a:solidFill>
            <a:schemeClr val="tx1"/>
          </a:solidFill>
          <a:latin typeface="+mn-lt"/>
          <a:ea typeface="+mn-ea"/>
          <a:cs typeface="+mn-cs"/>
        </a:defRPr>
      </a:lvl6pPr>
      <a:lvl7pPr marL="5909401" algn="l" defTabSz="1969800" rtl="0" eaLnBrk="1" latinLnBrk="0" hangingPunct="1">
        <a:defRPr sz="3900" kern="1200">
          <a:solidFill>
            <a:schemeClr val="tx1"/>
          </a:solidFill>
          <a:latin typeface="+mn-lt"/>
          <a:ea typeface="+mn-ea"/>
          <a:cs typeface="+mn-cs"/>
        </a:defRPr>
      </a:lvl7pPr>
      <a:lvl8pPr marL="6894302" algn="l" defTabSz="1969800" rtl="0" eaLnBrk="1" latinLnBrk="0" hangingPunct="1">
        <a:defRPr sz="3900" kern="1200">
          <a:solidFill>
            <a:schemeClr val="tx1"/>
          </a:solidFill>
          <a:latin typeface="+mn-lt"/>
          <a:ea typeface="+mn-ea"/>
          <a:cs typeface="+mn-cs"/>
        </a:defRPr>
      </a:lvl8pPr>
      <a:lvl9pPr marL="7879202" algn="l" defTabSz="196980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272;o%20th&#226;n%20nhi&#7879;t%20h&#224;nh%20kh&#225;ch%20d&#7883;p%20ngh&#7881;%20l&#7877;,%20ng&#259;n%20d&#7883;ch%20Covid-19%20-%20VTC14%20(online-video-cutter.com)%20(1).mp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Layout" Target="../slideLayouts/slideLayout2.xml"/><Relationship Id="rId7" Type="http://schemas.openxmlformats.org/officeDocument/2006/relationships/slide" Target="slide1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8.xml"/><Relationship Id="rId11" Type="http://schemas.openxmlformats.org/officeDocument/2006/relationships/image" Target="../media/image21.png"/><Relationship Id="rId5" Type="http://schemas.openxmlformats.org/officeDocument/2006/relationships/slide" Target="slide17.xml"/><Relationship Id="rId10" Type="http://schemas.openxmlformats.org/officeDocument/2006/relationships/image" Target="../media/image20.gif"/><Relationship Id="rId4" Type="http://schemas.openxmlformats.org/officeDocument/2006/relationships/image" Target="../media/image18.jpg"/><Relationship Id="rId9" Type="http://schemas.openxmlformats.org/officeDocument/2006/relationships/image" Target="../media/image19.gif"/></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26.png"/><Relationship Id="rId2" Type="http://schemas.openxmlformats.org/officeDocument/2006/relationships/audio" Target="../media/audio1.wav"/><Relationship Id="rId16"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22.jpg"/><Relationship Id="rId15" Type="http://schemas.openxmlformats.org/officeDocument/2006/relationships/slide" Target="slide16.xml"/><Relationship Id="rId10" Type="http://schemas.openxmlformats.org/officeDocument/2006/relationships/image" Target="../media/image25.png"/><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audio" Target="../media/audio3.wav"/><Relationship Id="rId7" Type="http://schemas.microsoft.com/office/2007/relationships/hdphoto" Target="../media/hdphoto1.wdp"/><Relationship Id="rId12" Type="http://schemas.openxmlformats.org/officeDocument/2006/relationships/image" Target="../media/image28.png"/><Relationship Id="rId2" Type="http://schemas.openxmlformats.org/officeDocument/2006/relationships/audio" Target="../media/audio1.wav"/><Relationship Id="rId16"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22.jpg"/><Relationship Id="rId15" Type="http://schemas.openxmlformats.org/officeDocument/2006/relationships/slide" Target="slide16.xml"/><Relationship Id="rId10" Type="http://schemas.openxmlformats.org/officeDocument/2006/relationships/image" Target="../media/image25.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2.pn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31.png"/><Relationship Id="rId17" Type="http://schemas.openxmlformats.org/officeDocument/2006/relationships/image" Target="../media/image29.jpg"/><Relationship Id="rId2" Type="http://schemas.openxmlformats.org/officeDocument/2006/relationships/audio" Target="../media/audio1.wav"/><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22.jpg"/><Relationship Id="rId15" Type="http://schemas.openxmlformats.org/officeDocument/2006/relationships/image" Target="../media/image33.png"/><Relationship Id="rId10" Type="http://schemas.openxmlformats.org/officeDocument/2006/relationships/image" Target="../media/image25.png"/><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10" Type="http://schemas.openxmlformats.org/officeDocument/2006/relationships/image" Target="../media/image29.jpg"/><Relationship Id="rId4" Type="http://schemas.microsoft.com/office/2007/relationships/hdphoto" Target="../media/hdphoto1.wdp"/><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rId2" action="ppaction://hlinkfile"/>
          </p:cNvPr>
          <p:cNvSpPr/>
          <p:nvPr/>
        </p:nvSpPr>
        <p:spPr>
          <a:xfrm>
            <a:off x="3033355" y="1981201"/>
            <a:ext cx="5803542" cy="149629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tx1"/>
                </a:solidFill>
                <a:latin typeface="Times New Roman" pitchFamily="18" charset="0"/>
                <a:cs typeface="Times New Roman" pitchFamily="18" charset="0"/>
              </a:rPr>
              <a:t>Quan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sát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đoạn</a:t>
            </a:r>
            <a:r>
              <a:rPr lang="en-US" sz="3000" dirty="0" smtClean="0">
                <a:solidFill>
                  <a:schemeClr val="tx1"/>
                </a:solidFill>
                <a:latin typeface="Times New Roman" pitchFamily="18" charset="0"/>
                <a:cs typeface="Times New Roman" pitchFamily="18" charset="0"/>
              </a:rPr>
              <a:t> video </a:t>
            </a:r>
            <a:r>
              <a:rPr lang="en-US" sz="3000" dirty="0" err="1" smtClean="0">
                <a:solidFill>
                  <a:schemeClr val="tx1"/>
                </a:solidFill>
                <a:latin typeface="Times New Roman" pitchFamily="18" charset="0"/>
                <a:cs typeface="Times New Roman" pitchFamily="18" charset="0"/>
              </a:rPr>
              <a:t>sau</a:t>
            </a:r>
            <a:r>
              <a:rPr lang="en-US" sz="30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58540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00B374E-8A22-40F5-8061-E94937AB3865}"/>
              </a:ext>
            </a:extLst>
          </p:cNvPr>
          <p:cNvSpPr txBox="1"/>
          <p:nvPr/>
        </p:nvSpPr>
        <p:spPr>
          <a:xfrm>
            <a:off x="535048" y="1169550"/>
            <a:ext cx="10092084" cy="553998"/>
          </a:xfrm>
          <a:prstGeom prst="rect">
            <a:avLst/>
          </a:prstGeom>
          <a:solidFill>
            <a:srgbClr val="FFC000">
              <a:lumMod val="20000"/>
              <a:lumOff val="80000"/>
            </a:srgbClr>
          </a:solidFill>
          <a:ln>
            <a:solidFill>
              <a:srgbClr val="4472C4"/>
            </a:solidFill>
          </a:ln>
        </p:spPr>
        <p:txBody>
          <a:bodyPr wrap="square" rtlCol="0">
            <a:spAutoFit/>
          </a:bodyPr>
          <a:lstStyle/>
          <a:p>
            <a:r>
              <a:rPr lang="en-US" sz="3000" kern="0" dirty="0">
                <a:solidFill>
                  <a:prstClr val="black"/>
                </a:solidFill>
                <a:latin typeface="Times New Roman" panose="02020603050405020304" pitchFamily="18" charset="0"/>
                <a:cs typeface="Times New Roman" panose="02020603050405020304" pitchFamily="18" charset="0"/>
              </a:rPr>
              <a:t>3</a:t>
            </a:r>
            <a:r>
              <a:rPr lang="en-US" sz="3000"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Một</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số</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phương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pháp</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phòng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chống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nóng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lạnh</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cho</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cơ</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thể</a:t>
            </a:r>
            <a:r>
              <a:rPr lang="en-US" sz="3000" b="1" kern="0" dirty="0" smtClean="0">
                <a:solidFill>
                  <a:prstClr val="black"/>
                </a:solidFill>
                <a:latin typeface="Times New Roman" panose="02020603050405020304" pitchFamily="18" charset="0"/>
                <a:cs typeface="Times New Roman" panose="02020603050405020304" pitchFamily="18" charset="0"/>
              </a:rPr>
              <a:t>.</a:t>
            </a:r>
            <a:endParaRPr lang="en-US" sz="3000" kern="0" dirty="0" smtClean="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807510" y="1832923"/>
            <a:ext cx="10459535" cy="692497"/>
          </a:xfrm>
          <a:prstGeom prst="rect">
            <a:avLst/>
          </a:prstGeom>
        </p:spPr>
        <p:txBody>
          <a:bodyPr wrap="square">
            <a:spAutoFit/>
          </a:bodyPr>
          <a:lstStyle/>
          <a:p>
            <a:r>
              <a:rPr lang="vi-VN" dirty="0">
                <a:solidFill>
                  <a:srgbClr val="262626"/>
                </a:solidFill>
                <a:latin typeface="+mj-lt"/>
              </a:rPr>
              <a:t> </a:t>
            </a:r>
            <a:r>
              <a:rPr lang="en-US" sz="2800" dirty="0" smtClean="0">
                <a:solidFill>
                  <a:srgbClr val="FF0000"/>
                </a:solidFill>
                <a:latin typeface="+mj-lt"/>
                <a:cs typeface="Times New Roman" panose="02020603050405020304" pitchFamily="18" charset="0"/>
              </a:rPr>
              <a:t>a. </a:t>
            </a:r>
            <a:r>
              <a:rPr lang="en-US" sz="3000" dirty="0" err="1" smtClean="0">
                <a:solidFill>
                  <a:srgbClr val="FF0000"/>
                </a:solidFill>
                <a:latin typeface="Times New Roman" pitchFamily="18" charset="0"/>
                <a:cs typeface="Times New Roman" pitchFamily="18" charset="0"/>
              </a:rPr>
              <a:t>Phương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pháp</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chống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nóng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lạnh</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cho</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cơ</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thể</a:t>
            </a:r>
            <a:endParaRPr lang="en-US" sz="3000" dirty="0">
              <a:solidFill>
                <a:srgbClr val="FF0000"/>
              </a:solidFill>
              <a:latin typeface="Times New Roman" pitchFamily="18" charset="0"/>
              <a:cs typeface="Times New Roman" pitchFamily="18" charset="0"/>
            </a:endParaRPr>
          </a:p>
        </p:txBody>
      </p:sp>
      <p:sp>
        <p:nvSpPr>
          <p:cNvPr id="5" name="Cloud 4"/>
          <p:cNvSpPr/>
          <p:nvPr/>
        </p:nvSpPr>
        <p:spPr>
          <a:xfrm>
            <a:off x="3100532" y="2515011"/>
            <a:ext cx="5873490" cy="20802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tx1"/>
                </a:solidFill>
                <a:latin typeface="Times New Roman" panose="02020603050405020304" pitchFamily="18" charset="0"/>
                <a:cs typeface="Times New Roman" panose="02020603050405020304" pitchFamily="18" charset="0"/>
              </a:rPr>
              <a:t>Em</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hãy</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đề</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xuất</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biện</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pháp</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chống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nóng</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lạnh</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cho</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cơ</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err="1" smtClean="0">
                <a:solidFill>
                  <a:schemeClr val="tx1"/>
                </a:solidFill>
                <a:latin typeface="Times New Roman" panose="02020603050405020304" pitchFamily="18" charset="0"/>
                <a:cs typeface="Times New Roman" panose="02020603050405020304" pitchFamily="18" charset="0"/>
              </a:rPr>
              <a:t>thể</a:t>
            </a:r>
            <a:r>
              <a:rPr lang="en-US" sz="3000" dirty="0" smtClean="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191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Áo Chống Nắng Chống Tia UV Có Nón Và Che Mặt, Hàng Quảng Châu Cao Cấ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8568" y="3376247"/>
            <a:ext cx="3295303" cy="32961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guy hiểm khi đá bóng giữa trưa h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697" y="32834"/>
            <a:ext cx="3414431" cy="33165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7651632" y="32834"/>
            <a:ext cx="3428496" cy="33165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665697" y="32834"/>
            <a:ext cx="3358173" cy="33165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59" y="551351"/>
            <a:ext cx="6530608" cy="4358275"/>
          </a:xfrm>
          <a:prstGeom prst="rect">
            <a:avLst/>
          </a:prstGeom>
        </p:spPr>
      </p:pic>
    </p:spTree>
    <p:extLst>
      <p:ext uri="{BB962C8B-B14F-4D97-AF65-F5344CB8AC3E}">
        <p14:creationId xmlns:p14="http://schemas.microsoft.com/office/powerpoint/2010/main" val="30428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àm gì để giữ ấm cơ thể trong thời tiết đại h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83" y="-1"/>
            <a:ext cx="6179968" cy="34747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ập thể dục có lợi ích như thế nào với người bệnh vẩy nế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119" y="3474798"/>
            <a:ext cx="6019706" cy="3383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4016" y="1326"/>
            <a:ext cx="3094086" cy="553998"/>
          </a:xfrm>
          <a:prstGeom prst="rect">
            <a:avLst/>
          </a:prstGeom>
          <a:solidFill>
            <a:schemeClr val="bg1"/>
          </a:solidFill>
        </p:spPr>
        <p:txBody>
          <a:bodyPr wrap="square" rtlCol="0">
            <a:spAutoFit/>
          </a:bodyPr>
          <a:lstStyle/>
          <a:p>
            <a:pPr algn="ctr"/>
            <a:r>
              <a:rPr lang="en-US" sz="3000" dirty="0" err="1" smtClean="0">
                <a:latin typeface="Times New Roman" pitchFamily="18" charset="0"/>
                <a:cs typeface="Times New Roman" pitchFamily="18" charset="0"/>
              </a:rPr>
              <a:t>Giữ</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ấm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endParaRPr lang="en-US" sz="3000" dirty="0">
              <a:latin typeface="Times New Roman" pitchFamily="18" charset="0"/>
              <a:cs typeface="Times New Roman" pitchFamily="18" charset="0"/>
            </a:endParaRPr>
          </a:p>
        </p:txBody>
      </p:sp>
      <p:sp>
        <p:nvSpPr>
          <p:cNvPr id="5" name="TextBox 4"/>
          <p:cNvSpPr txBox="1"/>
          <p:nvPr/>
        </p:nvSpPr>
        <p:spPr>
          <a:xfrm>
            <a:off x="7439035" y="6304002"/>
            <a:ext cx="3890043" cy="553998"/>
          </a:xfrm>
          <a:prstGeom prst="rect">
            <a:avLst/>
          </a:prstGeom>
          <a:solidFill>
            <a:schemeClr val="bg1"/>
          </a:solidFill>
        </p:spPr>
        <p:txBody>
          <a:bodyPr wrap="square" rtlCol="0">
            <a:spAutoFit/>
          </a:bodyPr>
          <a:lstStyle/>
          <a:p>
            <a:pPr algn="ctr"/>
            <a:r>
              <a:rPr lang="en-US" sz="3000" dirty="0" err="1" smtClean="0">
                <a:latin typeface="Times New Roman" pitchFamily="18" charset="0"/>
                <a:cs typeface="Times New Roman" pitchFamily="18" charset="0"/>
              </a:rPr>
              <a:t>Tập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dục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thao</a:t>
            </a:r>
            <a:endParaRPr lang="en-US" sz="3000" dirty="0">
              <a:latin typeface="Times New Roman" pitchFamily="18" charset="0"/>
              <a:cs typeface="Times New Roman" pitchFamily="18" charset="0"/>
            </a:endParaRPr>
          </a:p>
        </p:txBody>
      </p:sp>
      <p:pic>
        <p:nvPicPr>
          <p:cNvPr id="2050" name="Picture 2" descr="Thực phẩm nào giúp làm ấm cơ thể trong ngày trời lạ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03" y="3840162"/>
            <a:ext cx="5920962" cy="3017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07884" y="6304002"/>
            <a:ext cx="2385646" cy="553998"/>
          </a:xfrm>
          <a:prstGeom prst="rect">
            <a:avLst/>
          </a:prstGeom>
          <a:solidFill>
            <a:schemeClr val="bg1"/>
          </a:solidFill>
        </p:spPr>
        <p:txBody>
          <a:bodyPr wrap="square" rtlCol="0">
            <a:spAutoFit/>
          </a:bodyPr>
          <a:lstStyle/>
          <a:p>
            <a:pPr algn="ctr"/>
            <a:r>
              <a:rPr lang="en-US" sz="3000" dirty="0" err="1" smtClean="0">
                <a:latin typeface="Times New Roman" pitchFamily="18" charset="0"/>
                <a:cs typeface="Times New Roman" pitchFamily="18" charset="0"/>
              </a:rPr>
              <a:t>Trà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gừng</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45697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00B374E-8A22-40F5-8061-E94937AB3865}"/>
              </a:ext>
            </a:extLst>
          </p:cNvPr>
          <p:cNvSpPr txBox="1"/>
          <p:nvPr/>
        </p:nvSpPr>
        <p:spPr>
          <a:xfrm>
            <a:off x="535048" y="1169550"/>
            <a:ext cx="10312229" cy="553998"/>
          </a:xfrm>
          <a:prstGeom prst="rect">
            <a:avLst/>
          </a:prstGeom>
          <a:solidFill>
            <a:srgbClr val="FFC000">
              <a:lumMod val="20000"/>
              <a:lumOff val="80000"/>
            </a:srgbClr>
          </a:solidFill>
          <a:ln>
            <a:solidFill>
              <a:srgbClr val="4472C4"/>
            </a:solidFill>
          </a:ln>
        </p:spPr>
        <p:txBody>
          <a:bodyPr wrap="square" rtlCol="0">
            <a:spAutoFit/>
          </a:bodyPr>
          <a:lstStyle/>
          <a:p>
            <a:r>
              <a:rPr lang="en-US" sz="3000" kern="0" dirty="0">
                <a:solidFill>
                  <a:prstClr val="black"/>
                </a:solidFill>
                <a:latin typeface="Times New Roman" pitchFamily="18" charset="0"/>
                <a:cs typeface="Times New Roman" pitchFamily="18" charset="0"/>
              </a:rPr>
              <a:t>3</a:t>
            </a:r>
            <a:r>
              <a:rPr lang="en-US" sz="3000"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Một</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số</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phương</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pháp</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phòng</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chống</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nóng</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lạnh</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cho</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cơ</a:t>
            </a:r>
            <a:r>
              <a:rPr lang="en-US" sz="3000" b="1" kern="0" dirty="0" smtClean="0">
                <a:solidFill>
                  <a:prstClr val="black"/>
                </a:solidFill>
                <a:latin typeface="Times New Roman" pitchFamily="18" charset="0"/>
                <a:cs typeface="Times New Roman" pitchFamily="18" charset="0"/>
              </a:rPr>
              <a:t> </a:t>
            </a:r>
            <a:r>
              <a:rPr lang="en-US" sz="3000" b="1" kern="0" dirty="0" err="1" smtClean="0">
                <a:solidFill>
                  <a:prstClr val="black"/>
                </a:solidFill>
                <a:latin typeface="Times New Roman" pitchFamily="18" charset="0"/>
                <a:cs typeface="Times New Roman" pitchFamily="18" charset="0"/>
              </a:rPr>
              <a:t>thể</a:t>
            </a:r>
            <a:r>
              <a:rPr lang="en-US" sz="3000" b="1" kern="0" dirty="0" smtClean="0">
                <a:solidFill>
                  <a:prstClr val="black"/>
                </a:solidFill>
                <a:latin typeface="Times New Roman" pitchFamily="18" charset="0"/>
                <a:cs typeface="Times New Roman" pitchFamily="18" charset="0"/>
              </a:rPr>
              <a:t>.</a:t>
            </a:r>
            <a:endParaRPr lang="en-US" sz="3000" kern="0" dirty="0" smtClean="0">
              <a:solidFill>
                <a:prstClr val="black"/>
              </a:solidFill>
              <a:latin typeface="Times New Roman" pitchFamily="18" charset="0"/>
              <a:cs typeface="Times New Roman" pitchFamily="18" charset="0"/>
            </a:endParaRPr>
          </a:p>
        </p:txBody>
      </p:sp>
      <p:sp>
        <p:nvSpPr>
          <p:cNvPr id="7" name="Rectangle 6"/>
          <p:cNvSpPr/>
          <p:nvPr/>
        </p:nvSpPr>
        <p:spPr>
          <a:xfrm>
            <a:off x="807510" y="1832923"/>
            <a:ext cx="10459535" cy="553998"/>
          </a:xfrm>
          <a:prstGeom prst="rect">
            <a:avLst/>
          </a:prstGeom>
        </p:spPr>
        <p:txBody>
          <a:bodyPr wrap="square">
            <a:spAutoFit/>
          </a:bodyPr>
          <a:lstStyle/>
          <a:p>
            <a:r>
              <a:rPr lang="vi-VN" sz="3000" dirty="0">
                <a:solidFill>
                  <a:srgbClr val="262626"/>
                </a:solidFill>
                <a:latin typeface="+mj-lt"/>
              </a:rPr>
              <a:t> </a:t>
            </a:r>
            <a:r>
              <a:rPr lang="en-US" sz="3000" dirty="0">
                <a:solidFill>
                  <a:srgbClr val="FF0000"/>
                </a:solidFill>
                <a:latin typeface="+mj-lt"/>
                <a:cs typeface="Times New Roman" panose="02020603050405020304" pitchFamily="18" charset="0"/>
              </a:rPr>
              <a:t>b</a:t>
            </a:r>
            <a:r>
              <a:rPr lang="en-US" sz="3000" dirty="0" smtClean="0">
                <a:solidFill>
                  <a:srgbClr val="FF0000"/>
                </a:solidFill>
                <a:latin typeface="+mj-lt"/>
                <a:cs typeface="Times New Roman" panose="02020603050405020304" pitchFamily="18" charset="0"/>
              </a:rPr>
              <a:t>. </a:t>
            </a:r>
            <a:r>
              <a:rPr lang="en-US" sz="3000" dirty="0" err="1" smtClean="0">
                <a:solidFill>
                  <a:srgbClr val="FF0000"/>
                </a:solidFill>
                <a:latin typeface="Times New Roman" pitchFamily="18" charset="0"/>
                <a:cs typeface="Times New Roman" pitchFamily="18" charset="0"/>
              </a:rPr>
              <a:t>Phòng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chống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cảm</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nắng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cảm</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lạnh</a:t>
            </a:r>
            <a:endParaRPr lang="en-US" sz="3000" dirty="0">
              <a:solidFill>
                <a:srgbClr val="FF0000"/>
              </a:solidFill>
              <a:latin typeface="Times New Roman" pitchFamily="18" charset="0"/>
              <a:cs typeface="Times New Roman" pitchFamily="18" charset="0"/>
            </a:endParaRPr>
          </a:p>
        </p:txBody>
      </p:sp>
      <p:pic>
        <p:nvPicPr>
          <p:cNvPr id="9" name="Picture 4" descr="Estudio Clip art Bài tập về nhà Học sinh - png tải về - Miễn phí trong suốt  Phim Hoạt Hình png Tải về.">
            <a:extLst>
              <a:ext uri="{FF2B5EF4-FFF2-40B4-BE49-F238E27FC236}">
                <a16:creationId xmlns:a16="http://schemas.microsoft.com/office/drawing/2014/main" xmlns="" id="{E8E78922-909C-4199-BBDB-4F7E48162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051" y="1912637"/>
            <a:ext cx="2283290" cy="11673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8289" y="3685737"/>
            <a:ext cx="9676053" cy="1015663"/>
          </a:xfrm>
          <a:prstGeom prst="rect">
            <a:avLst/>
          </a:prstGeom>
          <a:noFill/>
        </p:spPr>
        <p:txBody>
          <a:bodyPr wrap="square" rtlCol="0">
            <a:spAutoFit/>
          </a:bodyPr>
          <a:lstStyle/>
          <a:p>
            <a:r>
              <a:rPr lang="en-US" sz="3000" dirty="0" err="1" smtClean="0">
                <a:latin typeface="Times New Roman" pitchFamily="18" charset="0"/>
                <a:cs typeface="Times New Roman" pitchFamily="18" charset="0"/>
              </a:rPr>
              <a:t>Xử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huống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gặp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người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bị</a:t>
            </a:r>
            <a:r>
              <a:rPr lang="en-US" sz="3000" dirty="0" smtClean="0">
                <a:latin typeface="Times New Roman" pitchFamily="18" charset="0"/>
                <a:cs typeface="Times New Roman" pitchFamily="18" charset="0"/>
              </a:rPr>
              <a:t> say </a:t>
            </a:r>
            <a:r>
              <a:rPr lang="en-US" sz="3000" dirty="0" err="1" smtClean="0">
                <a:latin typeface="Times New Roman" pitchFamily="18" charset="0"/>
                <a:cs typeface="Times New Roman" pitchFamily="18" charset="0"/>
              </a:rPr>
              <a:t>nắng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hoặc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gì</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414474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81968" y="798125"/>
            <a:ext cx="10312229" cy="4708981"/>
          </a:xfrm>
          <a:prstGeom prst="rect">
            <a:avLst/>
          </a:prstGeom>
        </p:spPr>
        <p:txBody>
          <a:bodyPr wrap="square">
            <a:spAutoFit/>
          </a:bodyPr>
          <a:lstStyle/>
          <a:p>
            <a:r>
              <a:rPr lang="en-US" sz="3000" b="1" dirty="0" err="1" smtClean="0">
                <a:latin typeface="Times New Roman" pitchFamily="18" charset="0"/>
                <a:cs typeface="Times New Roman" pitchFamily="18" charset="0"/>
              </a:rPr>
              <a:t>Trường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hợp</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cảm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nắng</a:t>
            </a:r>
            <a:r>
              <a:rPr lang="en-US" sz="3000" b="1"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Chuyển </a:t>
            </a:r>
            <a:r>
              <a:rPr lang="vi-VN" sz="3000" dirty="0">
                <a:latin typeface="Times New Roman" pitchFamily="18" charset="0"/>
                <a:cs typeface="Times New Roman" pitchFamily="18" charset="0"/>
              </a:rPr>
              <a:t>bệnh nhân vào chỗ mát và thoáng gió.</a:t>
            </a: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Cởi </a:t>
            </a:r>
            <a:r>
              <a:rPr lang="vi-VN" sz="3000" dirty="0">
                <a:latin typeface="Times New Roman" pitchFamily="18" charset="0"/>
                <a:cs typeface="Times New Roman" pitchFamily="18" charset="0"/>
              </a:rPr>
              <a:t>bỏ bớt quần áo. Cho uống nước pha muối.</a:t>
            </a: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Chườm </a:t>
            </a:r>
            <a:r>
              <a:rPr lang="vi-VN" sz="3000" dirty="0">
                <a:latin typeface="Times New Roman" pitchFamily="18" charset="0"/>
                <a:cs typeface="Times New Roman" pitchFamily="18" charset="0"/>
              </a:rPr>
              <a:t>lạnh bằng khăn mát hoặc nước đá ở các vị trí có động mạch lớn như nách, bẹn, cổ.</a:t>
            </a: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Nếu </a:t>
            </a:r>
            <a:r>
              <a:rPr lang="vi-VN" sz="3000" dirty="0">
                <a:latin typeface="Times New Roman" pitchFamily="18" charset="0"/>
                <a:cs typeface="Times New Roman" pitchFamily="18" charset="0"/>
              </a:rPr>
              <a:t>nạn nhân hôn mê không uống được nước hoặc nôn liên tục, sốt tăng liên tục, kèm các triệu chứng đau bụng, đau ngực, khó thở thì phải nhanh chóng chuyển nạn nhân đến cơ sở y tế gần nhất. Trong quá trình vận chuyển vẫn thường xuyên chườm mát cho nạn nhân.</a:t>
            </a:r>
          </a:p>
        </p:txBody>
      </p:sp>
      <p:sp>
        <p:nvSpPr>
          <p:cNvPr id="13" name="Rectangle 12"/>
          <p:cNvSpPr/>
          <p:nvPr/>
        </p:nvSpPr>
        <p:spPr>
          <a:xfrm>
            <a:off x="834328" y="950525"/>
            <a:ext cx="10312229" cy="4708981"/>
          </a:xfrm>
          <a:prstGeom prst="rect">
            <a:avLst/>
          </a:prstGeom>
        </p:spPr>
        <p:txBody>
          <a:bodyPr wrap="square">
            <a:spAutoFit/>
          </a:bodyPr>
          <a:lstStyle/>
          <a:p>
            <a:r>
              <a:rPr lang="en-US" sz="3000" b="1" dirty="0" err="1" smtClean="0">
                <a:latin typeface="Times New Roman" pitchFamily="18" charset="0"/>
                <a:cs typeface="Times New Roman" pitchFamily="18" charset="0"/>
              </a:rPr>
              <a:t>Trường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hợp</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cảm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lạnh</a:t>
            </a:r>
            <a:r>
              <a:rPr lang="en-US" sz="3000" b="1"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Chuyển </a:t>
            </a:r>
            <a:r>
              <a:rPr lang="vi-VN" sz="3000" dirty="0">
                <a:latin typeface="Times New Roman" pitchFamily="18" charset="0"/>
                <a:cs typeface="Times New Roman" pitchFamily="18" charset="0"/>
              </a:rPr>
              <a:t>bệnh nhân vào chỗ </a:t>
            </a:r>
            <a:r>
              <a:rPr lang="en-US" sz="3000" dirty="0" err="1" smtClean="0">
                <a:latin typeface="Times New Roman" pitchFamily="18" charset="0"/>
                <a:cs typeface="Times New Roman" pitchFamily="18" charset="0"/>
              </a:rPr>
              <a:t>ấm</a:t>
            </a:r>
            <a:r>
              <a:rPr lang="en-US" sz="3000" dirty="0" smtClean="0">
                <a:latin typeface="Times New Roman" pitchFamily="18" charset="0"/>
                <a:cs typeface="Times New Roman" pitchFamily="18" charset="0"/>
              </a:rPr>
              <a:t>, </a:t>
            </a:r>
            <a:r>
              <a:rPr lang="vi-VN" sz="3000" dirty="0">
                <a:latin typeface="Times New Roman" pitchFamily="18" charset="0"/>
                <a:cs typeface="Times New Roman" pitchFamily="18" charset="0"/>
              </a:rPr>
              <a:t>không có gió lùa, thoáng khí</a:t>
            </a:r>
            <a:r>
              <a:rPr lang="vi-VN" sz="3000" dirty="0" smtClean="0">
                <a:latin typeface="Times New Roman" pitchFamily="18" charset="0"/>
                <a:cs typeface="Times New Roman" pitchFamily="18" charset="0"/>
              </a:rPr>
              <a:t>.</a:t>
            </a:r>
            <a:endParaRPr lang="vi-VN" sz="3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Sơ </a:t>
            </a:r>
            <a:r>
              <a:rPr lang="vi-VN" sz="3000" dirty="0">
                <a:latin typeface="Times New Roman" pitchFamily="18" charset="0"/>
                <a:cs typeface="Times New Roman" pitchFamily="18" charset="0"/>
              </a:rPr>
              <a:t>cứu làm tăng thân nhiệt của bệnh nhân bằng cách: cởi hết quần áo ướt; làm ấm cơ thể bằng quần áo và chăn khô, uống nước ấm hoặc ăn cháo ấm,… </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Nếu </a:t>
            </a:r>
            <a:r>
              <a:rPr lang="vi-VN" sz="3000" dirty="0">
                <a:latin typeface="Times New Roman" pitchFamily="18" charset="0"/>
                <a:cs typeface="Times New Roman" pitchFamily="18" charset="0"/>
              </a:rPr>
              <a:t>người bị cảm lạnh do thời tiết có các triệu chứng như hắt hơi, đau họng, chảy nước mũi,… thì cần cho người bệnh ăn uống và nghỉ ngơi đầy đủ, giữ ấm cơ thể, xúc mũi họng bằng nước muối sinh lí ấm kết hợp với việc sử dụng thuốc theo đúng chỉ định của bác sĩ</a:t>
            </a:r>
            <a:r>
              <a:rPr lang="vi-VN" sz="3000" dirty="0" smtClean="0">
                <a:latin typeface="Times New Roman" pitchFamily="18" charset="0"/>
                <a:cs typeface="Times New Roman" pitchFamily="18" charset="0"/>
              </a:rPr>
              <a:t>.</a:t>
            </a:r>
            <a:endParaRPr lang="vi-VN" sz="3000" dirty="0">
              <a:latin typeface="Times New Roman" pitchFamily="18" charset="0"/>
              <a:cs typeface="Times New Roman" pitchFamily="18" charset="0"/>
            </a:endParaRPr>
          </a:p>
        </p:txBody>
      </p:sp>
    </p:spTree>
    <p:extLst>
      <p:ext uri="{BB962C8B-B14F-4D97-AF65-F5344CB8AC3E}">
        <p14:creationId xmlns:p14="http://schemas.microsoft.com/office/powerpoint/2010/main" val="2780780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2">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2">
                                            <p:txEl>
                                              <p:pRg st="0" end="0"/>
                                            </p:txEl>
                                          </p:spTgt>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2">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2">
                                            <p:txEl>
                                              <p:pRg st="1" end="1"/>
                                            </p:txEl>
                                          </p:spTgt>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p:tgtEl>
                                          <p:spTgt spid="2">
                                            <p:txEl>
                                              <p:pRg st="2" end="2"/>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2">
                                            <p:txEl>
                                              <p:pRg st="2" end="2"/>
                                            </p:txEl>
                                          </p:spTgt>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p:tgtEl>
                                          <p:spTgt spid="2">
                                            <p:txEl>
                                              <p:pRg st="3" end="3"/>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2">
                                            <p:txEl>
                                              <p:pRg st="3" end="3"/>
                                            </p:txEl>
                                          </p:spTgt>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p:tgtEl>
                                          <p:spTgt spid="2">
                                            <p:txEl>
                                              <p:pRg st="4" end="4"/>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barn(inVertical)">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barn(inVertical)">
                                      <p:cBhvr>
                                        <p:cTn id="54" dur="500"/>
                                        <p:tgtEl>
                                          <p:spTgt spid="1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barn(inVertical)">
                                      <p:cBhvr>
                                        <p:cTn id="59" dur="500"/>
                                        <p:tgtEl>
                                          <p:spTgt spid="1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3">
                                            <p:txEl>
                                              <p:pRg st="3" end="3"/>
                                            </p:txEl>
                                          </p:spTgt>
                                        </p:tgtEl>
                                        <p:attrNameLst>
                                          <p:attrName>style.visibility</p:attrName>
                                        </p:attrNameLst>
                                      </p:cBhvr>
                                      <p:to>
                                        <p:strVal val="visible"/>
                                      </p:to>
                                    </p:set>
                                    <p:animEffect transition="in" filter="barn(inVertical)">
                                      <p:cBhvr>
                                        <p:cTn id="6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00B374E-8A22-40F5-8061-E94937AB3865}"/>
              </a:ext>
            </a:extLst>
          </p:cNvPr>
          <p:cNvSpPr txBox="1"/>
          <p:nvPr/>
        </p:nvSpPr>
        <p:spPr>
          <a:xfrm>
            <a:off x="535048" y="1169550"/>
            <a:ext cx="10500192" cy="553998"/>
          </a:xfrm>
          <a:prstGeom prst="rect">
            <a:avLst/>
          </a:prstGeom>
          <a:solidFill>
            <a:srgbClr val="FFC000">
              <a:lumMod val="20000"/>
              <a:lumOff val="80000"/>
            </a:srgbClr>
          </a:solidFill>
          <a:ln>
            <a:solidFill>
              <a:srgbClr val="4472C4"/>
            </a:solidFill>
          </a:ln>
        </p:spPr>
        <p:txBody>
          <a:bodyPr wrap="square" rtlCol="0">
            <a:spAutoFit/>
          </a:bodyPr>
          <a:lstStyle/>
          <a:p>
            <a:r>
              <a:rPr lang="en-US" sz="3000" kern="0" dirty="0">
                <a:solidFill>
                  <a:prstClr val="black"/>
                </a:solidFill>
                <a:latin typeface="Times New Roman" pitchFamily="18" charset="0"/>
                <a:cs typeface="Times New Roman" panose="02020603050405020304" pitchFamily="18" charset="0"/>
              </a:rPr>
              <a:t>3</a:t>
            </a:r>
            <a:r>
              <a:rPr lang="en-US" sz="3000"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Một</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số</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phương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pháp</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phòng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chống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nóng</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lạnh</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cho</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cơ</a:t>
            </a:r>
            <a:r>
              <a:rPr lang="en-US" sz="3000" b="1" kern="0" dirty="0" smtClean="0">
                <a:solidFill>
                  <a:prstClr val="black"/>
                </a:solidFill>
                <a:latin typeface="Times New Roman" panose="02020603050405020304" pitchFamily="18" charset="0"/>
                <a:cs typeface="Times New Roman" panose="02020603050405020304" pitchFamily="18" charset="0"/>
              </a:rPr>
              <a:t> </a:t>
            </a:r>
            <a:r>
              <a:rPr lang="en-US" sz="3000" b="1" kern="0" dirty="0" err="1" smtClean="0">
                <a:solidFill>
                  <a:prstClr val="black"/>
                </a:solidFill>
                <a:latin typeface="Times New Roman" panose="02020603050405020304" pitchFamily="18" charset="0"/>
                <a:cs typeface="Times New Roman" panose="02020603050405020304" pitchFamily="18" charset="0"/>
              </a:rPr>
              <a:t>thể</a:t>
            </a:r>
            <a:r>
              <a:rPr lang="en-US" sz="3000" b="1" kern="0" dirty="0" smtClean="0">
                <a:solidFill>
                  <a:prstClr val="black"/>
                </a:solidFill>
                <a:latin typeface="Times New Roman" panose="02020603050405020304" pitchFamily="18" charset="0"/>
                <a:cs typeface="Times New Roman" panose="02020603050405020304" pitchFamily="18" charset="0"/>
              </a:rPr>
              <a:t>.</a:t>
            </a:r>
            <a:endParaRPr lang="en-US" sz="3000" kern="0" dirty="0" smtClean="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807510" y="1832923"/>
            <a:ext cx="10459535" cy="553998"/>
          </a:xfrm>
          <a:prstGeom prst="rect">
            <a:avLst/>
          </a:prstGeom>
        </p:spPr>
        <p:txBody>
          <a:bodyPr wrap="square">
            <a:spAutoFit/>
          </a:bodyPr>
          <a:lstStyle/>
          <a:p>
            <a:r>
              <a:rPr lang="vi-VN" sz="3000" dirty="0">
                <a:solidFill>
                  <a:srgbClr val="262626"/>
                </a:solidFill>
                <a:latin typeface="Times New Roman" pitchFamily="18" charset="0"/>
                <a:cs typeface="Times New Roman" pitchFamily="18" charset="0"/>
              </a:rPr>
              <a:t> </a:t>
            </a:r>
            <a:r>
              <a:rPr lang="en-US" sz="3000" dirty="0">
                <a:solidFill>
                  <a:srgbClr val="FF0000"/>
                </a:solidFill>
                <a:latin typeface="Times New Roman" panose="02020603050405020304" pitchFamily="18" charset="0"/>
                <a:cs typeface="Times New Roman" panose="02020603050405020304" pitchFamily="18" charset="0"/>
              </a:rPr>
              <a:t>b</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Phòng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chống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cảm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nắng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cảm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lạnh</a:t>
            </a: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9" name="Picture 4" descr="Estudio Clip art Bài tập về nhà Học sinh - png tải về - Miễn phí trong suốt  Phim Hoạt Hình png Tải về.">
            <a:extLst>
              <a:ext uri="{FF2B5EF4-FFF2-40B4-BE49-F238E27FC236}">
                <a16:creationId xmlns:a16="http://schemas.microsoft.com/office/drawing/2014/main" xmlns="" id="{E8E78922-909C-4199-BBDB-4F7E48162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1917" y="1772484"/>
            <a:ext cx="2283290" cy="11673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4721" y="3113359"/>
            <a:ext cx="10731997" cy="2068259"/>
          </a:xfrm>
          <a:prstGeom prst="rect">
            <a:avLst/>
          </a:prstGeom>
        </p:spPr>
        <p:txBody>
          <a:bodyPr wrap="square">
            <a:spAutoFit/>
          </a:bodyPr>
          <a:lstStyle/>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Che</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trực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gáy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hạn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ra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nóng</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súc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muối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000" dirty="0">
                <a:latin typeface="Times New Roman" panose="02020603050405020304" pitchFamily="18" charset="0"/>
                <a:ea typeface="Calibri" panose="020F0502020204030204" pitchFamily="34" charset="0"/>
                <a:cs typeface="Times New Roman" panose="02020603050405020304" pitchFamily="18" charset="0"/>
              </a:rPr>
              <a:t> 2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000" dirty="0">
                <a:latin typeface="Times New Roman" panose="02020603050405020304" pitchFamily="18" charset="0"/>
                <a:ea typeface="Calibri" panose="020F0502020204030204" pitchFamily="34" charset="0"/>
                <a:cs typeface="Times New Roman" panose="02020603050405020304" pitchFamily="18" charset="0"/>
              </a:rPr>
              <a:t> 4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r>
              <a:rPr lang="en-US" sz="3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thể</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32609" y="1577677"/>
            <a:ext cx="954659" cy="809245"/>
          </a:xfrm>
          <a:prstGeom prst="rect">
            <a:avLst/>
          </a:prstGeom>
        </p:spPr>
      </p:pic>
      <p:sp>
        <p:nvSpPr>
          <p:cNvPr id="11" name="TextBox 10"/>
          <p:cNvSpPr txBox="1"/>
          <p:nvPr/>
        </p:nvSpPr>
        <p:spPr>
          <a:xfrm>
            <a:off x="807509" y="2494202"/>
            <a:ext cx="8534408" cy="553998"/>
          </a:xfrm>
          <a:prstGeom prst="rect">
            <a:avLst/>
          </a:prstGeom>
          <a:noFill/>
        </p:spPr>
        <p:txBody>
          <a:bodyPr wrap="square" rtlCol="0">
            <a:spAutoFit/>
          </a:bodyPr>
          <a:lstStyle/>
          <a:p>
            <a:r>
              <a:rPr lang="en-US" sz="3000" dirty="0" err="1" smtClean="0">
                <a:latin typeface="Times New Roman" pitchFamily="18" charset="0"/>
                <a:cs typeface="Times New Roman" pitchFamily="18" charset="0"/>
              </a:rPr>
              <a:t>Nêu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pháp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lạnh</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520482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42" presetClass="exit" presetSubtype="0" fill="hold" grpId="1" nodeType="withEffect">
                                  <p:stCondLst>
                                    <p:cond delay="0"/>
                                  </p:stCondLst>
                                  <p:childTnLst>
                                    <p:animEffect transition="out" filter="fade">
                                      <p:cBhvr>
                                        <p:cTn id="25" dur="1000"/>
                                        <p:tgtEl>
                                          <p:spTgt spid="11"/>
                                        </p:tgtEl>
                                      </p:cBhvr>
                                    </p:animEffect>
                                    <p:anim calcmode="lin" valueType="num">
                                      <p:cBhvr>
                                        <p:cTn id="26" dur="1000"/>
                                        <p:tgtEl>
                                          <p:spTgt spid="11"/>
                                        </p:tgtEl>
                                        <p:attrNameLst>
                                          <p:attrName>ppt_x</p:attrName>
                                        </p:attrNameLst>
                                      </p:cBhvr>
                                      <p:tavLst>
                                        <p:tav tm="0">
                                          <p:val>
                                            <p:strVal val="ppt_x"/>
                                          </p:val>
                                        </p:tav>
                                        <p:tav tm="100000">
                                          <p:val>
                                            <p:strVal val="ppt_x"/>
                                          </p:val>
                                        </p:tav>
                                      </p:tavLst>
                                    </p:anim>
                                    <p:anim calcmode="lin" valueType="num">
                                      <p:cBhvr>
                                        <p:cTn id="27" dur="1000"/>
                                        <p:tgtEl>
                                          <p:spTgt spid="11"/>
                                        </p:tgtEl>
                                        <p:attrNameLst>
                                          <p:attrName>ppt_y</p:attrName>
                                        </p:attrNameLst>
                                      </p:cBhvr>
                                      <p:tavLst>
                                        <p:tav tm="0">
                                          <p:val>
                                            <p:strVal val="ppt_y"/>
                                          </p:val>
                                        </p:tav>
                                        <p:tav tm="100000">
                                          <p:val>
                                            <p:strVal val="ppt_y+.1"/>
                                          </p:val>
                                        </p:tav>
                                      </p:tavLst>
                                    </p:anim>
                                    <p:set>
                                      <p:cBhvr>
                                        <p:cTn id="2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6" name="Rounded Rectangle 25">
            <a:hlinkClick r:id="rId5" action="ppaction://hlinksldjump"/>
          </p:cNvPr>
          <p:cNvSpPr/>
          <p:nvPr/>
        </p:nvSpPr>
        <p:spPr>
          <a:xfrm>
            <a:off x="3732212" y="1600199"/>
            <a:ext cx="2023140" cy="1578127"/>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6052472" y="1600199"/>
            <a:ext cx="2023140" cy="1578127"/>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3756782" y="3374873"/>
            <a:ext cx="2023140" cy="1578127"/>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6052472" y="3374873"/>
            <a:ext cx="2023140" cy="1578127"/>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783322" y="391521"/>
            <a:ext cx="10340290"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smtClean="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Số</a:t>
            </a:r>
            <a:r>
              <a:rPr lang="en-US" sz="6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MẮN</a:t>
            </a:r>
          </a:p>
        </p:txBody>
      </p:sp>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618" y="845531"/>
            <a:ext cx="495171" cy="438150"/>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9002" y="1207472"/>
            <a:ext cx="495171" cy="438150"/>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7869" y="680278"/>
            <a:ext cx="495171" cy="43815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8937" y="478509"/>
            <a:ext cx="714189" cy="119062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711622" y="-693733"/>
            <a:ext cx="609441" cy="609600"/>
          </a:xfrm>
          <a:prstGeom prst="rect">
            <a:avLst/>
          </a:prstGeom>
        </p:spPr>
      </p:pic>
    </p:spTree>
    <p:extLst>
      <p:ext uri="{BB962C8B-B14F-4D97-AF65-F5344CB8AC3E}">
        <p14:creationId xmlns:p14="http://schemas.microsoft.com/office/powerpoint/2010/main" val="18205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par>
                                <p:cTn id="11" presetID="3" presetClass="mediacall" presetSubtype="0" fill="hold" nodeType="withEffect">
                                  <p:stCondLst>
                                    <p:cond delay="0"/>
                                  </p:stCondLst>
                                  <p:childTnLst>
                                    <p:cmd type="call" cmd="stop">
                                      <p:cBhvr>
                                        <p:cTn id="12" dur="1" fill="hold"/>
                                        <p:tgtEl>
                                          <p:spTgt spid="3"/>
                                        </p:tgtEl>
                                      </p:cBhvr>
                                    </p:cmd>
                                  </p:childTnLst>
                                </p:cTn>
                              </p:par>
                              <p:par>
                                <p:cTn id="13" presetID="3" presetClass="mediacall" presetSubtype="0" fill="hold" nodeType="withEffect">
                                  <p:stCondLst>
                                    <p:cond delay="0"/>
                                  </p:stCondLst>
                                  <p:childTnLst>
                                    <p:cmd type="call" cmd="stop">
                                      <p:cBhvr>
                                        <p:cTn id="14" dur="1" fill="hold"/>
                                        <p:tgtEl>
                                          <p:spTgt spid="3"/>
                                        </p:tgtEl>
                                      </p:cBhvr>
                                    </p:cmd>
                                  </p:childTnLst>
                                </p:cTn>
                              </p:par>
                              <p:par>
                                <p:cTn id="15" presetID="3" presetClass="mediacall" presetSubtype="0" fill="hold" nodeType="withEffect">
                                  <p:stCondLst>
                                    <p:cond delay="0"/>
                                  </p:stCondLst>
                                  <p:childTnLst>
                                    <p:cmd type="call" cmd="stop">
                                      <p:cBhvr>
                                        <p:cTn id="16" dur="1" fill="hold"/>
                                        <p:tgtEl>
                                          <p:spTgt spid="3"/>
                                        </p:tgtEl>
                                      </p:cBhvr>
                                    </p:cmd>
                                  </p:childTnLst>
                                </p:cTn>
                              </p:par>
                              <p:par>
                                <p:cTn id="17" presetID="3" presetClass="mediacall" presetSubtype="0" fill="hold" nodeType="withEffect">
                                  <p:stCondLst>
                                    <p:cond delay="0"/>
                                  </p:stCondLst>
                                  <p:childTnLst>
                                    <p:cmd type="call" cmd="stop">
                                      <p:cBhvr>
                                        <p:cTn id="18" dur="1" fill="hold"/>
                                        <p:tgtEl>
                                          <p:spTgt spid="3"/>
                                        </p:tgtEl>
                                      </p:cBhvr>
                                    </p:cmd>
                                  </p:childTnLst>
                                </p:cTn>
                              </p:par>
                              <p:par>
                                <p:cTn id="19" presetID="3" presetClass="mediacall" presetSubtype="0" fill="hold" nodeType="withEffect">
                                  <p:stCondLst>
                                    <p:cond delay="0"/>
                                  </p:stCondLst>
                                  <p:childTnLst>
                                    <p:cmd type="call" cmd="stop">
                                      <p:cBhvr>
                                        <p:cTn id="20" dur="1" fill="hold"/>
                                        <p:tgtEl>
                                          <p:spTgt spid="3"/>
                                        </p:tgtEl>
                                      </p:cBhvr>
                                    </p:cmd>
                                  </p:childTnLst>
                                </p:cTn>
                              </p:par>
                              <p:par>
                                <p:cTn id="21" presetID="3" presetClass="mediacall" presetSubtype="0" fill="hold" nodeType="withEffect">
                                  <p:stCondLst>
                                    <p:cond delay="0"/>
                                  </p:stCondLst>
                                  <p:childTnLst>
                                    <p:cmd type="call" cmd="stop">
                                      <p:cBhvr>
                                        <p:cTn id="22" dur="1" fill="hold"/>
                                        <p:tgtEl>
                                          <p:spTgt spid="3"/>
                                        </p:tgtEl>
                                      </p:cBhvr>
                                    </p:cmd>
                                  </p:childTnLst>
                                </p:cTn>
                              </p:par>
                              <p:par>
                                <p:cTn id="23" presetID="3" presetClass="mediacall" presetSubtype="0" fill="hold" nodeType="withEffect">
                                  <p:stCondLst>
                                    <p:cond delay="0"/>
                                  </p:stCondLst>
                                  <p:childTnLst>
                                    <p:cmd type="call" cmd="stop">
                                      <p:cBhvr>
                                        <p:cTn id="24" dur="1" fill="hold"/>
                                        <p:tgtEl>
                                          <p:spTgt spid="3"/>
                                        </p:tgtEl>
                                      </p:cBhvr>
                                    </p:cmd>
                                  </p:childTnLst>
                                </p:cTn>
                              </p:par>
                              <p:par>
                                <p:cTn id="25" presetID="3" presetClass="mediacall" presetSubtype="0" fill="hold" nodeType="withEffect">
                                  <p:stCondLst>
                                    <p:cond delay="0"/>
                                  </p:stCondLst>
                                  <p:childTnLst>
                                    <p:cmd type="call" cmd="stop">
                                      <p:cBhvr>
                                        <p:cTn id="26" dur="1" fill="hold"/>
                                        <p:tgtEl>
                                          <p:spTgt spid="3"/>
                                        </p:tgtEl>
                                      </p:cBhvr>
                                    </p:cmd>
                                  </p:childTnLst>
                                </p:cTn>
                              </p:par>
                              <p:par>
                                <p:cTn id="27" presetID="3" presetClass="mediacall" presetSubtype="0" fill="hold" nodeType="withEffect">
                                  <p:stCondLst>
                                    <p:cond delay="0"/>
                                  </p:stCondLst>
                                  <p:childTnLst>
                                    <p:cmd type="call" cmd="stop">
                                      <p:cBhvr>
                                        <p:cTn id="28" dur="1" fill="hold"/>
                                        <p:tgtEl>
                                          <p:spTgt spid="3"/>
                                        </p:tgtEl>
                                      </p:cBhvr>
                                    </p:cmd>
                                  </p:childTnLst>
                                </p:cTn>
                              </p:par>
                              <p:par>
                                <p:cTn id="29" presetID="3" presetClass="mediacall" presetSubtype="0" fill="hold" nodeType="withEffect">
                                  <p:stCondLst>
                                    <p:cond delay="0"/>
                                  </p:stCondLst>
                                  <p:childTnLst>
                                    <p:cmd type="call" cmd="stop">
                                      <p:cBhvr>
                                        <p:cTn id="30" dur="1" fill="hold"/>
                                        <p:tgtEl>
                                          <p:spTgt spid="3"/>
                                        </p:tgtEl>
                                      </p:cBhvr>
                                    </p:cmd>
                                  </p:childTnLst>
                                </p:cTn>
                              </p:par>
                              <p:par>
                                <p:cTn id="31" presetID="3" presetClass="mediacall" presetSubtype="0" fill="hold" nodeType="withEffect">
                                  <p:stCondLst>
                                    <p:cond delay="0"/>
                                  </p:stCondLst>
                                  <p:childTnLst>
                                    <p:cmd type="call" cmd="stop">
                                      <p:cBhvr>
                                        <p:cTn id="32" dur="1" fill="hold"/>
                                        <p:tgtEl>
                                          <p:spTgt spid="3"/>
                                        </p:tgtEl>
                                      </p:cBhvr>
                                    </p:cmd>
                                  </p:childTnLst>
                                </p:cTn>
                              </p:par>
                              <p:par>
                                <p:cTn id="33" presetID="3" presetClass="mediacall" presetSubtype="0" fill="hold" nodeType="withEffect">
                                  <p:stCondLst>
                                    <p:cond delay="0"/>
                                  </p:stCondLst>
                                  <p:childTnLst>
                                    <p:cmd type="call" cmd="stop">
                                      <p:cBhvr>
                                        <p:cTn id="34" dur="1" fill="hold"/>
                                        <p:tgtEl>
                                          <p:spTgt spid="3"/>
                                        </p:tgtEl>
                                      </p:cBhvr>
                                    </p:cmd>
                                  </p:childTnLst>
                                </p:cTn>
                              </p:par>
                              <p:par>
                                <p:cTn id="35" presetID="3" presetClass="mediacall" presetSubtype="0" fill="hold" nodeType="withEffect">
                                  <p:stCondLst>
                                    <p:cond delay="0"/>
                                  </p:stCondLst>
                                  <p:childTnLst>
                                    <p:cmd type="call" cmd="stop">
                                      <p:cBhvr>
                                        <p:cTn id="36" dur="1" fill="hold"/>
                                        <p:tgtEl>
                                          <p:spTgt spid="3"/>
                                        </p:tgtEl>
                                      </p:cBhvr>
                                    </p:cmd>
                                  </p:childTnLst>
                                </p:cTn>
                              </p:par>
                              <p:par>
                                <p:cTn id="37" presetID="3" presetClass="mediacall" presetSubtype="0" fill="hold" nodeType="withEffect">
                                  <p:stCondLst>
                                    <p:cond delay="0"/>
                                  </p:stCondLst>
                                  <p:childTnLst>
                                    <p:cmd type="call" cmd="stop">
                                      <p:cBhvr>
                                        <p:cTn id="38" dur="1" fill="hold"/>
                                        <p:tgtEl>
                                          <p:spTgt spid="3"/>
                                        </p:tgtEl>
                                      </p:cBhvr>
                                    </p:cmd>
                                  </p:childTnLst>
                                </p:cTn>
                              </p:par>
                              <p:par>
                                <p:cTn id="39" presetID="3" presetClass="mediacall" presetSubtype="0" fill="hold" nodeType="withEffect">
                                  <p:stCondLst>
                                    <p:cond delay="0"/>
                                  </p:stCondLst>
                                  <p:childTnLst>
                                    <p:cmd type="call" cmd="stop">
                                      <p:cBhvr>
                                        <p:cTn id="40" dur="1" fill="hold"/>
                                        <p:tgtEl>
                                          <p:spTgt spid="3"/>
                                        </p:tgtEl>
                                      </p:cBhvr>
                                    </p:cmd>
                                  </p:childTnLst>
                                </p:cTn>
                              </p:par>
                              <p:par>
                                <p:cTn id="41" presetID="3" presetClass="mediacall" presetSubtype="0" fill="hold" nodeType="withEffect">
                                  <p:stCondLst>
                                    <p:cond delay="0"/>
                                  </p:stCondLst>
                                  <p:childTnLst>
                                    <p:cmd type="call" cmd="stop">
                                      <p:cBhvr>
                                        <p:cTn id="42" dur="1" fill="hold"/>
                                        <p:tgtEl>
                                          <p:spTgt spid="3"/>
                                        </p:tgtEl>
                                      </p:cBhvr>
                                    </p:cmd>
                                  </p:childTnLst>
                                </p:cTn>
                              </p:par>
                              <p:par>
                                <p:cTn id="43" presetID="3" presetClass="mediacall" presetSubtype="0" fill="hold" nodeType="withEffect">
                                  <p:stCondLst>
                                    <p:cond delay="0"/>
                                  </p:stCondLst>
                                  <p:childTnLst>
                                    <p:cmd type="call" cmd="stop">
                                      <p:cBhvr>
                                        <p:cTn id="44" dur="1" fill="hold"/>
                                        <p:tgtEl>
                                          <p:spTgt spid="3"/>
                                        </p:tgtEl>
                                      </p:cBhvr>
                                    </p:cmd>
                                  </p:childTnLst>
                                </p:cTn>
                              </p:par>
                              <p:par>
                                <p:cTn id="45" presetID="3" presetClass="mediacall" presetSubtype="0" fill="hold" nodeType="withEffect">
                                  <p:stCondLst>
                                    <p:cond delay="0"/>
                                  </p:stCondLst>
                                  <p:childTnLst>
                                    <p:cmd type="call" cmd="stop">
                                      <p:cBhvr>
                                        <p:cTn id="46" dur="1" fill="hold"/>
                                        <p:tgtEl>
                                          <p:spTgt spid="3"/>
                                        </p:tgtEl>
                                      </p:cBhvr>
                                    </p:cmd>
                                  </p:childTnLst>
                                </p:cTn>
                              </p:par>
                              <p:par>
                                <p:cTn id="47" presetID="3" presetClass="mediacall" presetSubtype="0" fill="hold" nodeType="withEffect">
                                  <p:stCondLst>
                                    <p:cond delay="0"/>
                                  </p:stCondLst>
                                  <p:childTnLst>
                                    <p:cmd type="call" cmd="stop">
                                      <p:cBhvr>
                                        <p:cTn id="48" dur="1" fill="hold"/>
                                        <p:tgtEl>
                                          <p:spTgt spid="3"/>
                                        </p:tgtEl>
                                      </p:cBhvr>
                                    </p:cmd>
                                  </p:childTnLst>
                                </p:cTn>
                              </p:par>
                              <p:par>
                                <p:cTn id="49" presetID="3" presetClass="mediacall" presetSubtype="0" fill="hold" nodeType="withEffect">
                                  <p:stCondLst>
                                    <p:cond delay="0"/>
                                  </p:stCondLst>
                                  <p:childTnLst>
                                    <p:cmd type="call" cmd="stop">
                                      <p:cBhvr>
                                        <p:cTn id="50" dur="1" fill="hold"/>
                                        <p:tgtEl>
                                          <p:spTgt spid="3"/>
                                        </p:tgtEl>
                                      </p:cBhvr>
                                    </p:cmd>
                                  </p:childTnLst>
                                </p:cTn>
                              </p:par>
                              <p:par>
                                <p:cTn id="51" presetID="1" presetClass="mediacall" presetSubtype="0" fill="hold" nodeType="withEffect">
                                  <p:stCondLst>
                                    <p:cond delay="0"/>
                                  </p:stCondLst>
                                  <p:childTnLst>
                                    <p:cmd type="call" cmd="playFrom(0.0)">
                                      <p:cBhvr>
                                        <p:cTn id="52" dur="304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26"/>
                                        </p:tgtEl>
                                        <p:attrNameLst>
                                          <p:attrName>fillcolor</p:attrName>
                                        </p:attrNameLst>
                                      </p:cBhvr>
                                      <p:to>
                                        <a:srgbClr val="000000"/>
                                      </p:to>
                                    </p:animClr>
                                    <p:set>
                                      <p:cBhvr>
                                        <p:cTn id="58" dur="500" fill="hold"/>
                                        <p:tgtEl>
                                          <p:spTgt spid="26"/>
                                        </p:tgtEl>
                                        <p:attrNameLst>
                                          <p:attrName>fill.type</p:attrName>
                                        </p:attrNameLst>
                                      </p:cBhvr>
                                      <p:to>
                                        <p:strVal val="solid"/>
                                      </p:to>
                                    </p:set>
                                    <p:set>
                                      <p:cBhvr>
                                        <p:cTn id="59"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7"/>
                                        </p:tgtEl>
                                        <p:attrNameLst>
                                          <p:attrName>fillcolor</p:attrName>
                                        </p:attrNameLst>
                                      </p:cBhvr>
                                      <p:to>
                                        <a:srgbClr val="000000"/>
                                      </p:to>
                                    </p:animClr>
                                    <p:set>
                                      <p:cBhvr>
                                        <p:cTn id="65" dur="500" fill="hold"/>
                                        <p:tgtEl>
                                          <p:spTgt spid="27"/>
                                        </p:tgtEl>
                                        <p:attrNameLst>
                                          <p:attrName>fill.type</p:attrName>
                                        </p:attrNameLst>
                                      </p:cBhvr>
                                      <p:to>
                                        <p:strVal val="solid"/>
                                      </p:to>
                                    </p:set>
                                    <p:set>
                                      <p:cBhvr>
                                        <p:cTn id="66"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28"/>
                                        </p:tgtEl>
                                        <p:attrNameLst>
                                          <p:attrName>fillcolor</p:attrName>
                                        </p:attrNameLst>
                                      </p:cBhvr>
                                      <p:to>
                                        <a:srgbClr val="000000"/>
                                      </p:to>
                                    </p:animClr>
                                    <p:set>
                                      <p:cBhvr>
                                        <p:cTn id="72" dur="500" fill="hold"/>
                                        <p:tgtEl>
                                          <p:spTgt spid="28"/>
                                        </p:tgtEl>
                                        <p:attrNameLst>
                                          <p:attrName>fill.type</p:attrName>
                                        </p:attrNameLst>
                                      </p:cBhvr>
                                      <p:to>
                                        <p:strVal val="solid"/>
                                      </p:to>
                                    </p:set>
                                    <p:set>
                                      <p:cBhvr>
                                        <p:cTn id="73"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35"/>
                                        </p:tgtEl>
                                        <p:attrNameLst>
                                          <p:attrName>fillcolor</p:attrName>
                                        </p:attrNameLst>
                                      </p:cBhvr>
                                      <p:to>
                                        <a:srgbClr val="000000"/>
                                      </p:to>
                                    </p:animClr>
                                    <p:set>
                                      <p:cBhvr>
                                        <p:cTn id="79" dur="500" fill="hold"/>
                                        <p:tgtEl>
                                          <p:spTgt spid="35"/>
                                        </p:tgtEl>
                                        <p:attrNameLst>
                                          <p:attrName>fill.type</p:attrName>
                                        </p:attrNameLst>
                                      </p:cBhvr>
                                      <p:to>
                                        <p:strVal val="solid"/>
                                      </p:to>
                                    </p:set>
                                    <p:set>
                                      <p:cBhvr>
                                        <p:cTn id="80"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81" fill="hold" display="0">
                  <p:stCondLst>
                    <p:cond delay="indefinite"/>
                  </p:stCondLst>
                  <p:endCondLst>
                    <p:cond evt="onStopAudio" delay="0">
                      <p:tgtEl>
                        <p:sldTgt/>
                      </p:tgtEl>
                    </p:cond>
                  </p:endCondLst>
                </p:cTn>
                <p:tgtEl>
                  <p:spTgt spid="3"/>
                </p:tgtEl>
              </p:cMediaNode>
            </p:audio>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1430" y="3769131"/>
            <a:ext cx="1086217"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4392" y="4515854"/>
            <a:ext cx="812677"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59280" y="5130390"/>
            <a:ext cx="520255" cy="566575"/>
          </a:xfrm>
          <a:prstGeom prst="rect">
            <a:avLst/>
          </a:prstGeom>
        </p:spPr>
      </p:pic>
      <p:sp>
        <p:nvSpPr>
          <p:cNvPr id="4" name="Snip Diagonal Corner Rectangle 3"/>
          <p:cNvSpPr/>
          <p:nvPr/>
        </p:nvSpPr>
        <p:spPr>
          <a:xfrm>
            <a:off x="0" y="97563"/>
            <a:ext cx="12188825" cy="142643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836612" y="2160267"/>
            <a:ext cx="5178839"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A. </a:t>
            </a:r>
            <a:r>
              <a:rPr lang="en-US" sz="3200" noProof="0" dirty="0" smtClean="0">
                <a:solidFill>
                  <a:schemeClr val="tx1"/>
                </a:solidFill>
                <a:latin typeface="Times New Roman" pitchFamily="18" charset="0"/>
                <a:cs typeface="Times New Roman" pitchFamily="18" charset="0"/>
              </a:rPr>
              <a:t>1, 3</a:t>
            </a:r>
            <a:endParaRPr lang="en-US" sz="3200" dirty="0">
              <a:solidFill>
                <a:schemeClr val="tx1"/>
              </a:solidFill>
              <a:latin typeface="Times New Roman" pitchFamily="18" charset="0"/>
              <a:cs typeface="Times New Roman" pitchFamily="18" charset="0"/>
            </a:endParaRPr>
          </a:p>
        </p:txBody>
      </p:sp>
      <p:sp>
        <p:nvSpPr>
          <p:cNvPr id="40" name="Cloud 39"/>
          <p:cNvSpPr/>
          <p:nvPr/>
        </p:nvSpPr>
        <p:spPr>
          <a:xfrm>
            <a:off x="-683167" y="4902196"/>
            <a:ext cx="56696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29051" y="4702500"/>
            <a:ext cx="891188"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261834" y="2133600"/>
            <a:ext cx="5166578"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B. </a:t>
            </a:r>
            <a:r>
              <a:rPr lang="en-US" sz="3200" dirty="0" smtClean="0">
                <a:solidFill>
                  <a:schemeClr val="tx1"/>
                </a:solidFill>
                <a:latin typeface="Times New Roman" pitchFamily="18" charset="0"/>
                <a:cs typeface="Times New Roman" pitchFamily="18" charset="0"/>
              </a:rPr>
              <a:t>1, 2, 3</a:t>
            </a:r>
            <a:r>
              <a:rPr lang="en-US" sz="3200" dirty="0" smtClean="0">
                <a:solidFill>
                  <a:schemeClr val="tx1"/>
                </a:solidFill>
                <a:latin typeface="+mj-lt"/>
              </a:rPr>
              <a:t> </a:t>
            </a:r>
            <a:r>
              <a:rPr lang="en-US" sz="3200" dirty="0">
                <a:solidFill>
                  <a:schemeClr val="tx1"/>
                </a:solidFill>
                <a:latin typeface="+mj-lt"/>
              </a:rPr>
              <a:t>           </a:t>
            </a:r>
            <a:endParaRPr kumimoji="0" lang="vi-VN" sz="3200" b="0" i="0" u="none" strike="noStrike" kern="1200" cap="none" spc="0" normalizeH="0" baseline="0" noProof="0" dirty="0">
              <a:ln>
                <a:noFill/>
              </a:ln>
              <a:solidFill>
                <a:schemeClr val="tx1"/>
              </a:solidFill>
              <a:effectLst/>
              <a:uLnTx/>
              <a:uFillTx/>
              <a:latin typeface="+mj-lt"/>
              <a:cs typeface="Times New Roman" pitchFamily="18" charset="0"/>
            </a:endParaRPr>
          </a:p>
        </p:txBody>
      </p:sp>
      <p:sp>
        <p:nvSpPr>
          <p:cNvPr id="43" name="Rectangle 42"/>
          <p:cNvSpPr/>
          <p:nvPr/>
        </p:nvSpPr>
        <p:spPr>
          <a:xfrm>
            <a:off x="836612" y="3232888"/>
            <a:ext cx="5214926"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C. </a:t>
            </a:r>
            <a:r>
              <a:rPr lang="en-US" sz="3200" dirty="0" smtClean="0">
                <a:solidFill>
                  <a:schemeClr val="tx1"/>
                </a:solidFill>
                <a:latin typeface="Times New Roman" pitchFamily="18" charset="0"/>
                <a:cs typeface="Times New Roman" pitchFamily="18" charset="0"/>
              </a:rPr>
              <a:t>1, 4</a:t>
            </a:r>
            <a:r>
              <a:rPr lang="en-US" sz="3200" dirty="0">
                <a:solidFill>
                  <a:schemeClr val="tx1"/>
                </a:solidFill>
                <a:latin typeface="Times New Roman" pitchFamily="18" charset="0"/>
                <a:cs typeface="Times New Roman" pitchFamily="18" charset="0"/>
              </a:rPr>
              <a:t> </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4" name="Rectangle 43"/>
          <p:cNvSpPr/>
          <p:nvPr/>
        </p:nvSpPr>
        <p:spPr>
          <a:xfrm>
            <a:off x="6225748" y="3237077"/>
            <a:ext cx="5202664"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D. </a:t>
            </a:r>
            <a:r>
              <a:rPr lang="en-US" sz="3200" dirty="0" smtClean="0">
                <a:solidFill>
                  <a:schemeClr val="tx1"/>
                </a:solidFill>
                <a:latin typeface="Times New Roman" pitchFamily="18" charset="0"/>
                <a:cs typeface="Times New Roman" pitchFamily="18" charset="0"/>
              </a:rPr>
              <a:t>1, 3, 4</a:t>
            </a:r>
            <a:endParaRPr lang="en-US" sz="3200" dirty="0">
              <a:solidFill>
                <a:schemeClr val="tx1"/>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09506" y="1993930"/>
            <a:ext cx="884906"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47211" y="3266252"/>
            <a:ext cx="80432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23880" y="3277850"/>
            <a:ext cx="80453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87793" y="1994792"/>
            <a:ext cx="804532" cy="707197"/>
          </a:xfrm>
          <a:prstGeom prst="rect">
            <a:avLst/>
          </a:prstGeom>
        </p:spPr>
      </p:pic>
      <p:sp>
        <p:nvSpPr>
          <p:cNvPr id="57" name="Cloud 56">
            <a:hlinkClick r:id="rId15" action="ppaction://hlinksldjump"/>
          </p:cNvPr>
          <p:cNvSpPr/>
          <p:nvPr/>
        </p:nvSpPr>
        <p:spPr>
          <a:xfrm>
            <a:off x="763160" y="4659443"/>
            <a:ext cx="2358597"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F80DCF72-C610-8AD6-EEA3-DD8146F58411}"/>
              </a:ext>
            </a:extLst>
          </p:cNvPr>
          <p:cNvSpPr txBox="1"/>
          <p:nvPr/>
        </p:nvSpPr>
        <p:spPr>
          <a:xfrm>
            <a:off x="-37874" y="152400"/>
            <a:ext cx="12179144" cy="1477328"/>
          </a:xfrm>
          <a:prstGeom prst="rect">
            <a:avLst/>
          </a:prstGeom>
          <a:noFill/>
        </p:spPr>
        <p:txBody>
          <a:bodyPr wrap="square" rtlCol="0">
            <a:spAutoFit/>
          </a:bodyPr>
          <a:lstStyle/>
          <a:p>
            <a:pPr lvl="0" algn="ctr" defTabSz="914400"/>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1: </a:t>
            </a:r>
            <a:r>
              <a:rPr lang="en-US" sz="3000" b="1" dirty="0" err="1">
                <a:solidFill>
                  <a:prstClr val="black"/>
                </a:solidFill>
                <a:latin typeface="Times New Roman" pitchFamily="18" charset="0"/>
                <a:cs typeface="Times New Roman" pitchFamily="18" charset="0"/>
              </a:rPr>
              <a:t>Khi</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lao</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động</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nặng</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cơ</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thể</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sẽ</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toả</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nhiệt</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bằng</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cách</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nào</a:t>
            </a:r>
            <a:r>
              <a:rPr lang="en-US" sz="3000" b="1" dirty="0">
                <a:solidFill>
                  <a:prstClr val="black"/>
                </a:solidFill>
                <a:latin typeface="Times New Roman" pitchFamily="18" charset="0"/>
                <a:cs typeface="Times New Roman" pitchFamily="18" charset="0"/>
              </a:rPr>
              <a:t>?</a:t>
            </a:r>
          </a:p>
          <a:p>
            <a:pPr lvl="0" algn="ctr" defTabSz="914400"/>
            <a:endParaRPr lang="en-US" sz="3000" b="1" dirty="0">
              <a:solidFill>
                <a:prstClr val="black"/>
              </a:solidFill>
              <a:latin typeface="Times New Roman" pitchFamily="18" charset="0"/>
              <a:cs typeface="Times New Roman" pitchFamily="18" charset="0"/>
            </a:endParaRPr>
          </a:p>
          <a:p>
            <a:pPr lvl="0" algn="ctr" defTabSz="914400"/>
            <a:r>
              <a:rPr lang="en-US" sz="3000" b="1" dirty="0">
                <a:solidFill>
                  <a:prstClr val="black"/>
                </a:solidFill>
                <a:latin typeface="Times New Roman" pitchFamily="18" charset="0"/>
                <a:cs typeface="Times New Roman" pitchFamily="18" charset="0"/>
              </a:rPr>
              <a:t>1. </a:t>
            </a:r>
            <a:r>
              <a:rPr lang="en-US" sz="3000" b="1" dirty="0" err="1">
                <a:solidFill>
                  <a:prstClr val="black"/>
                </a:solidFill>
                <a:latin typeface="Times New Roman" pitchFamily="18" charset="0"/>
                <a:cs typeface="Times New Roman" pitchFamily="18" charset="0"/>
              </a:rPr>
              <a:t>Dãn</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mạch</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máu</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dưới</a:t>
            </a:r>
            <a:r>
              <a:rPr lang="en-US" sz="3000" b="1" dirty="0">
                <a:solidFill>
                  <a:prstClr val="black"/>
                </a:solidFill>
                <a:latin typeface="Times New Roman" pitchFamily="18" charset="0"/>
                <a:cs typeface="Times New Roman" pitchFamily="18" charset="0"/>
              </a:rPr>
              <a:t> da      2. Run      3. </a:t>
            </a:r>
            <a:r>
              <a:rPr lang="en-US" sz="3000" b="1" dirty="0" err="1">
                <a:solidFill>
                  <a:prstClr val="black"/>
                </a:solidFill>
                <a:latin typeface="Times New Roman" pitchFamily="18" charset="0"/>
                <a:cs typeface="Times New Roman" pitchFamily="18" charset="0"/>
              </a:rPr>
              <a:t>Vã</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mồ</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hôi</a:t>
            </a:r>
            <a:r>
              <a:rPr lang="en-US" sz="3000" b="1" dirty="0">
                <a:solidFill>
                  <a:prstClr val="black"/>
                </a:solidFill>
                <a:latin typeface="Times New Roman" pitchFamily="18" charset="0"/>
                <a:cs typeface="Times New Roman" pitchFamily="18" charset="0"/>
              </a:rPr>
              <a:t>        4. </a:t>
            </a:r>
            <a:r>
              <a:rPr lang="en-US" sz="3000" b="1" dirty="0" err="1">
                <a:solidFill>
                  <a:prstClr val="black"/>
                </a:solidFill>
                <a:latin typeface="Times New Roman" pitchFamily="18" charset="0"/>
                <a:cs typeface="Times New Roman" pitchFamily="18" charset="0"/>
              </a:rPr>
              <a:t>Sởn</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gai</a:t>
            </a:r>
            <a:r>
              <a:rPr lang="en-US" sz="3000" b="1" dirty="0">
                <a:solidFill>
                  <a:prstClr val="black"/>
                </a:solidFill>
                <a:latin typeface="Times New Roman" pitchFamily="18" charset="0"/>
                <a:cs typeface="Times New Roman" pitchFamily="18" charset="0"/>
              </a:rPr>
              <a:t> </a:t>
            </a:r>
            <a:r>
              <a:rPr lang="en-US" sz="3000" b="1" dirty="0" err="1">
                <a:solidFill>
                  <a:prstClr val="black"/>
                </a:solidFill>
                <a:latin typeface="Times New Roman" pitchFamily="18" charset="0"/>
                <a:cs typeface="Times New Roman" pitchFamily="18" charset="0"/>
              </a:rPr>
              <a:t>ốc</a:t>
            </a:r>
            <a:endParaRPr lang="en-US" sz="30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16" cstate="print">
            <a:extLst>
              <a:ext uri="{28A0092B-C50C-407E-A947-70E740481C1C}">
                <a14:useLocalDpi xmlns:a14="http://schemas.microsoft.com/office/drawing/2010/main" val="0"/>
              </a:ext>
            </a:extLst>
          </a:blip>
          <a:srcRect l="53866" t="15130" r="7572" b="13953"/>
          <a:stretch/>
        </p:blipFill>
        <p:spPr>
          <a:xfrm>
            <a:off x="8634139" y="4418775"/>
            <a:ext cx="1858297" cy="1825952"/>
          </a:xfrm>
          <a:prstGeom prst="rect">
            <a:avLst/>
          </a:prstGeom>
        </p:spPr>
      </p:pic>
      <p:sp>
        <p:nvSpPr>
          <p:cNvPr id="6" name="Oval 5"/>
          <p:cNvSpPr/>
          <p:nvPr/>
        </p:nvSpPr>
        <p:spPr>
          <a:xfrm>
            <a:off x="8948445" y="4911094"/>
            <a:ext cx="1326881" cy="8553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endParaRPr lang="en-US" b="1" dirty="0">
              <a:solidFill>
                <a:schemeClr val="tx1"/>
              </a:solidFill>
              <a:latin typeface="Times New Roman" pitchFamily="18" charset="0"/>
              <a:cs typeface="Times New Roman" pitchFamily="18" charset="0"/>
            </a:endParaRPr>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l="9477" t="17823" r="55450" b="18177"/>
          <a:stretch/>
        </p:blipFill>
        <p:spPr>
          <a:xfrm>
            <a:off x="8609012" y="4418775"/>
            <a:ext cx="1858366" cy="1811925"/>
          </a:xfrm>
          <a:prstGeom prst="rect">
            <a:avLst/>
          </a:prstGeom>
        </p:spPr>
      </p:pic>
    </p:spTree>
    <p:extLst>
      <p:ext uri="{BB962C8B-B14F-4D97-AF65-F5344CB8AC3E}">
        <p14:creationId xmlns:p14="http://schemas.microsoft.com/office/powerpoint/2010/main" val="36666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3.75E-6 -2.60116E-6 L 0.16628 -0.11745 " pathEditMode="relative" rAng="0" ptsTypes="AA">
                                      <p:cBhvr>
                                        <p:cTn id="47" dur="2000" fill="hold"/>
                                        <p:tgtEl>
                                          <p:spTgt spid="8"/>
                                        </p:tgtEl>
                                        <p:attrNameLst>
                                          <p:attrName>ppt_x</p:attrName>
                                          <p:attrName>ppt_y</p:attrName>
                                        </p:attrNameLst>
                                      </p:cBhvr>
                                      <p:rCtr x="8307" y="-587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50" fill="hold"/>
                                        <p:tgtEl>
                                          <p:spTgt spid="26"/>
                                        </p:tgtEl>
                                        <p:attrNameLst>
                                          <p:attrName>fillcolor</p:attrName>
                                        </p:attrNameLst>
                                      </p:cBhvr>
                                      <p:to>
                                        <a:srgbClr val="FFF2CC"/>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23" presetClass="entr" presetSubtype="32" fill="hold" nodeType="withEffect">
                                  <p:stCondLst>
                                    <p:cond delay="100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50" fill="hold"/>
                                        <p:tgtEl>
                                          <p:spTgt spid="47"/>
                                        </p:tgtEl>
                                        <p:attrNameLst>
                                          <p:attrName>ppt_w</p:attrName>
                                        </p:attrNameLst>
                                      </p:cBhvr>
                                      <p:tavLst>
                                        <p:tav tm="0">
                                          <p:val>
                                            <p:strVal val="4*#ppt_w"/>
                                          </p:val>
                                        </p:tav>
                                        <p:tav tm="100000">
                                          <p:val>
                                            <p:strVal val="#ppt_w"/>
                                          </p:val>
                                        </p:tav>
                                      </p:tavLst>
                                    </p:anim>
                                    <p:anim calcmode="lin" valueType="num">
                                      <p:cBhvr>
                                        <p:cTn id="5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eck mark.wav"/>
                                        </p:tgtEl>
                                      </p:cMediaNode>
                                    </p:audio>
                                  </p:subTnLst>
                                </p:cTn>
                              </p:par>
                              <p:par>
                                <p:cTn id="59" presetID="1" presetClass="emph" presetSubtype="2" fill="hold" nodeType="withEffect">
                                  <p:stCondLst>
                                    <p:cond delay="1000"/>
                                  </p:stCondLst>
                                  <p:childTnLst>
                                    <p:animClr clrSpc="rgb" dir="cw">
                                      <p:cBhvr>
                                        <p:cTn id="60" dur="250" fill="hold"/>
                                        <p:tgtEl>
                                          <p:spTgt spid="26"/>
                                        </p:tgtEl>
                                        <p:attrNameLst>
                                          <p:attrName>fillcolor</p:attrName>
                                        </p:attrNameLst>
                                      </p:cBhvr>
                                      <p:to>
                                        <a:srgbClr val="00B050"/>
                                      </p:to>
                                    </p:animClr>
                                    <p:set>
                                      <p:cBhvr>
                                        <p:cTn id="61" dur="250" fill="hold"/>
                                        <p:tgtEl>
                                          <p:spTgt spid="26"/>
                                        </p:tgtEl>
                                        <p:attrNameLst>
                                          <p:attrName>fill.type</p:attrName>
                                        </p:attrNameLst>
                                      </p:cBhvr>
                                      <p:to>
                                        <p:strVal val="solid"/>
                                      </p:to>
                                    </p:set>
                                    <p:set>
                                      <p:cBhvr>
                                        <p:cTn id="6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3" restart="whenNotActive" fill="hold" evtFilter="cancelBubble" nodeType="interactiveSeq">
                <p:stCondLst>
                  <p:cond evt="onClick" delay="0">
                    <p:tgtEl>
                      <p:spTgt spid="42"/>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50" fill="hold"/>
                                        <p:tgtEl>
                                          <p:spTgt spid="42"/>
                                        </p:tgtEl>
                                        <p:attrNameLst>
                                          <p:attrName>fillcolor</p:attrName>
                                        </p:attrNameLst>
                                      </p:cBhvr>
                                      <p:to>
                                        <a:srgbClr val="FFF2CC"/>
                                      </p:to>
                                    </p:animClr>
                                    <p:set>
                                      <p:cBhvr>
                                        <p:cTn id="68" dur="250" fill="hold"/>
                                        <p:tgtEl>
                                          <p:spTgt spid="42"/>
                                        </p:tgtEl>
                                        <p:attrNameLst>
                                          <p:attrName>fill.type</p:attrName>
                                        </p:attrNameLst>
                                      </p:cBhvr>
                                      <p:to>
                                        <p:strVal val="solid"/>
                                      </p:to>
                                    </p:set>
                                    <p:set>
                                      <p:cBhvr>
                                        <p:cTn id="69" dur="250" fill="hold"/>
                                        <p:tgtEl>
                                          <p:spTgt spid="42"/>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par>
                                <p:cTn id="70" presetID="23" presetClass="entr" presetSubtype="32" fill="hold" nodeType="withEffect">
                                  <p:stCondLst>
                                    <p:cond delay="1000"/>
                                  </p:stCondLst>
                                  <p:childTnLst>
                                    <p:set>
                                      <p:cBhvr>
                                        <p:cTn id="71" dur="1" fill="hold">
                                          <p:stCondLst>
                                            <p:cond delay="0"/>
                                          </p:stCondLst>
                                        </p:cTn>
                                        <p:tgtEl>
                                          <p:spTgt spid="53"/>
                                        </p:tgtEl>
                                        <p:attrNameLst>
                                          <p:attrName>style.visibility</p:attrName>
                                        </p:attrNameLst>
                                      </p:cBhvr>
                                      <p:to>
                                        <p:strVal val="visible"/>
                                      </p:to>
                                    </p:set>
                                    <p:anim calcmode="lin" valueType="num">
                                      <p:cBhvr>
                                        <p:cTn id="72" dur="250" fill="hold"/>
                                        <p:tgtEl>
                                          <p:spTgt spid="53"/>
                                        </p:tgtEl>
                                        <p:attrNameLst>
                                          <p:attrName>ppt_w</p:attrName>
                                        </p:attrNameLst>
                                      </p:cBhvr>
                                      <p:tavLst>
                                        <p:tav tm="0">
                                          <p:val>
                                            <p:strVal val="4*#ppt_w"/>
                                          </p:val>
                                        </p:tav>
                                        <p:tav tm="100000">
                                          <p:val>
                                            <p:strVal val="#ppt_w"/>
                                          </p:val>
                                        </p:tav>
                                      </p:tavLst>
                                    </p:anim>
                                    <p:anim calcmode="lin" valueType="num">
                                      <p:cBhvr>
                                        <p:cTn id="7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Wrong Buzzer.wav"/>
                                        </p:tgtEl>
                                      </p:cMediaNode>
                                    </p:audio>
                                  </p:subTnLst>
                                </p:cTn>
                              </p:par>
                              <p:par>
                                <p:cTn id="74" presetID="1" presetClass="emph" presetSubtype="2" fill="hold" nodeType="withEffect">
                                  <p:stCondLst>
                                    <p:cond delay="1000"/>
                                  </p:stCondLst>
                                  <p:childTnLst>
                                    <p:animClr clrSpc="rgb" dir="cw">
                                      <p:cBhvr>
                                        <p:cTn id="75" dur="250" fill="hold"/>
                                        <p:tgtEl>
                                          <p:spTgt spid="42"/>
                                        </p:tgtEl>
                                        <p:attrNameLst>
                                          <p:attrName>fillcolor</p:attrName>
                                        </p:attrNameLst>
                                      </p:cBhvr>
                                      <p:to>
                                        <a:srgbClr val="FFFF00"/>
                                      </p:to>
                                    </p:animClr>
                                    <p:set>
                                      <p:cBhvr>
                                        <p:cTn id="76" dur="250" fill="hold"/>
                                        <p:tgtEl>
                                          <p:spTgt spid="42"/>
                                        </p:tgtEl>
                                        <p:attrNameLst>
                                          <p:attrName>fill.type</p:attrName>
                                        </p:attrNameLst>
                                      </p:cBhvr>
                                      <p:to>
                                        <p:strVal val="solid"/>
                                      </p:to>
                                    </p:set>
                                    <p:set>
                                      <p:cBhvr>
                                        <p:cTn id="7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8" restart="whenNotActive" fill="hold" evtFilter="cancelBubble" nodeType="interactiveSeq">
                <p:stCondLst>
                  <p:cond evt="onClick" delay="0">
                    <p:tgtEl>
                      <p:spTgt spid="43"/>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250" fill="hold"/>
                                        <p:tgtEl>
                                          <p:spTgt spid="43"/>
                                        </p:tgtEl>
                                        <p:attrNameLst>
                                          <p:attrName>fillcolor</p:attrName>
                                        </p:attrNameLst>
                                      </p:cBhvr>
                                      <p:to>
                                        <a:srgbClr val="FFF2CC"/>
                                      </p:to>
                                    </p:animClr>
                                    <p:set>
                                      <p:cBhvr>
                                        <p:cTn id="83" dur="250" fill="hold"/>
                                        <p:tgtEl>
                                          <p:spTgt spid="43"/>
                                        </p:tgtEl>
                                        <p:attrNameLst>
                                          <p:attrName>fill.type</p:attrName>
                                        </p:attrNameLst>
                                      </p:cBhvr>
                                      <p:to>
                                        <p:strVal val="solid"/>
                                      </p:to>
                                    </p:set>
                                    <p:set>
                                      <p:cBhvr>
                                        <p:cTn id="84" dur="250" fill="hold"/>
                                        <p:tgtEl>
                                          <p:spTgt spid="43"/>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par>
                                <p:cTn id="85" presetID="23" presetClass="entr" presetSubtype="32" fill="hold" nodeType="withEffect">
                                  <p:stCondLst>
                                    <p:cond delay="1000"/>
                                  </p:stCondLst>
                                  <p:childTnLst>
                                    <p:set>
                                      <p:cBhvr>
                                        <p:cTn id="86" dur="1" fill="hold">
                                          <p:stCondLst>
                                            <p:cond delay="0"/>
                                          </p:stCondLst>
                                        </p:cTn>
                                        <p:tgtEl>
                                          <p:spTgt spid="51"/>
                                        </p:tgtEl>
                                        <p:attrNameLst>
                                          <p:attrName>style.visibility</p:attrName>
                                        </p:attrNameLst>
                                      </p:cBhvr>
                                      <p:to>
                                        <p:strVal val="visible"/>
                                      </p:to>
                                    </p:set>
                                    <p:anim calcmode="lin" valueType="num">
                                      <p:cBhvr>
                                        <p:cTn id="87" dur="250" fill="hold"/>
                                        <p:tgtEl>
                                          <p:spTgt spid="51"/>
                                        </p:tgtEl>
                                        <p:attrNameLst>
                                          <p:attrName>ppt_w</p:attrName>
                                        </p:attrNameLst>
                                      </p:cBhvr>
                                      <p:tavLst>
                                        <p:tav tm="0">
                                          <p:val>
                                            <p:strVal val="4*#ppt_w"/>
                                          </p:val>
                                        </p:tav>
                                        <p:tav tm="100000">
                                          <p:val>
                                            <p:strVal val="#ppt_w"/>
                                          </p:val>
                                        </p:tav>
                                      </p:tavLst>
                                    </p:anim>
                                    <p:anim calcmode="lin" valueType="num">
                                      <p:cBhvr>
                                        <p:cTn id="8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4" name="Wrong Buzzer.wav"/>
                                        </p:tgtEl>
                                      </p:cMediaNode>
                                    </p:audio>
                                  </p:subTnLst>
                                </p:cTn>
                              </p:par>
                              <p:par>
                                <p:cTn id="89" presetID="1" presetClass="emph" presetSubtype="2" fill="hold" nodeType="withEffect">
                                  <p:stCondLst>
                                    <p:cond delay="1000"/>
                                  </p:stCondLst>
                                  <p:childTnLst>
                                    <p:animClr clrSpc="rgb" dir="cw">
                                      <p:cBhvr>
                                        <p:cTn id="90" dur="250" fill="hold"/>
                                        <p:tgtEl>
                                          <p:spTgt spid="43"/>
                                        </p:tgtEl>
                                        <p:attrNameLst>
                                          <p:attrName>fillcolor</p:attrName>
                                        </p:attrNameLst>
                                      </p:cBhvr>
                                      <p:to>
                                        <a:srgbClr val="FFFF00"/>
                                      </p:to>
                                    </p:animClr>
                                    <p:set>
                                      <p:cBhvr>
                                        <p:cTn id="91" dur="250" fill="hold"/>
                                        <p:tgtEl>
                                          <p:spTgt spid="43"/>
                                        </p:tgtEl>
                                        <p:attrNameLst>
                                          <p:attrName>fill.type</p:attrName>
                                        </p:attrNameLst>
                                      </p:cBhvr>
                                      <p:to>
                                        <p:strVal val="solid"/>
                                      </p:to>
                                    </p:set>
                                    <p:set>
                                      <p:cBhvr>
                                        <p:cTn id="9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3" restart="whenNotActive" fill="hold" evtFilter="cancelBubble" nodeType="interactiveSeq">
                <p:stCondLst>
                  <p:cond evt="onClick" delay="0">
                    <p:tgtEl>
                      <p:spTgt spid="4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4"/>
                                        </p:tgtEl>
                                        <p:attrNameLst>
                                          <p:attrName>fillcolor</p:attrName>
                                        </p:attrNameLst>
                                      </p:cBhvr>
                                      <p:to>
                                        <a:srgbClr val="FFF2CC"/>
                                      </p:to>
                                    </p:animClr>
                                    <p:set>
                                      <p:cBhvr>
                                        <p:cTn id="98" dur="250" fill="hold"/>
                                        <p:tgtEl>
                                          <p:spTgt spid="44"/>
                                        </p:tgtEl>
                                        <p:attrNameLst>
                                          <p:attrName>fill.type</p:attrName>
                                        </p:attrNameLst>
                                      </p:cBhvr>
                                      <p:to>
                                        <p:strVal val="solid"/>
                                      </p:to>
                                    </p:set>
                                    <p:set>
                                      <p:cBhvr>
                                        <p:cTn id="99" dur="250" fill="hold"/>
                                        <p:tgtEl>
                                          <p:spTgt spid="4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250" fill="hold"/>
                                        <p:tgtEl>
                                          <p:spTgt spid="49"/>
                                        </p:tgtEl>
                                        <p:attrNameLst>
                                          <p:attrName>ppt_w</p:attrName>
                                        </p:attrNameLst>
                                      </p:cBhvr>
                                      <p:tavLst>
                                        <p:tav tm="0">
                                          <p:val>
                                            <p:strVal val="4*#ppt_w"/>
                                          </p:val>
                                        </p:tav>
                                        <p:tav tm="100000">
                                          <p:val>
                                            <p:strVal val="#ppt_w"/>
                                          </p:val>
                                        </p:tav>
                                      </p:tavLst>
                                    </p:anim>
                                    <p:anim calcmode="lin" valueType="num">
                                      <p:cBhvr>
                                        <p:cTn id="10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44"/>
                                        </p:tgtEl>
                                        <p:attrNameLst>
                                          <p:attrName>fillcolor</p:attrName>
                                        </p:attrNameLst>
                                      </p:cBhvr>
                                      <p:to>
                                        <a:srgbClr val="FFFF00"/>
                                      </p:to>
                                    </p:animClr>
                                    <p:set>
                                      <p:cBhvr>
                                        <p:cTn id="106" dur="250" fill="hold"/>
                                        <p:tgtEl>
                                          <p:spTgt spid="44"/>
                                        </p:tgtEl>
                                        <p:attrNameLst>
                                          <p:attrName>fill.type</p:attrName>
                                        </p:attrNameLst>
                                      </p:cBhvr>
                                      <p:to>
                                        <p:strVal val="solid"/>
                                      </p:to>
                                    </p:set>
                                    <p:set>
                                      <p:cBhvr>
                                        <p:cTn id="10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1430" y="3769131"/>
            <a:ext cx="1086217"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4392" y="4515854"/>
            <a:ext cx="812677"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59280" y="5130390"/>
            <a:ext cx="520255" cy="566575"/>
          </a:xfrm>
          <a:prstGeom prst="rect">
            <a:avLst/>
          </a:prstGeom>
        </p:spPr>
      </p:pic>
      <p:sp>
        <p:nvSpPr>
          <p:cNvPr id="4" name="Snip Diagonal Corner Rectangle 3"/>
          <p:cNvSpPr/>
          <p:nvPr/>
        </p:nvSpPr>
        <p:spPr>
          <a:xfrm>
            <a:off x="832419" y="142720"/>
            <a:ext cx="10523987"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n-US" sz="3200" b="1" dirty="0" err="1" smtClean="0">
                <a:solidFill>
                  <a:prstClr val="black"/>
                </a:solidFill>
                <a:latin typeface="Times New Roman" pitchFamily="18" charset="0"/>
                <a:cs typeface="Times New Roman" pitchFamily="18" charset="0"/>
              </a:rPr>
              <a:t>Câu</a:t>
            </a:r>
            <a:r>
              <a:rPr lang="en-US" sz="3200" b="1" dirty="0" smtClean="0">
                <a:solidFill>
                  <a:prstClr val="black"/>
                </a:solidFill>
                <a:latin typeface="Times New Roman" pitchFamily="18" charset="0"/>
                <a:cs typeface="Times New Roman" pitchFamily="18" charset="0"/>
              </a:rPr>
              <a:t> 2.</a:t>
            </a:r>
            <a:r>
              <a:rPr lang="en-US" sz="3200" b="1" dirty="0" smtClean="0">
                <a:solidFill>
                  <a:schemeClr val="tx1"/>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Hệ</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cơ</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quan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nào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đóng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vai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trò</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chủ</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đạo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hoạt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động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điều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hoà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nhiệt</a:t>
            </a:r>
            <a:r>
              <a:rPr lang="en-US" sz="3200" b="1" dirty="0">
                <a:solidFill>
                  <a:prstClr val="black"/>
                </a:solidFill>
                <a:latin typeface="Times New Roman" pitchFamily="18" charset="0"/>
                <a:cs typeface="Times New Roman" pitchFamily="18" charset="0"/>
              </a:rPr>
              <a:t> ?</a:t>
            </a:r>
          </a:p>
        </p:txBody>
      </p:sp>
      <p:sp>
        <p:nvSpPr>
          <p:cNvPr id="26" name="Rectangle 25"/>
          <p:cNvSpPr/>
          <p:nvPr/>
        </p:nvSpPr>
        <p:spPr>
          <a:xfrm>
            <a:off x="759987" y="1919003"/>
            <a:ext cx="5255464"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A. </a:t>
            </a:r>
            <a:r>
              <a:rPr lang="en-US" sz="3200" dirty="0" err="1" smtClean="0">
                <a:solidFill>
                  <a:schemeClr val="tx1"/>
                </a:solidFill>
                <a:latin typeface="Times New Roman" pitchFamily="18" charset="0"/>
                <a:cs typeface="Times New Roman" pitchFamily="18" charset="0"/>
              </a:rPr>
              <a:t>Hệ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hô</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hấp</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0" name="Cloud 39"/>
          <p:cNvSpPr/>
          <p:nvPr/>
        </p:nvSpPr>
        <p:spPr>
          <a:xfrm>
            <a:off x="-683167" y="4902196"/>
            <a:ext cx="56696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29051" y="4702500"/>
            <a:ext cx="891188"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431020" y="1909975"/>
            <a:ext cx="5448629" cy="853582"/>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B. </a:t>
            </a:r>
            <a:r>
              <a:rPr lang="en-US" sz="3200" dirty="0" err="1" smtClean="0">
                <a:solidFill>
                  <a:schemeClr val="tx1"/>
                </a:solidFill>
                <a:latin typeface="Times New Roman" pitchFamily="18" charset="0"/>
                <a:cs typeface="Times New Roman" pitchFamily="18" charset="0"/>
              </a:rPr>
              <a:t>Hệ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thần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kinh</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3" name="Rectangle 42"/>
          <p:cNvSpPr/>
          <p:nvPr/>
        </p:nvSpPr>
        <p:spPr>
          <a:xfrm>
            <a:off x="759987" y="3183613"/>
            <a:ext cx="5255464"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vi-VN" sz="3200" b="0" i="0" u="none" strike="noStrike" kern="1200" cap="none" spc="0" normalizeH="0" baseline="0" noProof="0" dirty="0" smtClean="0">
                <a:ln>
                  <a:noFill/>
                </a:ln>
                <a:solidFill>
                  <a:schemeClr val="tx1"/>
                </a:solidFill>
                <a:effectLst/>
                <a:uLnTx/>
                <a:uFillTx/>
                <a:latin typeface="+mj-lt"/>
                <a:cs typeface="Times New Roman" pitchFamily="18" charset="0"/>
              </a:rPr>
              <a:t>C. </a:t>
            </a:r>
            <a:r>
              <a:rPr lang="en-US" sz="3200" dirty="0" err="1" smtClean="0">
                <a:solidFill>
                  <a:schemeClr val="tx1"/>
                </a:solidFill>
                <a:latin typeface="Times New Roman" pitchFamily="18" charset="0"/>
                <a:cs typeface="Times New Roman" pitchFamily="18" charset="0"/>
              </a:rPr>
              <a:t>Hệ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tiêu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hóa</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4" name="Rectangle 43"/>
          <p:cNvSpPr/>
          <p:nvPr/>
        </p:nvSpPr>
        <p:spPr>
          <a:xfrm>
            <a:off x="6508787" y="3191584"/>
            <a:ext cx="5376825" cy="77081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vi-VN" sz="3200" b="0" i="0" u="none" strike="noStrike" kern="1200" cap="none" spc="0" normalizeH="0" baseline="0" noProof="0" dirty="0">
                <a:ln>
                  <a:noFill/>
                </a:ln>
                <a:solidFill>
                  <a:schemeClr val="tx1"/>
                </a:solidFill>
                <a:effectLst/>
                <a:uLnTx/>
                <a:uFillTx/>
                <a:latin typeface="+mj-lt"/>
                <a:cs typeface="Times New Roman" pitchFamily="18" charset="0"/>
              </a:rPr>
              <a:t>D. </a:t>
            </a:r>
            <a:r>
              <a:rPr lang="en-US" sz="3200" dirty="0" err="1" smtClean="0">
                <a:solidFill>
                  <a:schemeClr val="tx1"/>
                </a:solidFill>
                <a:latin typeface="Times New Roman" pitchFamily="18" charset="0"/>
                <a:cs typeface="Times New Roman" pitchFamily="18" charset="0"/>
              </a:rPr>
              <a:t>Hệ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vận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động</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9939" y="1974822"/>
            <a:ext cx="80551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1125" y="3227173"/>
            <a:ext cx="80432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52480" y="3238771"/>
            <a:ext cx="80453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52480" y="2026494"/>
            <a:ext cx="804532" cy="643793"/>
          </a:xfrm>
          <a:prstGeom prst="rect">
            <a:avLst/>
          </a:prstGeom>
        </p:spPr>
      </p:pic>
      <p:sp>
        <p:nvSpPr>
          <p:cNvPr id="18" name="Cloud 17">
            <a:hlinkClick r:id="rId15" action="ppaction://hlinksldjump"/>
          </p:cNvPr>
          <p:cNvSpPr/>
          <p:nvPr/>
        </p:nvSpPr>
        <p:spPr>
          <a:xfrm>
            <a:off x="759987" y="4515854"/>
            <a:ext cx="2358597"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pic>
        <p:nvPicPr>
          <p:cNvPr id="17" name="Picture 16"/>
          <p:cNvPicPr>
            <a:picLocks noChangeAspect="1"/>
          </p:cNvPicPr>
          <p:nvPr/>
        </p:nvPicPr>
        <p:blipFill rotWithShape="1">
          <a:blip r:embed="rId16" cstate="print">
            <a:extLst>
              <a:ext uri="{28A0092B-C50C-407E-A947-70E740481C1C}">
                <a14:useLocalDpi xmlns:a14="http://schemas.microsoft.com/office/drawing/2010/main" val="0"/>
              </a:ext>
            </a:extLst>
          </a:blip>
          <a:srcRect l="53866" t="15130" r="7572" b="13953"/>
          <a:stretch/>
        </p:blipFill>
        <p:spPr>
          <a:xfrm>
            <a:off x="8539543" y="4459738"/>
            <a:ext cx="1858297" cy="1825952"/>
          </a:xfrm>
          <a:prstGeom prst="rect">
            <a:avLst/>
          </a:prstGeom>
        </p:spPr>
      </p:pic>
      <p:sp>
        <p:nvSpPr>
          <p:cNvPr id="19" name="Oval 18"/>
          <p:cNvSpPr/>
          <p:nvPr/>
        </p:nvSpPr>
        <p:spPr>
          <a:xfrm>
            <a:off x="8853849" y="4952057"/>
            <a:ext cx="1326881" cy="8553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2+</a:t>
            </a:r>
            <a:endParaRPr lang="en-US" b="1" dirty="0">
              <a:solidFill>
                <a:schemeClr val="tx1"/>
              </a:solidFill>
              <a:latin typeface="Times New Roman" pitchFamily="18" charset="0"/>
              <a:cs typeface="Times New Roman" pitchFamily="18" charset="0"/>
            </a:endParaRPr>
          </a:p>
        </p:txBody>
      </p:sp>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l="9477" t="17823" r="55450" b="18177"/>
          <a:stretch/>
        </p:blipFill>
        <p:spPr>
          <a:xfrm>
            <a:off x="8578695" y="4459738"/>
            <a:ext cx="1858366" cy="1811925"/>
          </a:xfrm>
          <a:prstGeom prst="rect">
            <a:avLst/>
          </a:prstGeom>
        </p:spPr>
      </p:pic>
    </p:spTree>
    <p:extLst>
      <p:ext uri="{BB962C8B-B14F-4D97-AF65-F5344CB8AC3E}">
        <p14:creationId xmlns:p14="http://schemas.microsoft.com/office/powerpoint/2010/main" val="108916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3.75E-6 -2.60116E-6 L 0.16628 -0.11745 " pathEditMode="relative" rAng="0" ptsTypes="AA">
                                      <p:cBhvr>
                                        <p:cTn id="47" dur="2000" fill="hold"/>
                                        <p:tgtEl>
                                          <p:spTgt spid="20"/>
                                        </p:tgtEl>
                                        <p:attrNameLst>
                                          <p:attrName>ppt_x</p:attrName>
                                          <p:attrName>ppt_y</p:attrName>
                                        </p:attrNameLst>
                                      </p:cBhvr>
                                      <p:rCtr x="8307" y="-587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50" fill="hold"/>
                                        <p:tgtEl>
                                          <p:spTgt spid="26"/>
                                        </p:tgtEl>
                                        <p:attrNameLst>
                                          <p:attrName>fillcolor</p:attrName>
                                        </p:attrNameLst>
                                      </p:cBhvr>
                                      <p:to>
                                        <a:srgbClr val="FFF2CC"/>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23" presetClass="entr" presetSubtype="32" fill="hold" nodeType="withEffect">
                                  <p:stCondLst>
                                    <p:cond delay="100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50" fill="hold"/>
                                        <p:tgtEl>
                                          <p:spTgt spid="47"/>
                                        </p:tgtEl>
                                        <p:attrNameLst>
                                          <p:attrName>ppt_w</p:attrName>
                                        </p:attrNameLst>
                                      </p:cBhvr>
                                      <p:tavLst>
                                        <p:tav tm="0">
                                          <p:val>
                                            <p:strVal val="4*#ppt_w"/>
                                          </p:val>
                                        </p:tav>
                                        <p:tav tm="100000">
                                          <p:val>
                                            <p:strVal val="#ppt_w"/>
                                          </p:val>
                                        </p:tav>
                                      </p:tavLst>
                                    </p:anim>
                                    <p:anim calcmode="lin" valueType="num">
                                      <p:cBhvr>
                                        <p:cTn id="5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Wrong Buzzer.wav"/>
                                        </p:tgtEl>
                                      </p:cMediaNode>
                                    </p:audio>
                                  </p:subTnLst>
                                </p:cTn>
                              </p:par>
                              <p:par>
                                <p:cTn id="59" presetID="1" presetClass="emph" presetSubtype="2" fill="hold" nodeType="withEffect">
                                  <p:stCondLst>
                                    <p:cond delay="1000"/>
                                  </p:stCondLst>
                                  <p:childTnLst>
                                    <p:animClr clrSpc="rgb" dir="cw">
                                      <p:cBhvr>
                                        <p:cTn id="60" dur="250" fill="hold"/>
                                        <p:tgtEl>
                                          <p:spTgt spid="26"/>
                                        </p:tgtEl>
                                        <p:attrNameLst>
                                          <p:attrName>fillcolor</p:attrName>
                                        </p:attrNameLst>
                                      </p:cBhvr>
                                      <p:to>
                                        <a:srgbClr val="FFFF00"/>
                                      </p:to>
                                    </p:animClr>
                                    <p:set>
                                      <p:cBhvr>
                                        <p:cTn id="61" dur="250" fill="hold"/>
                                        <p:tgtEl>
                                          <p:spTgt spid="26"/>
                                        </p:tgtEl>
                                        <p:attrNameLst>
                                          <p:attrName>fill.type</p:attrName>
                                        </p:attrNameLst>
                                      </p:cBhvr>
                                      <p:to>
                                        <p:strVal val="solid"/>
                                      </p:to>
                                    </p:set>
                                    <p:set>
                                      <p:cBhvr>
                                        <p:cTn id="6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3" restart="whenNotActive" fill="hold" evtFilter="cancelBubble" nodeType="interactiveSeq">
                <p:stCondLst>
                  <p:cond evt="onClick" delay="0">
                    <p:tgtEl>
                      <p:spTgt spid="42"/>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50" fill="hold"/>
                                        <p:tgtEl>
                                          <p:spTgt spid="42"/>
                                        </p:tgtEl>
                                        <p:attrNameLst>
                                          <p:attrName>fillcolor</p:attrName>
                                        </p:attrNameLst>
                                      </p:cBhvr>
                                      <p:to>
                                        <a:srgbClr val="FFF2CC"/>
                                      </p:to>
                                    </p:animClr>
                                    <p:set>
                                      <p:cBhvr>
                                        <p:cTn id="68" dur="250" fill="hold"/>
                                        <p:tgtEl>
                                          <p:spTgt spid="42"/>
                                        </p:tgtEl>
                                        <p:attrNameLst>
                                          <p:attrName>fill.type</p:attrName>
                                        </p:attrNameLst>
                                      </p:cBhvr>
                                      <p:to>
                                        <p:strVal val="solid"/>
                                      </p:to>
                                    </p:set>
                                    <p:set>
                                      <p:cBhvr>
                                        <p:cTn id="69" dur="250" fill="hold"/>
                                        <p:tgtEl>
                                          <p:spTgt spid="42"/>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par>
                                <p:cTn id="70" presetID="23" presetClass="entr" presetSubtype="32" fill="hold" nodeType="withEffect">
                                  <p:stCondLst>
                                    <p:cond delay="1000"/>
                                  </p:stCondLst>
                                  <p:childTnLst>
                                    <p:set>
                                      <p:cBhvr>
                                        <p:cTn id="71" dur="1" fill="hold">
                                          <p:stCondLst>
                                            <p:cond delay="0"/>
                                          </p:stCondLst>
                                        </p:cTn>
                                        <p:tgtEl>
                                          <p:spTgt spid="53"/>
                                        </p:tgtEl>
                                        <p:attrNameLst>
                                          <p:attrName>style.visibility</p:attrName>
                                        </p:attrNameLst>
                                      </p:cBhvr>
                                      <p:to>
                                        <p:strVal val="visible"/>
                                      </p:to>
                                    </p:set>
                                    <p:anim calcmode="lin" valueType="num">
                                      <p:cBhvr>
                                        <p:cTn id="72" dur="250" fill="hold"/>
                                        <p:tgtEl>
                                          <p:spTgt spid="53"/>
                                        </p:tgtEl>
                                        <p:attrNameLst>
                                          <p:attrName>ppt_w</p:attrName>
                                        </p:attrNameLst>
                                      </p:cBhvr>
                                      <p:tavLst>
                                        <p:tav tm="0">
                                          <p:val>
                                            <p:strVal val="4*#ppt_w"/>
                                          </p:val>
                                        </p:tav>
                                        <p:tav tm="100000">
                                          <p:val>
                                            <p:strVal val="#ppt_w"/>
                                          </p:val>
                                        </p:tav>
                                      </p:tavLst>
                                    </p:anim>
                                    <p:anim calcmode="lin" valueType="num">
                                      <p:cBhvr>
                                        <p:cTn id="7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Check mark.wav"/>
                                        </p:tgtEl>
                                      </p:cMediaNode>
                                    </p:audio>
                                  </p:subTnLst>
                                </p:cTn>
                              </p:par>
                              <p:par>
                                <p:cTn id="74" presetID="1" presetClass="emph" presetSubtype="2" fill="hold" nodeType="withEffect">
                                  <p:stCondLst>
                                    <p:cond delay="1000"/>
                                  </p:stCondLst>
                                  <p:childTnLst>
                                    <p:animClr clrSpc="rgb" dir="cw">
                                      <p:cBhvr>
                                        <p:cTn id="75" dur="250" fill="hold"/>
                                        <p:tgtEl>
                                          <p:spTgt spid="42"/>
                                        </p:tgtEl>
                                        <p:attrNameLst>
                                          <p:attrName>fillcolor</p:attrName>
                                        </p:attrNameLst>
                                      </p:cBhvr>
                                      <p:to>
                                        <a:srgbClr val="00B050"/>
                                      </p:to>
                                    </p:animClr>
                                    <p:set>
                                      <p:cBhvr>
                                        <p:cTn id="76" dur="250" fill="hold"/>
                                        <p:tgtEl>
                                          <p:spTgt spid="42"/>
                                        </p:tgtEl>
                                        <p:attrNameLst>
                                          <p:attrName>fill.type</p:attrName>
                                        </p:attrNameLst>
                                      </p:cBhvr>
                                      <p:to>
                                        <p:strVal val="solid"/>
                                      </p:to>
                                    </p:set>
                                    <p:set>
                                      <p:cBhvr>
                                        <p:cTn id="7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8" restart="whenNotActive" fill="hold" evtFilter="cancelBubble" nodeType="interactiveSeq">
                <p:stCondLst>
                  <p:cond evt="onClick" delay="0">
                    <p:tgtEl>
                      <p:spTgt spid="43"/>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250" fill="hold"/>
                                        <p:tgtEl>
                                          <p:spTgt spid="43"/>
                                        </p:tgtEl>
                                        <p:attrNameLst>
                                          <p:attrName>fillcolor</p:attrName>
                                        </p:attrNameLst>
                                      </p:cBhvr>
                                      <p:to>
                                        <a:srgbClr val="FFF2CC"/>
                                      </p:to>
                                    </p:animClr>
                                    <p:set>
                                      <p:cBhvr>
                                        <p:cTn id="83" dur="250" fill="hold"/>
                                        <p:tgtEl>
                                          <p:spTgt spid="43"/>
                                        </p:tgtEl>
                                        <p:attrNameLst>
                                          <p:attrName>fill.type</p:attrName>
                                        </p:attrNameLst>
                                      </p:cBhvr>
                                      <p:to>
                                        <p:strVal val="solid"/>
                                      </p:to>
                                    </p:set>
                                    <p:set>
                                      <p:cBhvr>
                                        <p:cTn id="84" dur="250" fill="hold"/>
                                        <p:tgtEl>
                                          <p:spTgt spid="43"/>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par>
                                <p:cTn id="85" presetID="23" presetClass="entr" presetSubtype="32" fill="hold" nodeType="withEffect">
                                  <p:stCondLst>
                                    <p:cond delay="1000"/>
                                  </p:stCondLst>
                                  <p:childTnLst>
                                    <p:set>
                                      <p:cBhvr>
                                        <p:cTn id="86" dur="1" fill="hold">
                                          <p:stCondLst>
                                            <p:cond delay="0"/>
                                          </p:stCondLst>
                                        </p:cTn>
                                        <p:tgtEl>
                                          <p:spTgt spid="51"/>
                                        </p:tgtEl>
                                        <p:attrNameLst>
                                          <p:attrName>style.visibility</p:attrName>
                                        </p:attrNameLst>
                                      </p:cBhvr>
                                      <p:to>
                                        <p:strVal val="visible"/>
                                      </p:to>
                                    </p:set>
                                    <p:anim calcmode="lin" valueType="num">
                                      <p:cBhvr>
                                        <p:cTn id="87" dur="250" fill="hold"/>
                                        <p:tgtEl>
                                          <p:spTgt spid="51"/>
                                        </p:tgtEl>
                                        <p:attrNameLst>
                                          <p:attrName>ppt_w</p:attrName>
                                        </p:attrNameLst>
                                      </p:cBhvr>
                                      <p:tavLst>
                                        <p:tav tm="0">
                                          <p:val>
                                            <p:strVal val="4*#ppt_w"/>
                                          </p:val>
                                        </p:tav>
                                        <p:tav tm="100000">
                                          <p:val>
                                            <p:strVal val="#ppt_w"/>
                                          </p:val>
                                        </p:tav>
                                      </p:tavLst>
                                    </p:anim>
                                    <p:anim calcmode="lin" valueType="num">
                                      <p:cBhvr>
                                        <p:cTn id="8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3" name="Wrong Buzzer.wav"/>
                                        </p:tgtEl>
                                      </p:cMediaNode>
                                    </p:audio>
                                  </p:subTnLst>
                                </p:cTn>
                              </p:par>
                              <p:par>
                                <p:cTn id="89" presetID="1" presetClass="emph" presetSubtype="2" fill="hold" nodeType="withEffect">
                                  <p:stCondLst>
                                    <p:cond delay="1000"/>
                                  </p:stCondLst>
                                  <p:childTnLst>
                                    <p:animClr clrSpc="rgb" dir="cw">
                                      <p:cBhvr>
                                        <p:cTn id="90" dur="250" fill="hold"/>
                                        <p:tgtEl>
                                          <p:spTgt spid="43"/>
                                        </p:tgtEl>
                                        <p:attrNameLst>
                                          <p:attrName>fillcolor</p:attrName>
                                        </p:attrNameLst>
                                      </p:cBhvr>
                                      <p:to>
                                        <a:srgbClr val="FFFF00"/>
                                      </p:to>
                                    </p:animClr>
                                    <p:set>
                                      <p:cBhvr>
                                        <p:cTn id="91" dur="250" fill="hold"/>
                                        <p:tgtEl>
                                          <p:spTgt spid="43"/>
                                        </p:tgtEl>
                                        <p:attrNameLst>
                                          <p:attrName>fill.type</p:attrName>
                                        </p:attrNameLst>
                                      </p:cBhvr>
                                      <p:to>
                                        <p:strVal val="solid"/>
                                      </p:to>
                                    </p:set>
                                    <p:set>
                                      <p:cBhvr>
                                        <p:cTn id="9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3" restart="whenNotActive" fill="hold" evtFilter="cancelBubble" nodeType="interactiveSeq">
                <p:stCondLst>
                  <p:cond evt="onClick" delay="0">
                    <p:tgtEl>
                      <p:spTgt spid="4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4"/>
                                        </p:tgtEl>
                                        <p:attrNameLst>
                                          <p:attrName>fillcolor</p:attrName>
                                        </p:attrNameLst>
                                      </p:cBhvr>
                                      <p:to>
                                        <a:srgbClr val="FFF2CC"/>
                                      </p:to>
                                    </p:animClr>
                                    <p:set>
                                      <p:cBhvr>
                                        <p:cTn id="98" dur="250" fill="hold"/>
                                        <p:tgtEl>
                                          <p:spTgt spid="44"/>
                                        </p:tgtEl>
                                        <p:attrNameLst>
                                          <p:attrName>fill.type</p:attrName>
                                        </p:attrNameLst>
                                      </p:cBhvr>
                                      <p:to>
                                        <p:strVal val="solid"/>
                                      </p:to>
                                    </p:set>
                                    <p:set>
                                      <p:cBhvr>
                                        <p:cTn id="99" dur="250" fill="hold"/>
                                        <p:tgtEl>
                                          <p:spTgt spid="4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250" fill="hold"/>
                                        <p:tgtEl>
                                          <p:spTgt spid="49"/>
                                        </p:tgtEl>
                                        <p:attrNameLst>
                                          <p:attrName>ppt_w</p:attrName>
                                        </p:attrNameLst>
                                      </p:cBhvr>
                                      <p:tavLst>
                                        <p:tav tm="0">
                                          <p:val>
                                            <p:strVal val="4*#ppt_w"/>
                                          </p:val>
                                        </p:tav>
                                        <p:tav tm="100000">
                                          <p:val>
                                            <p:strVal val="#ppt_w"/>
                                          </p:val>
                                        </p:tav>
                                      </p:tavLst>
                                    </p:anim>
                                    <p:anim calcmode="lin" valueType="num">
                                      <p:cBhvr>
                                        <p:cTn id="10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3" name="Wrong Buzzer.wav"/>
                                        </p:tgtEl>
                                      </p:cMediaNode>
                                    </p:audio>
                                  </p:subTnLst>
                                </p:cTn>
                              </p:par>
                              <p:par>
                                <p:cTn id="104" presetID="1" presetClass="emph" presetSubtype="2" fill="hold" nodeType="withEffect">
                                  <p:stCondLst>
                                    <p:cond delay="1000"/>
                                  </p:stCondLst>
                                  <p:childTnLst>
                                    <p:animClr clrSpc="rgb" dir="cw">
                                      <p:cBhvr>
                                        <p:cTn id="105" dur="250" fill="hold"/>
                                        <p:tgtEl>
                                          <p:spTgt spid="44"/>
                                        </p:tgtEl>
                                        <p:attrNameLst>
                                          <p:attrName>fillcolor</p:attrName>
                                        </p:attrNameLst>
                                      </p:cBhvr>
                                      <p:to>
                                        <a:srgbClr val="FFFF00"/>
                                      </p:to>
                                    </p:animClr>
                                    <p:set>
                                      <p:cBhvr>
                                        <p:cTn id="106" dur="250" fill="hold"/>
                                        <p:tgtEl>
                                          <p:spTgt spid="44"/>
                                        </p:tgtEl>
                                        <p:attrNameLst>
                                          <p:attrName>fill.type</p:attrName>
                                        </p:attrNameLst>
                                      </p:cBhvr>
                                      <p:to>
                                        <p:strVal val="solid"/>
                                      </p:to>
                                    </p:set>
                                    <p:set>
                                      <p:cBhvr>
                                        <p:cTn id="10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1430" y="3769131"/>
            <a:ext cx="1086217"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4392" y="4515854"/>
            <a:ext cx="812677"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59280" y="5130390"/>
            <a:ext cx="520255" cy="566575"/>
          </a:xfrm>
          <a:prstGeom prst="rect">
            <a:avLst/>
          </a:prstGeom>
        </p:spPr>
      </p:pic>
      <p:sp>
        <p:nvSpPr>
          <p:cNvPr id="4" name="Snip Diagonal Corner Rectangle 3"/>
          <p:cNvSpPr/>
          <p:nvPr/>
        </p:nvSpPr>
        <p:spPr>
          <a:xfrm>
            <a:off x="168399" y="152401"/>
            <a:ext cx="11793414" cy="121920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n-US" sz="3200" b="1" dirty="0" err="1" smtClean="0">
                <a:solidFill>
                  <a:prstClr val="black"/>
                </a:solidFill>
                <a:latin typeface="Times New Roman" pitchFamily="18" charset="0"/>
                <a:cs typeface="Times New Roman" pitchFamily="18" charset="0"/>
              </a:rPr>
              <a:t>Câu</a:t>
            </a:r>
            <a:r>
              <a:rPr lang="en-US" sz="3200" b="1" dirty="0" smtClean="0">
                <a:solidFill>
                  <a:prstClr val="black"/>
                </a:solidFill>
                <a:latin typeface="Times New Roman" pitchFamily="18" charset="0"/>
                <a:cs typeface="Times New Roman" pitchFamily="18" charset="0"/>
              </a:rPr>
              <a:t> 3</a:t>
            </a:r>
            <a:r>
              <a:rPr lang="en-US" sz="3200" b="1" dirty="0" smtClean="0">
                <a:solidFill>
                  <a:schemeClr val="tx1"/>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Biện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pháp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nào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dưới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đây</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vừa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giúp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chúng</a:t>
            </a:r>
            <a:r>
              <a:rPr lang="en-US" sz="3200" b="1" dirty="0">
                <a:solidFill>
                  <a:prstClr val="black"/>
                </a:solidFill>
                <a:latin typeface="Times New Roman" pitchFamily="18" charset="0"/>
                <a:cs typeface="Times New Roman" pitchFamily="18" charset="0"/>
              </a:rPr>
              <a:t> ta </a:t>
            </a:r>
            <a:r>
              <a:rPr lang="en-US" sz="3200" b="1" dirty="0" err="1">
                <a:solidFill>
                  <a:prstClr val="black"/>
                </a:solidFill>
                <a:latin typeface="Times New Roman" pitchFamily="18" charset="0"/>
                <a:cs typeface="Times New Roman" pitchFamily="18" charset="0"/>
              </a:rPr>
              <a:t>chống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nóng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lại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vừa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giúp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chúng</a:t>
            </a:r>
            <a:r>
              <a:rPr lang="en-US" sz="3200" b="1" dirty="0">
                <a:solidFill>
                  <a:prstClr val="black"/>
                </a:solidFill>
                <a:latin typeface="Times New Roman" pitchFamily="18" charset="0"/>
                <a:cs typeface="Times New Roman" pitchFamily="18" charset="0"/>
              </a:rPr>
              <a:t> ta </a:t>
            </a:r>
            <a:r>
              <a:rPr lang="en-US" sz="3200" b="1" dirty="0" err="1">
                <a:solidFill>
                  <a:prstClr val="black"/>
                </a:solidFill>
                <a:latin typeface="Times New Roman" pitchFamily="18" charset="0"/>
                <a:cs typeface="Times New Roman" pitchFamily="18" charset="0"/>
              </a:rPr>
              <a:t>chống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lạnh</a:t>
            </a:r>
            <a:r>
              <a:rPr lang="en-US" sz="3200" b="1" dirty="0">
                <a:solidFill>
                  <a:prstClr val="black"/>
                </a:solidFill>
                <a:latin typeface="Times New Roman" pitchFamily="18" charset="0"/>
                <a:cs typeface="Times New Roman" pitchFamily="18" charset="0"/>
              </a:rPr>
              <a:t> ?</a:t>
            </a:r>
          </a:p>
        </p:txBody>
      </p:sp>
      <p:sp>
        <p:nvSpPr>
          <p:cNvPr id="26" name="Rectangle 25"/>
          <p:cNvSpPr/>
          <p:nvPr/>
        </p:nvSpPr>
        <p:spPr>
          <a:xfrm>
            <a:off x="168397" y="1905000"/>
            <a:ext cx="11793415" cy="51571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200" b="0" i="0" u="none" strike="noStrike" kern="1200" cap="none" spc="0" normalizeH="0" baseline="0" noProof="0" dirty="0" smtClean="0">
                <a:ln>
                  <a:noFill/>
                </a:ln>
                <a:solidFill>
                  <a:schemeClr val="tx1"/>
                </a:solidFill>
                <a:effectLst/>
                <a:uLnTx/>
                <a:uFillTx/>
                <a:latin typeface="+mj-lt"/>
              </a:rPr>
              <a:t>A. </a:t>
            </a:r>
            <a:r>
              <a:rPr lang="en-US" sz="3200" noProof="0" dirty="0" err="1" smtClean="0">
                <a:solidFill>
                  <a:schemeClr val="tx1"/>
                </a:solidFill>
                <a:latin typeface="Times New Roman" pitchFamily="18" charset="0"/>
                <a:cs typeface="Times New Roman" pitchFamily="18" charset="0"/>
              </a:rPr>
              <a:t>Rèn</a:t>
            </a:r>
            <a:r>
              <a:rPr lang="en-US" sz="3200" noProof="0" dirty="0" smtClean="0">
                <a:solidFill>
                  <a:schemeClr val="tx1"/>
                </a:solidFill>
                <a:latin typeface="Times New Roman" pitchFamily="18" charset="0"/>
                <a:cs typeface="Times New Roman" pitchFamily="18" charset="0"/>
              </a:rPr>
              <a:t> </a:t>
            </a:r>
            <a:r>
              <a:rPr lang="en-US" sz="3200" noProof="0" dirty="0" err="1" smtClean="0">
                <a:solidFill>
                  <a:schemeClr val="tx1"/>
                </a:solidFill>
                <a:latin typeface="Times New Roman" pitchFamily="18" charset="0"/>
                <a:cs typeface="Times New Roman" pitchFamily="18" charset="0"/>
              </a:rPr>
              <a:t>luyện</a:t>
            </a:r>
            <a:r>
              <a:rPr lang="en-US" sz="3200" noProof="0" dirty="0" smtClean="0">
                <a:solidFill>
                  <a:schemeClr val="tx1"/>
                </a:solidFill>
                <a:latin typeface="Times New Roman" pitchFamily="18" charset="0"/>
                <a:cs typeface="Times New Roman" pitchFamily="18" charset="0"/>
              </a:rPr>
              <a:t> </a:t>
            </a:r>
            <a:r>
              <a:rPr lang="en-US" sz="3200" noProof="0" dirty="0" err="1" smtClean="0">
                <a:solidFill>
                  <a:schemeClr val="tx1"/>
                </a:solidFill>
                <a:latin typeface="Times New Roman" pitchFamily="18" charset="0"/>
                <a:cs typeface="Times New Roman" pitchFamily="18" charset="0"/>
              </a:rPr>
              <a:t>thân</a:t>
            </a:r>
            <a:r>
              <a:rPr lang="en-US" sz="3200" noProof="0" dirty="0" smtClean="0">
                <a:solidFill>
                  <a:schemeClr val="tx1"/>
                </a:solidFill>
                <a:latin typeface="Times New Roman" pitchFamily="18" charset="0"/>
                <a:cs typeface="Times New Roman" pitchFamily="18" charset="0"/>
              </a:rPr>
              <a:t> </a:t>
            </a:r>
            <a:r>
              <a:rPr lang="en-US" sz="3200" noProof="0" dirty="0" err="1" smtClean="0">
                <a:solidFill>
                  <a:schemeClr val="tx1"/>
                </a:solidFill>
                <a:latin typeface="Times New Roman" pitchFamily="18" charset="0"/>
                <a:cs typeface="Times New Roman" pitchFamily="18" charset="0"/>
              </a:rPr>
              <a:t>thể</a:t>
            </a:r>
            <a:endParaRPr lang="en-US" sz="3200" dirty="0">
              <a:solidFill>
                <a:schemeClr val="tx1"/>
              </a:solidFill>
              <a:latin typeface="Times New Roman" pitchFamily="18" charset="0"/>
              <a:cs typeface="Times New Roman" pitchFamily="18" charset="0"/>
            </a:endParaRPr>
          </a:p>
        </p:txBody>
      </p:sp>
      <p:sp>
        <p:nvSpPr>
          <p:cNvPr id="40" name="Cloud 39"/>
          <p:cNvSpPr/>
          <p:nvPr/>
        </p:nvSpPr>
        <p:spPr>
          <a:xfrm>
            <a:off x="-683167" y="4902196"/>
            <a:ext cx="56696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29051" y="4702500"/>
            <a:ext cx="891188"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155950" y="2514600"/>
            <a:ext cx="11805861" cy="494269"/>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kumimoji="0" lang="vi-VN" sz="3200" b="0" i="0" u="none" strike="noStrike" kern="1200" cap="none" spc="0" normalizeH="0" baseline="0" noProof="0" dirty="0">
                <a:ln>
                  <a:noFill/>
                </a:ln>
                <a:solidFill>
                  <a:schemeClr val="tx1"/>
                </a:solidFill>
                <a:effectLst/>
                <a:uLnTx/>
                <a:uFillTx/>
                <a:latin typeface="+mj-lt"/>
              </a:rPr>
              <a:t>B. </a:t>
            </a:r>
            <a:r>
              <a:rPr lang="en-US" sz="3200" noProof="0" dirty="0" err="1" smtClean="0">
                <a:solidFill>
                  <a:schemeClr val="tx1"/>
                </a:solidFill>
                <a:latin typeface="Times New Roman" pitchFamily="18" charset="0"/>
                <a:cs typeface="Times New Roman" pitchFamily="18" charset="0"/>
              </a:rPr>
              <a:t>Đội</a:t>
            </a:r>
            <a:r>
              <a:rPr lang="en-US" sz="3200" noProof="0" dirty="0" smtClean="0">
                <a:solidFill>
                  <a:schemeClr val="tx1"/>
                </a:solidFill>
                <a:latin typeface="Times New Roman" pitchFamily="18" charset="0"/>
                <a:cs typeface="Times New Roman" pitchFamily="18" charset="0"/>
              </a:rPr>
              <a:t> </a:t>
            </a:r>
            <a:r>
              <a:rPr lang="en-US" sz="3200" noProof="0" dirty="0" err="1" smtClean="0">
                <a:solidFill>
                  <a:schemeClr val="tx1"/>
                </a:solidFill>
                <a:latin typeface="Times New Roman" pitchFamily="18" charset="0"/>
                <a:cs typeface="Times New Roman" pitchFamily="18" charset="0"/>
              </a:rPr>
              <a:t>mũ</a:t>
            </a:r>
            <a:endParaRPr lang="en-US" sz="3200" dirty="0">
              <a:solidFill>
                <a:schemeClr val="tx1"/>
              </a:solidFill>
              <a:latin typeface="Times New Roman" pitchFamily="18" charset="0"/>
              <a:cs typeface="Times New Roman" pitchFamily="18" charset="0"/>
            </a:endParaRPr>
          </a:p>
        </p:txBody>
      </p:sp>
      <p:sp>
        <p:nvSpPr>
          <p:cNvPr id="43" name="Rectangle 42"/>
          <p:cNvSpPr/>
          <p:nvPr/>
        </p:nvSpPr>
        <p:spPr>
          <a:xfrm>
            <a:off x="168399" y="3096818"/>
            <a:ext cx="11768700" cy="524856"/>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200" b="0" i="0" u="none" strike="noStrike" kern="1200" cap="none" spc="0" normalizeH="0" baseline="0" noProof="0" dirty="0">
                <a:ln>
                  <a:noFill/>
                </a:ln>
                <a:solidFill>
                  <a:schemeClr val="tx1"/>
                </a:solidFill>
                <a:effectLst/>
                <a:uLnTx/>
                <a:uFillTx/>
                <a:latin typeface="+mj-lt"/>
              </a:rPr>
              <a:t>C. </a:t>
            </a:r>
            <a:r>
              <a:rPr lang="en-US" sz="3200" dirty="0" err="1" smtClean="0">
                <a:solidFill>
                  <a:schemeClr val="tx1"/>
                </a:solidFill>
                <a:latin typeface="Times New Roman" pitchFamily="18" charset="0"/>
                <a:cs typeface="Times New Roman" pitchFamily="18" charset="0"/>
              </a:rPr>
              <a:t>Uống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nhiều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nước</a:t>
            </a:r>
            <a:endParaRPr lang="en-US" sz="3200" dirty="0">
              <a:solidFill>
                <a:schemeClr val="tx1"/>
              </a:solidFill>
              <a:latin typeface="Times New Roman" pitchFamily="18" charset="0"/>
              <a:cs typeface="Times New Roman" pitchFamily="18" charset="0"/>
            </a:endParaRPr>
          </a:p>
        </p:txBody>
      </p:sp>
      <p:sp>
        <p:nvSpPr>
          <p:cNvPr id="44" name="Rectangle 43"/>
          <p:cNvSpPr/>
          <p:nvPr/>
        </p:nvSpPr>
        <p:spPr>
          <a:xfrm>
            <a:off x="155950" y="3744439"/>
            <a:ext cx="11781149" cy="52276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kumimoji="0" lang="vi-VN" sz="3200" b="0" i="0" u="none" strike="noStrike" kern="1200" cap="none" spc="0" normalizeH="0" baseline="0" noProof="0" dirty="0">
                <a:ln>
                  <a:noFill/>
                </a:ln>
                <a:solidFill>
                  <a:schemeClr val="tx1"/>
                </a:solidFill>
                <a:effectLst/>
                <a:uLnTx/>
                <a:uFillTx/>
                <a:latin typeface="+mj-lt"/>
              </a:rPr>
              <a:t>D. </a:t>
            </a:r>
            <a:r>
              <a:rPr lang="en-US" sz="3200" dirty="0" err="1" smtClean="0">
                <a:solidFill>
                  <a:schemeClr val="tx1"/>
                </a:solidFill>
                <a:latin typeface="Times New Roman" pitchFamily="18" charset="0"/>
                <a:cs typeface="Times New Roman" pitchFamily="18" charset="0"/>
              </a:rPr>
              <a:t>Giữ</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ấm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cơ</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thể</a:t>
            </a:r>
            <a:endParaRPr lang="en-US" sz="3200" dirty="0">
              <a:solidFill>
                <a:schemeClr val="tx1"/>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536146" y="1654227"/>
            <a:ext cx="699937" cy="560056"/>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1416889" y="3096818"/>
            <a:ext cx="544924" cy="477014"/>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44699" y="3692327"/>
            <a:ext cx="653996" cy="574873"/>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06295" y="2514600"/>
            <a:ext cx="530804" cy="466586"/>
          </a:xfrm>
          <a:prstGeom prst="rect">
            <a:avLst/>
          </a:prstGeom>
        </p:spPr>
      </p:pic>
      <p:sp>
        <p:nvSpPr>
          <p:cNvPr id="17" name="Cloud 16">
            <a:hlinkClick r:id="rId16" action="ppaction://hlinksldjump"/>
          </p:cNvPr>
          <p:cNvSpPr/>
          <p:nvPr/>
        </p:nvSpPr>
        <p:spPr>
          <a:xfrm>
            <a:off x="790896" y="4698956"/>
            <a:ext cx="2358597"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rotWithShape="1">
          <a:blip r:embed="rId17" cstate="print">
            <a:extLst>
              <a:ext uri="{28A0092B-C50C-407E-A947-70E740481C1C}">
                <a14:useLocalDpi xmlns:a14="http://schemas.microsoft.com/office/drawing/2010/main" val="0"/>
              </a:ext>
            </a:extLst>
          </a:blip>
          <a:srcRect l="53866" t="15130" r="7572" b="13953"/>
          <a:stretch/>
        </p:blipFill>
        <p:spPr>
          <a:xfrm>
            <a:off x="8539543" y="4459738"/>
            <a:ext cx="1858297" cy="1825952"/>
          </a:xfrm>
          <a:prstGeom prst="rect">
            <a:avLst/>
          </a:prstGeom>
        </p:spPr>
      </p:pic>
      <p:sp>
        <p:nvSpPr>
          <p:cNvPr id="19" name="Oval 18"/>
          <p:cNvSpPr/>
          <p:nvPr/>
        </p:nvSpPr>
        <p:spPr>
          <a:xfrm>
            <a:off x="8713694" y="4558418"/>
            <a:ext cx="1495518" cy="15375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latin typeface="Times New Roman" pitchFamily="18" charset="0"/>
                <a:cs typeface="Times New Roman" pitchFamily="18" charset="0"/>
              </a:rPr>
              <a:t>1 </a:t>
            </a:r>
            <a:r>
              <a:rPr lang="en-US" sz="2500" b="1" dirty="0" err="1" smtClean="0">
                <a:solidFill>
                  <a:schemeClr val="tx1"/>
                </a:solidFill>
                <a:latin typeface="Times New Roman" pitchFamily="18" charset="0"/>
                <a:cs typeface="Times New Roman" pitchFamily="18" charset="0"/>
              </a:rPr>
              <a:t>tràn</a:t>
            </a:r>
            <a:r>
              <a:rPr lang="en-US" sz="2500" b="1" dirty="0" smtClean="0">
                <a:solidFill>
                  <a:schemeClr val="tx1"/>
                </a:solidFill>
                <a:latin typeface="Times New Roman" pitchFamily="18" charset="0"/>
                <a:cs typeface="Times New Roman" pitchFamily="18" charset="0"/>
              </a:rPr>
              <a:t> </a:t>
            </a:r>
            <a:r>
              <a:rPr lang="en-US" sz="2500" b="1" dirty="0" err="1" smtClean="0">
                <a:solidFill>
                  <a:schemeClr val="tx1"/>
                </a:solidFill>
                <a:latin typeface="Times New Roman" pitchFamily="18" charset="0"/>
                <a:cs typeface="Times New Roman" pitchFamily="18" charset="0"/>
              </a:rPr>
              <a:t>vỗ</a:t>
            </a:r>
            <a:r>
              <a:rPr lang="en-US" sz="2500" b="1" dirty="0" smtClean="0">
                <a:solidFill>
                  <a:schemeClr val="tx1"/>
                </a:solidFill>
                <a:latin typeface="Times New Roman" pitchFamily="18" charset="0"/>
                <a:cs typeface="Times New Roman" pitchFamily="18" charset="0"/>
              </a:rPr>
              <a:t> </a:t>
            </a:r>
            <a:r>
              <a:rPr lang="en-US" sz="2500" b="1" dirty="0" err="1" smtClean="0">
                <a:solidFill>
                  <a:schemeClr val="tx1"/>
                </a:solidFill>
                <a:latin typeface="Times New Roman" pitchFamily="18" charset="0"/>
                <a:cs typeface="Times New Roman" pitchFamily="18" charset="0"/>
              </a:rPr>
              <a:t>tay</a:t>
            </a:r>
            <a:endParaRPr lang="en-US" sz="2500" b="1" dirty="0">
              <a:solidFill>
                <a:schemeClr val="tx1"/>
              </a:solidFill>
              <a:latin typeface="Times New Roman" pitchFamily="18" charset="0"/>
              <a:cs typeface="Times New Roman" pitchFamily="18" charset="0"/>
            </a:endParaRPr>
          </a:p>
        </p:txBody>
      </p:sp>
      <p:pic>
        <p:nvPicPr>
          <p:cNvPr id="20" name="Picture 19"/>
          <p:cNvPicPr>
            <a:picLocks noChangeAspect="1"/>
          </p:cNvPicPr>
          <p:nvPr/>
        </p:nvPicPr>
        <p:blipFill rotWithShape="1">
          <a:blip r:embed="rId17" cstate="print">
            <a:extLst>
              <a:ext uri="{28A0092B-C50C-407E-A947-70E740481C1C}">
                <a14:useLocalDpi xmlns:a14="http://schemas.microsoft.com/office/drawing/2010/main" val="0"/>
              </a:ext>
            </a:extLst>
          </a:blip>
          <a:srcRect l="9477" t="17823" r="55450" b="18177"/>
          <a:stretch/>
        </p:blipFill>
        <p:spPr>
          <a:xfrm>
            <a:off x="8539543" y="4465162"/>
            <a:ext cx="1858366" cy="1811925"/>
          </a:xfrm>
          <a:prstGeom prst="rect">
            <a:avLst/>
          </a:prstGeom>
        </p:spPr>
      </p:pic>
    </p:spTree>
    <p:extLst>
      <p:ext uri="{BB962C8B-B14F-4D97-AF65-F5344CB8AC3E}">
        <p14:creationId xmlns:p14="http://schemas.microsoft.com/office/powerpoint/2010/main" val="35298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3.75E-6 -2.60116E-6 L 0.16628 -0.11745 " pathEditMode="relative" rAng="0" ptsTypes="AA">
                                      <p:cBhvr>
                                        <p:cTn id="47" dur="2000" fill="hold"/>
                                        <p:tgtEl>
                                          <p:spTgt spid="20"/>
                                        </p:tgtEl>
                                        <p:attrNameLst>
                                          <p:attrName>ppt_x</p:attrName>
                                          <p:attrName>ppt_y</p:attrName>
                                        </p:attrNameLst>
                                      </p:cBhvr>
                                      <p:rCtr x="8307" y="-587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50" fill="hold"/>
                                        <p:tgtEl>
                                          <p:spTgt spid="26"/>
                                        </p:tgtEl>
                                        <p:attrNameLst>
                                          <p:attrName>fillcolor</p:attrName>
                                        </p:attrNameLst>
                                      </p:cBhvr>
                                      <p:to>
                                        <a:srgbClr val="FFF2CC"/>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23" presetClass="entr" presetSubtype="32" fill="hold" nodeType="withEffect">
                                  <p:stCondLst>
                                    <p:cond delay="100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50" fill="hold"/>
                                        <p:tgtEl>
                                          <p:spTgt spid="47"/>
                                        </p:tgtEl>
                                        <p:attrNameLst>
                                          <p:attrName>ppt_w</p:attrName>
                                        </p:attrNameLst>
                                      </p:cBhvr>
                                      <p:tavLst>
                                        <p:tav tm="0">
                                          <p:val>
                                            <p:strVal val="4*#ppt_w"/>
                                          </p:val>
                                        </p:tav>
                                        <p:tav tm="100000">
                                          <p:val>
                                            <p:strVal val="#ppt_w"/>
                                          </p:val>
                                        </p:tav>
                                      </p:tavLst>
                                    </p:anim>
                                    <p:anim calcmode="lin" valueType="num">
                                      <p:cBhvr>
                                        <p:cTn id="5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eck mark.wav"/>
                                        </p:tgtEl>
                                      </p:cMediaNode>
                                    </p:audio>
                                  </p:subTnLst>
                                </p:cTn>
                              </p:par>
                              <p:par>
                                <p:cTn id="59" presetID="1" presetClass="emph" presetSubtype="2" fill="hold" nodeType="withEffect">
                                  <p:stCondLst>
                                    <p:cond delay="1000"/>
                                  </p:stCondLst>
                                  <p:childTnLst>
                                    <p:animClr clrSpc="rgb" dir="cw">
                                      <p:cBhvr>
                                        <p:cTn id="60" dur="250" fill="hold"/>
                                        <p:tgtEl>
                                          <p:spTgt spid="26"/>
                                        </p:tgtEl>
                                        <p:attrNameLst>
                                          <p:attrName>fillcolor</p:attrName>
                                        </p:attrNameLst>
                                      </p:cBhvr>
                                      <p:to>
                                        <a:srgbClr val="00B050"/>
                                      </p:to>
                                    </p:animClr>
                                    <p:set>
                                      <p:cBhvr>
                                        <p:cTn id="61" dur="250" fill="hold"/>
                                        <p:tgtEl>
                                          <p:spTgt spid="26"/>
                                        </p:tgtEl>
                                        <p:attrNameLst>
                                          <p:attrName>fill.type</p:attrName>
                                        </p:attrNameLst>
                                      </p:cBhvr>
                                      <p:to>
                                        <p:strVal val="solid"/>
                                      </p:to>
                                    </p:set>
                                    <p:set>
                                      <p:cBhvr>
                                        <p:cTn id="6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3" restart="whenNotActive" fill="hold" evtFilter="cancelBubble" nodeType="interactiveSeq">
                <p:stCondLst>
                  <p:cond evt="onClick" delay="0">
                    <p:tgtEl>
                      <p:spTgt spid="42"/>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50" fill="hold"/>
                                        <p:tgtEl>
                                          <p:spTgt spid="42"/>
                                        </p:tgtEl>
                                        <p:attrNameLst>
                                          <p:attrName>fillcolor</p:attrName>
                                        </p:attrNameLst>
                                      </p:cBhvr>
                                      <p:to>
                                        <a:srgbClr val="FFF2CC"/>
                                      </p:to>
                                    </p:animClr>
                                    <p:set>
                                      <p:cBhvr>
                                        <p:cTn id="68" dur="250" fill="hold"/>
                                        <p:tgtEl>
                                          <p:spTgt spid="42"/>
                                        </p:tgtEl>
                                        <p:attrNameLst>
                                          <p:attrName>fill.type</p:attrName>
                                        </p:attrNameLst>
                                      </p:cBhvr>
                                      <p:to>
                                        <p:strVal val="solid"/>
                                      </p:to>
                                    </p:set>
                                    <p:set>
                                      <p:cBhvr>
                                        <p:cTn id="69" dur="250" fill="hold"/>
                                        <p:tgtEl>
                                          <p:spTgt spid="42"/>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par>
                                <p:cTn id="70" presetID="23" presetClass="entr" presetSubtype="32" fill="hold" nodeType="withEffect">
                                  <p:stCondLst>
                                    <p:cond delay="1000"/>
                                  </p:stCondLst>
                                  <p:childTnLst>
                                    <p:set>
                                      <p:cBhvr>
                                        <p:cTn id="71" dur="1" fill="hold">
                                          <p:stCondLst>
                                            <p:cond delay="0"/>
                                          </p:stCondLst>
                                        </p:cTn>
                                        <p:tgtEl>
                                          <p:spTgt spid="53"/>
                                        </p:tgtEl>
                                        <p:attrNameLst>
                                          <p:attrName>style.visibility</p:attrName>
                                        </p:attrNameLst>
                                      </p:cBhvr>
                                      <p:to>
                                        <p:strVal val="visible"/>
                                      </p:to>
                                    </p:set>
                                    <p:anim calcmode="lin" valueType="num">
                                      <p:cBhvr>
                                        <p:cTn id="72" dur="250" fill="hold"/>
                                        <p:tgtEl>
                                          <p:spTgt spid="53"/>
                                        </p:tgtEl>
                                        <p:attrNameLst>
                                          <p:attrName>ppt_w</p:attrName>
                                        </p:attrNameLst>
                                      </p:cBhvr>
                                      <p:tavLst>
                                        <p:tav tm="0">
                                          <p:val>
                                            <p:strVal val="4*#ppt_w"/>
                                          </p:val>
                                        </p:tav>
                                        <p:tav tm="100000">
                                          <p:val>
                                            <p:strVal val="#ppt_w"/>
                                          </p:val>
                                        </p:tav>
                                      </p:tavLst>
                                    </p:anim>
                                    <p:anim calcmode="lin" valueType="num">
                                      <p:cBhvr>
                                        <p:cTn id="7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Wrong Buzzer.wav"/>
                                        </p:tgtEl>
                                      </p:cMediaNode>
                                    </p:audio>
                                  </p:subTnLst>
                                </p:cTn>
                              </p:par>
                              <p:par>
                                <p:cTn id="74" presetID="1" presetClass="emph" presetSubtype="2" fill="hold" nodeType="withEffect">
                                  <p:stCondLst>
                                    <p:cond delay="1000"/>
                                  </p:stCondLst>
                                  <p:childTnLst>
                                    <p:animClr clrSpc="rgb" dir="cw">
                                      <p:cBhvr>
                                        <p:cTn id="75" dur="250" fill="hold"/>
                                        <p:tgtEl>
                                          <p:spTgt spid="42"/>
                                        </p:tgtEl>
                                        <p:attrNameLst>
                                          <p:attrName>fillcolor</p:attrName>
                                        </p:attrNameLst>
                                      </p:cBhvr>
                                      <p:to>
                                        <a:srgbClr val="FFFF00"/>
                                      </p:to>
                                    </p:animClr>
                                    <p:set>
                                      <p:cBhvr>
                                        <p:cTn id="76" dur="250" fill="hold"/>
                                        <p:tgtEl>
                                          <p:spTgt spid="42"/>
                                        </p:tgtEl>
                                        <p:attrNameLst>
                                          <p:attrName>fill.type</p:attrName>
                                        </p:attrNameLst>
                                      </p:cBhvr>
                                      <p:to>
                                        <p:strVal val="solid"/>
                                      </p:to>
                                    </p:set>
                                    <p:set>
                                      <p:cBhvr>
                                        <p:cTn id="7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8" restart="whenNotActive" fill="hold" evtFilter="cancelBubble" nodeType="interactiveSeq">
                <p:stCondLst>
                  <p:cond evt="onClick" delay="0">
                    <p:tgtEl>
                      <p:spTgt spid="43"/>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250" fill="hold"/>
                                        <p:tgtEl>
                                          <p:spTgt spid="43"/>
                                        </p:tgtEl>
                                        <p:attrNameLst>
                                          <p:attrName>fillcolor</p:attrName>
                                        </p:attrNameLst>
                                      </p:cBhvr>
                                      <p:to>
                                        <a:srgbClr val="FFF2CC"/>
                                      </p:to>
                                    </p:animClr>
                                    <p:set>
                                      <p:cBhvr>
                                        <p:cTn id="83" dur="250" fill="hold"/>
                                        <p:tgtEl>
                                          <p:spTgt spid="43"/>
                                        </p:tgtEl>
                                        <p:attrNameLst>
                                          <p:attrName>fill.type</p:attrName>
                                        </p:attrNameLst>
                                      </p:cBhvr>
                                      <p:to>
                                        <p:strVal val="solid"/>
                                      </p:to>
                                    </p:set>
                                    <p:set>
                                      <p:cBhvr>
                                        <p:cTn id="84" dur="250" fill="hold"/>
                                        <p:tgtEl>
                                          <p:spTgt spid="43"/>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par>
                                <p:cTn id="85" presetID="23" presetClass="entr" presetSubtype="32" fill="hold" nodeType="withEffect">
                                  <p:stCondLst>
                                    <p:cond delay="1000"/>
                                  </p:stCondLst>
                                  <p:childTnLst>
                                    <p:set>
                                      <p:cBhvr>
                                        <p:cTn id="86" dur="1" fill="hold">
                                          <p:stCondLst>
                                            <p:cond delay="0"/>
                                          </p:stCondLst>
                                        </p:cTn>
                                        <p:tgtEl>
                                          <p:spTgt spid="51"/>
                                        </p:tgtEl>
                                        <p:attrNameLst>
                                          <p:attrName>style.visibility</p:attrName>
                                        </p:attrNameLst>
                                      </p:cBhvr>
                                      <p:to>
                                        <p:strVal val="visible"/>
                                      </p:to>
                                    </p:set>
                                    <p:anim calcmode="lin" valueType="num">
                                      <p:cBhvr>
                                        <p:cTn id="87" dur="250" fill="hold"/>
                                        <p:tgtEl>
                                          <p:spTgt spid="51"/>
                                        </p:tgtEl>
                                        <p:attrNameLst>
                                          <p:attrName>ppt_w</p:attrName>
                                        </p:attrNameLst>
                                      </p:cBhvr>
                                      <p:tavLst>
                                        <p:tav tm="0">
                                          <p:val>
                                            <p:strVal val="4*#ppt_w"/>
                                          </p:val>
                                        </p:tav>
                                        <p:tav tm="100000">
                                          <p:val>
                                            <p:strVal val="#ppt_w"/>
                                          </p:val>
                                        </p:tav>
                                      </p:tavLst>
                                    </p:anim>
                                    <p:anim calcmode="lin" valueType="num">
                                      <p:cBhvr>
                                        <p:cTn id="8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4" name="Wrong Buzzer.wav"/>
                                        </p:tgtEl>
                                      </p:cMediaNode>
                                    </p:audio>
                                  </p:subTnLst>
                                </p:cTn>
                              </p:par>
                              <p:par>
                                <p:cTn id="89" presetID="1" presetClass="emph" presetSubtype="2" fill="hold" nodeType="withEffect">
                                  <p:stCondLst>
                                    <p:cond delay="1000"/>
                                  </p:stCondLst>
                                  <p:childTnLst>
                                    <p:animClr clrSpc="rgb" dir="cw">
                                      <p:cBhvr>
                                        <p:cTn id="90" dur="250" fill="hold"/>
                                        <p:tgtEl>
                                          <p:spTgt spid="43"/>
                                        </p:tgtEl>
                                        <p:attrNameLst>
                                          <p:attrName>fillcolor</p:attrName>
                                        </p:attrNameLst>
                                      </p:cBhvr>
                                      <p:to>
                                        <a:srgbClr val="FFFF00"/>
                                      </p:to>
                                    </p:animClr>
                                    <p:set>
                                      <p:cBhvr>
                                        <p:cTn id="91" dur="250" fill="hold"/>
                                        <p:tgtEl>
                                          <p:spTgt spid="43"/>
                                        </p:tgtEl>
                                        <p:attrNameLst>
                                          <p:attrName>fill.type</p:attrName>
                                        </p:attrNameLst>
                                      </p:cBhvr>
                                      <p:to>
                                        <p:strVal val="solid"/>
                                      </p:to>
                                    </p:set>
                                    <p:set>
                                      <p:cBhvr>
                                        <p:cTn id="9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3" restart="whenNotActive" fill="hold" evtFilter="cancelBubble" nodeType="interactiveSeq">
                <p:stCondLst>
                  <p:cond evt="onClick" delay="0">
                    <p:tgtEl>
                      <p:spTgt spid="44"/>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4"/>
                                        </p:tgtEl>
                                        <p:attrNameLst>
                                          <p:attrName>fillcolor</p:attrName>
                                        </p:attrNameLst>
                                      </p:cBhvr>
                                      <p:to>
                                        <a:srgbClr val="FFF2CC"/>
                                      </p:to>
                                    </p:animClr>
                                    <p:set>
                                      <p:cBhvr>
                                        <p:cTn id="98" dur="250" fill="hold"/>
                                        <p:tgtEl>
                                          <p:spTgt spid="44"/>
                                        </p:tgtEl>
                                        <p:attrNameLst>
                                          <p:attrName>fill.type</p:attrName>
                                        </p:attrNameLst>
                                      </p:cBhvr>
                                      <p:to>
                                        <p:strVal val="solid"/>
                                      </p:to>
                                    </p:set>
                                    <p:set>
                                      <p:cBhvr>
                                        <p:cTn id="99" dur="250" fill="hold"/>
                                        <p:tgtEl>
                                          <p:spTgt spid="44"/>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250" fill="hold"/>
                                        <p:tgtEl>
                                          <p:spTgt spid="49"/>
                                        </p:tgtEl>
                                        <p:attrNameLst>
                                          <p:attrName>ppt_w</p:attrName>
                                        </p:attrNameLst>
                                      </p:cBhvr>
                                      <p:tavLst>
                                        <p:tav tm="0">
                                          <p:val>
                                            <p:strVal val="4*#ppt_w"/>
                                          </p:val>
                                        </p:tav>
                                        <p:tav tm="100000">
                                          <p:val>
                                            <p:strVal val="#ppt_w"/>
                                          </p:val>
                                        </p:tav>
                                      </p:tavLst>
                                    </p:anim>
                                    <p:anim calcmode="lin" valueType="num">
                                      <p:cBhvr>
                                        <p:cTn id="10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Wrong Buzzer.wav"/>
                                        </p:tgtEl>
                                      </p:cMediaNode>
                                    </p:audio>
                                  </p:subTnLst>
                                </p:cTn>
                              </p:par>
                              <p:par>
                                <p:cTn id="104" presetID="1" presetClass="emph" presetSubtype="2" fill="hold" nodeType="withEffect">
                                  <p:stCondLst>
                                    <p:cond delay="1000"/>
                                  </p:stCondLst>
                                  <p:childTnLst>
                                    <p:animClr clrSpc="rgb" dir="cw">
                                      <p:cBhvr>
                                        <p:cTn id="105" dur="250" fill="hold"/>
                                        <p:tgtEl>
                                          <p:spTgt spid="44"/>
                                        </p:tgtEl>
                                        <p:attrNameLst>
                                          <p:attrName>fillcolor</p:attrName>
                                        </p:attrNameLst>
                                      </p:cBhvr>
                                      <p:to>
                                        <a:srgbClr val="FFFF00"/>
                                      </p:to>
                                    </p:animClr>
                                    <p:set>
                                      <p:cBhvr>
                                        <p:cTn id="106" dur="250" fill="hold"/>
                                        <p:tgtEl>
                                          <p:spTgt spid="44"/>
                                        </p:tgtEl>
                                        <p:attrNameLst>
                                          <p:attrName>fill.type</p:attrName>
                                        </p:attrNameLst>
                                      </p:cBhvr>
                                      <p:to>
                                        <p:strVal val="solid"/>
                                      </p:to>
                                    </p:set>
                                    <p:set>
                                      <p:cBhvr>
                                        <p:cTn id="10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文本框 154"/>
          <p:cNvSpPr txBox="1"/>
          <p:nvPr/>
        </p:nvSpPr>
        <p:spPr>
          <a:xfrm>
            <a:off x="4825006" y="584775"/>
            <a:ext cx="2371215" cy="523220"/>
          </a:xfrm>
          <a:prstGeom prst="rect">
            <a:avLst/>
          </a:prstGeom>
          <a:noFill/>
        </p:spPr>
        <p:txBody>
          <a:bodyPr wrap="square" rtlCol="0">
            <a:spAutoFit/>
          </a:bodyPr>
          <a:lstStyle/>
          <a:p>
            <a:r>
              <a:rPr lang="en-US" altLang="zh-CN" sz="2800" b="1" dirty="0" err="1" smtClean="0">
                <a:solidFill>
                  <a:srgbClr val="0AC2E4"/>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US" altLang="zh-CN" sz="2800" b="1" dirty="0" smtClean="0">
                <a:solidFill>
                  <a:srgbClr val="0AC2E4"/>
                </a:solidFill>
                <a:latin typeface="Times New Roman" panose="02020603050405020304" pitchFamily="18" charset="0"/>
                <a:ea typeface="微软雅黑" panose="020B0503020204020204" pitchFamily="34" charset="-122"/>
                <a:cs typeface="Times New Roman" panose="02020603050405020304" pitchFamily="18" charset="0"/>
              </a:rPr>
              <a:t> DUNG</a:t>
            </a:r>
            <a:endParaRPr lang="zh-CN" altLang="en-US" sz="2800" b="1" dirty="0">
              <a:solidFill>
                <a:srgbClr val="0AC2E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154"/>
          <p:cNvSpPr txBox="1"/>
          <p:nvPr/>
        </p:nvSpPr>
        <p:spPr>
          <a:xfrm>
            <a:off x="1792020" y="1339500"/>
            <a:ext cx="5631527"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I-DA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161"/>
          <p:cNvSpPr txBox="1"/>
          <p:nvPr/>
        </p:nvSpPr>
        <p:spPr>
          <a:xfrm>
            <a:off x="1792021" y="2050360"/>
            <a:ext cx="7846003"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TextBox 12">
            <a:extLst>
              <a:ext uri="{FF2B5EF4-FFF2-40B4-BE49-F238E27FC236}">
                <a16:creationId xmlns:a16="http://schemas.microsoft.com/office/drawing/2014/main" xmlns="" id="{400B374E-8A22-40F5-8061-E94937AB3865}"/>
              </a:ext>
            </a:extLst>
          </p:cNvPr>
          <p:cNvSpPr txBox="1"/>
          <p:nvPr/>
        </p:nvSpPr>
        <p:spPr>
          <a:xfrm>
            <a:off x="416964" y="2722293"/>
            <a:ext cx="6779257" cy="523220"/>
          </a:xfrm>
          <a:prstGeom prst="rect">
            <a:avLst/>
          </a:prstGeom>
          <a:solidFill>
            <a:srgbClr val="FFC000">
              <a:lumMod val="20000"/>
              <a:lumOff val="80000"/>
            </a:srgbClr>
          </a:solidFill>
          <a:ln>
            <a:solidFill>
              <a:srgbClr val="4472C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Times New Roman" panose="02020603050405020304" pitchFamily="18" charset="0"/>
                <a:cs typeface="Times New Roman" panose="02020603050405020304" pitchFamily="18" charset="0"/>
              </a:rPr>
              <a:t>1</a:t>
            </a:r>
            <a:r>
              <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Khái</a:t>
            </a:r>
            <a:r>
              <a:rPr kumimoji="0" lang="en-US" sz="2800" b="1" i="0" u="none" strike="noStrike" kern="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niệm</a:t>
            </a:r>
            <a:r>
              <a:rPr kumimoji="0" lang="en-US" sz="2800" b="1" i="0" u="none" strike="noStrike" kern="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2800" b="1" i="0" u="none" strike="noStrike" kern="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nhiệt</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400B374E-8A22-40F5-8061-E94937AB3865}"/>
              </a:ext>
            </a:extLst>
          </p:cNvPr>
          <p:cNvSpPr txBox="1"/>
          <p:nvPr/>
        </p:nvSpPr>
        <p:spPr>
          <a:xfrm>
            <a:off x="416963" y="3455217"/>
            <a:ext cx="8838927" cy="523220"/>
          </a:xfrm>
          <a:prstGeom prst="rect">
            <a:avLst/>
          </a:prstGeom>
          <a:solidFill>
            <a:srgbClr val="FFC000">
              <a:lumMod val="20000"/>
              <a:lumOff val="80000"/>
            </a:srgbClr>
          </a:solidFill>
          <a:ln>
            <a:solidFill>
              <a:srgbClr val="4472C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noProof="0" dirty="0" smtClean="0">
                <a:solidFill>
                  <a:prstClr val="black"/>
                </a:solidFill>
                <a:latin typeface="Times New Roman" panose="02020603050405020304" pitchFamily="18" charset="0"/>
                <a:cs typeface="Times New Roman" panose="02020603050405020304" pitchFamily="18" charset="0"/>
              </a:rPr>
              <a:t>2</a:t>
            </a:r>
            <a:r>
              <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Vai</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trò</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và</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cơ</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chế</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duy</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trì</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thân</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nhiệt</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ổn</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định</a:t>
            </a:r>
            <a:r>
              <a:rPr lang="en-US" sz="2800" b="1" kern="0" dirty="0" smtClean="0">
                <a:solidFill>
                  <a:prstClr val="black"/>
                </a:solidFill>
                <a:latin typeface="Times New Roman" panose="02020603050405020304" pitchFamily="18" charset="0"/>
                <a:cs typeface="Times New Roman" panose="02020603050405020304" pitchFamily="18" charset="0"/>
              </a:rPr>
              <a:t> ở </a:t>
            </a:r>
            <a:r>
              <a:rPr lang="en-US" sz="2800" b="1" kern="0" dirty="0" err="1" smtClean="0">
                <a:solidFill>
                  <a:prstClr val="black"/>
                </a:solidFill>
                <a:latin typeface="Times New Roman" panose="02020603050405020304" pitchFamily="18" charset="0"/>
                <a:cs typeface="Times New Roman" panose="02020603050405020304" pitchFamily="18" charset="0"/>
              </a:rPr>
              <a:t>người</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400B374E-8A22-40F5-8061-E94937AB3865}"/>
              </a:ext>
            </a:extLst>
          </p:cNvPr>
          <p:cNvSpPr txBox="1"/>
          <p:nvPr/>
        </p:nvSpPr>
        <p:spPr>
          <a:xfrm>
            <a:off x="405542" y="4267579"/>
            <a:ext cx="9673093" cy="523220"/>
          </a:xfrm>
          <a:prstGeom prst="rect">
            <a:avLst/>
          </a:prstGeom>
          <a:solidFill>
            <a:srgbClr val="FFC000">
              <a:lumMod val="20000"/>
              <a:lumOff val="80000"/>
            </a:srgbClr>
          </a:solidFill>
          <a:ln>
            <a:solidFill>
              <a:srgbClr val="4472C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Times New Roman" panose="02020603050405020304" pitchFamily="18" charset="0"/>
                <a:cs typeface="Times New Roman" panose="02020603050405020304" pitchFamily="18" charset="0"/>
              </a:rPr>
              <a:t>3</a:t>
            </a:r>
            <a:r>
              <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Một</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số</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phương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pháp</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phòng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chống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nóng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lạnh</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cho</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cơ</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thể</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514403" y="4267200"/>
            <a:ext cx="1086217" cy="1182926"/>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797365" y="5013923"/>
            <a:ext cx="812677" cy="885032"/>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382253" y="5628459"/>
            <a:ext cx="520255" cy="566575"/>
          </a:xfrm>
          <a:prstGeom prst="rect">
            <a:avLst/>
          </a:prstGeom>
        </p:spPr>
      </p:pic>
      <p:sp>
        <p:nvSpPr>
          <p:cNvPr id="4" name="Snip Diagonal Corner Rectangle 3"/>
          <p:cNvSpPr/>
          <p:nvPr/>
        </p:nvSpPr>
        <p:spPr>
          <a:xfrm>
            <a:off x="531812" y="457199"/>
            <a:ext cx="10523987" cy="91440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4. </a:t>
            </a:r>
            <a:r>
              <a:rPr lang="en-US" sz="3200" b="1" dirty="0" err="1" smtClean="0">
                <a:solidFill>
                  <a:schemeClr val="tx1"/>
                </a:solidFill>
                <a:latin typeface="Times New Roman" pitchFamily="18" charset="0"/>
                <a:cs typeface="Times New Roman" pitchFamily="18" charset="0"/>
              </a:rPr>
              <a:t>Đánh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dấu</a:t>
            </a:r>
            <a:r>
              <a:rPr lang="en-US" sz="3200" b="1" dirty="0" smtClean="0">
                <a:solidFill>
                  <a:schemeClr val="tx1"/>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X</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vào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đáp</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đúng</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40" name="Cloud 39"/>
          <p:cNvSpPr/>
          <p:nvPr/>
        </p:nvSpPr>
        <p:spPr>
          <a:xfrm>
            <a:off x="339806" y="5400265"/>
            <a:ext cx="566966"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4652024" y="5200569"/>
            <a:ext cx="891188"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9" action="ppaction://hlinksldjump"/>
          </p:cNvPr>
          <p:cNvSpPr/>
          <p:nvPr/>
        </p:nvSpPr>
        <p:spPr>
          <a:xfrm>
            <a:off x="760412" y="4861227"/>
            <a:ext cx="2358597"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pic>
        <p:nvPicPr>
          <p:cNvPr id="17" name="Picture 16"/>
          <p:cNvPicPr>
            <a:picLocks noChangeAspect="1"/>
          </p:cNvPicPr>
          <p:nvPr/>
        </p:nvPicPr>
        <p:blipFill rotWithShape="1">
          <a:blip r:embed="rId10" cstate="print">
            <a:extLst>
              <a:ext uri="{28A0092B-C50C-407E-A947-70E740481C1C}">
                <a14:useLocalDpi xmlns:a14="http://schemas.microsoft.com/office/drawing/2010/main" val="0"/>
              </a:ext>
            </a:extLst>
          </a:blip>
          <a:srcRect l="53866" t="15130" r="7572" b="13953"/>
          <a:stretch/>
        </p:blipFill>
        <p:spPr>
          <a:xfrm>
            <a:off x="9640004" y="5038968"/>
            <a:ext cx="1858297" cy="1825952"/>
          </a:xfrm>
          <a:prstGeom prst="rect">
            <a:avLst/>
          </a:prstGeom>
        </p:spPr>
      </p:pic>
      <p:sp>
        <p:nvSpPr>
          <p:cNvPr id="19" name="Oval 18"/>
          <p:cNvSpPr/>
          <p:nvPr/>
        </p:nvSpPr>
        <p:spPr>
          <a:xfrm>
            <a:off x="9954310" y="5531287"/>
            <a:ext cx="1326881" cy="8553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endParaRPr lang="en-US" b="1" dirty="0">
              <a:solidFill>
                <a:schemeClr val="tx1"/>
              </a:solidFill>
              <a:latin typeface="Times New Roman" pitchFamily="18" charset="0"/>
              <a:cs typeface="Times New Roman" pitchFamily="18" charset="0"/>
            </a:endParaRPr>
          </a:p>
        </p:txBody>
      </p:sp>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9477" t="17823" r="55450" b="18177"/>
          <a:stretch/>
        </p:blipFill>
        <p:spPr>
          <a:xfrm>
            <a:off x="9656037" y="5052995"/>
            <a:ext cx="1858366" cy="1811925"/>
          </a:xfrm>
          <a:prstGeom prst="rect">
            <a:avLst/>
          </a:prstGeom>
        </p:spPr>
      </p:pic>
      <p:sp>
        <p:nvSpPr>
          <p:cNvPr id="2" name="TextBox 1"/>
          <p:cNvSpPr txBox="1"/>
          <p:nvPr/>
        </p:nvSpPr>
        <p:spPr>
          <a:xfrm>
            <a:off x="393347" y="1752600"/>
            <a:ext cx="10646553" cy="553998"/>
          </a:xfrm>
          <a:prstGeom prst="rect">
            <a:avLst/>
          </a:prstGeom>
          <a:solidFill>
            <a:schemeClr val="accent6">
              <a:lumMod val="20000"/>
              <a:lumOff val="80000"/>
            </a:schemeClr>
          </a:solidFill>
        </p:spPr>
        <p:txBody>
          <a:bodyPr wrap="square" rtlCol="0">
            <a:spAutoFit/>
          </a:bodyPr>
          <a:lstStyle/>
          <a:p>
            <a:r>
              <a:rPr lang="en-US" sz="3000" dirty="0" smtClean="0">
                <a:latin typeface="Times New Roman" pitchFamily="18" charset="0"/>
                <a:cs typeface="Times New Roman" pitchFamily="18" charset="0"/>
              </a:rPr>
              <a:t>1. </a:t>
            </a:r>
            <a:r>
              <a:rPr lang="en-US" sz="3000" dirty="0" err="1" smtClean="0">
                <a:latin typeface="Times New Roman" pitchFamily="18" charset="0"/>
                <a:cs typeface="Times New Roman" pitchFamily="18" charset="0"/>
              </a:rPr>
              <a:t>Thân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nhiệt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phụ</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thuộc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mức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endParaRPr lang="en-US" sz="3000" dirty="0">
              <a:latin typeface="Times New Roman" pitchFamily="18" charset="0"/>
              <a:cs typeface="Times New Roman" pitchFamily="18" charset="0"/>
            </a:endParaRPr>
          </a:p>
        </p:txBody>
      </p:sp>
      <p:sp>
        <p:nvSpPr>
          <p:cNvPr id="21" name="TextBox 20"/>
          <p:cNvSpPr txBox="1"/>
          <p:nvPr/>
        </p:nvSpPr>
        <p:spPr>
          <a:xfrm>
            <a:off x="393348" y="2286000"/>
            <a:ext cx="10646553" cy="1015663"/>
          </a:xfrm>
          <a:prstGeom prst="rect">
            <a:avLst/>
          </a:prstGeom>
          <a:solidFill>
            <a:schemeClr val="accent6">
              <a:lumMod val="20000"/>
              <a:lumOff val="80000"/>
            </a:schemeClr>
          </a:solidFill>
        </p:spPr>
        <p:txBody>
          <a:bodyPr wrap="square" rtlCol="0">
            <a:spAutoFit/>
          </a:bodyPr>
          <a:lstStyle/>
          <a:p>
            <a:r>
              <a:rPr lang="en-US" sz="3000" dirty="0">
                <a:latin typeface="Times New Roman" pitchFamily="18" charset="0"/>
                <a:cs typeface="Times New Roman" pitchFamily="18" charset="0"/>
              </a:rPr>
              <a:t>2</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nhiệt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hoặc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thấp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ảnh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hưởng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endParaRPr lang="en-US" sz="3000" dirty="0">
              <a:latin typeface="Times New Roman" pitchFamily="18" charset="0"/>
              <a:cs typeface="Times New Roman" pitchFamily="18" charset="0"/>
            </a:endParaRPr>
          </a:p>
        </p:txBody>
      </p:sp>
      <p:sp>
        <p:nvSpPr>
          <p:cNvPr id="22" name="TextBox 21"/>
          <p:cNvSpPr txBox="1"/>
          <p:nvPr/>
        </p:nvSpPr>
        <p:spPr>
          <a:xfrm>
            <a:off x="393348" y="3250273"/>
            <a:ext cx="10646553" cy="1015663"/>
          </a:xfrm>
          <a:prstGeom prst="rect">
            <a:avLst/>
          </a:prstGeom>
          <a:solidFill>
            <a:schemeClr val="accent6">
              <a:lumMod val="20000"/>
              <a:lumOff val="80000"/>
            </a:schemeClr>
          </a:solidFill>
        </p:spPr>
        <p:txBody>
          <a:bodyPr wrap="square" rtlCol="0">
            <a:spAutoFit/>
          </a:bodyPr>
          <a:lstStyle/>
          <a:p>
            <a:r>
              <a:rPr lang="en-US" sz="3000" dirty="0">
                <a:latin typeface="Times New Roman" pitchFamily="18" charset="0"/>
                <a:cs typeface="Times New Roman" pitchFamily="18" charset="0"/>
              </a:rPr>
              <a:t>3</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Hệ</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kinh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trò</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phản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da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nhận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thích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MT</a:t>
            </a:r>
            <a:endParaRPr lang="en-US" sz="3000" dirty="0">
              <a:latin typeface="Times New Roman" pitchFamily="18" charset="0"/>
              <a:cs typeface="Times New Roman" pitchFamily="18" charset="0"/>
            </a:endParaRPr>
          </a:p>
        </p:txBody>
      </p:sp>
      <p:sp>
        <p:nvSpPr>
          <p:cNvPr id="23" name="TextBox 22"/>
          <p:cNvSpPr txBox="1"/>
          <p:nvPr/>
        </p:nvSpPr>
        <p:spPr>
          <a:xfrm>
            <a:off x="400859" y="4246602"/>
            <a:ext cx="10646553" cy="553998"/>
          </a:xfrm>
          <a:prstGeom prst="rect">
            <a:avLst/>
          </a:prstGeom>
          <a:solidFill>
            <a:schemeClr val="accent6">
              <a:lumMod val="20000"/>
              <a:lumOff val="80000"/>
            </a:schemeClr>
          </a:solidFill>
        </p:spPr>
        <p:txBody>
          <a:bodyPr wrap="square" rtlCol="0">
            <a:spAutoFit/>
          </a:bodyPr>
          <a:lstStyle/>
          <a:p>
            <a:r>
              <a:rPr lang="en-US" sz="3000" dirty="0">
                <a:latin typeface="Times New Roman" pitchFamily="18" charset="0"/>
                <a:cs typeface="Times New Roman" pitchFamily="18" charset="0"/>
              </a:rPr>
              <a:t>4</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Chỉ</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nhiệt</a:t>
            </a:r>
            <a:r>
              <a:rPr lang="en-US" sz="3000" dirty="0" smtClean="0">
                <a:latin typeface="Times New Roman" pitchFamily="18" charset="0"/>
                <a:cs typeface="Times New Roman" pitchFamily="18" charset="0"/>
              </a:rPr>
              <a:t> ở </a:t>
            </a:r>
            <a:r>
              <a:rPr lang="en-US" sz="3000" dirty="0" err="1" smtClean="0">
                <a:latin typeface="Times New Roman" pitchFamily="18" charset="0"/>
                <a:cs typeface="Times New Roman" pitchFamily="18" charset="0"/>
              </a:rPr>
              <a:t>nách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trán</a:t>
            </a:r>
            <a:endParaRPr lang="en-US" sz="3000" dirty="0">
              <a:latin typeface="Times New Roman" pitchFamily="18" charset="0"/>
              <a:cs typeface="Times New Roman" pitchFamily="18" charset="0"/>
            </a:endParaRPr>
          </a:p>
        </p:txBody>
      </p:sp>
      <p:sp>
        <p:nvSpPr>
          <p:cNvPr id="3" name="Rectangle 2"/>
          <p:cNvSpPr/>
          <p:nvPr/>
        </p:nvSpPr>
        <p:spPr>
          <a:xfrm>
            <a:off x="11357391" y="1752600"/>
            <a:ext cx="452021" cy="457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357391" y="2438400"/>
            <a:ext cx="452021" cy="457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56406" y="3286119"/>
            <a:ext cx="452021" cy="457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356406" y="4191000"/>
            <a:ext cx="452021" cy="457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29005" y="2340858"/>
            <a:ext cx="404207" cy="630942"/>
          </a:xfrm>
          <a:prstGeom prst="rect">
            <a:avLst/>
          </a:prstGeom>
          <a:noFill/>
        </p:spPr>
        <p:txBody>
          <a:bodyPr wrap="square" rtlCol="0">
            <a:spAutoFit/>
          </a:bodyPr>
          <a:lstStyle/>
          <a:p>
            <a:r>
              <a:rPr lang="en-US" sz="3500" dirty="0" smtClean="0">
                <a:solidFill>
                  <a:srgbClr val="FF0000"/>
                </a:solidFill>
                <a:latin typeface="Times New Roman" pitchFamily="18" charset="0"/>
                <a:cs typeface="Times New Roman" pitchFamily="18" charset="0"/>
              </a:rPr>
              <a:t>X</a:t>
            </a:r>
            <a:endParaRPr lang="en-US" sz="3500" dirty="0">
              <a:solidFill>
                <a:srgbClr val="FF0000"/>
              </a:solidFill>
              <a:latin typeface="Times New Roman" pitchFamily="18" charset="0"/>
              <a:cs typeface="Times New Roman" pitchFamily="18" charset="0"/>
            </a:endParaRPr>
          </a:p>
        </p:txBody>
      </p:sp>
      <p:sp>
        <p:nvSpPr>
          <p:cNvPr id="29" name="TextBox 28"/>
          <p:cNvSpPr txBox="1"/>
          <p:nvPr/>
        </p:nvSpPr>
        <p:spPr>
          <a:xfrm>
            <a:off x="11352212" y="3179058"/>
            <a:ext cx="404207" cy="630942"/>
          </a:xfrm>
          <a:prstGeom prst="rect">
            <a:avLst/>
          </a:prstGeom>
          <a:noFill/>
        </p:spPr>
        <p:txBody>
          <a:bodyPr wrap="square" rtlCol="0">
            <a:spAutoFit/>
          </a:bodyPr>
          <a:lstStyle/>
          <a:p>
            <a:r>
              <a:rPr lang="en-US" sz="3500" dirty="0" smtClean="0">
                <a:solidFill>
                  <a:srgbClr val="FF0000"/>
                </a:solidFill>
                <a:latin typeface="Times New Roman" pitchFamily="18" charset="0"/>
                <a:cs typeface="Times New Roman" pitchFamily="18" charset="0"/>
              </a:rPr>
              <a:t>X</a:t>
            </a:r>
            <a:endParaRPr lang="en-US" sz="35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70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00" fill="hold"/>
                                        <p:tgtEl>
                                          <p:spTgt spid="40"/>
                                        </p:tgtEl>
                                        <p:attrNameLst>
                                          <p:attrName>ppt_x</p:attrName>
                                        </p:attrNameLst>
                                      </p:cBhvr>
                                      <p:tavLst>
                                        <p:tav tm="0">
                                          <p:val>
                                            <p:strVal val="1+#ppt_w/2"/>
                                          </p:val>
                                        </p:tav>
                                        <p:tav tm="100000">
                                          <p:val>
                                            <p:strVal val="#ppt_x"/>
                                          </p:val>
                                        </p:tav>
                                      </p:tavLst>
                                    </p:anim>
                                    <p:anim calcmode="lin" valueType="num">
                                      <p:cBhvr additive="base">
                                        <p:cTn id="29" dur="200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75E-6 -2.60116E-6 L 0.16628 -0.11745 " pathEditMode="relative" rAng="0" ptsTypes="AA">
                                      <p:cBhvr>
                                        <p:cTn id="37" dur="2000" fill="hold"/>
                                        <p:tgtEl>
                                          <p:spTgt spid="20"/>
                                        </p:tgtEl>
                                        <p:attrNameLst>
                                          <p:attrName>ppt_x</p:attrName>
                                          <p:attrName>ppt_y</p:attrName>
                                        </p:attrNameLst>
                                      </p:cBhvr>
                                      <p:rCtr x="8307" y="-58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5"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00B374E-8A22-40F5-8061-E94937AB3865}"/>
              </a:ext>
            </a:extLst>
          </p:cNvPr>
          <p:cNvSpPr txBox="1"/>
          <p:nvPr/>
        </p:nvSpPr>
        <p:spPr>
          <a:xfrm>
            <a:off x="535049" y="1169550"/>
            <a:ext cx="3923000" cy="523220"/>
          </a:xfrm>
          <a:prstGeom prst="rect">
            <a:avLst/>
          </a:prstGeom>
          <a:solidFill>
            <a:srgbClr val="FFC000">
              <a:lumMod val="20000"/>
              <a:lumOff val="80000"/>
            </a:srgbClr>
          </a:solidFill>
          <a:ln>
            <a:solidFill>
              <a:srgbClr val="4472C4"/>
            </a:solidFill>
          </a:ln>
        </p:spPr>
        <p:txBody>
          <a:bodyPr wrap="square" rtlCol="0">
            <a:spAutoFit/>
          </a:bodyPr>
          <a:lstStyle/>
          <a:p>
            <a:r>
              <a:rPr lang="en-US" sz="2800" b="1" kern="0" dirty="0">
                <a:solidFill>
                  <a:prstClr val="black"/>
                </a:solidFill>
                <a:latin typeface="Times New Roman" panose="02020603050405020304" pitchFamily="18" charset="0"/>
                <a:cs typeface="Times New Roman" panose="02020603050405020304" pitchFamily="18" charset="0"/>
              </a:rPr>
              <a:t>1</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Khái</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niệm</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thân</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nhiệt</a:t>
            </a:r>
            <a:r>
              <a:rPr lang="en-US" sz="2800" b="1" kern="0" dirty="0" smtClean="0">
                <a:solidFill>
                  <a:prstClr val="black"/>
                </a:solidFill>
                <a:latin typeface="Times New Roman" panose="02020603050405020304" pitchFamily="18" charset="0"/>
                <a:cs typeface="Times New Roman" panose="02020603050405020304" pitchFamily="18" charset="0"/>
              </a:rPr>
              <a:t>.</a:t>
            </a:r>
            <a:endParaRPr lang="en-US" sz="2800" kern="0" dirty="0" smtClean="0">
              <a:solidFill>
                <a:prstClr val="black"/>
              </a:solidFill>
              <a:latin typeface="Times New Roman" panose="02020603050405020304" pitchFamily="18" charset="0"/>
              <a:cs typeface="Times New Roman" panose="02020603050405020304" pitchFamily="18" charset="0"/>
            </a:endParaRPr>
          </a:p>
        </p:txBody>
      </p:sp>
      <p:pic>
        <p:nvPicPr>
          <p:cNvPr id="2050" name="Picture 2" descr="Nhiệt kế hồng ngoại đo thân nhiệt VICTOR 302R | Donghodo.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295" y="557238"/>
            <a:ext cx="4692697" cy="625855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2496549" y="2504050"/>
            <a:ext cx="3881672" cy="181473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tx1"/>
                </a:solidFill>
                <a:latin typeface="Times New Roman" pitchFamily="18" charset="0"/>
                <a:cs typeface="Times New Roman" pitchFamily="18" charset="0"/>
              </a:rPr>
              <a:t>Thân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nhiệt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gì</a:t>
            </a:r>
            <a:r>
              <a:rPr lang="en-US" sz="3000" dirty="0" smtClean="0">
                <a:solidFill>
                  <a:schemeClr val="tx1"/>
                </a:solidFill>
                <a:latin typeface="Times New Roman" pitchFamily="18" charset="0"/>
                <a:cs typeface="Times New Roman" pitchFamily="18" charset="0"/>
              </a:rPr>
              <a:t>?</a:t>
            </a:r>
            <a:endParaRPr lang="en-US" sz="3000" dirty="0">
              <a:solidFill>
                <a:schemeClr val="tx1"/>
              </a:solidFill>
              <a:latin typeface="Times New Roman" pitchFamily="18" charset="0"/>
              <a:cs typeface="Times New Roman" pitchFamily="18" charset="0"/>
            </a:endParaRPr>
          </a:p>
        </p:txBody>
      </p:sp>
      <p:sp>
        <p:nvSpPr>
          <p:cNvPr id="9" name="Rectangle 8"/>
          <p:cNvSpPr/>
          <p:nvPr/>
        </p:nvSpPr>
        <p:spPr>
          <a:xfrm>
            <a:off x="1746774" y="2993630"/>
            <a:ext cx="5397753" cy="1015663"/>
          </a:xfrm>
          <a:prstGeom prst="rect">
            <a:avLst/>
          </a:prstGeom>
        </p:spPr>
        <p:txBody>
          <a:bodyPr wrap="square">
            <a:spAutoFit/>
          </a:bodyPr>
          <a:lstStyle/>
          <a:p>
            <a:pPr algn="ctr"/>
            <a:r>
              <a:rPr lang="en-US" sz="3000" dirty="0" err="1">
                <a:solidFill>
                  <a:srgbClr val="FF0000"/>
                </a:solidFill>
                <a:latin typeface="Times New Roman" panose="02020603050405020304" pitchFamily="18" charset="0"/>
                <a:ea typeface="Times New Roman" panose="02020603050405020304" pitchFamily="18" charset="0"/>
              </a:rPr>
              <a:t>Thân</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nhiệt</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bình</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thường</a:t>
            </a:r>
            <a:r>
              <a:rPr lang="en-US" sz="3000" dirty="0">
                <a:solidFill>
                  <a:srgbClr val="FF0000"/>
                </a:solidFill>
                <a:latin typeface="Times New Roman" panose="02020603050405020304" pitchFamily="18" charset="0"/>
                <a:ea typeface="Times New Roman" panose="02020603050405020304" pitchFamily="18" charset="0"/>
              </a:rPr>
              <a:t> ở </a:t>
            </a:r>
            <a:r>
              <a:rPr lang="en-US" sz="3000" dirty="0" err="1">
                <a:solidFill>
                  <a:srgbClr val="FF0000"/>
                </a:solidFill>
                <a:latin typeface="Times New Roman" panose="02020603050405020304" pitchFamily="18" charset="0"/>
                <a:ea typeface="Times New Roman" panose="02020603050405020304" pitchFamily="18" charset="0"/>
              </a:rPr>
              <a:t>người</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ổn</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định</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là</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bao</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nhiêu</a:t>
            </a:r>
            <a:r>
              <a:rPr lang="en-US" sz="3000" dirty="0">
                <a:solidFill>
                  <a:srgbClr val="FF0000"/>
                </a:solidFill>
                <a:latin typeface="Times New Roman" panose="02020603050405020304" pitchFamily="18" charset="0"/>
                <a:ea typeface="Times New Roman" panose="02020603050405020304" pitchFamily="18" charset="0"/>
              </a:rPr>
              <a:t>?</a:t>
            </a:r>
            <a:endParaRPr lang="en-US" sz="3000" dirty="0">
              <a:solidFill>
                <a:srgbClr val="FF0000"/>
              </a:solidFill>
            </a:endParaRPr>
          </a:p>
        </p:txBody>
      </p:sp>
      <p:sp>
        <p:nvSpPr>
          <p:cNvPr id="12" name="Rectangle 11"/>
          <p:cNvSpPr/>
          <p:nvPr/>
        </p:nvSpPr>
        <p:spPr>
          <a:xfrm>
            <a:off x="660642" y="3155352"/>
            <a:ext cx="6652653" cy="553998"/>
          </a:xfrm>
          <a:prstGeom prst="rect">
            <a:avLst/>
          </a:prstGeom>
        </p:spPr>
        <p:txBody>
          <a:bodyPr wrap="none">
            <a:spAutoFit/>
          </a:bodyPr>
          <a:lstStyle/>
          <a:p>
            <a:pPr algn="just">
              <a:spcAft>
                <a:spcPts val="0"/>
              </a:spcAft>
            </a:pPr>
            <a:r>
              <a:rPr lang="en-US" sz="3000" dirty="0" err="1">
                <a:solidFill>
                  <a:srgbClr val="FF0000"/>
                </a:solidFill>
                <a:latin typeface="Times New Roman" panose="02020603050405020304" pitchFamily="18" charset="0"/>
                <a:ea typeface="Times New Roman" panose="02020603050405020304" pitchFamily="18" charset="0"/>
              </a:rPr>
              <a:t>Làm</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thế</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nào</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để</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xác</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định</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được</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thân</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nhiệt</a:t>
            </a:r>
            <a:r>
              <a:rPr lang="en-US" sz="30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802921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9"/>
                                        </p:tgtEl>
                                        <p:attrNameLst>
                                          <p:attrName>ppt_x</p:attrName>
                                        </p:attrNameLst>
                                      </p:cBhvr>
                                      <p:tavLst>
                                        <p:tav tm="0">
                                          <p:val>
                                            <p:strVal val="ppt_x"/>
                                          </p:val>
                                        </p:tav>
                                        <p:tav tm="100000">
                                          <p:val>
                                            <p:strVal val="ppt_x"/>
                                          </p:val>
                                        </p:tav>
                                      </p:tavLst>
                                    </p:anim>
                                    <p:anim calcmode="lin" valueType="num">
                                      <p:cBhvr additive="base">
                                        <p:cTn id="40" dur="500"/>
                                        <p:tgtEl>
                                          <p:spTgt spid="9"/>
                                        </p:tgtEl>
                                        <p:attrNameLst>
                                          <p:attrName>ppt_y</p:attrName>
                                        </p:attrNameLst>
                                      </p:cBhvr>
                                      <p:tavLst>
                                        <p:tav tm="0">
                                          <p:val>
                                            <p:strVal val="ppt_y"/>
                                          </p:val>
                                        </p:tav>
                                        <p:tav tm="100000">
                                          <p:val>
                                            <p:strVal val="1+ppt_h/2"/>
                                          </p:val>
                                        </p:tav>
                                      </p:tavLst>
                                    </p:anim>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5" grpId="0" animBg="1"/>
      <p:bldP spid="5" grpId="1" animBg="1"/>
      <p:bldP spid="9" grpId="0"/>
      <p:bldP spid="9"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3794" y="168161"/>
            <a:ext cx="6027532" cy="461665"/>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latin typeface="Times New Roman" panose="02020603050405020304" pitchFamily="18" charset="0"/>
                <a:cs typeface="Times New Roman" panose="02020603050405020304" pitchFamily="18" charset="0"/>
              </a:rPr>
              <a:t>THỰC HÀNH ĐO THÂN NHIỆT</a:t>
            </a:r>
          </a:p>
        </p:txBody>
      </p:sp>
      <p:pic>
        <p:nvPicPr>
          <p:cNvPr id="15364" name="Picture 4" descr="Estudio Clip art Bài tập về nhà Học sinh - png tải về - Miễn phí trong suốt  Phim Hoạt Hình png Tải về.">
            <a:extLst>
              <a:ext uri="{FF2B5EF4-FFF2-40B4-BE49-F238E27FC236}">
                <a16:creationId xmlns:a16="http://schemas.microsoft.com/office/drawing/2014/main" xmlns="" id="{E8E78922-909C-4199-BBDB-4F7E481625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2283290" cy="116731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ướng dẫn mẹ cách sử dụng nhiệt kế Omron chính xác nhất - Kids Plaza">
            <a:extLst>
              <a:ext uri="{FF2B5EF4-FFF2-40B4-BE49-F238E27FC236}">
                <a16:creationId xmlns:a16="http://schemas.microsoft.com/office/drawing/2014/main" xmlns="" id="{F13145E5-31AB-4581-BA4B-931DCABDF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19" y="1167319"/>
            <a:ext cx="4265547" cy="23081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5 cách dùng nhiệt kế đo nhiệt độ cho trẻ an toàn, chính xác">
            <a:extLst>
              <a:ext uri="{FF2B5EF4-FFF2-40B4-BE49-F238E27FC236}">
                <a16:creationId xmlns:a16="http://schemas.microsoft.com/office/drawing/2014/main" xmlns="" id="{4E542888-F442-4226-A875-4352D0B2D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108" y="1167319"/>
            <a:ext cx="3601457" cy="230454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Máy đo nhiệt độ cho bé và những điều bạn cần biết">
            <a:extLst>
              <a:ext uri="{FF2B5EF4-FFF2-40B4-BE49-F238E27FC236}">
                <a16:creationId xmlns:a16="http://schemas.microsoft.com/office/drawing/2014/main" xmlns="" id="{F273A1D2-4C92-48C3-A7DE-C2C73FB05F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5867" y="1167320"/>
            <a:ext cx="2774700" cy="23045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7681" y="3559920"/>
            <a:ext cx="11302886" cy="3056221"/>
          </a:xfrm>
          <a:prstGeom prst="rect">
            <a:avLst/>
          </a:prstGeom>
        </p:spPr>
        <p:txBody>
          <a:bodyPr wrap="square">
            <a:spAutoFit/>
          </a:bodyPr>
          <a:lstStyle/>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3000" dirty="0">
                <a:latin typeface="Times New Roman" panose="02020603050405020304" pitchFamily="18" charset="0"/>
                <a:ea typeface="Calibri" panose="020F0502020204030204" pitchFamily="34" charset="0"/>
                <a:cs typeface="Times New Roman" panose="02020603050405020304" pitchFamily="18" charset="0"/>
              </a:rPr>
              <a:t> y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tế</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1: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3000" dirty="0">
                <a:latin typeface="Times New Roman" panose="02020603050405020304" pitchFamily="18" charset="0"/>
                <a:ea typeface="Calibri" panose="020F0502020204030204" pitchFamily="34" charset="0"/>
                <a:cs typeface="Times New Roman" panose="02020603050405020304" pitchFamily="18" charset="0"/>
              </a:rPr>
              <a:t> y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lau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kế</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2: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trán</a:t>
            </a:r>
            <a:r>
              <a:rPr lang="en-US" sz="3000" dirty="0">
                <a:latin typeface="Times New Roman" panose="02020603050405020304" pitchFamily="18" charset="0"/>
                <a:ea typeface="Calibri" panose="020F0502020204030204" pitchFamily="34" charset="0"/>
                <a:cs typeface="Times New Roman" panose="02020603050405020304" pitchFamily="18" charset="0"/>
              </a:rPr>
              <a:t>, tai, …)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nút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nữa</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3: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3000" dirty="0">
                <a:latin typeface="Times New Roman" panose="02020603050405020304" pitchFamily="18" charset="0"/>
                <a:ea typeface="Calibri" panose="020F0502020204030204" pitchFamily="34" charset="0"/>
                <a:cs typeface="Times New Roman" panose="02020603050405020304" pitchFamily="18" charset="0"/>
              </a:rPr>
              <a:t> 3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000" dirty="0">
                <a:latin typeface="Times New Roman" panose="02020603050405020304" pitchFamily="18" charset="0"/>
                <a:ea typeface="Calibri" panose="020F0502020204030204" pitchFamily="34" charset="0"/>
                <a:cs typeface="Times New Roman" panose="02020603050405020304" pitchFamily="18" charset="0"/>
              </a:rPr>
              <a:t> 5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hiển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màn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hình</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000" dirty="0">
                <a:latin typeface="Times New Roman" panose="02020603050405020304" pitchFamily="18" charset="0"/>
                <a:ea typeface="Calibri" panose="020F0502020204030204" pitchFamily="34" charset="0"/>
                <a:cs typeface="Times New Roman" panose="02020603050405020304" pitchFamily="18" charset="0"/>
              </a:rPr>
              <a:t> 4: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Tắt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lau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cất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quy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định</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Nhiệt Kế Thuỷ Ngân Là Gì? Sử Dụng Nhiệt Kế Thuỷ Ngân Đúng Cá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049" y="1167320"/>
            <a:ext cx="4406963" cy="234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351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par>
                                <p:cTn id="8" presetID="16" presetClass="entr" presetSubtype="21"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arn(inVertical)">
                                      <p:cBhvr>
                                        <p:cTn id="10" dur="500"/>
                                        <p:tgtEl>
                                          <p:spTgt spid="16388"/>
                                        </p:tgtEl>
                                      </p:cBhvr>
                                    </p:animEffect>
                                  </p:childTnLst>
                                </p:cTn>
                              </p:par>
                              <p:par>
                                <p:cTn id="11" presetID="16" presetClass="entr" presetSubtype="21"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barn(inVertical)">
                                      <p:cBhvr>
                                        <p:cTn id="13" dur="500"/>
                                        <p:tgtEl>
                                          <p:spTgt spid="16390"/>
                                        </p:tgtEl>
                                      </p:cBhvr>
                                    </p:animEffect>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00B374E-8A22-40F5-8061-E94937AB3865}"/>
              </a:ext>
            </a:extLst>
          </p:cNvPr>
          <p:cNvSpPr txBox="1"/>
          <p:nvPr/>
        </p:nvSpPr>
        <p:spPr>
          <a:xfrm>
            <a:off x="535048" y="1169550"/>
            <a:ext cx="6779257" cy="523220"/>
          </a:xfrm>
          <a:prstGeom prst="rect">
            <a:avLst/>
          </a:prstGeom>
          <a:solidFill>
            <a:srgbClr val="FFC000">
              <a:lumMod val="20000"/>
              <a:lumOff val="80000"/>
            </a:srgbClr>
          </a:solidFill>
          <a:ln>
            <a:solidFill>
              <a:srgbClr val="4472C4"/>
            </a:solidFill>
          </a:ln>
        </p:spPr>
        <p:txBody>
          <a:bodyPr wrap="square" rtlCol="0">
            <a:spAutoFit/>
          </a:bodyPr>
          <a:lstStyle/>
          <a:p>
            <a:r>
              <a:rPr lang="en-US" sz="2800" kern="0" dirty="0">
                <a:solidFill>
                  <a:prstClr val="black"/>
                </a:solidFill>
                <a:latin typeface="Times New Roman" panose="02020603050405020304" pitchFamily="18" charset="0"/>
                <a:cs typeface="Times New Roman" panose="02020603050405020304" pitchFamily="18" charset="0"/>
              </a:rPr>
              <a:t>1</a:t>
            </a:r>
            <a:r>
              <a:rPr lang="en-US" sz="2800"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Khái</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niệm</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thân</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nhiệt</a:t>
            </a:r>
            <a:r>
              <a:rPr lang="en-US" sz="2800" b="1" kern="0" dirty="0" smtClean="0">
                <a:solidFill>
                  <a:prstClr val="black"/>
                </a:solidFill>
                <a:latin typeface="Times New Roman" panose="02020603050405020304" pitchFamily="18" charset="0"/>
                <a:cs typeface="Times New Roman" panose="02020603050405020304" pitchFamily="18" charset="0"/>
              </a:rPr>
              <a:t>.</a:t>
            </a:r>
            <a:endParaRPr lang="en-US" sz="2800" kern="0" dirty="0" smtClean="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0771" y="2254721"/>
            <a:ext cx="9916482" cy="1815882"/>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nhiệt</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là</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nhiệt</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độ</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cơ</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thể</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đo</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bằng</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đơn</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vị</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độ</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C.</a:t>
            </a:r>
          </a:p>
          <a:p>
            <a:pPr algn="just"/>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nhiệt</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bình</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thường</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ở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dao</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động</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từ</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36,5 - 37,5 </a:t>
            </a:r>
            <a:r>
              <a:rPr lang="en-US" sz="2800" dirty="0" err="1">
                <a:solidFill>
                  <a:prstClr val="black"/>
                </a:solidFill>
                <a:latin typeface="Times New Roman" panose="02020603050405020304" pitchFamily="18" charset="0"/>
                <a:ea typeface="Times New Roman" panose="02020603050405020304" pitchFamily="18" charset="0"/>
                <a:cs typeface="Times New Roman" pitchFamily="18" charset="0"/>
              </a:rPr>
              <a:t>độ</a:t>
            </a:r>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C.</a:t>
            </a:r>
          </a:p>
          <a:p>
            <a:pPr algn="just"/>
            <a:r>
              <a:rPr lang="en-US" sz="2800" dirty="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Thân</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nhiệt</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có</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thể</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phản</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ánh</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tình</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trạng</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sức</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khỏe</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của</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con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người</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Đo</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thân</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nhiệt</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để</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xác</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định</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nhiệt</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độ</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cơ</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itchFamily="18" charset="0"/>
              </a:rPr>
              <a:t>thể</a:t>
            </a:r>
            <a:r>
              <a:rPr lang="en-US" sz="2800" dirty="0" smtClean="0">
                <a:solidFill>
                  <a:prstClr val="black"/>
                </a:solidFill>
                <a:latin typeface="Times New Roman" panose="02020603050405020304" pitchFamily="18" charset="0"/>
                <a:ea typeface="Times New Roman" panose="02020603050405020304" pitchFamily="18" charset="0"/>
                <a:cs typeface="Times New Roman" pitchFamily="18" charset="0"/>
              </a:rPr>
              <a:t>.</a:t>
            </a:r>
            <a:endParaRPr lang="en-US" sz="2800" dirty="0">
              <a:solidFill>
                <a:prstClr val="black"/>
              </a:solidFill>
              <a:latin typeface="Times New Roman" pitchFamily="18" charset="0"/>
              <a:ea typeface="Times New Roman" panose="02020603050405020304"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7633966" y="885236"/>
            <a:ext cx="998473" cy="846385"/>
          </a:xfrm>
          <a:prstGeom prst="rect">
            <a:avLst/>
          </a:prstGeom>
        </p:spPr>
      </p:pic>
    </p:spTree>
    <p:extLst>
      <p:ext uri="{BB962C8B-B14F-4D97-AF65-F5344CB8AC3E}">
        <p14:creationId xmlns:p14="http://schemas.microsoft.com/office/powerpoint/2010/main" val="1409868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xmlns="" id="{400B374E-8A22-40F5-8061-E94937AB3865}"/>
              </a:ext>
            </a:extLst>
          </p:cNvPr>
          <p:cNvSpPr txBox="1"/>
          <p:nvPr/>
        </p:nvSpPr>
        <p:spPr>
          <a:xfrm>
            <a:off x="261438" y="1095597"/>
            <a:ext cx="8838927" cy="523220"/>
          </a:xfrm>
          <a:prstGeom prst="rect">
            <a:avLst/>
          </a:prstGeom>
          <a:solidFill>
            <a:srgbClr val="FFC000">
              <a:lumMod val="20000"/>
              <a:lumOff val="80000"/>
            </a:srgbClr>
          </a:solidFill>
          <a:ln>
            <a:solidFill>
              <a:srgbClr val="4472C4"/>
            </a:solidFill>
          </a:ln>
        </p:spPr>
        <p:txBody>
          <a:bodyPr wrap="square" rtlCol="0">
            <a:spAutoFit/>
          </a:bodyPr>
          <a:lstStyle/>
          <a:p>
            <a:r>
              <a:rPr lang="en-US" sz="2800" b="1" kern="0" dirty="0" smtClean="0">
                <a:solidFill>
                  <a:prstClr val="black"/>
                </a:solidFill>
                <a:latin typeface="Times New Roman" panose="02020603050405020304" pitchFamily="18" charset="0"/>
                <a:cs typeface="Times New Roman" panose="02020603050405020304" pitchFamily="18" charset="0"/>
              </a:rPr>
              <a:t>2. </a:t>
            </a:r>
            <a:r>
              <a:rPr lang="en-US" sz="2800" b="1" kern="0" dirty="0" err="1" smtClean="0">
                <a:solidFill>
                  <a:prstClr val="black"/>
                </a:solidFill>
                <a:latin typeface="Times New Roman" panose="02020603050405020304" pitchFamily="18" charset="0"/>
                <a:cs typeface="Times New Roman" panose="02020603050405020304" pitchFamily="18" charset="0"/>
              </a:rPr>
              <a:t>Vai</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trò</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và</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cơ</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chế</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duy</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trì</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thân</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nhiệt</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ổn</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định</a:t>
            </a:r>
            <a:r>
              <a:rPr lang="en-US" sz="2800" b="1" kern="0" dirty="0" smtClean="0">
                <a:solidFill>
                  <a:prstClr val="black"/>
                </a:solidFill>
                <a:latin typeface="Times New Roman" panose="02020603050405020304" pitchFamily="18" charset="0"/>
                <a:cs typeface="Times New Roman" panose="02020603050405020304" pitchFamily="18" charset="0"/>
              </a:rPr>
              <a:t> ở </a:t>
            </a:r>
            <a:r>
              <a:rPr lang="en-US" sz="2800" b="1" kern="0" dirty="0" err="1" smtClean="0">
                <a:solidFill>
                  <a:prstClr val="black"/>
                </a:solidFill>
                <a:latin typeface="Times New Roman" panose="02020603050405020304" pitchFamily="18" charset="0"/>
                <a:cs typeface="Times New Roman" panose="02020603050405020304" pitchFamily="18" charset="0"/>
              </a:rPr>
              <a:t>người</a:t>
            </a:r>
            <a:r>
              <a:rPr lang="en-US" sz="2800" b="1" kern="0" dirty="0" smtClean="0">
                <a:solidFill>
                  <a:prstClr val="black"/>
                </a:solidFill>
                <a:latin typeface="Times New Roman" panose="02020603050405020304" pitchFamily="18" charset="0"/>
                <a:cs typeface="Times New Roman" panose="02020603050405020304" pitchFamily="18" charset="0"/>
              </a:rPr>
              <a:t>.</a:t>
            </a:r>
            <a:endParaRPr lang="en-US" sz="2800" kern="0" dirty="0" smtClean="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9100365" y="816511"/>
            <a:ext cx="911232" cy="772432"/>
          </a:xfrm>
          <a:prstGeom prst="rect">
            <a:avLst/>
          </a:prstGeom>
        </p:spPr>
      </p:pic>
      <p:sp>
        <p:nvSpPr>
          <p:cNvPr id="6" name="Rectangle 5"/>
          <p:cNvSpPr/>
          <p:nvPr/>
        </p:nvSpPr>
        <p:spPr>
          <a:xfrm>
            <a:off x="0" y="1894104"/>
            <a:ext cx="12409747" cy="586314"/>
          </a:xfrm>
          <a:prstGeom prst="rect">
            <a:avLst/>
          </a:prstGeom>
        </p:spPr>
        <p:txBody>
          <a:bodyPr wrap="square">
            <a:spAutoFit/>
          </a:bodyPr>
          <a:lstStyle/>
          <a:p>
            <a:pPr marL="342900" indent="-342900">
              <a:lnSpc>
                <a:spcPct val="107000"/>
              </a:lnSpc>
              <a:spcAft>
                <a:spcPts val="0"/>
              </a:spcAft>
              <a:buFontTx/>
              <a:buChar char="-"/>
            </a:pP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Vai</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trò</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ra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thường</a:t>
            </a:r>
            <a:endParaRPr lang="en-US" sz="3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167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4676266"/>
              </p:ext>
            </p:extLst>
          </p:nvPr>
        </p:nvGraphicFramePr>
        <p:xfrm>
          <a:off x="529770" y="1530636"/>
          <a:ext cx="10920108" cy="4968638"/>
        </p:xfrm>
        <a:graphic>
          <a:graphicData uri="http://schemas.openxmlformats.org/drawingml/2006/table">
            <a:tbl>
              <a:tblPr firstRow="1" firstCol="1" bandRow="1"/>
              <a:tblGrid>
                <a:gridCol w="2578381"/>
                <a:gridCol w="3642583"/>
                <a:gridCol w="4699144"/>
              </a:tblGrid>
              <a:tr h="1256322">
                <a:tc>
                  <a:txBody>
                    <a:bodyPr/>
                    <a:lstStyle/>
                    <a:p>
                      <a:pPr algn="ctr">
                        <a:lnSpc>
                          <a:spcPct val="150000"/>
                        </a:lnSpc>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kern="100" dirty="0" err="1">
                          <a:effectLst/>
                          <a:latin typeface="Times New Roman" panose="02020603050405020304" pitchFamily="18" charset="0"/>
                          <a:ea typeface="Courier New" panose="02070309020205020404" pitchFamily="49" charset="0"/>
                          <a:cs typeface="Times New Roman" panose="02020603050405020304" pitchFamily="18" charset="0"/>
                        </a:rPr>
                        <a:t>Khi</a:t>
                      </a:r>
                      <a:r>
                        <a:rPr lang="en-US" sz="2800" b="1" kern="1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a:effectLst/>
                          <a:latin typeface="Times New Roman" panose="02020603050405020304" pitchFamily="18" charset="0"/>
                          <a:ea typeface="Courier New" panose="02070309020205020404" pitchFamily="49" charset="0"/>
                          <a:cs typeface="Times New Roman" panose="02020603050405020304" pitchFamily="18" charset="0"/>
                        </a:rPr>
                        <a:t>trời</a:t>
                      </a:r>
                      <a:r>
                        <a:rPr lang="en-US" sz="2800" b="1" kern="1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a:effectLst/>
                          <a:latin typeface="Times New Roman" panose="02020603050405020304" pitchFamily="18" charset="0"/>
                          <a:ea typeface="Courier New" panose="02070309020205020404" pitchFamily="49" charset="0"/>
                          <a:cs typeface="Times New Roman" panose="02020603050405020304" pitchFamily="18" charset="0"/>
                        </a:rPr>
                        <a:t>nóng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kern="100">
                          <a:effectLst/>
                          <a:latin typeface="Times New Roman" panose="02020603050405020304" pitchFamily="18" charset="0"/>
                          <a:ea typeface="Courier New" panose="02070309020205020404" pitchFamily="49" charset="0"/>
                          <a:cs typeface="Times New Roman" panose="02020603050405020304" pitchFamily="18" charset="0"/>
                        </a:rPr>
                        <a:t>Khi trời lạnh</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316">
                <a:tc>
                  <a:txBody>
                    <a:bodyPr/>
                    <a:lstStyle/>
                    <a:p>
                      <a:pPr algn="ctr">
                        <a:lnSpc>
                          <a:spcPct val="150000"/>
                        </a:lnSpc>
                        <a:spcAft>
                          <a:spcPts val="0"/>
                        </a:spcAft>
                      </a:pPr>
                      <a:r>
                        <a:rPr lang="en-US" sz="2800" b="1" kern="100" dirty="0" err="1" smtClean="0">
                          <a:effectLst/>
                          <a:latin typeface="Times New Roman" panose="02020603050405020304" pitchFamily="18" charset="0"/>
                          <a:ea typeface="Courier New" panose="02070309020205020404" pitchFamily="49" charset="0"/>
                          <a:cs typeface="Times New Roman" panose="02020603050405020304" pitchFamily="18" charset="0"/>
                        </a:rPr>
                        <a:t>Cơ</a:t>
                      </a:r>
                      <a:r>
                        <a:rPr lang="en-US" sz="2800" b="1" kern="100" dirty="0" smtClean="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smtClean="0">
                          <a:effectLst/>
                          <a:latin typeface="Times New Roman" panose="02020603050405020304" pitchFamily="18" charset="0"/>
                          <a:ea typeface="Courier New" panose="02070309020205020404" pitchFamily="49" charset="0"/>
                          <a:cs typeface="Times New Roman" panose="02020603050405020304" pitchFamily="18" charset="0"/>
                        </a:rPr>
                        <a:t>chế</a:t>
                      </a:r>
                      <a:r>
                        <a:rPr lang="en-US" sz="2800" b="1" kern="100" dirty="0" smtClean="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smtClean="0">
                          <a:effectLst/>
                          <a:latin typeface="Times New Roman" panose="02020603050405020304" pitchFamily="18" charset="0"/>
                          <a:ea typeface="Courier New" panose="02070309020205020404" pitchFamily="49" charset="0"/>
                          <a:cs typeface="Times New Roman" panose="02020603050405020304" pitchFamily="18" charset="0"/>
                        </a:rPr>
                        <a:t>điều</a:t>
                      </a:r>
                      <a:r>
                        <a:rPr lang="en-US" sz="2800" b="1" kern="100" dirty="0" smtClean="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smtClean="0">
                          <a:effectLst/>
                          <a:latin typeface="Times New Roman" panose="02020603050405020304" pitchFamily="18" charset="0"/>
                          <a:ea typeface="Courier New" panose="02070309020205020404" pitchFamily="49" charset="0"/>
                          <a:cs typeface="Times New Roman" panose="02020603050405020304" pitchFamily="18" charset="0"/>
                        </a:rPr>
                        <a:t>hòa</a:t>
                      </a:r>
                      <a:r>
                        <a:rPr lang="en-US" sz="2800" b="1" kern="100" dirty="0" smtClean="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smtClean="0">
                          <a:effectLst/>
                          <a:latin typeface="Times New Roman" panose="02020603050405020304" pitchFamily="18" charset="0"/>
                          <a:ea typeface="Courier New" panose="02070309020205020404" pitchFamily="49" charset="0"/>
                          <a:cs typeface="Times New Roman" panose="02020603050405020304" pitchFamily="18" charset="0"/>
                        </a:rPr>
                        <a:t>thân</a:t>
                      </a:r>
                      <a:r>
                        <a:rPr lang="en-US" sz="2800" b="1" kern="100" dirty="0" smtClean="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kern="100" dirty="0" err="1" smtClean="0">
                          <a:effectLst/>
                          <a:latin typeface="Times New Roman" panose="02020603050405020304" pitchFamily="18" charset="0"/>
                          <a:ea typeface="Courier New" panose="02070309020205020404" pitchFamily="49" charset="0"/>
                          <a:cs typeface="Times New Roman" panose="02020603050405020304" pitchFamily="18" charset="0"/>
                        </a:rPr>
                        <a:t>nhiệt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kern="1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2800" b="1" kern="1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b="1" kern="1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2800" b="1" kern="1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4" descr="Estudio Clip art Bài tập về nhà Học sinh - png tải về - Miễn phí trong suốt  Phim Hoạt Hình png Tải về.">
            <a:extLst>
              <a:ext uri="{FF2B5EF4-FFF2-40B4-BE49-F238E27FC236}">
                <a16:creationId xmlns:a16="http://schemas.microsoft.com/office/drawing/2014/main" xmlns="" id="{E8E78922-909C-4199-BBDB-4F7E48162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059" y="100221"/>
            <a:ext cx="2283290" cy="1167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7514" y="2838526"/>
            <a:ext cx="3506644" cy="2400657"/>
          </a:xfrm>
          <a:prstGeom prst="rect">
            <a:avLst/>
          </a:prstGeom>
        </p:spPr>
        <p:txBody>
          <a:bodyPr wrap="square">
            <a:spAutoFit/>
          </a:bodyPr>
          <a:lstStyle/>
          <a:p>
            <a:r>
              <a:rPr lang="en-US" sz="3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mao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3000" dirty="0">
                <a:latin typeface="Times New Roman" panose="02020603050405020304" pitchFamily="18" charset="0"/>
                <a:ea typeface="Calibri" panose="020F0502020204030204" pitchFamily="34" charset="0"/>
                <a:cs typeface="Times New Roman" panose="02020603050405020304" pitchFamily="18" charset="0"/>
              </a:rPr>
              <a:t> ở da →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Dãn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3000" dirty="0">
                <a:latin typeface="Times New Roman" panose="02020603050405020304" pitchFamily="18" charset="0"/>
                <a:ea typeface="Calibri" panose="020F0502020204030204" pitchFamily="34" charset="0"/>
                <a:cs typeface="Times New Roman" panose="02020603050405020304" pitchFamily="18" charset="0"/>
              </a:rPr>
              <a:t> →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Tỏa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endParaRPr lang="en-US" sz="3000" dirty="0"/>
          </a:p>
        </p:txBody>
      </p:sp>
      <p:sp>
        <p:nvSpPr>
          <p:cNvPr id="5" name="Rectangle 4"/>
          <p:cNvSpPr/>
          <p:nvPr/>
        </p:nvSpPr>
        <p:spPr>
          <a:xfrm>
            <a:off x="6806990" y="2852598"/>
            <a:ext cx="4627066" cy="3323987"/>
          </a:xfrm>
          <a:prstGeom prst="rect">
            <a:avLst/>
          </a:prstGeom>
        </p:spPr>
        <p:txBody>
          <a:bodyPr wrap="square">
            <a:spAutoFit/>
          </a:bodyPr>
          <a:lstStyle/>
          <a:p>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Não</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mao</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3000" dirty="0">
                <a:latin typeface="Times New Roman" panose="02020603050405020304" pitchFamily="18" charset="0"/>
                <a:ea typeface="Calibri" panose="020F0502020204030204" pitchFamily="34" charset="0"/>
                <a:cs typeface="Times New Roman" panose="02020603050405020304" pitchFamily="18" charset="0"/>
              </a:rPr>
              <a:t> ở da → </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co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3000" dirty="0">
                <a:latin typeface="Times New Roman" panose="02020603050405020304" pitchFamily="18" charset="0"/>
                <a:ea typeface="Calibri" panose="020F0502020204030204" pitchFamily="34" charset="0"/>
                <a:cs typeface="Times New Roman" panose="02020603050405020304" pitchFamily="18" charset="0"/>
              </a:rPr>
              <a:t> →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thu</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nhiệt</a:t>
            </a:r>
            <a:endParaRPr lang="en-US" sz="30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lạnh</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co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dãn</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tục</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phản</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xạ</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run →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nhiệt</a:t>
            </a:r>
            <a:endParaRPr lang="en-US" sz="3000" dirty="0"/>
          </a:p>
        </p:txBody>
      </p:sp>
      <p:sp>
        <p:nvSpPr>
          <p:cNvPr id="6" name="Rectangle 5"/>
          <p:cNvSpPr/>
          <p:nvPr/>
        </p:nvSpPr>
        <p:spPr>
          <a:xfrm>
            <a:off x="531812" y="324647"/>
            <a:ext cx="10902244" cy="1046953"/>
          </a:xfrm>
          <a:prstGeom prst="rect">
            <a:avLst/>
          </a:prstGeom>
        </p:spPr>
        <p:txBody>
          <a:bodyPr wrap="square">
            <a:spAutoFit/>
          </a:bodyPr>
          <a:lstStyle/>
          <a:p>
            <a:pPr>
              <a:lnSpc>
                <a:spcPct val="107000"/>
              </a:lnSpc>
              <a:spcAft>
                <a:spcPts val="0"/>
              </a:spcAft>
            </a:pPr>
            <a:r>
              <a:rPr lang="en-US" sz="3000" dirty="0" smtClean="0">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3000" dirty="0" err="1" smtClean="0">
                <a:latin typeface="Times New Roman" panose="02020603050405020304" pitchFamily="18" charset="0"/>
                <a:ea typeface="Calibri" panose="020F0502020204030204" pitchFamily="34" charset="0"/>
                <a:cs typeface="Times New Roman" panose="02020603050405020304" pitchFamily="18" charset="0"/>
              </a:rPr>
              <a:t>Thân</a:t>
            </a:r>
            <a:r>
              <a:rPr lang="en-US" sz="3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duy</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trì</a:t>
            </a:r>
            <a:r>
              <a:rPr lang="en-US" sz="3000" dirty="0">
                <a:latin typeface="Times New Roman" panose="02020603050405020304" pitchFamily="18" charset="0"/>
                <a:ea typeface="Calibri" panose="020F0502020204030204" pitchFamily="34" charset="0"/>
                <a:cs typeface="Times New Roman" panose="02020603050405020304" pitchFamily="18" charset="0"/>
              </a:rPr>
              <a:t> ở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ổn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latin typeface="Times New Roman" panose="02020603050405020304" pitchFamily="18" charset="0"/>
                <a:ea typeface="Calibri" panose="020F0502020204030204" pitchFamily="34" charset="0"/>
                <a:cs typeface="Times New Roman" panose="02020603050405020304" pitchFamily="18" charset="0"/>
              </a:rPr>
              <a:t> da </a:t>
            </a:r>
            <a:r>
              <a:rPr lang="en-US" sz="3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kinh</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60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3"/>
                                        </p:tgtEl>
                                      </p:cBhvr>
                                    </p:animEffect>
                                    <p:anim calcmode="lin" valueType="num">
                                      <p:cBhvr>
                                        <p:cTn id="23" dur="1000"/>
                                        <p:tgtEl>
                                          <p:spTgt spid="3"/>
                                        </p:tgtEl>
                                        <p:attrNameLst>
                                          <p:attrName>ppt_x</p:attrName>
                                        </p:attrNameLst>
                                      </p:cBhvr>
                                      <p:tavLst>
                                        <p:tav tm="0">
                                          <p:val>
                                            <p:strVal val="ppt_x"/>
                                          </p:val>
                                        </p:tav>
                                        <p:tav tm="100000">
                                          <p:val>
                                            <p:strVal val="ppt_x"/>
                                          </p:val>
                                        </p:tav>
                                      </p:tavLst>
                                    </p:anim>
                                    <p:anim calcmode="lin" valueType="num">
                                      <p:cBhvr>
                                        <p:cTn id="24" dur="1000"/>
                                        <p:tgtEl>
                                          <p:spTgt spid="3"/>
                                        </p:tgtEl>
                                        <p:attrNameLst>
                                          <p:attrName>ppt_y</p:attrName>
                                        </p:attrNameLst>
                                      </p:cBhvr>
                                      <p:tavLst>
                                        <p:tav tm="0">
                                          <p:val>
                                            <p:strVal val="ppt_y"/>
                                          </p:val>
                                        </p:tav>
                                        <p:tav tm="100000">
                                          <p:val>
                                            <p:strVal val="ppt_y+.1"/>
                                          </p:val>
                                        </p:tav>
                                      </p:tavLst>
                                    </p:anim>
                                    <p:set>
                                      <p:cBhvr>
                                        <p:cTn id="25" dur="1" fill="hold">
                                          <p:stCondLst>
                                            <p:cond delay="9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D61EB31-DB2C-4250-A6B8-0DF46BD4C0EA}"/>
              </a:ext>
            </a:extLst>
          </p:cNvPr>
          <p:cNvPicPr>
            <a:picLocks noChangeAspect="1"/>
          </p:cNvPicPr>
          <p:nvPr/>
        </p:nvPicPr>
        <p:blipFill>
          <a:blip r:embed="rId3"/>
          <a:stretch>
            <a:fillRect/>
          </a:stretch>
        </p:blipFill>
        <p:spPr>
          <a:xfrm>
            <a:off x="173095" y="574992"/>
            <a:ext cx="1981875" cy="1982391"/>
          </a:xfrm>
          <a:prstGeom prst="rect">
            <a:avLst/>
          </a:prstGeom>
        </p:spPr>
      </p:pic>
      <p:sp>
        <p:nvSpPr>
          <p:cNvPr id="11" name="TextBox 10">
            <a:extLst>
              <a:ext uri="{FF2B5EF4-FFF2-40B4-BE49-F238E27FC236}">
                <a16:creationId xmlns:a16="http://schemas.microsoft.com/office/drawing/2014/main" xmlns="" id="{97D99AD5-DE98-4971-BA72-7CD8249DC4B0}"/>
              </a:ext>
            </a:extLst>
          </p:cNvPr>
          <p:cNvSpPr txBox="1"/>
          <p:nvPr/>
        </p:nvSpPr>
        <p:spPr>
          <a:xfrm>
            <a:off x="135600" y="291178"/>
            <a:ext cx="2056864"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THẢO LUẬN</a:t>
            </a:r>
          </a:p>
        </p:txBody>
      </p:sp>
      <p:pic>
        <p:nvPicPr>
          <p:cNvPr id="19458" name="Picture 2" descr="Tất tần tật kiến thức cần biết cho mẹ khi bé bị sốt">
            <a:extLst>
              <a:ext uri="{FF2B5EF4-FFF2-40B4-BE49-F238E27FC236}">
                <a16:creationId xmlns:a16="http://schemas.microsoft.com/office/drawing/2014/main" xmlns="" id="{3B1AC013-DD6E-4284-B517-5109A41F9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073" y="2097517"/>
            <a:ext cx="4332746" cy="284952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ác loại sốt thường gặp ở trẻ em và cách chăm sóc">
            <a:extLst>
              <a:ext uri="{FF2B5EF4-FFF2-40B4-BE49-F238E27FC236}">
                <a16:creationId xmlns:a16="http://schemas.microsoft.com/office/drawing/2014/main" xmlns="" id="{811F4B69-DC9D-435E-85BC-13111C123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2844" y="2101909"/>
            <a:ext cx="4266089" cy="28407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5883086" y="291178"/>
            <a:ext cx="2995638" cy="1561513"/>
          </a:xfrm>
          <a:prstGeom prst="wedgeRectCallou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ndParaRPr>
          </a:p>
        </p:txBody>
      </p:sp>
      <p:sp>
        <p:nvSpPr>
          <p:cNvPr id="6" name="Rectangle 5"/>
          <p:cNvSpPr/>
          <p:nvPr/>
        </p:nvSpPr>
        <p:spPr>
          <a:xfrm>
            <a:off x="5883086" y="291177"/>
            <a:ext cx="2945891" cy="1477328"/>
          </a:xfrm>
          <a:prstGeom prst="rect">
            <a:avLst/>
          </a:prstGeom>
        </p:spPr>
        <p:txBody>
          <a:bodyPr wrap="square">
            <a:spAutoFit/>
          </a:bodyPr>
          <a:lstStyle/>
          <a:p>
            <a:pPr algn="ctr"/>
            <a:r>
              <a:rPr lang="vi-VN" sz="3000" dirty="0">
                <a:solidFill>
                  <a:srgbClr val="000000"/>
                </a:solidFill>
                <a:latin typeface="+mj-lt"/>
                <a:ea typeface="Times New Roman" panose="02020603050405020304" pitchFamily="18" charset="0"/>
                <a:cs typeface="Arial" panose="020B0604020202020204" pitchFamily="34" charset="0"/>
              </a:rPr>
              <a:t>Khi ta sốt, cơ thể có những biểu hiện </a:t>
            </a:r>
            <a:r>
              <a:rPr lang="en-US" sz="3000" dirty="0" err="1">
                <a:solidFill>
                  <a:srgbClr val="000000"/>
                </a:solidFill>
                <a:latin typeface="Times New Roman" pitchFamily="18" charset="0"/>
                <a:ea typeface="Times New Roman" panose="02020603050405020304" pitchFamily="18" charset="0"/>
                <a:cs typeface="Times New Roman" pitchFamily="18" charset="0"/>
              </a:rPr>
              <a:t>nh</a:t>
            </a:r>
            <a:r>
              <a:rPr lang="vi-VN" sz="3000" dirty="0">
                <a:solidFill>
                  <a:srgbClr val="000000"/>
                </a:solidFill>
                <a:latin typeface="Times New Roman" pitchFamily="18" charset="0"/>
                <a:ea typeface="Times New Roman" panose="02020603050405020304" pitchFamily="18" charset="0"/>
                <a:cs typeface="Times New Roman" pitchFamily="18" charset="0"/>
              </a:rPr>
              <a:t>ư</a:t>
            </a:r>
            <a:r>
              <a:rPr lang="en-US" sz="3000" dirty="0">
                <a:solidFill>
                  <a:srgbClr val="000000"/>
                </a:solidFill>
                <a:latin typeface="Times New Roman" pitchFamily="18" charset="0"/>
                <a:ea typeface="Times New Roman" panose="02020603050405020304" pitchFamily="18" charset="0"/>
                <a:cs typeface="Times New Roman" pitchFamily="18" charset="0"/>
              </a:rPr>
              <a:t> </a:t>
            </a:r>
            <a:r>
              <a:rPr lang="en-US" sz="3000" dirty="0" err="1">
                <a:solidFill>
                  <a:srgbClr val="000000"/>
                </a:solidFill>
                <a:latin typeface="Times New Roman" pitchFamily="18" charset="0"/>
                <a:ea typeface="Times New Roman" panose="02020603050405020304" pitchFamily="18" charset="0"/>
                <a:cs typeface="Times New Roman" pitchFamily="18" charset="0"/>
              </a:rPr>
              <a:t>thế</a:t>
            </a:r>
            <a:r>
              <a:rPr lang="en-US" sz="3000" dirty="0">
                <a:solidFill>
                  <a:srgbClr val="000000"/>
                </a:solidFill>
                <a:latin typeface="Times New Roman" pitchFamily="18" charset="0"/>
                <a:ea typeface="Times New Roman" panose="02020603050405020304" pitchFamily="18" charset="0"/>
                <a:cs typeface="Times New Roman" pitchFamily="18" charset="0"/>
              </a:rPr>
              <a:t> </a:t>
            </a:r>
            <a:r>
              <a:rPr lang="en-US" sz="3000" dirty="0" err="1">
                <a:solidFill>
                  <a:srgbClr val="000000"/>
                </a:solidFill>
                <a:latin typeface="Times New Roman" pitchFamily="18" charset="0"/>
                <a:ea typeface="Times New Roman" panose="02020603050405020304" pitchFamily="18" charset="0"/>
                <a:cs typeface="Times New Roman" pitchFamily="18" charset="0"/>
              </a:rPr>
              <a:t>nào</a:t>
            </a:r>
            <a:r>
              <a:rPr lang="vi-VN" sz="3000" dirty="0">
                <a:solidFill>
                  <a:srgbClr val="000000"/>
                </a:solidFill>
                <a:latin typeface="Times New Roman" pitchFamily="18" charset="0"/>
                <a:ea typeface="Times New Roman" panose="02020603050405020304" pitchFamily="18" charset="0"/>
                <a:cs typeface="Times New Roman" pitchFamily="18" charset="0"/>
              </a:rPr>
              <a:t>? </a:t>
            </a:r>
            <a:endParaRPr lang="en-US" sz="3000" dirty="0">
              <a:solidFill>
                <a:srgbClr val="000000"/>
              </a:solidFill>
              <a:latin typeface="Times New Roman" pitchFamily="18" charset="0"/>
              <a:ea typeface="Times New Roman" panose="02020603050405020304" pitchFamily="18" charset="0"/>
              <a:cs typeface="Times New Roman" pitchFamily="18" charset="0"/>
            </a:endParaRPr>
          </a:p>
        </p:txBody>
      </p:sp>
      <p:pic>
        <p:nvPicPr>
          <p:cNvPr id="5122" name="Picture 2" descr="sốt có được đắp chăn khô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6704" y="1852691"/>
            <a:ext cx="7305598" cy="48716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ular Callout 14"/>
          <p:cNvSpPr/>
          <p:nvPr/>
        </p:nvSpPr>
        <p:spPr>
          <a:xfrm>
            <a:off x="3433600" y="178401"/>
            <a:ext cx="6186195" cy="1906392"/>
          </a:xfrm>
          <a:prstGeom prst="wedgeRectCallou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mj-lt"/>
            </a:endParaRPr>
          </a:p>
        </p:txBody>
      </p:sp>
      <p:sp>
        <p:nvSpPr>
          <p:cNvPr id="17" name="Rectangle 16"/>
          <p:cNvSpPr/>
          <p:nvPr/>
        </p:nvSpPr>
        <p:spPr>
          <a:xfrm>
            <a:off x="3433601" y="368532"/>
            <a:ext cx="6073682" cy="1685077"/>
          </a:xfrm>
          <a:prstGeom prst="rect">
            <a:avLst/>
          </a:prstGeom>
        </p:spPr>
        <p:txBody>
          <a:bodyPr wrap="square">
            <a:spAutoFit/>
          </a:bodyPr>
          <a:lstStyle/>
          <a:p>
            <a:pPr algn="just">
              <a:lnSpc>
                <a:spcPct val="115000"/>
              </a:lnSpc>
              <a:spcAft>
                <a:spcPts val="0"/>
              </a:spcAft>
            </a:pPr>
            <a:r>
              <a:rPr lang="en-US" sz="3000" dirty="0" err="1">
                <a:solidFill>
                  <a:srgbClr val="000000"/>
                </a:solidFill>
                <a:latin typeface="Times New Roman" pitchFamily="18" charset="0"/>
                <a:ea typeface="Times New Roman" panose="02020603050405020304" pitchFamily="18" charset="0"/>
                <a:cs typeface="Times New Roman" pitchFamily="18" charset="0"/>
              </a:rPr>
              <a:t>Tại</a:t>
            </a:r>
            <a:r>
              <a:rPr lang="en-US" sz="3000" dirty="0">
                <a:solidFill>
                  <a:srgbClr val="000000"/>
                </a:solidFill>
                <a:latin typeface="Times New Roman" pitchFamily="18" charset="0"/>
                <a:ea typeface="Times New Roman" panose="02020603050405020304" pitchFamily="18" charset="0"/>
                <a:cs typeface="Times New Roman" pitchFamily="18" charset="0"/>
              </a:rPr>
              <a:t> </a:t>
            </a:r>
            <a:r>
              <a:rPr lang="en-US" sz="3000" dirty="0" err="1">
                <a:solidFill>
                  <a:srgbClr val="000000"/>
                </a:solidFill>
                <a:latin typeface="Times New Roman" pitchFamily="18" charset="0"/>
                <a:ea typeface="Times New Roman" panose="02020603050405020304" pitchFamily="18" charset="0"/>
                <a:cs typeface="Times New Roman" pitchFamily="18" charset="0"/>
              </a:rPr>
              <a:t>sao</a:t>
            </a:r>
            <a:r>
              <a:rPr lang="en-US" sz="3000" dirty="0">
                <a:solidFill>
                  <a:srgbClr val="000000"/>
                </a:solidFill>
                <a:latin typeface="Times New Roman" pitchFamily="18" charset="0"/>
                <a:ea typeface="Times New Roman" panose="02020603050405020304" pitchFamily="18" charset="0"/>
                <a:cs typeface="Times New Roman" pitchFamily="18" charset="0"/>
              </a:rPr>
              <a:t> c</a:t>
            </a:r>
            <a:r>
              <a:rPr lang="vi-VN" sz="3000" dirty="0">
                <a:solidFill>
                  <a:srgbClr val="000000"/>
                </a:solidFill>
                <a:latin typeface="Times New Roman" pitchFamily="18" charset="0"/>
                <a:ea typeface="Times New Roman" panose="02020603050405020304" pitchFamily="18" charset="0"/>
                <a:cs typeface="Times New Roman" pitchFamily="18" charset="0"/>
              </a:rPr>
              <a:t>ó trường hợp sốt, lạnh run người, muốn đắp chăn nhưng bác sĩ lại khuyên không nên? </a:t>
            </a:r>
            <a:endParaRPr lang="en-US" sz="3000" dirty="0">
              <a:solidFill>
                <a:srgbClr val="000000"/>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39490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par>
                                <p:cTn id="8" presetID="16" presetClass="entr" presetSubtype="21"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arn(inVertical)">
                                      <p:cBhvr>
                                        <p:cTn id="10" dur="500"/>
                                        <p:tgtEl>
                                          <p:spTgt spid="1946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9458"/>
                                        </p:tgtEl>
                                      </p:cBhvr>
                                    </p:animEffect>
                                    <p:set>
                                      <p:cBhvr>
                                        <p:cTn id="21" dur="1" fill="hold">
                                          <p:stCondLst>
                                            <p:cond delay="499"/>
                                          </p:stCondLst>
                                        </p:cTn>
                                        <p:tgtEl>
                                          <p:spTgt spid="19458"/>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9460"/>
                                        </p:tgtEl>
                                      </p:cBhvr>
                                    </p:animEffect>
                                    <p:set>
                                      <p:cBhvr>
                                        <p:cTn id="24" dur="1" fill="hold">
                                          <p:stCondLst>
                                            <p:cond delay="499"/>
                                          </p:stCondLst>
                                        </p:cTn>
                                        <p:tgtEl>
                                          <p:spTgt spid="19460"/>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animEffect transition="in" filter="barn(inVertical)">
                                      <p:cBhvr>
                                        <p:cTn id="3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3952" y="1"/>
            <a:ext cx="967332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39. DA VÀ ĐIỀU HÒA THÂN NHIỆT Ở NGƯỜI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161"/>
          <p:cNvSpPr txBox="1"/>
          <p:nvPr/>
        </p:nvSpPr>
        <p:spPr>
          <a:xfrm>
            <a:off x="535048" y="584775"/>
            <a:ext cx="7846003"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ĐIỀU</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HÒA</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THÂN</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NHIỆT</a:t>
            </a:r>
            <a:r>
              <a:rPr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Ở </a:t>
            </a:r>
            <a:r>
              <a:rPr lang="en-US" altLang="zh-CN" sz="2800" b="1" dirty="0" err="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NGƯỜI</a:t>
            </a:r>
            <a:endParaRPr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xmlns="" id="{400B374E-8A22-40F5-8061-E94937AB3865}"/>
              </a:ext>
            </a:extLst>
          </p:cNvPr>
          <p:cNvSpPr txBox="1"/>
          <p:nvPr/>
        </p:nvSpPr>
        <p:spPr>
          <a:xfrm>
            <a:off x="535048" y="1169550"/>
            <a:ext cx="9673093" cy="523220"/>
          </a:xfrm>
          <a:prstGeom prst="rect">
            <a:avLst/>
          </a:prstGeom>
          <a:solidFill>
            <a:srgbClr val="FFC000">
              <a:lumMod val="20000"/>
              <a:lumOff val="80000"/>
            </a:srgbClr>
          </a:solidFill>
          <a:ln>
            <a:solidFill>
              <a:srgbClr val="4472C4"/>
            </a:solidFill>
          </a:ln>
        </p:spPr>
        <p:txBody>
          <a:bodyPr wrap="square" rtlCol="0">
            <a:spAutoFit/>
          </a:bodyPr>
          <a:lstStyle/>
          <a:p>
            <a:r>
              <a:rPr lang="en-US" sz="2800" b="1" kern="0" dirty="0">
                <a:solidFill>
                  <a:prstClr val="black"/>
                </a:solidFill>
                <a:latin typeface="Times New Roman" panose="02020603050405020304" pitchFamily="18" charset="0"/>
                <a:cs typeface="Times New Roman" panose="02020603050405020304" pitchFamily="18" charset="0"/>
              </a:rPr>
              <a:t>3</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Một</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số</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phương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pháp</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phòng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chống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nóng</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lạnh</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cho</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cơ</a:t>
            </a:r>
            <a:r>
              <a:rPr lang="en-US" sz="2800" b="1" kern="0" dirty="0" smtClean="0">
                <a:solidFill>
                  <a:prstClr val="black"/>
                </a:solidFill>
                <a:latin typeface="Times New Roman" panose="02020603050405020304" pitchFamily="18" charset="0"/>
                <a:cs typeface="Times New Roman" panose="02020603050405020304" pitchFamily="18" charset="0"/>
              </a:rPr>
              <a:t> </a:t>
            </a:r>
            <a:r>
              <a:rPr lang="en-US" sz="2800" b="1" kern="0" dirty="0" err="1" smtClean="0">
                <a:solidFill>
                  <a:prstClr val="black"/>
                </a:solidFill>
                <a:latin typeface="Times New Roman" panose="02020603050405020304" pitchFamily="18" charset="0"/>
                <a:cs typeface="Times New Roman" panose="02020603050405020304" pitchFamily="18" charset="0"/>
              </a:rPr>
              <a:t>thể</a:t>
            </a:r>
            <a:r>
              <a:rPr lang="en-US" sz="2800" b="1" kern="0" dirty="0" smtClean="0">
                <a:solidFill>
                  <a:prstClr val="black"/>
                </a:solidFill>
                <a:latin typeface="Times New Roman" panose="02020603050405020304" pitchFamily="18" charset="0"/>
                <a:cs typeface="Times New Roman" panose="02020603050405020304" pitchFamily="18" charset="0"/>
              </a:rPr>
              <a:t>.</a:t>
            </a:r>
            <a:endParaRPr lang="en-US" sz="28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1388267"/>
              </p:ext>
            </p:extLst>
          </p:nvPr>
        </p:nvGraphicFramePr>
        <p:xfrm>
          <a:off x="1026674" y="3927099"/>
          <a:ext cx="10055780" cy="2797259"/>
        </p:xfrm>
        <a:graphic>
          <a:graphicData uri="http://schemas.openxmlformats.org/drawingml/2006/table">
            <a:tbl>
              <a:tblPr firstRow="1" bandRow="1">
                <a:tableStyleId>{5C22544A-7EE6-4342-B048-85BDC9FD1C3A}</a:tableStyleId>
              </a:tblPr>
              <a:tblGrid>
                <a:gridCol w="5027890"/>
                <a:gridCol w="5027890"/>
              </a:tblGrid>
              <a:tr h="745331">
                <a:tc>
                  <a:txBody>
                    <a:bodyPr/>
                    <a:lstStyle/>
                    <a:p>
                      <a:pPr algn="ctr"/>
                      <a:r>
                        <a:rPr lang="en-US" sz="3000" dirty="0" err="1" smtClean="0">
                          <a:solidFill>
                            <a:schemeClr val="tx1"/>
                          </a:solidFill>
                          <a:latin typeface="Times New Roman" pitchFamily="18" charset="0"/>
                          <a:cs typeface="Times New Roman" pitchFamily="18" charset="0"/>
                        </a:rPr>
                        <a:t>Hoạt</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động</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chống</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nóng</a:t>
                      </a:r>
                      <a:endParaRPr lang="en-US" sz="3000" dirty="0">
                        <a:solidFill>
                          <a:schemeClr val="tx1"/>
                        </a:solidFill>
                        <a:latin typeface="Times New Roman" pitchFamily="18" charset="0"/>
                        <a:cs typeface="Times New Roman" pitchFamily="18" charset="0"/>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000" dirty="0" err="1" smtClean="0">
                          <a:solidFill>
                            <a:schemeClr val="tx1"/>
                          </a:solidFill>
                          <a:latin typeface="Times New Roman" pitchFamily="18" charset="0"/>
                          <a:cs typeface="Times New Roman" pitchFamily="18" charset="0"/>
                        </a:rPr>
                        <a:t>Hoạt</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động</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chống</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lạnh</a:t>
                      </a:r>
                      <a:endParaRPr lang="en-US" sz="3000" dirty="0">
                        <a:solidFill>
                          <a:schemeClr val="tx1"/>
                        </a:solidFill>
                        <a:latin typeface="Times New Roman" pitchFamily="18" charset="0"/>
                        <a:cs typeface="Times New Roman" pitchFamily="18" charset="0"/>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51928">
                <a:tc>
                  <a:txBody>
                    <a:bodyPr/>
                    <a:lstStyle/>
                    <a:p>
                      <a:endParaRPr lang="en-US" dirty="0"/>
                    </a:p>
                  </a:txBody>
                  <a:tcPr marL="91416" marR="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91416" marR="9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4647479" y="1844516"/>
            <a:ext cx="2473110" cy="553998"/>
          </a:xfrm>
          <a:prstGeom prst="rect">
            <a:avLst/>
          </a:prstGeom>
        </p:spPr>
        <p:txBody>
          <a:bodyPr wrap="none">
            <a:spAutoFit/>
          </a:bodyPr>
          <a:lstStyle/>
          <a:p>
            <a:r>
              <a:rPr lang="vi-VN" sz="3000" dirty="0">
                <a:solidFill>
                  <a:srgbClr val="FF0000"/>
                </a:solidFill>
                <a:latin typeface="+mj-lt"/>
              </a:rPr>
              <a:t>trồng cây xanh</a:t>
            </a:r>
            <a:endParaRPr lang="en-US" sz="3000" dirty="0">
              <a:latin typeface="+mj-lt"/>
            </a:endParaRPr>
          </a:p>
        </p:txBody>
      </p:sp>
      <p:sp>
        <p:nvSpPr>
          <p:cNvPr id="7" name="Rectangle 6"/>
          <p:cNvSpPr/>
          <p:nvPr/>
        </p:nvSpPr>
        <p:spPr>
          <a:xfrm>
            <a:off x="7106525" y="1844516"/>
            <a:ext cx="3594920" cy="553998"/>
          </a:xfrm>
          <a:prstGeom prst="rect">
            <a:avLst/>
          </a:prstGeom>
        </p:spPr>
        <p:txBody>
          <a:bodyPr wrap="none">
            <a:spAutoFit/>
          </a:bodyPr>
          <a:lstStyle/>
          <a:p>
            <a:r>
              <a:rPr lang="vi-VN" sz="3000" dirty="0">
                <a:solidFill>
                  <a:srgbClr val="FF0000"/>
                </a:solidFill>
                <a:latin typeface="+mj-lt"/>
              </a:rPr>
              <a:t>chống nóng cho nhà ở</a:t>
            </a:r>
            <a:endParaRPr lang="en-US" sz="3000" dirty="0">
              <a:latin typeface="+mj-lt"/>
            </a:endParaRPr>
          </a:p>
        </p:txBody>
      </p:sp>
      <p:sp>
        <p:nvSpPr>
          <p:cNvPr id="9" name="Rectangle 8"/>
          <p:cNvSpPr/>
          <p:nvPr/>
        </p:nvSpPr>
        <p:spPr>
          <a:xfrm>
            <a:off x="540318" y="2300038"/>
            <a:ext cx="2167017" cy="553998"/>
          </a:xfrm>
          <a:prstGeom prst="rect">
            <a:avLst/>
          </a:prstGeom>
        </p:spPr>
        <p:txBody>
          <a:bodyPr wrap="none">
            <a:spAutoFit/>
          </a:bodyPr>
          <a:lstStyle/>
          <a:p>
            <a:r>
              <a:rPr lang="vi-VN" sz="3000" dirty="0">
                <a:solidFill>
                  <a:srgbClr val="FF0000"/>
                </a:solidFill>
                <a:latin typeface="+mj-lt"/>
              </a:rPr>
              <a:t>sử dụng quạt</a:t>
            </a:r>
            <a:endParaRPr lang="en-US" sz="3000" dirty="0">
              <a:latin typeface="+mj-lt"/>
            </a:endParaRPr>
          </a:p>
        </p:txBody>
      </p:sp>
      <p:sp>
        <p:nvSpPr>
          <p:cNvPr id="11" name="Rectangle 10"/>
          <p:cNvSpPr/>
          <p:nvPr/>
        </p:nvSpPr>
        <p:spPr>
          <a:xfrm>
            <a:off x="2699791" y="2300038"/>
            <a:ext cx="1854512" cy="553998"/>
          </a:xfrm>
          <a:prstGeom prst="rect">
            <a:avLst/>
          </a:prstGeom>
        </p:spPr>
        <p:txBody>
          <a:bodyPr wrap="none">
            <a:spAutoFit/>
          </a:bodyPr>
          <a:lstStyle/>
          <a:p>
            <a:r>
              <a:rPr lang="vi-VN" sz="3000" dirty="0">
                <a:solidFill>
                  <a:srgbClr val="FF0000"/>
                </a:solidFill>
                <a:latin typeface="+mj-lt"/>
              </a:rPr>
              <a:t>mặc áo ấm</a:t>
            </a:r>
            <a:endParaRPr lang="en-US" sz="3000" dirty="0">
              <a:latin typeface="+mj-lt"/>
            </a:endParaRPr>
          </a:p>
        </p:txBody>
      </p:sp>
      <p:sp>
        <p:nvSpPr>
          <p:cNvPr id="13" name="Rectangle 12"/>
          <p:cNvSpPr/>
          <p:nvPr/>
        </p:nvSpPr>
        <p:spPr>
          <a:xfrm>
            <a:off x="4540239" y="2300038"/>
            <a:ext cx="4250378" cy="553998"/>
          </a:xfrm>
          <a:prstGeom prst="rect">
            <a:avLst/>
          </a:prstGeom>
        </p:spPr>
        <p:txBody>
          <a:bodyPr wrap="none">
            <a:spAutoFit/>
          </a:bodyPr>
          <a:lstStyle/>
          <a:p>
            <a:r>
              <a:rPr lang="vi-VN" sz="3000" dirty="0">
                <a:solidFill>
                  <a:srgbClr val="FF0000"/>
                </a:solidFill>
                <a:latin typeface="+mj-lt"/>
              </a:rPr>
              <a:t>luyện tập thể dục, thể thao</a:t>
            </a:r>
            <a:endParaRPr lang="en-US" sz="3000" dirty="0">
              <a:latin typeface="+mj-lt"/>
            </a:endParaRPr>
          </a:p>
        </p:txBody>
      </p:sp>
      <p:sp>
        <p:nvSpPr>
          <p:cNvPr id="14" name="Rectangle 13"/>
          <p:cNvSpPr/>
          <p:nvPr/>
        </p:nvSpPr>
        <p:spPr>
          <a:xfrm>
            <a:off x="540317" y="2752438"/>
            <a:ext cx="1586881" cy="553998"/>
          </a:xfrm>
          <a:prstGeom prst="rect">
            <a:avLst/>
          </a:prstGeom>
        </p:spPr>
        <p:txBody>
          <a:bodyPr wrap="none">
            <a:spAutoFit/>
          </a:bodyPr>
          <a:lstStyle/>
          <a:p>
            <a:r>
              <a:rPr lang="vi-VN" sz="3000" dirty="0" smtClean="0">
                <a:solidFill>
                  <a:srgbClr val="FF0000"/>
                </a:solidFill>
                <a:latin typeface="+mj-lt"/>
              </a:rPr>
              <a:t>hai </a:t>
            </a:r>
            <a:r>
              <a:rPr lang="vi-VN" sz="3000" dirty="0">
                <a:solidFill>
                  <a:srgbClr val="FF0000"/>
                </a:solidFill>
                <a:latin typeface="+mj-lt"/>
              </a:rPr>
              <a:t>chiều</a:t>
            </a:r>
            <a:endParaRPr lang="en-US" sz="3000" dirty="0">
              <a:latin typeface="+mj-lt"/>
            </a:endParaRPr>
          </a:p>
        </p:txBody>
      </p:sp>
      <p:sp>
        <p:nvSpPr>
          <p:cNvPr id="15" name="Rectangle 14"/>
          <p:cNvSpPr/>
          <p:nvPr/>
        </p:nvSpPr>
        <p:spPr>
          <a:xfrm>
            <a:off x="8748423" y="2300038"/>
            <a:ext cx="2915424" cy="553998"/>
          </a:xfrm>
          <a:prstGeom prst="rect">
            <a:avLst/>
          </a:prstGeom>
        </p:spPr>
        <p:txBody>
          <a:bodyPr wrap="none">
            <a:spAutoFit/>
          </a:bodyPr>
          <a:lstStyle/>
          <a:p>
            <a:r>
              <a:rPr lang="vi-VN" sz="3000" dirty="0">
                <a:solidFill>
                  <a:srgbClr val="FF0000"/>
                </a:solidFill>
                <a:latin typeface="+mj-lt"/>
              </a:rPr>
              <a:t>sử dụng điều hòa </a:t>
            </a:r>
            <a:endParaRPr lang="en-US" sz="3000" dirty="0">
              <a:latin typeface="+mj-lt"/>
            </a:endParaRPr>
          </a:p>
        </p:txBody>
      </p:sp>
      <p:sp>
        <p:nvSpPr>
          <p:cNvPr id="16" name="Rectangle 15"/>
          <p:cNvSpPr/>
          <p:nvPr/>
        </p:nvSpPr>
        <p:spPr>
          <a:xfrm>
            <a:off x="4534964" y="2300038"/>
            <a:ext cx="4250378" cy="553998"/>
          </a:xfrm>
          <a:prstGeom prst="rect">
            <a:avLst/>
          </a:prstGeom>
        </p:spPr>
        <p:txBody>
          <a:bodyPr wrap="none">
            <a:spAutoFit/>
          </a:bodyPr>
          <a:lstStyle/>
          <a:p>
            <a:r>
              <a:rPr lang="vi-VN" sz="3000" dirty="0">
                <a:solidFill>
                  <a:srgbClr val="FF0000"/>
                </a:solidFill>
                <a:latin typeface="+mj-lt"/>
              </a:rPr>
              <a:t>luyện tập thể dục, thể thao</a:t>
            </a:r>
            <a:endParaRPr lang="en-US" sz="3000" dirty="0">
              <a:latin typeface="+mj-lt"/>
            </a:endParaRPr>
          </a:p>
        </p:txBody>
      </p:sp>
      <p:sp>
        <p:nvSpPr>
          <p:cNvPr id="17" name="Rectangle 16"/>
          <p:cNvSpPr/>
          <p:nvPr/>
        </p:nvSpPr>
        <p:spPr>
          <a:xfrm>
            <a:off x="535042" y="2752438"/>
            <a:ext cx="1586881" cy="553998"/>
          </a:xfrm>
          <a:prstGeom prst="rect">
            <a:avLst/>
          </a:prstGeom>
        </p:spPr>
        <p:txBody>
          <a:bodyPr wrap="none">
            <a:spAutoFit/>
          </a:bodyPr>
          <a:lstStyle/>
          <a:p>
            <a:r>
              <a:rPr lang="vi-VN" sz="3000" dirty="0" smtClean="0">
                <a:solidFill>
                  <a:srgbClr val="FF0000"/>
                </a:solidFill>
                <a:latin typeface="+mj-lt"/>
              </a:rPr>
              <a:t>hai </a:t>
            </a:r>
            <a:r>
              <a:rPr lang="vi-VN" sz="3000" dirty="0">
                <a:solidFill>
                  <a:srgbClr val="FF0000"/>
                </a:solidFill>
                <a:latin typeface="+mj-lt"/>
              </a:rPr>
              <a:t>chiều</a:t>
            </a:r>
            <a:endParaRPr lang="en-US" sz="3000" dirty="0">
              <a:latin typeface="+mj-lt"/>
            </a:endParaRPr>
          </a:p>
        </p:txBody>
      </p:sp>
      <p:sp>
        <p:nvSpPr>
          <p:cNvPr id="18" name="Rectangle 17"/>
          <p:cNvSpPr/>
          <p:nvPr/>
        </p:nvSpPr>
        <p:spPr>
          <a:xfrm>
            <a:off x="8757213" y="2300038"/>
            <a:ext cx="2915424" cy="553998"/>
          </a:xfrm>
          <a:prstGeom prst="rect">
            <a:avLst/>
          </a:prstGeom>
        </p:spPr>
        <p:txBody>
          <a:bodyPr wrap="none">
            <a:spAutoFit/>
          </a:bodyPr>
          <a:lstStyle/>
          <a:p>
            <a:r>
              <a:rPr lang="vi-VN" sz="3000" dirty="0">
                <a:solidFill>
                  <a:srgbClr val="FF0000"/>
                </a:solidFill>
                <a:latin typeface="+mj-lt"/>
              </a:rPr>
              <a:t>sử dụng điều hòa </a:t>
            </a:r>
            <a:endParaRPr lang="en-US" sz="3000" dirty="0">
              <a:latin typeface="+mj-lt"/>
            </a:endParaRPr>
          </a:p>
        </p:txBody>
      </p:sp>
      <p:sp>
        <p:nvSpPr>
          <p:cNvPr id="19" name="Rectangle 18"/>
          <p:cNvSpPr/>
          <p:nvPr/>
        </p:nvSpPr>
        <p:spPr>
          <a:xfrm>
            <a:off x="535048" y="1844516"/>
            <a:ext cx="11124032" cy="1938992"/>
          </a:xfrm>
          <a:prstGeom prst="rect">
            <a:avLst/>
          </a:prstGeom>
          <a:solidFill>
            <a:schemeClr val="bg1"/>
          </a:solidFill>
        </p:spPr>
        <p:txBody>
          <a:bodyPr wrap="square">
            <a:spAutoFit/>
          </a:bodyPr>
          <a:lstStyle/>
          <a:p>
            <a:r>
              <a:rPr lang="vi-VN" sz="3000" dirty="0">
                <a:solidFill>
                  <a:srgbClr val="FF0000"/>
                </a:solidFill>
                <a:latin typeface="+mj-lt"/>
              </a:rPr>
              <a:t>Cho những hoạt động sau: trồng cây xanh, chống nóng cho nhà ở, </a:t>
            </a:r>
            <a:endParaRPr lang="en-US" sz="3000" dirty="0" smtClean="0">
              <a:solidFill>
                <a:srgbClr val="FF0000"/>
              </a:solidFill>
              <a:latin typeface="+mj-lt"/>
            </a:endParaRPr>
          </a:p>
          <a:p>
            <a:r>
              <a:rPr lang="vi-VN" sz="3000" dirty="0" smtClean="0">
                <a:solidFill>
                  <a:srgbClr val="FF0000"/>
                </a:solidFill>
                <a:latin typeface="+mj-lt"/>
              </a:rPr>
              <a:t>sử dụng quạt, mặc áo ấm, luyện tập thể dục, thể thao, sử dụng điều hòa hai chiều. Hoạt động nào có vai trò chống nóng, hoạt động nào có vai trò chống lạnh cho cơ thể?</a:t>
            </a:r>
            <a:endParaRPr lang="en-US" sz="3000" dirty="0">
              <a:solidFill>
                <a:srgbClr val="FF0000"/>
              </a:solidFill>
              <a:latin typeface="+mj-lt"/>
            </a:endParaRPr>
          </a:p>
        </p:txBody>
      </p:sp>
    </p:spTree>
    <p:extLst>
      <p:ext uri="{BB962C8B-B14F-4D97-AF65-F5344CB8AC3E}">
        <p14:creationId xmlns:p14="http://schemas.microsoft.com/office/powerpoint/2010/main" val="784513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1752E-6 -3.17299E-6 L -0.20525 0.39963 " pathEditMode="relative" rAng="0" ptsTypes="AA">
                                      <p:cBhvr>
                                        <p:cTn id="6" dur="2000" fill="hold"/>
                                        <p:tgtEl>
                                          <p:spTgt spid="6"/>
                                        </p:tgtEl>
                                        <p:attrNameLst>
                                          <p:attrName>ppt_x</p:attrName>
                                          <p:attrName>ppt_y</p:attrName>
                                        </p:attrNameLst>
                                      </p:cBhvr>
                                      <p:rCtr x="-10269" y="1998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2206E-6 -3.17299E-6 L -0.44982 0.45074 " pathEditMode="relative" rAng="0" ptsTypes="AA">
                                      <p:cBhvr>
                                        <p:cTn id="10" dur="2000" fill="hold"/>
                                        <p:tgtEl>
                                          <p:spTgt spid="7"/>
                                        </p:tgtEl>
                                        <p:attrNameLst>
                                          <p:attrName>ppt_x</p:attrName>
                                          <p:attrName>ppt_y</p:attrName>
                                        </p:attrNameLst>
                                      </p:cBhvr>
                                      <p:rCtr x="-22491" y="225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1054 3.09898E-6 L 0.14513 0.43409 " pathEditMode="relative" rAng="0" ptsTypes="AA">
                                      <p:cBhvr>
                                        <p:cTn id="14" dur="2000" fill="hold"/>
                                        <p:tgtEl>
                                          <p:spTgt spid="9"/>
                                        </p:tgtEl>
                                        <p:attrNameLst>
                                          <p:attrName>ppt_x</p:attrName>
                                          <p:attrName>ppt_y</p:attrName>
                                        </p:attrNameLst>
                                      </p:cBhvr>
                                      <p:rCtr x="7783" y="2169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34062E-7 3.09898E-6 L 0.42106 0.33811 " pathEditMode="relative" rAng="0" ptsTypes="AA">
                                      <p:cBhvr>
                                        <p:cTn id="18" dur="2000" fill="hold"/>
                                        <p:tgtEl>
                                          <p:spTgt spid="11"/>
                                        </p:tgtEl>
                                        <p:attrNameLst>
                                          <p:attrName>ppt_x</p:attrName>
                                          <p:attrName>ppt_y</p:attrName>
                                        </p:attrNameLst>
                                      </p:cBhvr>
                                      <p:rCtr x="21046" y="1690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1523 3.09898E-6 L -0.25927 0.49167 " pathEditMode="relative" rAng="0" ptsTypes="AA">
                                      <p:cBhvr>
                                        <p:cTn id="22" dur="2000" fill="hold"/>
                                        <p:tgtEl>
                                          <p:spTgt spid="13"/>
                                        </p:tgtEl>
                                        <p:attrNameLst>
                                          <p:attrName>ppt_x</p:attrName>
                                          <p:attrName>ppt_y</p:attrName>
                                        </p:attrNameLst>
                                      </p:cBhvr>
                                      <p:rCtr x="-13732" y="2458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8.30405E-7 3.09898E-6 L 0.17298 0.40564 " pathEditMode="relative" rAng="0" ptsTypes="AA">
                                      <p:cBhvr>
                                        <p:cTn id="26" dur="2000" fill="hold"/>
                                        <p:tgtEl>
                                          <p:spTgt spid="16"/>
                                        </p:tgtEl>
                                        <p:attrNameLst>
                                          <p:attrName>ppt_x</p:attrName>
                                          <p:attrName>ppt_y</p:attrName>
                                        </p:attrNameLst>
                                      </p:cBhvr>
                                      <p:rCtr x="8642" y="2028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586 3.09898E-6 L -0.61681 0.55342 " pathEditMode="relative" rAng="0" ptsTypes="AA">
                                      <p:cBhvr>
                                        <p:cTn id="30" dur="2000" fill="hold"/>
                                        <p:tgtEl>
                                          <p:spTgt spid="15"/>
                                        </p:tgtEl>
                                        <p:attrNameLst>
                                          <p:attrName>ppt_x</p:attrName>
                                          <p:attrName>ppt_y</p:attrName>
                                        </p:attrNameLst>
                                      </p:cBhvr>
                                      <p:rCtr x="-31134" y="27660"/>
                                    </p:animMotion>
                                  </p:childTnLst>
                                </p:cTn>
                              </p:par>
                              <p:par>
                                <p:cTn id="31" presetID="42" presetClass="path" presetSubtype="0" accel="50000" decel="50000" fill="hold" grpId="0" nodeType="withEffect">
                                  <p:stCondLst>
                                    <p:cond delay="0"/>
                                  </p:stCondLst>
                                  <p:childTnLst>
                                    <p:animMotion origin="layout" path="M 0.00586 1.90564E-6 L 0.27802 0.48612 " pathEditMode="relative" rAng="0" ptsTypes="AA">
                                      <p:cBhvr>
                                        <p:cTn id="32" dur="2000" fill="hold"/>
                                        <p:tgtEl>
                                          <p:spTgt spid="14"/>
                                        </p:tgtEl>
                                        <p:attrNameLst>
                                          <p:attrName>ppt_x</p:attrName>
                                          <p:attrName>ppt_y</p:attrName>
                                        </p:attrNameLst>
                                      </p:cBhvr>
                                      <p:rCtr x="13601" y="24306"/>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0.02694 1.90564E-6 L 0.70402 0.41605 " pathEditMode="relative" rAng="0" ptsTypes="AA">
                                      <p:cBhvr>
                                        <p:cTn id="36" dur="2000" fill="hold"/>
                                        <p:tgtEl>
                                          <p:spTgt spid="17"/>
                                        </p:tgtEl>
                                        <p:attrNameLst>
                                          <p:attrName>ppt_x</p:attrName>
                                          <p:attrName>ppt_y</p:attrName>
                                        </p:attrNameLst>
                                      </p:cBhvr>
                                      <p:rCtr x="33854" y="20791"/>
                                    </p:animMotion>
                                  </p:childTnLst>
                                </p:cTn>
                              </p:par>
                              <p:par>
                                <p:cTn id="37" presetID="42" presetClass="path" presetSubtype="0" accel="50000" decel="50000" fill="hold" grpId="0" nodeType="withEffect">
                                  <p:stCondLst>
                                    <p:cond delay="0"/>
                                  </p:stCondLst>
                                  <p:childTnLst>
                                    <p:animMotion origin="layout" path="M 0.02695 3.09898E-6 L -0.19107 0.47941 " pathEditMode="relative" rAng="0" ptsTypes="AA">
                                      <p:cBhvr>
                                        <p:cTn id="38" dur="2000" fill="hold"/>
                                        <p:tgtEl>
                                          <p:spTgt spid="18"/>
                                        </p:tgtEl>
                                        <p:attrNameLst>
                                          <p:attrName>ppt_x</p:attrName>
                                          <p:attrName>ppt_y</p:attrName>
                                        </p:attrNameLst>
                                      </p:cBhvr>
                                      <p:rCtr x="-10907" y="239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5983</TotalTime>
  <Words>1289</Words>
  <Application>Microsoft Office PowerPoint</Application>
  <PresentationFormat>Custom</PresentationFormat>
  <Paragraphs>131</Paragraphs>
  <Slides>20</Slides>
  <Notes>2</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79</cp:revision>
  <dcterms:created xsi:type="dcterms:W3CDTF">2021-10-10T08:02:18Z</dcterms:created>
  <dcterms:modified xsi:type="dcterms:W3CDTF">2024-02-22T05:14:39Z</dcterms:modified>
</cp:coreProperties>
</file>