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1542" r:id="rId2"/>
    <p:sldId id="379" r:id="rId3"/>
    <p:sldId id="381" r:id="rId4"/>
    <p:sldId id="382" r:id="rId5"/>
    <p:sldId id="380" r:id="rId6"/>
    <p:sldId id="1082" r:id="rId7"/>
    <p:sldId id="396" r:id="rId8"/>
    <p:sldId id="1081" r:id="rId9"/>
    <p:sldId id="1079" r:id="rId10"/>
    <p:sldId id="1400" r:id="rId11"/>
    <p:sldId id="1543" r:id="rId12"/>
    <p:sldId id="1555" r:id="rId13"/>
    <p:sldId id="590" r:id="rId14"/>
    <p:sldId id="1558" r:id="rId15"/>
    <p:sldId id="1546" r:id="rId16"/>
    <p:sldId id="1550" r:id="rId17"/>
    <p:sldId id="1551" r:id="rId18"/>
    <p:sldId id="1553" r:id="rId19"/>
    <p:sldId id="1552" r:id="rId20"/>
    <p:sldId id="1547" r:id="rId21"/>
    <p:sldId id="1556" r:id="rId22"/>
    <p:sldId id="1557" r:id="rId23"/>
    <p:sldId id="1544" r:id="rId24"/>
    <p:sldId id="1088" r:id="rId25"/>
    <p:sldId id="1560" r:id="rId26"/>
    <p:sldId id="1561" r:id="rId27"/>
    <p:sldId id="1562" r:id="rId28"/>
    <p:sldId id="1087" r:id="rId29"/>
    <p:sldId id="1559" r:id="rId30"/>
    <p:sldId id="1563" r:id="rId31"/>
    <p:sldId id="1554" r:id="rId32"/>
    <p:sldId id="279" r:id="rId33"/>
    <p:sldId id="269" r:id="rId34"/>
    <p:sldId id="1521" r:id="rId35"/>
    <p:sldId id="317" r:id="rId36"/>
    <p:sldId id="625" r:id="rId37"/>
    <p:sldId id="15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-16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97E18-ECDA-415E-92C2-5BEC34A4FF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290-4DDD-402C-88CC-6A4544375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- Có gần đủ các kiểu khí hậu trên trái đất do đặc điểm của vị trí và địa hình khu vực.</a:t>
            </a:r>
            <a:endParaRPr lang="en-US" sz="1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20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- Phần lớn lãnh thổ thuộc đới nóng. 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72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55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84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79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solidFill>
                  <a:srgbClr val="3333FF"/>
                </a:solidFill>
                <a:latin typeface="+mn-lt"/>
                <a:cs typeface="Arial" panose="020B0604020202020204" pitchFamily="34" charset="0"/>
              </a:rPr>
              <a:t>Nơi mưa nhiều có thảm thực vật điển hình là rừng cận nhiệt và thảo nguyên rừng. Nơi mưa ít có cảnh quan bán hoang mạc và hoang mạc. 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6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8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5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7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Đồng bằng A-ma-dôn: nằm trong khu vực có khí hậu xích đạo và cận xích đạo nóng ẩm, mưa nhiều nên thảm thực vật rừng mưa nhiệt đới bao phủ, hệ thực - động vật vô cùng phong phú.</a:t>
            </a:r>
          </a:p>
          <a:p>
            <a:pPr rtl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Các đồng bằng còn lại có mưa ít nên thảm thực vật chủ yếu là xa van, cây bụi.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68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1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>
                <a:solidFill>
                  <a:srgbClr val="3333FF"/>
                </a:solidFill>
                <a:effectLst/>
              </a:rPr>
              <a:t>- Các đai thực vật theo chiều cao của sườn đông đông An-đét qua lãnh thổ Pê-ru: Rừng nhiệt đới, rừng lá rộng, rừng lá kim, đồng cỏ, đồng cỏ núi cao, băng tuyết.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2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55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2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55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290-4DDD-402C-88CC-6A4544375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8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1490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8052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4054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80465-C019-4F5C-872B-5FFEE3B8EB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4A89-5618-4C6B-89AE-CE306B07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710D0-2B31-47DF-92D8-458A589FC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24684-D2E3-4601-8449-6B27F478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418B6-010A-4D61-81EB-3790B618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EAE8-31F2-40F1-8EA4-65C86375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6148-E9B2-47E8-9E18-945FA98D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B41BA-9C25-4512-B720-44CF469E0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ADAA-0453-4AD2-BC65-51C1EA92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E6623-D2EB-45E6-8A22-6BAEE00A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ED0A6-315B-4D79-B663-05E0E5A9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5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986EC-05BB-4663-9DEE-B6CBAFC6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17FDA-6496-4ABD-87EB-6D60A69F5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590B6-8299-453B-98D4-45307413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A8653-76AB-41A5-9A8A-024B8D31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9375D-2079-4D76-9F71-951EA2FC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6678-E294-45EF-94B3-33CE3F69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64E6D-7C18-4EFA-B0E8-997832B0D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7EAF-8FE5-45DC-BCE0-5AE61033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D203-1787-4882-8EBB-3E890B05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D35D-0741-4CC1-8870-5CF7C77D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60CB-469F-4D11-9C0C-E0ACF8F1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BF383-34FA-4458-A7B9-84EA6FDE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3E46E-E828-49DA-990D-BF531A9AE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62705-FFC9-48FB-B27A-CA4D3E81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7B393-C14A-4BEB-A73B-CB851FD6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0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273D1-5E17-4B51-85AB-A63BE226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108D1-FE11-4D18-81EE-883032326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E8EAC-54E7-4360-8A5F-FEC6CC12C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6D294-3A34-4D17-8211-036C06D8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558B8-B5A7-499C-BF8C-108AA3BB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4371A-80F7-43F3-BF12-C7BAAEC3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6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1B4D-9DA9-4784-B635-B70DEC9BE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55069-818E-4F39-8C9D-B925094A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EC042-012B-44AF-BF48-ACD1206CD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4F76A-B891-44D9-9FBD-CA123BA1D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51600-17A9-4C47-A3BE-A0FA7BB02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79E5C-A390-4BEB-8081-E6DE6813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1D532B-3C39-4DF8-8B3D-199D39FB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9730D5-7B77-4739-A161-B981C8EE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7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D2DB-8D18-41A6-8DE0-7A9F25DF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D57B6-3663-432D-9083-4D5BA18C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E7090-1A99-4E1B-AA59-6DEDE723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06000-64E3-4B51-9FB0-381F6631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9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C12E9-C938-4617-A946-79A021A9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51833-3023-44E5-A81A-ABFEE9C5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A4EBA-92CB-44AF-8B33-EEC01F7D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0C7B-D222-445B-BFBB-4D29C142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E657D-28D9-4A9F-82F6-4F9C9D97C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7A47F-F9B1-44BB-B7D8-6D84959F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027C2-338D-46B9-A2E8-B48F0692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83EEA-C0FA-4948-8651-7BCC4795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ACD8A-1B92-45D2-8B04-5D34EBA3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7F58-4A83-400A-B065-200A134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21C9CE-0F67-44D8-AB3F-8767F0ACF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AF8D9-7E20-4A42-BB53-609B38569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83298-17CB-496E-8FE3-A76DD261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CADA4-260D-4D69-A0F5-334C0688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33BB5-F881-4D44-A6D0-D132113E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5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48FD9-FB5A-49B2-9C4D-EB8284D7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FBEE-1C9F-472A-A06E-C132040EF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EEA1-B7BF-492A-9C2C-85E38413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C3BB6-E995-42E6-9A36-3802F758C2F8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EE547-F8D2-41C8-B32E-6073C692B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51B61-740B-435E-B243-D3E15EB52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7546-A1FF-4875-80C6-B5FC67A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5.png"/><Relationship Id="rId7" Type="http://schemas.openxmlformats.org/officeDocument/2006/relationships/image" Target="../media/image2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audio" Target="NUL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audio" Target="NUL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390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551402" y="227837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1F31A-EDEB-4352-AEB9-72156EF377B5}"/>
              </a:ext>
            </a:extLst>
          </p:cNvPr>
          <p:cNvGrpSpPr/>
          <p:nvPr/>
        </p:nvGrpSpPr>
        <p:grpSpPr>
          <a:xfrm>
            <a:off x="1792756" y="1779446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148B1972-7196-4B87-B004-3584BD66441C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98953B-7D65-4C5B-A162-EF58AA078540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4670728-1741-4833-9A20-59430923F615}"/>
              </a:ext>
            </a:extLst>
          </p:cNvPr>
          <p:cNvSpPr txBox="1"/>
          <p:nvPr/>
        </p:nvSpPr>
        <p:spPr>
          <a:xfrm>
            <a:off x="2696683" y="1968295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A02300E-50B7-4EDA-86E8-B9B08F711473}"/>
              </a:ext>
            </a:extLst>
          </p:cNvPr>
          <p:cNvSpPr/>
          <p:nvPr/>
        </p:nvSpPr>
        <p:spPr>
          <a:xfrm>
            <a:off x="1745771" y="1776522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3BEFBF2-C0F4-4F92-82DE-EA58FF6EF957}"/>
              </a:ext>
            </a:extLst>
          </p:cNvPr>
          <p:cNvSpPr/>
          <p:nvPr/>
        </p:nvSpPr>
        <p:spPr>
          <a:xfrm rot="5400000">
            <a:off x="2424627" y="2115145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91629" y="234284"/>
            <a:ext cx="1143000" cy="108858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E7FFE3E-74EA-4B7F-8177-ADE48FBB3362}"/>
              </a:ext>
            </a:extLst>
          </p:cNvPr>
          <p:cNvGrpSpPr/>
          <p:nvPr/>
        </p:nvGrpSpPr>
        <p:grpSpPr>
          <a:xfrm>
            <a:off x="1758261" y="2946560"/>
            <a:ext cx="830139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33" name="Arrow: Pentagon 32">
              <a:extLst>
                <a:ext uri="{FF2B5EF4-FFF2-40B4-BE49-F238E27FC236}">
                  <a16:creationId xmlns:a16="http://schemas.microsoft.com/office/drawing/2014/main" id="{1077D75B-89C0-44CD-936F-25D8151F1E1A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9E3E0D-EDD0-4EED-8343-84CE4B33894F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2E75E-9F30-4F73-A992-2B1277AF825E}"/>
              </a:ext>
            </a:extLst>
          </p:cNvPr>
          <p:cNvGrpSpPr/>
          <p:nvPr/>
        </p:nvGrpSpPr>
        <p:grpSpPr>
          <a:xfrm>
            <a:off x="1697349" y="2943636"/>
            <a:ext cx="1061586" cy="872947"/>
            <a:chOff x="3101140" y="2797566"/>
            <a:chExt cx="1061586" cy="872947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D1148A92-A3DA-4E76-B6A4-D7DA5271949D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DD736294-8B01-4A66-90A2-4EA9C6C674E1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BF7C870-BBB9-4BBC-A19C-CEF9ACB06063}"/>
              </a:ext>
            </a:extLst>
          </p:cNvPr>
          <p:cNvSpPr txBox="1"/>
          <p:nvPr/>
        </p:nvSpPr>
        <p:spPr>
          <a:xfrm>
            <a:off x="2275841" y="3149542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Tây-đông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59BE688D-7DCC-4FD2-923E-6E78DB8ED6E7}"/>
              </a:ext>
            </a:extLst>
          </p:cNvPr>
          <p:cNvSpPr/>
          <p:nvPr/>
        </p:nvSpPr>
        <p:spPr>
          <a:xfrm rot="5400000">
            <a:off x="2461959" y="4546686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4DCC4B-A52C-4C1B-A35C-2CEDFE4599CB}"/>
              </a:ext>
            </a:extLst>
          </p:cNvPr>
          <p:cNvGrpSpPr/>
          <p:nvPr/>
        </p:nvGrpSpPr>
        <p:grpSpPr>
          <a:xfrm>
            <a:off x="1697349" y="4215447"/>
            <a:ext cx="8362301" cy="882796"/>
            <a:chOff x="3101140" y="4069377"/>
            <a:chExt cx="8362301" cy="882796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A341C60C-6348-430E-8355-6BC6886ACF4A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id="{532B8B92-68EB-444D-AD29-7C9B6B5C238A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753B45-114A-4793-9601-0C3181A710DB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hóa tự nhiên theo chiều cao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E3F286-413C-436B-9424-11DA22B292A8}"/>
              </a:ext>
            </a:extLst>
          </p:cNvPr>
          <p:cNvGrpSpPr/>
          <p:nvPr/>
        </p:nvGrpSpPr>
        <p:grpSpPr>
          <a:xfrm>
            <a:off x="55755" y="44604"/>
            <a:ext cx="8313880" cy="875873"/>
            <a:chOff x="55755" y="44604"/>
            <a:chExt cx="8313880" cy="8758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CBC590B-F8E8-4EDE-BE69-22AD625E6A62}"/>
                </a:ext>
              </a:extLst>
            </p:cNvPr>
            <p:cNvGrpSpPr/>
            <p:nvPr/>
          </p:nvGrpSpPr>
          <p:grpSpPr>
            <a:xfrm>
              <a:off x="102740" y="47528"/>
              <a:ext cx="8266895" cy="872949"/>
              <a:chOff x="1133367" y="2220084"/>
              <a:chExt cx="3864159" cy="914400"/>
            </a:xfrm>
            <a:solidFill>
              <a:srgbClr val="FCFEB0"/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34279200-8164-4C22-8C19-24942BEF5C1A}"/>
                  </a:ext>
                </a:extLst>
              </p:cNvPr>
              <p:cNvSpPr/>
              <p:nvPr/>
            </p:nvSpPr>
            <p:spPr>
              <a:xfrm>
                <a:off x="1133367" y="2220084"/>
                <a:ext cx="3864159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A98117-456C-40A6-B8EF-F112CCDD54A8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18831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D744C5-C9AC-43AF-B9F1-DE4CDA6EA76C}"/>
                </a:ext>
              </a:extLst>
            </p:cNvPr>
            <p:cNvSpPr txBox="1"/>
            <p:nvPr/>
          </p:nvSpPr>
          <p:spPr>
            <a:xfrm>
              <a:off x="1006667" y="236377"/>
              <a:ext cx="7096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hóa tự nhiên theo chiều Bắc Nam</a:t>
              </a: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D2AFE6C-D5DF-4A61-9251-3CD314388F11}"/>
                </a:ext>
              </a:extLst>
            </p:cNvPr>
            <p:cNvSpPr/>
            <p:nvPr/>
          </p:nvSpPr>
          <p:spPr>
            <a:xfrm>
              <a:off x="55755" y="44604"/>
              <a:ext cx="981591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049DFCC-5263-496F-8950-3E9813FF426E}"/>
                </a:ext>
              </a:extLst>
            </p:cNvPr>
            <p:cNvSpPr/>
            <p:nvPr/>
          </p:nvSpPr>
          <p:spPr>
            <a:xfrm rot="5400000">
              <a:off x="734611" y="383227"/>
              <a:ext cx="262394" cy="1915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90B70-E17B-4CB8-AAA6-624861A6B5D5}"/>
              </a:ext>
            </a:extLst>
          </p:cNvPr>
          <p:cNvGrpSpPr/>
          <p:nvPr/>
        </p:nvGrpSpPr>
        <p:grpSpPr>
          <a:xfrm>
            <a:off x="7094232" y="948446"/>
            <a:ext cx="5097768" cy="5910096"/>
            <a:chOff x="7094232" y="948446"/>
            <a:chExt cx="5097768" cy="59100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E40066-EAB7-4936-B055-9D0303D3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B7378C-7B46-48DE-87AE-39745F9EF8F4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3F6A829-2BE9-4B4D-B6EA-28C5F62E9D69}"/>
              </a:ext>
            </a:extLst>
          </p:cNvPr>
          <p:cNvSpPr/>
          <p:nvPr/>
        </p:nvSpPr>
        <p:spPr>
          <a:xfrm>
            <a:off x="158471" y="1816502"/>
            <a:ext cx="6622460" cy="954107"/>
          </a:xfrm>
          <a:prstGeom prst="rect">
            <a:avLst/>
          </a:prstGeom>
          <a:solidFill>
            <a:srgbClr val="FFFFD7"/>
          </a:solidFill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l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ược đồ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dấu X vào đới khí  hậu mà từng khu vực có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F255B0DC-D91D-4E37-9AD3-5F9667383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1486" y="1021128"/>
            <a:ext cx="1395163" cy="748066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7927BBC-789E-4468-B0F8-85B6DF773D08}"/>
              </a:ext>
            </a:extLst>
          </p:cNvPr>
          <p:cNvGraphicFramePr>
            <a:graphicFrameLocks noGrp="1"/>
          </p:cNvGraphicFramePr>
          <p:nvPr/>
        </p:nvGraphicFramePr>
        <p:xfrm>
          <a:off x="102740" y="3021323"/>
          <a:ext cx="6797881" cy="33263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2450">
                  <a:extLst>
                    <a:ext uri="{9D8B030D-6E8A-4147-A177-3AD203B41FA5}">
                      <a16:colId xmlns:a16="http://schemas.microsoft.com/office/drawing/2014/main" val="209937640"/>
                    </a:ext>
                  </a:extLst>
                </a:gridCol>
                <a:gridCol w="1392381">
                  <a:extLst>
                    <a:ext uri="{9D8B030D-6E8A-4147-A177-3AD203B41FA5}">
                      <a16:colId xmlns:a16="http://schemas.microsoft.com/office/drawing/2014/main" val="3445581194"/>
                    </a:ext>
                  </a:extLst>
                </a:gridCol>
                <a:gridCol w="2113617">
                  <a:extLst>
                    <a:ext uri="{9D8B030D-6E8A-4147-A177-3AD203B41FA5}">
                      <a16:colId xmlns:a16="http://schemas.microsoft.com/office/drawing/2014/main" val="3571376528"/>
                    </a:ext>
                  </a:extLst>
                </a:gridCol>
                <a:gridCol w="1129433">
                  <a:extLst>
                    <a:ext uri="{9D8B030D-6E8A-4147-A177-3AD203B41FA5}">
                      <a16:colId xmlns:a16="http://schemas.microsoft.com/office/drawing/2014/main" val="1441086470"/>
                    </a:ext>
                  </a:extLst>
                </a:gridCol>
              </a:tblGrid>
              <a:tr h="56113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Đới khí hậu 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 BIỂN</a:t>
                      </a: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CA-RI -BÊ</a:t>
                      </a: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 MĨ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30491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Xích đạo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080318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Cận xích đạo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52755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 đới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82273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Cận nhiệt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409369"/>
                  </a:ext>
                </a:extLst>
              </a:tr>
              <a:tr h="53955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 đới 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55456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A733BDF-518E-4F19-BB48-539581A0A773}"/>
              </a:ext>
            </a:extLst>
          </p:cNvPr>
          <p:cNvSpPr txBox="1"/>
          <p:nvPr/>
        </p:nvSpPr>
        <p:spPr>
          <a:xfrm>
            <a:off x="6089860" y="3626686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D2F0E5-8FE6-4CC9-9DA1-9DEA7945A54A}"/>
              </a:ext>
            </a:extLst>
          </p:cNvPr>
          <p:cNvSpPr txBox="1"/>
          <p:nvPr/>
        </p:nvSpPr>
        <p:spPr>
          <a:xfrm>
            <a:off x="2687440" y="4224334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8D4764-E80B-4B53-AE5F-774748233B5B}"/>
              </a:ext>
            </a:extLst>
          </p:cNvPr>
          <p:cNvSpPr txBox="1"/>
          <p:nvPr/>
        </p:nvSpPr>
        <p:spPr>
          <a:xfrm>
            <a:off x="6129317" y="4161279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5881F4-AEBA-4BB7-902E-2598DC04FDB8}"/>
              </a:ext>
            </a:extLst>
          </p:cNvPr>
          <p:cNvSpPr txBox="1"/>
          <p:nvPr/>
        </p:nvSpPr>
        <p:spPr>
          <a:xfrm>
            <a:off x="2687440" y="4802688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2B474-5870-471B-9755-E21A49561311}"/>
              </a:ext>
            </a:extLst>
          </p:cNvPr>
          <p:cNvSpPr txBox="1"/>
          <p:nvPr/>
        </p:nvSpPr>
        <p:spPr>
          <a:xfrm>
            <a:off x="4451564" y="4811651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6CB83A-6F18-4D61-B71A-8154AD6D118F}"/>
              </a:ext>
            </a:extLst>
          </p:cNvPr>
          <p:cNvSpPr txBox="1"/>
          <p:nvPr/>
        </p:nvSpPr>
        <p:spPr>
          <a:xfrm>
            <a:off x="6127525" y="4766642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622DED-4DAC-4AAD-80AA-8C3503507EBB}"/>
              </a:ext>
            </a:extLst>
          </p:cNvPr>
          <p:cNvSpPr txBox="1"/>
          <p:nvPr/>
        </p:nvSpPr>
        <p:spPr>
          <a:xfrm>
            <a:off x="6126231" y="5295548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9D1D50-8FB5-4DE5-8115-393FAE9755C3}"/>
              </a:ext>
            </a:extLst>
          </p:cNvPr>
          <p:cNvSpPr txBox="1"/>
          <p:nvPr/>
        </p:nvSpPr>
        <p:spPr>
          <a:xfrm>
            <a:off x="6124937" y="5824454"/>
            <a:ext cx="68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C88B18F-E244-47C5-9321-368F320F8D57}"/>
              </a:ext>
            </a:extLst>
          </p:cNvPr>
          <p:cNvSpPr/>
          <p:nvPr/>
        </p:nvSpPr>
        <p:spPr>
          <a:xfrm>
            <a:off x="1686471" y="1170511"/>
            <a:ext cx="3184745" cy="53674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9B12BF-B71F-4E36-9B57-FD324CE3E20E}"/>
              </a:ext>
            </a:extLst>
          </p:cNvPr>
          <p:cNvSpPr txBox="1"/>
          <p:nvPr/>
        </p:nvSpPr>
        <p:spPr>
          <a:xfrm>
            <a:off x="1825859" y="1189329"/>
            <a:ext cx="435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291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F5AAEECE-0652-4CF2-8156-4DA83DD3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00" y="1859340"/>
            <a:ext cx="11986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vi-VN" altLang="en-US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gần đủ các kiểu khí hậu trên trái đất do đặc điểm của vị trí và địa hình khu vực.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Phần lớn lãnh thổ thuộc đới nóng. </a:t>
            </a:r>
            <a:endParaRPr lang="en-US" alt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book9">
            <a:extLst>
              <a:ext uri="{FF2B5EF4-FFF2-40B4-BE49-F238E27FC236}">
                <a16:creationId xmlns:a16="http://schemas.microsoft.com/office/drawing/2014/main" id="{EE3358AB-A7E0-41FC-ADCF-1E4CE7BB1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" y="1051615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1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A4871F-766E-4BB0-8916-D6077FADF3B7}"/>
              </a:ext>
            </a:extLst>
          </p:cNvPr>
          <p:cNvSpPr txBox="1"/>
          <p:nvPr/>
        </p:nvSpPr>
        <p:spPr>
          <a:xfrm>
            <a:off x="3713009" y="373802"/>
            <a:ext cx="639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NHANH – ĐÁP GỌN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0CED94-B6B6-4931-A2D8-B2F1797DC23F}"/>
              </a:ext>
            </a:extLst>
          </p:cNvPr>
          <p:cNvGrpSpPr/>
          <p:nvPr/>
        </p:nvGrpSpPr>
        <p:grpSpPr>
          <a:xfrm>
            <a:off x="3763863" y="94450"/>
            <a:ext cx="5037760" cy="1467352"/>
            <a:chOff x="3332480" y="250577"/>
            <a:chExt cx="6604000" cy="1467352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32E8CFB-5653-404A-AF82-2769B48E01DF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15F688-2A0C-42DD-95B4-64FD19EDBD00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820FE98-D76D-467D-AF59-C803FCCBC98A}"/>
              </a:ext>
            </a:extLst>
          </p:cNvPr>
          <p:cNvSpPr/>
          <p:nvPr/>
        </p:nvSpPr>
        <p:spPr>
          <a:xfrm>
            <a:off x="730785" y="1198765"/>
            <a:ext cx="10730429" cy="186717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 spc="-5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5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 nhóm</a:t>
            </a:r>
            <a:endParaRPr lang="en-US" sz="2800" spc="-5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Nhiệm </a:t>
            </a:r>
            <a:r>
              <a:rPr lang="en-US" sz="2800" b="1" spc="-5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spc="-5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và hình ảnh trong mục 1,2,3, hãy trình bày sự phân hóa thiên nhiên Trung và Nam Mỹ.</a:t>
            </a:r>
          </a:p>
          <a:p>
            <a:pPr marR="74295" algn="just">
              <a:spcBef>
                <a:spcPts val="405"/>
              </a:spcBef>
              <a:spcAft>
                <a:spcPts val="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loa 2">
            <a:extLst>
              <a:ext uri="{FF2B5EF4-FFF2-40B4-BE49-F238E27FC236}">
                <a16:creationId xmlns:a16="http://schemas.microsoft.com/office/drawing/2014/main" id="{11436AE4-CA76-43DF-B86B-BAE7A199D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3203">
            <a:off x="419675" y="-211769"/>
            <a:ext cx="1582717" cy="15827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389793E-87FB-4646-A072-4DB4B28C9E1D}"/>
              </a:ext>
            </a:extLst>
          </p:cNvPr>
          <p:cNvGrpSpPr/>
          <p:nvPr/>
        </p:nvGrpSpPr>
        <p:grpSpPr>
          <a:xfrm>
            <a:off x="2316326" y="3667799"/>
            <a:ext cx="9144888" cy="824752"/>
            <a:chOff x="2772424" y="3596453"/>
            <a:chExt cx="8928617" cy="8247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C8F114-29AA-4084-90EE-236DAE2010B3}"/>
                </a:ext>
              </a:extLst>
            </p:cNvPr>
            <p:cNvSpPr/>
            <p:nvPr/>
          </p:nvSpPr>
          <p:spPr>
            <a:xfrm>
              <a:off x="2844681" y="3857106"/>
              <a:ext cx="8657736" cy="564099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FF21C6E-0CC4-4798-823D-F15F5C11DE19}"/>
                </a:ext>
              </a:extLst>
            </p:cNvPr>
            <p:cNvSpPr/>
            <p:nvPr/>
          </p:nvSpPr>
          <p:spPr>
            <a:xfrm>
              <a:off x="2772424" y="3596453"/>
              <a:ext cx="8928617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 1,2: Trình bày s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ự phân hóa TN  theo chiều bắc- nam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F980639F-EF43-4473-8DE5-C80D76AEC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42" y="4080175"/>
            <a:ext cx="1389657" cy="7810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596A4C6-2382-4CFE-A9BD-14D5293AFF8E}"/>
              </a:ext>
            </a:extLst>
          </p:cNvPr>
          <p:cNvGrpSpPr/>
          <p:nvPr/>
        </p:nvGrpSpPr>
        <p:grpSpPr>
          <a:xfrm>
            <a:off x="2316326" y="4434023"/>
            <a:ext cx="9144888" cy="804612"/>
            <a:chOff x="2772424" y="4362677"/>
            <a:chExt cx="9015461" cy="804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4B387C-CA22-4575-93FB-005460F5FE90}"/>
                </a:ext>
              </a:extLst>
            </p:cNvPr>
            <p:cNvSpPr/>
            <p:nvPr/>
          </p:nvSpPr>
          <p:spPr>
            <a:xfrm>
              <a:off x="2844681" y="4663289"/>
              <a:ext cx="8616532" cy="504000"/>
            </a:xfrm>
            <a:prstGeom prst="rect">
              <a:avLst/>
            </a:prstGeom>
          </p:spPr>
          <p:style>
            <a:lnRef idx="2">
              <a:schemeClr val="accent5">
                <a:hueOff val="-2252848"/>
                <a:satOff val="-5806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A1F6402-91B5-4312-8F60-BDFA4FA065DA}"/>
                </a:ext>
              </a:extLst>
            </p:cNvPr>
            <p:cNvSpPr/>
            <p:nvPr/>
          </p:nvSpPr>
          <p:spPr>
            <a:xfrm>
              <a:off x="2772424" y="4362677"/>
              <a:ext cx="901546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 </a:t>
              </a: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3,4: Trình bày sự phân hóa TN  theo chiều  đông - tây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84F132-575C-4503-A9A5-0056686008A6}"/>
              </a:ext>
            </a:extLst>
          </p:cNvPr>
          <p:cNvGrpSpPr/>
          <p:nvPr/>
        </p:nvGrpSpPr>
        <p:grpSpPr>
          <a:xfrm>
            <a:off x="2361819" y="5363115"/>
            <a:ext cx="9144888" cy="723580"/>
            <a:chOff x="2844680" y="5156373"/>
            <a:chExt cx="8802251" cy="7235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185566-91EB-4B5D-80D3-49E528B80286}"/>
                </a:ext>
              </a:extLst>
            </p:cNvPr>
            <p:cNvSpPr/>
            <p:nvPr/>
          </p:nvSpPr>
          <p:spPr>
            <a:xfrm>
              <a:off x="2844680" y="5375953"/>
              <a:ext cx="8616531" cy="504000"/>
            </a:xfrm>
            <a:prstGeom prst="rect">
              <a:avLst/>
            </a:prstGeom>
          </p:spPr>
          <p:style>
            <a:lnRef idx="2">
              <a:schemeClr val="accent5">
                <a:hueOff val="-4505695"/>
                <a:satOff val="-11613"/>
                <a:lumOff val="-784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F75962-4EB1-454A-A1AA-B8F191FAED69}"/>
                </a:ext>
              </a:extLst>
            </p:cNvPr>
            <p:cNvSpPr/>
            <p:nvPr/>
          </p:nvSpPr>
          <p:spPr>
            <a:xfrm>
              <a:off x="2844680" y="5156373"/>
              <a:ext cx="8802251" cy="590400"/>
            </a:xfrm>
            <a:custGeom>
              <a:avLst/>
              <a:gdLst>
                <a:gd name="connsiteX0" fmla="*/ 0 w 7467127"/>
                <a:gd name="connsiteY0" fmla="*/ 98402 h 590400"/>
                <a:gd name="connsiteX1" fmla="*/ 98402 w 7467127"/>
                <a:gd name="connsiteY1" fmla="*/ 0 h 590400"/>
                <a:gd name="connsiteX2" fmla="*/ 7368725 w 7467127"/>
                <a:gd name="connsiteY2" fmla="*/ 0 h 590400"/>
                <a:gd name="connsiteX3" fmla="*/ 7467127 w 7467127"/>
                <a:gd name="connsiteY3" fmla="*/ 98402 h 590400"/>
                <a:gd name="connsiteX4" fmla="*/ 7467127 w 7467127"/>
                <a:gd name="connsiteY4" fmla="*/ 491998 h 590400"/>
                <a:gd name="connsiteX5" fmla="*/ 7368725 w 7467127"/>
                <a:gd name="connsiteY5" fmla="*/ 590400 h 590400"/>
                <a:gd name="connsiteX6" fmla="*/ 98402 w 7467127"/>
                <a:gd name="connsiteY6" fmla="*/ 590400 h 590400"/>
                <a:gd name="connsiteX7" fmla="*/ 0 w 7467127"/>
                <a:gd name="connsiteY7" fmla="*/ 491998 h 590400"/>
                <a:gd name="connsiteX8" fmla="*/ 0 w 7467127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67127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7368725" y="0"/>
                  </a:lnTo>
                  <a:cubicBezTo>
                    <a:pt x="7423071" y="0"/>
                    <a:pt x="7467127" y="44056"/>
                    <a:pt x="7467127" y="98402"/>
                  </a:cubicBezTo>
                  <a:lnTo>
                    <a:pt x="7467127" y="491998"/>
                  </a:lnTo>
                  <a:cubicBezTo>
                    <a:pt x="7467127" y="546344"/>
                    <a:pt x="7423071" y="590400"/>
                    <a:pt x="7368725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318" tIns="28821" rIns="236318" bIns="28821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Nhóm5,6: Trình bày sự phân hóa TN theo chiều cao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4C396D5-8E7F-411B-9DD9-BEB23E372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6" y="5189478"/>
            <a:ext cx="1471903" cy="9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50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F8F79A7-20D9-46B5-8945-620216CA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5" y="114958"/>
            <a:ext cx="4530725" cy="66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89A7F7-BAD1-4A8A-9748-FD90E9339589}"/>
              </a:ext>
            </a:extLst>
          </p:cNvPr>
          <p:cNvGrpSpPr/>
          <p:nvPr/>
        </p:nvGrpSpPr>
        <p:grpSpPr>
          <a:xfrm>
            <a:off x="474731" y="0"/>
            <a:ext cx="5817211" cy="6618514"/>
            <a:chOff x="7094232" y="948446"/>
            <a:chExt cx="5097768" cy="59100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DAD099-7CB5-40A5-B348-935D6913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52167F-B623-46D9-AC63-456416C940DF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346706-9BE8-4159-99DC-B2772E11C69A}"/>
              </a:ext>
            </a:extLst>
          </p:cNvPr>
          <p:cNvSpPr txBox="1"/>
          <p:nvPr/>
        </p:nvSpPr>
        <p:spPr>
          <a:xfrm>
            <a:off x="7944026" y="6464625"/>
            <a:ext cx="36624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Bản đồ tự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190143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/>
        </p:nvGrpSpPr>
        <p:grpSpPr>
          <a:xfrm>
            <a:off x="7094232" y="948446"/>
            <a:ext cx="5097768" cy="5910096"/>
            <a:chOff x="7094232" y="948446"/>
            <a:chExt cx="5097768" cy="59100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4232" y="948446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92A23D3-289B-4C4B-92B4-D244B5F1DEAD}"/>
              </a:ext>
            </a:extLst>
          </p:cNvPr>
          <p:cNvSpPr/>
          <p:nvPr/>
        </p:nvSpPr>
        <p:spPr>
          <a:xfrm>
            <a:off x="55755" y="1547045"/>
            <a:ext cx="716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333FF"/>
                </a:solidFill>
              </a:rPr>
              <a:t>N</a:t>
            </a:r>
            <a:r>
              <a:rPr lang="vi-VN" sz="2400">
                <a:solidFill>
                  <a:srgbClr val="3333FF"/>
                </a:solidFill>
              </a:rPr>
              <a:t>óng ẩm quanh năm, rừng mưa nhiệt đới phát triển trên diện rộng.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934196-5016-404E-A1A6-25AC88748081}"/>
              </a:ext>
            </a:extLst>
          </p:cNvPr>
          <p:cNvSpPr/>
          <p:nvPr/>
        </p:nvSpPr>
        <p:spPr>
          <a:xfrm>
            <a:off x="9275686" y="2766553"/>
            <a:ext cx="1328047" cy="775733"/>
          </a:xfrm>
          <a:custGeom>
            <a:avLst/>
            <a:gdLst>
              <a:gd name="connsiteX0" fmla="*/ 191011 w 1328047"/>
              <a:gd name="connsiteY0" fmla="*/ 4457 h 775733"/>
              <a:gd name="connsiteX1" fmla="*/ 572673 w 1328047"/>
              <a:gd name="connsiteY1" fmla="*/ 28310 h 775733"/>
              <a:gd name="connsiteX2" fmla="*/ 596527 w 1328047"/>
              <a:gd name="connsiteY2" fmla="*/ 44213 h 775733"/>
              <a:gd name="connsiteX3" fmla="*/ 652186 w 1328047"/>
              <a:gd name="connsiteY3" fmla="*/ 60116 h 775733"/>
              <a:gd name="connsiteX4" fmla="*/ 676040 w 1328047"/>
              <a:gd name="connsiteY4" fmla="*/ 76018 h 775733"/>
              <a:gd name="connsiteX5" fmla="*/ 723748 w 1328047"/>
              <a:gd name="connsiteY5" fmla="*/ 91921 h 775733"/>
              <a:gd name="connsiteX6" fmla="*/ 779407 w 1328047"/>
              <a:gd name="connsiteY6" fmla="*/ 131677 h 775733"/>
              <a:gd name="connsiteX7" fmla="*/ 811212 w 1328047"/>
              <a:gd name="connsiteY7" fmla="*/ 147580 h 775733"/>
              <a:gd name="connsiteX8" fmla="*/ 922531 w 1328047"/>
              <a:gd name="connsiteY8" fmla="*/ 155531 h 775733"/>
              <a:gd name="connsiteX9" fmla="*/ 946384 w 1328047"/>
              <a:gd name="connsiteY9" fmla="*/ 163483 h 775733"/>
              <a:gd name="connsiteX10" fmla="*/ 1137216 w 1328047"/>
              <a:gd name="connsiteY10" fmla="*/ 179385 h 775733"/>
              <a:gd name="connsiteX11" fmla="*/ 1240583 w 1328047"/>
              <a:gd name="connsiteY11" fmla="*/ 203239 h 775733"/>
              <a:gd name="connsiteX12" fmla="*/ 1288291 w 1328047"/>
              <a:gd name="connsiteY12" fmla="*/ 235044 h 775733"/>
              <a:gd name="connsiteX13" fmla="*/ 1312144 w 1328047"/>
              <a:gd name="connsiteY13" fmla="*/ 258898 h 775733"/>
              <a:gd name="connsiteX14" fmla="*/ 1320096 w 1328047"/>
              <a:gd name="connsiteY14" fmla="*/ 306606 h 775733"/>
              <a:gd name="connsiteX15" fmla="*/ 1328047 w 1328047"/>
              <a:gd name="connsiteY15" fmla="*/ 346363 h 775733"/>
              <a:gd name="connsiteX16" fmla="*/ 1320096 w 1328047"/>
              <a:gd name="connsiteY16" fmla="*/ 449730 h 775733"/>
              <a:gd name="connsiteX17" fmla="*/ 1304193 w 1328047"/>
              <a:gd name="connsiteY17" fmla="*/ 473583 h 775733"/>
              <a:gd name="connsiteX18" fmla="*/ 1280339 w 1328047"/>
              <a:gd name="connsiteY18" fmla="*/ 553097 h 775733"/>
              <a:gd name="connsiteX19" fmla="*/ 1256485 w 1328047"/>
              <a:gd name="connsiteY19" fmla="*/ 568999 h 775733"/>
              <a:gd name="connsiteX20" fmla="*/ 1232631 w 1328047"/>
              <a:gd name="connsiteY20" fmla="*/ 592853 h 775733"/>
              <a:gd name="connsiteX21" fmla="*/ 1208778 w 1328047"/>
              <a:gd name="connsiteY21" fmla="*/ 600804 h 775733"/>
              <a:gd name="connsiteX22" fmla="*/ 1145167 w 1328047"/>
              <a:gd name="connsiteY22" fmla="*/ 624658 h 775733"/>
              <a:gd name="connsiteX23" fmla="*/ 1097459 w 1328047"/>
              <a:gd name="connsiteY23" fmla="*/ 656463 h 775733"/>
              <a:gd name="connsiteX24" fmla="*/ 1057703 w 1328047"/>
              <a:gd name="connsiteY24" fmla="*/ 696220 h 775733"/>
              <a:gd name="connsiteX25" fmla="*/ 1041800 w 1328047"/>
              <a:gd name="connsiteY25" fmla="*/ 720074 h 775733"/>
              <a:gd name="connsiteX26" fmla="*/ 978190 w 1328047"/>
              <a:gd name="connsiteY26" fmla="*/ 735977 h 775733"/>
              <a:gd name="connsiteX27" fmla="*/ 922531 w 1328047"/>
              <a:gd name="connsiteY27" fmla="*/ 767782 h 775733"/>
              <a:gd name="connsiteX28" fmla="*/ 898677 w 1328047"/>
              <a:gd name="connsiteY28" fmla="*/ 775733 h 775733"/>
              <a:gd name="connsiteX29" fmla="*/ 874823 w 1328047"/>
              <a:gd name="connsiteY29" fmla="*/ 767782 h 775733"/>
              <a:gd name="connsiteX30" fmla="*/ 858920 w 1328047"/>
              <a:gd name="connsiteY30" fmla="*/ 743928 h 775733"/>
              <a:gd name="connsiteX31" fmla="*/ 819164 w 1328047"/>
              <a:gd name="connsiteY31" fmla="*/ 735977 h 775733"/>
              <a:gd name="connsiteX32" fmla="*/ 803261 w 1328047"/>
              <a:gd name="connsiteY32" fmla="*/ 712123 h 775733"/>
              <a:gd name="connsiteX33" fmla="*/ 779407 w 1328047"/>
              <a:gd name="connsiteY33" fmla="*/ 696220 h 775733"/>
              <a:gd name="connsiteX34" fmla="*/ 747602 w 1328047"/>
              <a:gd name="connsiteY34" fmla="*/ 672366 h 775733"/>
              <a:gd name="connsiteX35" fmla="*/ 723748 w 1328047"/>
              <a:gd name="connsiteY35" fmla="*/ 656463 h 775733"/>
              <a:gd name="connsiteX36" fmla="*/ 676040 w 1328047"/>
              <a:gd name="connsiteY36" fmla="*/ 640561 h 775733"/>
              <a:gd name="connsiteX37" fmla="*/ 628332 w 1328047"/>
              <a:gd name="connsiteY37" fmla="*/ 624658 h 775733"/>
              <a:gd name="connsiteX38" fmla="*/ 604478 w 1328047"/>
              <a:gd name="connsiteY38" fmla="*/ 616707 h 775733"/>
              <a:gd name="connsiteX39" fmla="*/ 532917 w 1328047"/>
              <a:gd name="connsiteY39" fmla="*/ 592853 h 775733"/>
              <a:gd name="connsiteX40" fmla="*/ 509063 w 1328047"/>
              <a:gd name="connsiteY40" fmla="*/ 576950 h 775733"/>
              <a:gd name="connsiteX41" fmla="*/ 421598 w 1328047"/>
              <a:gd name="connsiteY41" fmla="*/ 561048 h 775733"/>
              <a:gd name="connsiteX42" fmla="*/ 397744 w 1328047"/>
              <a:gd name="connsiteY42" fmla="*/ 553097 h 775733"/>
              <a:gd name="connsiteX43" fmla="*/ 334134 w 1328047"/>
              <a:gd name="connsiteY43" fmla="*/ 537194 h 775733"/>
              <a:gd name="connsiteX44" fmla="*/ 286426 w 1328047"/>
              <a:gd name="connsiteY44" fmla="*/ 521291 h 775733"/>
              <a:gd name="connsiteX45" fmla="*/ 262572 w 1328047"/>
              <a:gd name="connsiteY45" fmla="*/ 505389 h 775733"/>
              <a:gd name="connsiteX46" fmla="*/ 230767 w 1328047"/>
              <a:gd name="connsiteY46" fmla="*/ 497437 h 775733"/>
              <a:gd name="connsiteX47" fmla="*/ 151254 w 1328047"/>
              <a:gd name="connsiteY47" fmla="*/ 481535 h 775733"/>
              <a:gd name="connsiteX48" fmla="*/ 103546 w 1328047"/>
              <a:gd name="connsiteY48" fmla="*/ 465632 h 775733"/>
              <a:gd name="connsiteX49" fmla="*/ 79692 w 1328047"/>
              <a:gd name="connsiteY49" fmla="*/ 457681 h 775733"/>
              <a:gd name="connsiteX50" fmla="*/ 31984 w 1328047"/>
              <a:gd name="connsiteY50" fmla="*/ 425876 h 775733"/>
              <a:gd name="connsiteX51" fmla="*/ 8131 w 1328047"/>
              <a:gd name="connsiteY51" fmla="*/ 409973 h 775733"/>
              <a:gd name="connsiteX52" fmla="*/ 179 w 1328047"/>
              <a:gd name="connsiteY52" fmla="*/ 378168 h 775733"/>
              <a:gd name="connsiteX53" fmla="*/ 16082 w 1328047"/>
              <a:gd name="connsiteY53" fmla="*/ 346363 h 775733"/>
              <a:gd name="connsiteX54" fmla="*/ 24033 w 1328047"/>
              <a:gd name="connsiteY54" fmla="*/ 322509 h 775733"/>
              <a:gd name="connsiteX55" fmla="*/ 39936 w 1328047"/>
              <a:gd name="connsiteY55" fmla="*/ 298655 h 775733"/>
              <a:gd name="connsiteX56" fmla="*/ 87644 w 1328047"/>
              <a:gd name="connsiteY56" fmla="*/ 274801 h 775733"/>
              <a:gd name="connsiteX57" fmla="*/ 103546 w 1328047"/>
              <a:gd name="connsiteY57" fmla="*/ 250947 h 775733"/>
              <a:gd name="connsiteX58" fmla="*/ 119449 w 1328047"/>
              <a:gd name="connsiteY58" fmla="*/ 203239 h 775733"/>
              <a:gd name="connsiteX59" fmla="*/ 143303 w 1328047"/>
              <a:gd name="connsiteY59" fmla="*/ 187337 h 775733"/>
              <a:gd name="connsiteX60" fmla="*/ 175108 w 1328047"/>
              <a:gd name="connsiteY60" fmla="*/ 179385 h 775733"/>
              <a:gd name="connsiteX61" fmla="*/ 198962 w 1328047"/>
              <a:gd name="connsiteY61" fmla="*/ 171434 h 775733"/>
              <a:gd name="connsiteX62" fmla="*/ 183059 w 1328047"/>
              <a:gd name="connsiteY62" fmla="*/ 123726 h 775733"/>
              <a:gd name="connsiteX63" fmla="*/ 191011 w 1328047"/>
              <a:gd name="connsiteY63" fmla="*/ 4457 h 7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328047" h="775733">
                <a:moveTo>
                  <a:pt x="191011" y="4457"/>
                </a:moveTo>
                <a:cubicBezTo>
                  <a:pt x="255947" y="-11446"/>
                  <a:pt x="243504" y="19648"/>
                  <a:pt x="572673" y="28310"/>
                </a:cubicBezTo>
                <a:cubicBezTo>
                  <a:pt x="580624" y="33611"/>
                  <a:pt x="587980" y="39939"/>
                  <a:pt x="596527" y="44213"/>
                </a:cubicBezTo>
                <a:cubicBezTo>
                  <a:pt x="607930" y="49915"/>
                  <a:pt x="642001" y="57570"/>
                  <a:pt x="652186" y="60116"/>
                </a:cubicBezTo>
                <a:cubicBezTo>
                  <a:pt x="660137" y="65417"/>
                  <a:pt x="667307" y="72137"/>
                  <a:pt x="676040" y="76018"/>
                </a:cubicBezTo>
                <a:cubicBezTo>
                  <a:pt x="691358" y="82826"/>
                  <a:pt x="723748" y="91921"/>
                  <a:pt x="723748" y="91921"/>
                </a:cubicBezTo>
                <a:cubicBezTo>
                  <a:pt x="737408" y="102166"/>
                  <a:pt x="763123" y="122372"/>
                  <a:pt x="779407" y="131677"/>
                </a:cubicBezTo>
                <a:cubicBezTo>
                  <a:pt x="789698" y="137558"/>
                  <a:pt x="799520" y="145631"/>
                  <a:pt x="811212" y="147580"/>
                </a:cubicBezTo>
                <a:cubicBezTo>
                  <a:pt x="847907" y="153696"/>
                  <a:pt x="885425" y="152881"/>
                  <a:pt x="922531" y="155531"/>
                </a:cubicBezTo>
                <a:cubicBezTo>
                  <a:pt x="930482" y="158182"/>
                  <a:pt x="938054" y="162557"/>
                  <a:pt x="946384" y="163483"/>
                </a:cubicBezTo>
                <a:cubicBezTo>
                  <a:pt x="1009825" y="170532"/>
                  <a:pt x="1137216" y="179385"/>
                  <a:pt x="1137216" y="179385"/>
                </a:cubicBezTo>
                <a:cubicBezTo>
                  <a:pt x="1202704" y="201215"/>
                  <a:pt x="1168330" y="192917"/>
                  <a:pt x="1240583" y="203239"/>
                </a:cubicBezTo>
                <a:cubicBezTo>
                  <a:pt x="1316684" y="279340"/>
                  <a:pt x="1219244" y="189012"/>
                  <a:pt x="1288291" y="235044"/>
                </a:cubicBezTo>
                <a:cubicBezTo>
                  <a:pt x="1297647" y="241281"/>
                  <a:pt x="1304193" y="250947"/>
                  <a:pt x="1312144" y="258898"/>
                </a:cubicBezTo>
                <a:cubicBezTo>
                  <a:pt x="1314795" y="274801"/>
                  <a:pt x="1317212" y="290744"/>
                  <a:pt x="1320096" y="306606"/>
                </a:cubicBezTo>
                <a:cubicBezTo>
                  <a:pt x="1322514" y="319903"/>
                  <a:pt x="1328047" y="332848"/>
                  <a:pt x="1328047" y="346363"/>
                </a:cubicBezTo>
                <a:cubicBezTo>
                  <a:pt x="1328047" y="380920"/>
                  <a:pt x="1326465" y="415764"/>
                  <a:pt x="1320096" y="449730"/>
                </a:cubicBezTo>
                <a:cubicBezTo>
                  <a:pt x="1318335" y="459122"/>
                  <a:pt x="1309494" y="465632"/>
                  <a:pt x="1304193" y="473583"/>
                </a:cubicBezTo>
                <a:cubicBezTo>
                  <a:pt x="1301010" y="486315"/>
                  <a:pt x="1286148" y="549224"/>
                  <a:pt x="1280339" y="553097"/>
                </a:cubicBezTo>
                <a:cubicBezTo>
                  <a:pt x="1272388" y="558398"/>
                  <a:pt x="1263826" y="562881"/>
                  <a:pt x="1256485" y="568999"/>
                </a:cubicBezTo>
                <a:cubicBezTo>
                  <a:pt x="1247846" y="576198"/>
                  <a:pt x="1241987" y="586615"/>
                  <a:pt x="1232631" y="592853"/>
                </a:cubicBezTo>
                <a:cubicBezTo>
                  <a:pt x="1225658" y="597502"/>
                  <a:pt x="1216625" y="597861"/>
                  <a:pt x="1208778" y="600804"/>
                </a:cubicBezTo>
                <a:cubicBezTo>
                  <a:pt x="1132727" y="629324"/>
                  <a:pt x="1199305" y="606613"/>
                  <a:pt x="1145167" y="624658"/>
                </a:cubicBezTo>
                <a:cubicBezTo>
                  <a:pt x="1129264" y="635260"/>
                  <a:pt x="1108060" y="640560"/>
                  <a:pt x="1097459" y="656463"/>
                </a:cubicBezTo>
                <a:cubicBezTo>
                  <a:pt x="1076256" y="688268"/>
                  <a:pt x="1089508" y="675016"/>
                  <a:pt x="1057703" y="696220"/>
                </a:cubicBezTo>
                <a:cubicBezTo>
                  <a:pt x="1052402" y="704171"/>
                  <a:pt x="1049262" y="714104"/>
                  <a:pt x="1041800" y="720074"/>
                </a:cubicBezTo>
                <a:cubicBezTo>
                  <a:pt x="1033652" y="726593"/>
                  <a:pt x="980167" y="735582"/>
                  <a:pt x="978190" y="735977"/>
                </a:cubicBezTo>
                <a:cubicBezTo>
                  <a:pt x="954236" y="751945"/>
                  <a:pt x="950774" y="755678"/>
                  <a:pt x="922531" y="767782"/>
                </a:cubicBezTo>
                <a:cubicBezTo>
                  <a:pt x="914827" y="771084"/>
                  <a:pt x="906628" y="773083"/>
                  <a:pt x="898677" y="775733"/>
                </a:cubicBezTo>
                <a:cubicBezTo>
                  <a:pt x="890726" y="773083"/>
                  <a:pt x="881368" y="773018"/>
                  <a:pt x="874823" y="767782"/>
                </a:cubicBezTo>
                <a:cubicBezTo>
                  <a:pt x="867361" y="761812"/>
                  <a:pt x="867217" y="748669"/>
                  <a:pt x="858920" y="743928"/>
                </a:cubicBezTo>
                <a:cubicBezTo>
                  <a:pt x="847186" y="737223"/>
                  <a:pt x="832416" y="738627"/>
                  <a:pt x="819164" y="735977"/>
                </a:cubicBezTo>
                <a:cubicBezTo>
                  <a:pt x="813863" y="728026"/>
                  <a:pt x="810018" y="718880"/>
                  <a:pt x="803261" y="712123"/>
                </a:cubicBezTo>
                <a:cubicBezTo>
                  <a:pt x="796504" y="705366"/>
                  <a:pt x="787183" y="701775"/>
                  <a:pt x="779407" y="696220"/>
                </a:cubicBezTo>
                <a:cubicBezTo>
                  <a:pt x="768623" y="688517"/>
                  <a:pt x="758386" y="680069"/>
                  <a:pt x="747602" y="672366"/>
                </a:cubicBezTo>
                <a:cubicBezTo>
                  <a:pt x="739826" y="666811"/>
                  <a:pt x="732481" y="660344"/>
                  <a:pt x="723748" y="656463"/>
                </a:cubicBezTo>
                <a:cubicBezTo>
                  <a:pt x="708430" y="649655"/>
                  <a:pt x="691943" y="645862"/>
                  <a:pt x="676040" y="640561"/>
                </a:cubicBezTo>
                <a:lnTo>
                  <a:pt x="628332" y="624658"/>
                </a:lnTo>
                <a:lnTo>
                  <a:pt x="604478" y="616707"/>
                </a:lnTo>
                <a:cubicBezTo>
                  <a:pt x="550276" y="580572"/>
                  <a:pt x="618618" y="621420"/>
                  <a:pt x="532917" y="592853"/>
                </a:cubicBezTo>
                <a:cubicBezTo>
                  <a:pt x="523851" y="589831"/>
                  <a:pt x="517610" y="581224"/>
                  <a:pt x="509063" y="576950"/>
                </a:cubicBezTo>
                <a:cubicBezTo>
                  <a:pt x="484550" y="564693"/>
                  <a:pt x="443522" y="563788"/>
                  <a:pt x="421598" y="561048"/>
                </a:cubicBezTo>
                <a:cubicBezTo>
                  <a:pt x="413647" y="558398"/>
                  <a:pt x="405830" y="555302"/>
                  <a:pt x="397744" y="553097"/>
                </a:cubicBezTo>
                <a:cubicBezTo>
                  <a:pt x="376658" y="547346"/>
                  <a:pt x="354868" y="544106"/>
                  <a:pt x="334134" y="537194"/>
                </a:cubicBezTo>
                <a:cubicBezTo>
                  <a:pt x="318231" y="531893"/>
                  <a:pt x="300374" y="530589"/>
                  <a:pt x="286426" y="521291"/>
                </a:cubicBezTo>
                <a:cubicBezTo>
                  <a:pt x="278475" y="515990"/>
                  <a:pt x="271356" y="509153"/>
                  <a:pt x="262572" y="505389"/>
                </a:cubicBezTo>
                <a:cubicBezTo>
                  <a:pt x="252528" y="501084"/>
                  <a:pt x="241275" y="500439"/>
                  <a:pt x="230767" y="497437"/>
                </a:cubicBezTo>
                <a:cubicBezTo>
                  <a:pt x="175263" y="481578"/>
                  <a:pt x="246225" y="495102"/>
                  <a:pt x="151254" y="481535"/>
                </a:cubicBezTo>
                <a:lnTo>
                  <a:pt x="103546" y="465632"/>
                </a:lnTo>
                <a:lnTo>
                  <a:pt x="79692" y="457681"/>
                </a:lnTo>
                <a:lnTo>
                  <a:pt x="31984" y="425876"/>
                </a:lnTo>
                <a:lnTo>
                  <a:pt x="8131" y="409973"/>
                </a:lnTo>
                <a:cubicBezTo>
                  <a:pt x="5480" y="399371"/>
                  <a:pt x="-1176" y="389012"/>
                  <a:pt x="179" y="378168"/>
                </a:cubicBezTo>
                <a:cubicBezTo>
                  <a:pt x="1649" y="366406"/>
                  <a:pt x="11413" y="357258"/>
                  <a:pt x="16082" y="346363"/>
                </a:cubicBezTo>
                <a:cubicBezTo>
                  <a:pt x="19384" y="338659"/>
                  <a:pt x="20285" y="330006"/>
                  <a:pt x="24033" y="322509"/>
                </a:cubicBezTo>
                <a:cubicBezTo>
                  <a:pt x="28307" y="313962"/>
                  <a:pt x="33179" y="305412"/>
                  <a:pt x="39936" y="298655"/>
                </a:cubicBezTo>
                <a:cubicBezTo>
                  <a:pt x="55351" y="283240"/>
                  <a:pt x="68242" y="281268"/>
                  <a:pt x="87644" y="274801"/>
                </a:cubicBezTo>
                <a:cubicBezTo>
                  <a:pt x="92945" y="266850"/>
                  <a:pt x="99665" y="259680"/>
                  <a:pt x="103546" y="250947"/>
                </a:cubicBezTo>
                <a:cubicBezTo>
                  <a:pt x="110354" y="235629"/>
                  <a:pt x="105501" y="212537"/>
                  <a:pt x="119449" y="203239"/>
                </a:cubicBezTo>
                <a:cubicBezTo>
                  <a:pt x="127400" y="197938"/>
                  <a:pt x="134519" y="191101"/>
                  <a:pt x="143303" y="187337"/>
                </a:cubicBezTo>
                <a:cubicBezTo>
                  <a:pt x="153347" y="183032"/>
                  <a:pt x="164600" y="182387"/>
                  <a:pt x="175108" y="179385"/>
                </a:cubicBezTo>
                <a:cubicBezTo>
                  <a:pt x="183167" y="177082"/>
                  <a:pt x="191011" y="174084"/>
                  <a:pt x="198962" y="171434"/>
                </a:cubicBezTo>
                <a:cubicBezTo>
                  <a:pt x="223463" y="73426"/>
                  <a:pt x="203559" y="195478"/>
                  <a:pt x="183059" y="123726"/>
                </a:cubicBezTo>
                <a:cubicBezTo>
                  <a:pt x="174291" y="93038"/>
                  <a:pt x="126075" y="20360"/>
                  <a:pt x="191011" y="4457"/>
                </a:cubicBezTo>
                <a:close/>
              </a:path>
            </a:pathLst>
          </a:custGeom>
          <a:solidFill>
            <a:srgbClr val="F3856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856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541A10-93A0-417D-B252-D35C86655D44}"/>
              </a:ext>
            </a:extLst>
          </p:cNvPr>
          <p:cNvSpPr/>
          <p:nvPr/>
        </p:nvSpPr>
        <p:spPr>
          <a:xfrm>
            <a:off x="618469" y="1094730"/>
            <a:ext cx="3214341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xích đạo: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B890A0-4BCD-44CF-8C4E-ABE93ADE1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4" r="5422" b="10968"/>
          <a:stretch/>
        </p:blipFill>
        <p:spPr>
          <a:xfrm>
            <a:off x="770058" y="2465420"/>
            <a:ext cx="5325942" cy="361495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E57CB8E-1186-4868-8B1A-913A0E1ED8B6}"/>
              </a:ext>
            </a:extLst>
          </p:cNvPr>
          <p:cNvGrpSpPr/>
          <p:nvPr/>
        </p:nvGrpSpPr>
        <p:grpSpPr>
          <a:xfrm>
            <a:off x="807730" y="2508664"/>
            <a:ext cx="5250598" cy="4001556"/>
            <a:chOff x="770058" y="2526997"/>
            <a:chExt cx="5325942" cy="4001556"/>
          </a:xfrm>
        </p:grpSpPr>
        <p:pic>
          <p:nvPicPr>
            <p:cNvPr id="25" name="Picture 24" descr="A picture containing tree, outdoor, grass, forest&#10;&#10;Description automatically generated">
              <a:extLst>
                <a:ext uri="{FF2B5EF4-FFF2-40B4-BE49-F238E27FC236}">
                  <a16:creationId xmlns:a16="http://schemas.microsoft.com/office/drawing/2014/main" id="{299D4E1F-2B62-4CDB-9DBA-5D2720B98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58" y="2526997"/>
              <a:ext cx="5325942" cy="354924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1F85F9-F72B-4F27-8C9D-D208834DF7DE}"/>
                </a:ext>
              </a:extLst>
            </p:cNvPr>
            <p:cNvSpPr/>
            <p:nvPr/>
          </p:nvSpPr>
          <p:spPr>
            <a:xfrm>
              <a:off x="1787864" y="6159221"/>
              <a:ext cx="34997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solidFill>
                    <a:srgbClr val="1C11AF"/>
                  </a:solidFill>
                </a:rPr>
                <a:t>Rừng mưa nhiệt đới ở Trung Mỹ</a:t>
              </a:r>
              <a:endParaRPr lang="en-US">
                <a:solidFill>
                  <a:srgbClr val="1C11A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1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01891-12FA-4B9B-A6AA-CDF4409744C0}"/>
              </a:ext>
            </a:extLst>
          </p:cNvPr>
          <p:cNvSpPr/>
          <p:nvPr/>
        </p:nvSpPr>
        <p:spPr>
          <a:xfrm>
            <a:off x="70062" y="1853256"/>
            <a:ext cx="6868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 năm có hai mùa mưa và khô rõ rệt</a:t>
            </a:r>
            <a:endParaRPr lang="en-US" sz="24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/>
        </p:nvSpPr>
        <p:spPr>
          <a:xfrm>
            <a:off x="355234" y="1261658"/>
            <a:ext cx="3780202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cận xích đạo: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F0E7B72-8528-4301-A5B9-BD8DF311A4D8}"/>
              </a:ext>
            </a:extLst>
          </p:cNvPr>
          <p:cNvSpPr/>
          <p:nvPr/>
        </p:nvSpPr>
        <p:spPr>
          <a:xfrm>
            <a:off x="9113687" y="2407595"/>
            <a:ext cx="2730229" cy="2042809"/>
          </a:xfrm>
          <a:custGeom>
            <a:avLst/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FFB98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C8E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29D1EA-4A3A-41FB-BC4F-A801D3E9FAF2}"/>
              </a:ext>
            </a:extLst>
          </p:cNvPr>
          <p:cNvGrpSpPr/>
          <p:nvPr/>
        </p:nvGrpSpPr>
        <p:grpSpPr>
          <a:xfrm>
            <a:off x="318618" y="3166460"/>
            <a:ext cx="6683025" cy="3135266"/>
            <a:chOff x="411207" y="2891920"/>
            <a:chExt cx="6683025" cy="31352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324712-E09E-492C-9602-680B5B5BB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75" r="4497" b="18195"/>
            <a:stretch/>
          </p:blipFill>
          <p:spPr>
            <a:xfrm>
              <a:off x="411207" y="2891920"/>
              <a:ext cx="6683025" cy="27274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182F12-7781-4BDE-B9EF-46E022EF7EEB}"/>
                </a:ext>
              </a:extLst>
            </p:cNvPr>
            <p:cNvSpPr txBox="1"/>
            <p:nvPr/>
          </p:nvSpPr>
          <p:spPr>
            <a:xfrm>
              <a:off x="411207" y="5657854"/>
              <a:ext cx="32060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mưa ở rừng nhiệt đới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D4D49F-7CE7-439C-9EDD-082CE61642AB}"/>
                </a:ext>
              </a:extLst>
            </p:cNvPr>
            <p:cNvSpPr txBox="1"/>
            <p:nvPr/>
          </p:nvSpPr>
          <p:spPr>
            <a:xfrm>
              <a:off x="3671873" y="5657854"/>
              <a:ext cx="32060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 khô ở rừng nhiệt đới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2EE52C6-BE73-4445-B7B0-11B549D442C7}"/>
              </a:ext>
            </a:extLst>
          </p:cNvPr>
          <p:cNvSpPr/>
          <p:nvPr/>
        </p:nvSpPr>
        <p:spPr>
          <a:xfrm>
            <a:off x="70062" y="2362956"/>
            <a:ext cx="7007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thưa nhiệt đới.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/>
        </p:nvSpPr>
        <p:spPr>
          <a:xfrm>
            <a:off x="355234" y="1261658"/>
            <a:ext cx="3273653" cy="43088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</a:t>
            </a:r>
            <a:r>
              <a:rPr lang="en-US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đới</a:t>
            </a:r>
            <a:r>
              <a:rPr lang="vi-VN" sz="2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F0E7B72-8528-4301-A5B9-BD8DF311A4D8}"/>
              </a:ext>
            </a:extLst>
          </p:cNvPr>
          <p:cNvSpPr/>
          <p:nvPr/>
        </p:nvSpPr>
        <p:spPr>
          <a:xfrm>
            <a:off x="9113687" y="2407595"/>
            <a:ext cx="2730229" cy="2042809"/>
          </a:xfrm>
          <a:custGeom>
            <a:avLst/>
            <a:gdLst>
              <a:gd name="connsiteX0" fmla="*/ 985736 w 2710774"/>
              <a:gd name="connsiteY0" fmla="*/ 1984443 h 2023353"/>
              <a:gd name="connsiteX1" fmla="*/ 1037617 w 2710774"/>
              <a:gd name="connsiteY1" fmla="*/ 1971472 h 2023353"/>
              <a:gd name="connsiteX2" fmla="*/ 1083013 w 2710774"/>
              <a:gd name="connsiteY2" fmla="*/ 1952017 h 2023353"/>
              <a:gd name="connsiteX3" fmla="*/ 1271081 w 2710774"/>
              <a:gd name="connsiteY3" fmla="*/ 1939047 h 2023353"/>
              <a:gd name="connsiteX4" fmla="*/ 1329447 w 2710774"/>
              <a:gd name="connsiteY4" fmla="*/ 1939047 h 2023353"/>
              <a:gd name="connsiteX5" fmla="*/ 1387813 w 2710774"/>
              <a:gd name="connsiteY5" fmla="*/ 1971472 h 2023353"/>
              <a:gd name="connsiteX6" fmla="*/ 1504545 w 2710774"/>
              <a:gd name="connsiteY6" fmla="*/ 1984443 h 2023353"/>
              <a:gd name="connsiteX7" fmla="*/ 1543455 w 2710774"/>
              <a:gd name="connsiteY7" fmla="*/ 1997413 h 2023353"/>
              <a:gd name="connsiteX8" fmla="*/ 1621276 w 2710774"/>
              <a:gd name="connsiteY8" fmla="*/ 2010383 h 2023353"/>
              <a:gd name="connsiteX9" fmla="*/ 1686128 w 2710774"/>
              <a:gd name="connsiteY9" fmla="*/ 2016868 h 2023353"/>
              <a:gd name="connsiteX10" fmla="*/ 1731523 w 2710774"/>
              <a:gd name="connsiteY10" fmla="*/ 2023353 h 2023353"/>
              <a:gd name="connsiteX11" fmla="*/ 2049294 w 2710774"/>
              <a:gd name="connsiteY11" fmla="*/ 2016868 h 2023353"/>
              <a:gd name="connsiteX12" fmla="*/ 2075234 w 2710774"/>
              <a:gd name="connsiteY12" fmla="*/ 2010383 h 2023353"/>
              <a:gd name="connsiteX13" fmla="*/ 2120630 w 2710774"/>
              <a:gd name="connsiteY13" fmla="*/ 1990928 h 2023353"/>
              <a:gd name="connsiteX14" fmla="*/ 2172511 w 2710774"/>
              <a:gd name="connsiteY14" fmla="*/ 1932562 h 2023353"/>
              <a:gd name="connsiteX15" fmla="*/ 2191966 w 2710774"/>
              <a:gd name="connsiteY15" fmla="*/ 1913107 h 2023353"/>
              <a:gd name="connsiteX16" fmla="*/ 2204936 w 2710774"/>
              <a:gd name="connsiteY16" fmla="*/ 1900136 h 2023353"/>
              <a:gd name="connsiteX17" fmla="*/ 2230876 w 2710774"/>
              <a:gd name="connsiteY17" fmla="*/ 1861226 h 2023353"/>
              <a:gd name="connsiteX18" fmla="*/ 2263302 w 2710774"/>
              <a:gd name="connsiteY18" fmla="*/ 1822315 h 2023353"/>
              <a:gd name="connsiteX19" fmla="*/ 2276272 w 2710774"/>
              <a:gd name="connsiteY19" fmla="*/ 1783404 h 2023353"/>
              <a:gd name="connsiteX20" fmla="*/ 2315183 w 2710774"/>
              <a:gd name="connsiteY20" fmla="*/ 1750979 h 2023353"/>
              <a:gd name="connsiteX21" fmla="*/ 2321668 w 2710774"/>
              <a:gd name="connsiteY21" fmla="*/ 1731524 h 2023353"/>
              <a:gd name="connsiteX22" fmla="*/ 2328153 w 2710774"/>
              <a:gd name="connsiteY22" fmla="*/ 1705583 h 2023353"/>
              <a:gd name="connsiteX23" fmla="*/ 2347608 w 2710774"/>
              <a:gd name="connsiteY23" fmla="*/ 1660187 h 2023353"/>
              <a:gd name="connsiteX24" fmla="*/ 2354094 w 2710774"/>
              <a:gd name="connsiteY24" fmla="*/ 1634247 h 2023353"/>
              <a:gd name="connsiteX25" fmla="*/ 2360579 w 2710774"/>
              <a:gd name="connsiteY25" fmla="*/ 1595336 h 2023353"/>
              <a:gd name="connsiteX26" fmla="*/ 2373549 w 2710774"/>
              <a:gd name="connsiteY26" fmla="*/ 1575881 h 2023353"/>
              <a:gd name="connsiteX27" fmla="*/ 2386519 w 2710774"/>
              <a:gd name="connsiteY27" fmla="*/ 1549941 h 2023353"/>
              <a:gd name="connsiteX28" fmla="*/ 2399489 w 2710774"/>
              <a:gd name="connsiteY28" fmla="*/ 1504545 h 2023353"/>
              <a:gd name="connsiteX29" fmla="*/ 2425430 w 2710774"/>
              <a:gd name="connsiteY29" fmla="*/ 1465634 h 2023353"/>
              <a:gd name="connsiteX30" fmla="*/ 2438400 w 2710774"/>
              <a:gd name="connsiteY30" fmla="*/ 1420238 h 2023353"/>
              <a:gd name="connsiteX31" fmla="*/ 2451370 w 2710774"/>
              <a:gd name="connsiteY31" fmla="*/ 1381328 h 2023353"/>
              <a:gd name="connsiteX32" fmla="*/ 2496766 w 2710774"/>
              <a:gd name="connsiteY32" fmla="*/ 1329447 h 2023353"/>
              <a:gd name="connsiteX33" fmla="*/ 2522706 w 2710774"/>
              <a:gd name="connsiteY33" fmla="*/ 1316477 h 2023353"/>
              <a:gd name="connsiteX34" fmla="*/ 2561617 w 2710774"/>
              <a:gd name="connsiteY34" fmla="*/ 1297021 h 2023353"/>
              <a:gd name="connsiteX35" fmla="*/ 2607013 w 2710774"/>
              <a:gd name="connsiteY35" fmla="*/ 1245141 h 2023353"/>
              <a:gd name="connsiteX36" fmla="*/ 2619983 w 2710774"/>
              <a:gd name="connsiteY36" fmla="*/ 1232170 h 2023353"/>
              <a:gd name="connsiteX37" fmla="*/ 2665379 w 2710774"/>
              <a:gd name="connsiteY37" fmla="*/ 1225685 h 2023353"/>
              <a:gd name="connsiteX38" fmla="*/ 2710774 w 2710774"/>
              <a:gd name="connsiteY38" fmla="*/ 1167319 h 2023353"/>
              <a:gd name="connsiteX39" fmla="*/ 2704289 w 2710774"/>
              <a:gd name="connsiteY39" fmla="*/ 1134894 h 2023353"/>
              <a:gd name="connsiteX40" fmla="*/ 2697804 w 2710774"/>
              <a:gd name="connsiteY40" fmla="*/ 1115438 h 2023353"/>
              <a:gd name="connsiteX41" fmla="*/ 2691319 w 2710774"/>
              <a:gd name="connsiteY41" fmla="*/ 1076528 h 2023353"/>
              <a:gd name="connsiteX42" fmla="*/ 2652408 w 2710774"/>
              <a:gd name="connsiteY42" fmla="*/ 1044102 h 2023353"/>
              <a:gd name="connsiteX43" fmla="*/ 2613498 w 2710774"/>
              <a:gd name="connsiteY43" fmla="*/ 1037617 h 2023353"/>
              <a:gd name="connsiteX44" fmla="*/ 2574587 w 2710774"/>
              <a:gd name="connsiteY44" fmla="*/ 998707 h 2023353"/>
              <a:gd name="connsiteX45" fmla="*/ 2561617 w 2710774"/>
              <a:gd name="connsiteY45" fmla="*/ 985736 h 2023353"/>
              <a:gd name="connsiteX46" fmla="*/ 2529191 w 2710774"/>
              <a:gd name="connsiteY46" fmla="*/ 979251 h 2023353"/>
              <a:gd name="connsiteX47" fmla="*/ 2509736 w 2710774"/>
              <a:gd name="connsiteY47" fmla="*/ 972766 h 2023353"/>
              <a:gd name="connsiteX48" fmla="*/ 2483796 w 2710774"/>
              <a:gd name="connsiteY48" fmla="*/ 966281 h 2023353"/>
              <a:gd name="connsiteX49" fmla="*/ 2464340 w 2710774"/>
              <a:gd name="connsiteY49" fmla="*/ 933855 h 2023353"/>
              <a:gd name="connsiteX50" fmla="*/ 2438400 w 2710774"/>
              <a:gd name="connsiteY50" fmla="*/ 927370 h 2023353"/>
              <a:gd name="connsiteX51" fmla="*/ 2347608 w 2710774"/>
              <a:gd name="connsiteY51" fmla="*/ 907915 h 2023353"/>
              <a:gd name="connsiteX52" fmla="*/ 2263302 w 2710774"/>
              <a:gd name="connsiteY52" fmla="*/ 894945 h 2023353"/>
              <a:gd name="connsiteX53" fmla="*/ 2237362 w 2710774"/>
              <a:gd name="connsiteY53" fmla="*/ 888460 h 2023353"/>
              <a:gd name="connsiteX54" fmla="*/ 2204936 w 2710774"/>
              <a:gd name="connsiteY54" fmla="*/ 881975 h 2023353"/>
              <a:gd name="connsiteX55" fmla="*/ 2191966 w 2710774"/>
              <a:gd name="connsiteY55" fmla="*/ 869004 h 2023353"/>
              <a:gd name="connsiteX56" fmla="*/ 2172511 w 2710774"/>
              <a:gd name="connsiteY56" fmla="*/ 862519 h 2023353"/>
              <a:gd name="connsiteX57" fmla="*/ 2120630 w 2710774"/>
              <a:gd name="connsiteY57" fmla="*/ 817124 h 2023353"/>
              <a:gd name="connsiteX58" fmla="*/ 2081719 w 2710774"/>
              <a:gd name="connsiteY58" fmla="*/ 804153 h 2023353"/>
              <a:gd name="connsiteX59" fmla="*/ 2062264 w 2710774"/>
              <a:gd name="connsiteY59" fmla="*/ 791183 h 2023353"/>
              <a:gd name="connsiteX60" fmla="*/ 1990928 w 2710774"/>
              <a:gd name="connsiteY60" fmla="*/ 771728 h 2023353"/>
              <a:gd name="connsiteX61" fmla="*/ 1952017 w 2710774"/>
              <a:gd name="connsiteY61" fmla="*/ 758758 h 2023353"/>
              <a:gd name="connsiteX62" fmla="*/ 1893651 w 2710774"/>
              <a:gd name="connsiteY62" fmla="*/ 739302 h 2023353"/>
              <a:gd name="connsiteX63" fmla="*/ 1854740 w 2710774"/>
              <a:gd name="connsiteY63" fmla="*/ 726332 h 2023353"/>
              <a:gd name="connsiteX64" fmla="*/ 1828800 w 2710774"/>
              <a:gd name="connsiteY64" fmla="*/ 719847 h 2023353"/>
              <a:gd name="connsiteX65" fmla="*/ 1841770 w 2710774"/>
              <a:gd name="connsiteY65" fmla="*/ 687421 h 2023353"/>
              <a:gd name="connsiteX66" fmla="*/ 1835285 w 2710774"/>
              <a:gd name="connsiteY66" fmla="*/ 609600 h 2023353"/>
              <a:gd name="connsiteX67" fmla="*/ 1815830 w 2710774"/>
              <a:gd name="connsiteY67" fmla="*/ 564204 h 2023353"/>
              <a:gd name="connsiteX68" fmla="*/ 1802859 w 2710774"/>
              <a:gd name="connsiteY68" fmla="*/ 544749 h 2023353"/>
              <a:gd name="connsiteX69" fmla="*/ 1796374 w 2710774"/>
              <a:gd name="connsiteY69" fmla="*/ 512324 h 2023353"/>
              <a:gd name="connsiteX70" fmla="*/ 1750979 w 2710774"/>
              <a:gd name="connsiteY70" fmla="*/ 440987 h 2023353"/>
              <a:gd name="connsiteX71" fmla="*/ 1731523 w 2710774"/>
              <a:gd name="connsiteY71" fmla="*/ 434502 h 2023353"/>
              <a:gd name="connsiteX72" fmla="*/ 1692613 w 2710774"/>
              <a:gd name="connsiteY72" fmla="*/ 402077 h 2023353"/>
              <a:gd name="connsiteX73" fmla="*/ 1673157 w 2710774"/>
              <a:gd name="connsiteY73" fmla="*/ 395592 h 2023353"/>
              <a:gd name="connsiteX74" fmla="*/ 1595336 w 2710774"/>
              <a:gd name="connsiteY74" fmla="*/ 382621 h 2023353"/>
              <a:gd name="connsiteX75" fmla="*/ 1569396 w 2710774"/>
              <a:gd name="connsiteY75" fmla="*/ 376136 h 2023353"/>
              <a:gd name="connsiteX76" fmla="*/ 1530485 w 2710774"/>
              <a:gd name="connsiteY76" fmla="*/ 363166 h 2023353"/>
              <a:gd name="connsiteX77" fmla="*/ 1446179 w 2710774"/>
              <a:gd name="connsiteY77" fmla="*/ 356681 h 2023353"/>
              <a:gd name="connsiteX78" fmla="*/ 1413753 w 2710774"/>
              <a:gd name="connsiteY78" fmla="*/ 350196 h 2023353"/>
              <a:gd name="connsiteX79" fmla="*/ 1400783 w 2710774"/>
              <a:gd name="connsiteY79" fmla="*/ 330741 h 2023353"/>
              <a:gd name="connsiteX80" fmla="*/ 1387813 w 2710774"/>
              <a:gd name="connsiteY80" fmla="*/ 317770 h 2023353"/>
              <a:gd name="connsiteX81" fmla="*/ 1374842 w 2710774"/>
              <a:gd name="connsiteY81" fmla="*/ 298315 h 2023353"/>
              <a:gd name="connsiteX82" fmla="*/ 1335932 w 2710774"/>
              <a:gd name="connsiteY82" fmla="*/ 278860 h 2023353"/>
              <a:gd name="connsiteX83" fmla="*/ 1290536 w 2710774"/>
              <a:gd name="connsiteY83" fmla="*/ 259404 h 2023353"/>
              <a:gd name="connsiteX84" fmla="*/ 1264596 w 2710774"/>
              <a:gd name="connsiteY84" fmla="*/ 239949 h 2023353"/>
              <a:gd name="connsiteX85" fmla="*/ 1245140 w 2710774"/>
              <a:gd name="connsiteY85" fmla="*/ 233464 h 2023353"/>
              <a:gd name="connsiteX86" fmla="*/ 1225685 w 2710774"/>
              <a:gd name="connsiteY86" fmla="*/ 214009 h 2023353"/>
              <a:gd name="connsiteX87" fmla="*/ 1219200 w 2710774"/>
              <a:gd name="connsiteY87" fmla="*/ 194553 h 2023353"/>
              <a:gd name="connsiteX88" fmla="*/ 1180289 w 2710774"/>
              <a:gd name="connsiteY88" fmla="*/ 155643 h 2023353"/>
              <a:gd name="connsiteX89" fmla="*/ 1154349 w 2710774"/>
              <a:gd name="connsiteY89" fmla="*/ 149158 h 2023353"/>
              <a:gd name="connsiteX90" fmla="*/ 1095983 w 2710774"/>
              <a:gd name="connsiteY90" fmla="*/ 123217 h 2023353"/>
              <a:gd name="connsiteX91" fmla="*/ 810638 w 2710774"/>
              <a:gd name="connsiteY91" fmla="*/ 103762 h 2023353"/>
              <a:gd name="connsiteX92" fmla="*/ 771728 w 2710774"/>
              <a:gd name="connsiteY92" fmla="*/ 77821 h 2023353"/>
              <a:gd name="connsiteX93" fmla="*/ 719847 w 2710774"/>
              <a:gd name="connsiteY93" fmla="*/ 64851 h 2023353"/>
              <a:gd name="connsiteX94" fmla="*/ 635540 w 2710774"/>
              <a:gd name="connsiteY94" fmla="*/ 84307 h 2023353"/>
              <a:gd name="connsiteX95" fmla="*/ 629055 w 2710774"/>
              <a:gd name="connsiteY95" fmla="*/ 116732 h 2023353"/>
              <a:gd name="connsiteX96" fmla="*/ 635540 w 2710774"/>
              <a:gd name="connsiteY96" fmla="*/ 97277 h 2023353"/>
              <a:gd name="connsiteX97" fmla="*/ 648511 w 2710774"/>
              <a:gd name="connsiteY97" fmla="*/ 84307 h 2023353"/>
              <a:gd name="connsiteX98" fmla="*/ 667966 w 2710774"/>
              <a:gd name="connsiteY98" fmla="*/ 45396 h 2023353"/>
              <a:gd name="connsiteX99" fmla="*/ 654996 w 2710774"/>
              <a:gd name="connsiteY99" fmla="*/ 6485 h 2023353"/>
              <a:gd name="connsiteX100" fmla="*/ 596630 w 2710774"/>
              <a:gd name="connsiteY100" fmla="*/ 6485 h 2023353"/>
              <a:gd name="connsiteX101" fmla="*/ 531779 w 2710774"/>
              <a:gd name="connsiteY101" fmla="*/ 38911 h 2023353"/>
              <a:gd name="connsiteX102" fmla="*/ 518808 w 2710774"/>
              <a:gd name="connsiteY102" fmla="*/ 51881 h 2023353"/>
              <a:gd name="connsiteX103" fmla="*/ 499353 w 2710774"/>
              <a:gd name="connsiteY103" fmla="*/ 58366 h 2023353"/>
              <a:gd name="connsiteX104" fmla="*/ 473413 w 2710774"/>
              <a:gd name="connsiteY104" fmla="*/ 71336 h 2023353"/>
              <a:gd name="connsiteX105" fmla="*/ 434502 w 2710774"/>
              <a:gd name="connsiteY105" fmla="*/ 90792 h 2023353"/>
              <a:gd name="connsiteX106" fmla="*/ 402076 w 2710774"/>
              <a:gd name="connsiteY106" fmla="*/ 116732 h 2023353"/>
              <a:gd name="connsiteX107" fmla="*/ 389106 w 2710774"/>
              <a:gd name="connsiteY107" fmla="*/ 155643 h 2023353"/>
              <a:gd name="connsiteX108" fmla="*/ 363166 w 2710774"/>
              <a:gd name="connsiteY108" fmla="*/ 194553 h 2023353"/>
              <a:gd name="connsiteX109" fmla="*/ 356681 w 2710774"/>
              <a:gd name="connsiteY109" fmla="*/ 214009 h 2023353"/>
              <a:gd name="connsiteX110" fmla="*/ 337225 w 2710774"/>
              <a:gd name="connsiteY110" fmla="*/ 226979 h 2023353"/>
              <a:gd name="connsiteX111" fmla="*/ 324255 w 2710774"/>
              <a:gd name="connsiteY111" fmla="*/ 246434 h 2023353"/>
              <a:gd name="connsiteX112" fmla="*/ 291830 w 2710774"/>
              <a:gd name="connsiteY112" fmla="*/ 207524 h 2023353"/>
              <a:gd name="connsiteX113" fmla="*/ 285345 w 2710774"/>
              <a:gd name="connsiteY113" fmla="*/ 181583 h 2023353"/>
              <a:gd name="connsiteX114" fmla="*/ 214008 w 2710774"/>
              <a:gd name="connsiteY114" fmla="*/ 188068 h 2023353"/>
              <a:gd name="connsiteX115" fmla="*/ 194553 w 2710774"/>
              <a:gd name="connsiteY115" fmla="*/ 194553 h 2023353"/>
              <a:gd name="connsiteX116" fmla="*/ 97276 w 2710774"/>
              <a:gd name="connsiteY116" fmla="*/ 201038 h 2023353"/>
              <a:gd name="connsiteX117" fmla="*/ 25940 w 2710774"/>
              <a:gd name="connsiteY117" fmla="*/ 226979 h 2023353"/>
              <a:gd name="connsiteX118" fmla="*/ 0 w 2710774"/>
              <a:gd name="connsiteY118" fmla="*/ 233464 h 2023353"/>
              <a:gd name="connsiteX119" fmla="*/ 71336 w 2710774"/>
              <a:gd name="connsiteY119" fmla="*/ 259404 h 2023353"/>
              <a:gd name="connsiteX120" fmla="*/ 84306 w 2710774"/>
              <a:gd name="connsiteY120" fmla="*/ 278860 h 2023353"/>
              <a:gd name="connsiteX121" fmla="*/ 123217 w 2710774"/>
              <a:gd name="connsiteY121" fmla="*/ 298315 h 2023353"/>
              <a:gd name="connsiteX122" fmla="*/ 149157 w 2710774"/>
              <a:gd name="connsiteY122" fmla="*/ 304800 h 2023353"/>
              <a:gd name="connsiteX123" fmla="*/ 155642 w 2710774"/>
              <a:gd name="connsiteY123" fmla="*/ 285345 h 2023353"/>
              <a:gd name="connsiteX124" fmla="*/ 162128 w 2710774"/>
              <a:gd name="connsiteY124" fmla="*/ 239949 h 2023353"/>
              <a:gd name="connsiteX125" fmla="*/ 181583 w 2710774"/>
              <a:gd name="connsiteY125" fmla="*/ 226979 h 2023353"/>
              <a:gd name="connsiteX126" fmla="*/ 194553 w 2710774"/>
              <a:gd name="connsiteY126" fmla="*/ 207524 h 2023353"/>
              <a:gd name="connsiteX127" fmla="*/ 220494 w 2710774"/>
              <a:gd name="connsiteY127" fmla="*/ 214009 h 2023353"/>
              <a:gd name="connsiteX128" fmla="*/ 252919 w 2710774"/>
              <a:gd name="connsiteY128" fmla="*/ 252919 h 2023353"/>
              <a:gd name="connsiteX129" fmla="*/ 272374 w 2710774"/>
              <a:gd name="connsiteY129" fmla="*/ 291830 h 2023353"/>
              <a:gd name="connsiteX130" fmla="*/ 291830 w 2710774"/>
              <a:gd name="connsiteY130" fmla="*/ 330741 h 2023353"/>
              <a:gd name="connsiteX131" fmla="*/ 298315 w 2710774"/>
              <a:gd name="connsiteY131" fmla="*/ 350196 h 2023353"/>
              <a:gd name="connsiteX132" fmla="*/ 311285 w 2710774"/>
              <a:gd name="connsiteY132" fmla="*/ 369651 h 2023353"/>
              <a:gd name="connsiteX133" fmla="*/ 486383 w 2710774"/>
              <a:gd name="connsiteY133" fmla="*/ 395592 h 2023353"/>
              <a:gd name="connsiteX134" fmla="*/ 564204 w 2710774"/>
              <a:gd name="connsiteY134" fmla="*/ 408562 h 2023353"/>
              <a:gd name="connsiteX135" fmla="*/ 583659 w 2710774"/>
              <a:gd name="connsiteY135" fmla="*/ 415047 h 2023353"/>
              <a:gd name="connsiteX136" fmla="*/ 732817 w 2710774"/>
              <a:gd name="connsiteY136" fmla="*/ 428017 h 2023353"/>
              <a:gd name="connsiteX137" fmla="*/ 758757 w 2710774"/>
              <a:gd name="connsiteY137" fmla="*/ 440987 h 2023353"/>
              <a:gd name="connsiteX138" fmla="*/ 791183 w 2710774"/>
              <a:gd name="connsiteY138" fmla="*/ 447472 h 2023353"/>
              <a:gd name="connsiteX139" fmla="*/ 836579 w 2710774"/>
              <a:gd name="connsiteY139" fmla="*/ 460443 h 2023353"/>
              <a:gd name="connsiteX140" fmla="*/ 856034 w 2710774"/>
              <a:gd name="connsiteY140" fmla="*/ 473413 h 2023353"/>
              <a:gd name="connsiteX141" fmla="*/ 875489 w 2710774"/>
              <a:gd name="connsiteY141" fmla="*/ 479898 h 2023353"/>
              <a:gd name="connsiteX142" fmla="*/ 972766 w 2710774"/>
              <a:gd name="connsiteY142" fmla="*/ 499353 h 2023353"/>
              <a:gd name="connsiteX143" fmla="*/ 1005191 w 2710774"/>
              <a:gd name="connsiteY143" fmla="*/ 505838 h 2023353"/>
              <a:gd name="connsiteX144" fmla="*/ 1044102 w 2710774"/>
              <a:gd name="connsiteY144" fmla="*/ 518809 h 2023353"/>
              <a:gd name="connsiteX145" fmla="*/ 1070042 w 2710774"/>
              <a:gd name="connsiteY145" fmla="*/ 525294 h 2023353"/>
              <a:gd name="connsiteX146" fmla="*/ 1089498 w 2710774"/>
              <a:gd name="connsiteY146" fmla="*/ 538264 h 2023353"/>
              <a:gd name="connsiteX147" fmla="*/ 1193259 w 2710774"/>
              <a:gd name="connsiteY147" fmla="*/ 544749 h 2023353"/>
              <a:gd name="connsiteX148" fmla="*/ 1219200 w 2710774"/>
              <a:gd name="connsiteY148" fmla="*/ 551234 h 2023353"/>
              <a:gd name="connsiteX149" fmla="*/ 1238655 w 2710774"/>
              <a:gd name="connsiteY149" fmla="*/ 570690 h 2023353"/>
              <a:gd name="connsiteX150" fmla="*/ 1271081 w 2710774"/>
              <a:gd name="connsiteY150" fmla="*/ 577175 h 2023353"/>
              <a:gd name="connsiteX151" fmla="*/ 1290536 w 2710774"/>
              <a:gd name="connsiteY151" fmla="*/ 583660 h 2023353"/>
              <a:gd name="connsiteX152" fmla="*/ 1381328 w 2710774"/>
              <a:gd name="connsiteY152" fmla="*/ 596630 h 2023353"/>
              <a:gd name="connsiteX153" fmla="*/ 1407268 w 2710774"/>
              <a:gd name="connsiteY153" fmla="*/ 629055 h 2023353"/>
              <a:gd name="connsiteX154" fmla="*/ 1426723 w 2710774"/>
              <a:gd name="connsiteY154" fmla="*/ 667966 h 2023353"/>
              <a:gd name="connsiteX155" fmla="*/ 1446179 w 2710774"/>
              <a:gd name="connsiteY155" fmla="*/ 680936 h 2023353"/>
              <a:gd name="connsiteX156" fmla="*/ 1459149 w 2710774"/>
              <a:gd name="connsiteY156" fmla="*/ 732817 h 2023353"/>
              <a:gd name="connsiteX157" fmla="*/ 1472119 w 2710774"/>
              <a:gd name="connsiteY157" fmla="*/ 778213 h 2023353"/>
              <a:gd name="connsiteX158" fmla="*/ 1439694 w 2710774"/>
              <a:gd name="connsiteY158" fmla="*/ 843064 h 2023353"/>
              <a:gd name="connsiteX159" fmla="*/ 1426723 w 2710774"/>
              <a:gd name="connsiteY159" fmla="*/ 869004 h 2023353"/>
              <a:gd name="connsiteX160" fmla="*/ 1413753 w 2710774"/>
              <a:gd name="connsiteY160" fmla="*/ 881975 h 2023353"/>
              <a:gd name="connsiteX161" fmla="*/ 1387813 w 2710774"/>
              <a:gd name="connsiteY161" fmla="*/ 920885 h 2023353"/>
              <a:gd name="connsiteX162" fmla="*/ 1387813 w 2710774"/>
              <a:gd name="connsiteY162" fmla="*/ 920885 h 2023353"/>
              <a:gd name="connsiteX163" fmla="*/ 1355387 w 2710774"/>
              <a:gd name="connsiteY163" fmla="*/ 966281 h 2023353"/>
              <a:gd name="connsiteX164" fmla="*/ 1329447 w 2710774"/>
              <a:gd name="connsiteY164" fmla="*/ 998707 h 2023353"/>
              <a:gd name="connsiteX165" fmla="*/ 1309991 w 2710774"/>
              <a:gd name="connsiteY165" fmla="*/ 1005192 h 2023353"/>
              <a:gd name="connsiteX166" fmla="*/ 1290536 w 2710774"/>
              <a:gd name="connsiteY166" fmla="*/ 1024647 h 2023353"/>
              <a:gd name="connsiteX167" fmla="*/ 1271081 w 2710774"/>
              <a:gd name="connsiteY167" fmla="*/ 1031132 h 2023353"/>
              <a:gd name="connsiteX168" fmla="*/ 1258111 w 2710774"/>
              <a:gd name="connsiteY168" fmla="*/ 1050587 h 2023353"/>
              <a:gd name="connsiteX169" fmla="*/ 1186774 w 2710774"/>
              <a:gd name="connsiteY169" fmla="*/ 1108953 h 2023353"/>
              <a:gd name="connsiteX170" fmla="*/ 1167319 w 2710774"/>
              <a:gd name="connsiteY170" fmla="*/ 1115438 h 2023353"/>
              <a:gd name="connsiteX171" fmla="*/ 1154349 w 2710774"/>
              <a:gd name="connsiteY171" fmla="*/ 1128409 h 2023353"/>
              <a:gd name="connsiteX172" fmla="*/ 1134894 w 2710774"/>
              <a:gd name="connsiteY172" fmla="*/ 1134894 h 2023353"/>
              <a:gd name="connsiteX173" fmla="*/ 1057072 w 2710774"/>
              <a:gd name="connsiteY173" fmla="*/ 1141379 h 2023353"/>
              <a:gd name="connsiteX174" fmla="*/ 966281 w 2710774"/>
              <a:gd name="connsiteY174" fmla="*/ 1134894 h 2023353"/>
              <a:gd name="connsiteX175" fmla="*/ 920885 w 2710774"/>
              <a:gd name="connsiteY175" fmla="*/ 1115438 h 2023353"/>
              <a:gd name="connsiteX176" fmla="*/ 894945 w 2710774"/>
              <a:gd name="connsiteY176" fmla="*/ 1108953 h 2023353"/>
              <a:gd name="connsiteX177" fmla="*/ 856034 w 2710774"/>
              <a:gd name="connsiteY177" fmla="*/ 1083013 h 2023353"/>
              <a:gd name="connsiteX178" fmla="*/ 849549 w 2710774"/>
              <a:gd name="connsiteY178" fmla="*/ 1063558 h 2023353"/>
              <a:gd name="connsiteX179" fmla="*/ 830094 w 2710774"/>
              <a:gd name="connsiteY179" fmla="*/ 1050587 h 2023353"/>
              <a:gd name="connsiteX180" fmla="*/ 765242 w 2710774"/>
              <a:gd name="connsiteY180" fmla="*/ 1031132 h 2023353"/>
              <a:gd name="connsiteX181" fmla="*/ 732817 w 2710774"/>
              <a:gd name="connsiteY181" fmla="*/ 1024647 h 2023353"/>
              <a:gd name="connsiteX182" fmla="*/ 661481 w 2710774"/>
              <a:gd name="connsiteY182" fmla="*/ 1011677 h 2023353"/>
              <a:gd name="connsiteX183" fmla="*/ 642025 w 2710774"/>
              <a:gd name="connsiteY183" fmla="*/ 1005192 h 2023353"/>
              <a:gd name="connsiteX184" fmla="*/ 603115 w 2710774"/>
              <a:gd name="connsiteY184" fmla="*/ 979251 h 2023353"/>
              <a:gd name="connsiteX185" fmla="*/ 583659 w 2710774"/>
              <a:gd name="connsiteY185" fmla="*/ 966281 h 2023353"/>
              <a:gd name="connsiteX186" fmla="*/ 564204 w 2710774"/>
              <a:gd name="connsiteY186" fmla="*/ 953311 h 2023353"/>
              <a:gd name="connsiteX187" fmla="*/ 538264 w 2710774"/>
              <a:gd name="connsiteY187" fmla="*/ 946826 h 2023353"/>
              <a:gd name="connsiteX188" fmla="*/ 518808 w 2710774"/>
              <a:gd name="connsiteY188" fmla="*/ 933855 h 2023353"/>
              <a:gd name="connsiteX189" fmla="*/ 447472 w 2710774"/>
              <a:gd name="connsiteY189" fmla="*/ 920885 h 2023353"/>
              <a:gd name="connsiteX190" fmla="*/ 402076 w 2710774"/>
              <a:gd name="connsiteY190" fmla="*/ 907915 h 2023353"/>
              <a:gd name="connsiteX191" fmla="*/ 350196 w 2710774"/>
              <a:gd name="connsiteY191" fmla="*/ 888460 h 2023353"/>
              <a:gd name="connsiteX192" fmla="*/ 330740 w 2710774"/>
              <a:gd name="connsiteY192" fmla="*/ 875490 h 2023353"/>
              <a:gd name="connsiteX193" fmla="*/ 291830 w 2710774"/>
              <a:gd name="connsiteY193" fmla="*/ 862519 h 2023353"/>
              <a:gd name="connsiteX194" fmla="*/ 272374 w 2710774"/>
              <a:gd name="connsiteY194" fmla="*/ 856034 h 2023353"/>
              <a:gd name="connsiteX195" fmla="*/ 252919 w 2710774"/>
              <a:gd name="connsiteY195" fmla="*/ 843064 h 2023353"/>
              <a:gd name="connsiteX196" fmla="*/ 259404 w 2710774"/>
              <a:gd name="connsiteY196" fmla="*/ 869004 h 2023353"/>
              <a:gd name="connsiteX197" fmla="*/ 233464 w 2710774"/>
              <a:gd name="connsiteY197" fmla="*/ 914400 h 2023353"/>
              <a:gd name="connsiteX198" fmla="*/ 246434 w 2710774"/>
              <a:gd name="connsiteY198" fmla="*/ 992221 h 2023353"/>
              <a:gd name="connsiteX199" fmla="*/ 259404 w 2710774"/>
              <a:gd name="connsiteY199" fmla="*/ 1031132 h 2023353"/>
              <a:gd name="connsiteX200" fmla="*/ 265889 w 2710774"/>
              <a:gd name="connsiteY200" fmla="*/ 1070043 h 2023353"/>
              <a:gd name="connsiteX201" fmla="*/ 285345 w 2710774"/>
              <a:gd name="connsiteY201" fmla="*/ 1076528 h 2023353"/>
              <a:gd name="connsiteX202" fmla="*/ 311285 w 2710774"/>
              <a:gd name="connsiteY202" fmla="*/ 1121924 h 2023353"/>
              <a:gd name="connsiteX203" fmla="*/ 343711 w 2710774"/>
              <a:gd name="connsiteY203" fmla="*/ 1167319 h 2023353"/>
              <a:gd name="connsiteX204" fmla="*/ 356681 w 2710774"/>
              <a:gd name="connsiteY204" fmla="*/ 1206230 h 2023353"/>
              <a:gd name="connsiteX205" fmla="*/ 369651 w 2710774"/>
              <a:gd name="connsiteY205" fmla="*/ 1245141 h 2023353"/>
              <a:gd name="connsiteX206" fmla="*/ 389106 w 2710774"/>
              <a:gd name="connsiteY206" fmla="*/ 1258111 h 2023353"/>
              <a:gd name="connsiteX207" fmla="*/ 402076 w 2710774"/>
              <a:gd name="connsiteY207" fmla="*/ 1277566 h 2023353"/>
              <a:gd name="connsiteX208" fmla="*/ 415047 w 2710774"/>
              <a:gd name="connsiteY208" fmla="*/ 1290536 h 2023353"/>
              <a:gd name="connsiteX209" fmla="*/ 434502 w 2710774"/>
              <a:gd name="connsiteY209" fmla="*/ 1335932 h 2023353"/>
              <a:gd name="connsiteX210" fmla="*/ 473413 w 2710774"/>
              <a:gd name="connsiteY210" fmla="*/ 1374843 h 2023353"/>
              <a:gd name="connsiteX211" fmla="*/ 486383 w 2710774"/>
              <a:gd name="connsiteY211" fmla="*/ 1394298 h 2023353"/>
              <a:gd name="connsiteX212" fmla="*/ 551234 w 2710774"/>
              <a:gd name="connsiteY212" fmla="*/ 1426724 h 2023353"/>
              <a:gd name="connsiteX213" fmla="*/ 590145 w 2710774"/>
              <a:gd name="connsiteY213" fmla="*/ 1439694 h 2023353"/>
              <a:gd name="connsiteX214" fmla="*/ 609600 w 2710774"/>
              <a:gd name="connsiteY214" fmla="*/ 1446179 h 2023353"/>
              <a:gd name="connsiteX215" fmla="*/ 629055 w 2710774"/>
              <a:gd name="connsiteY215" fmla="*/ 1459149 h 2023353"/>
              <a:gd name="connsiteX216" fmla="*/ 661481 w 2710774"/>
              <a:gd name="connsiteY216" fmla="*/ 1465634 h 2023353"/>
              <a:gd name="connsiteX217" fmla="*/ 687421 w 2710774"/>
              <a:gd name="connsiteY217" fmla="*/ 1472119 h 2023353"/>
              <a:gd name="connsiteX218" fmla="*/ 752272 w 2710774"/>
              <a:gd name="connsiteY218" fmla="*/ 1491575 h 2023353"/>
              <a:gd name="connsiteX219" fmla="*/ 771728 w 2710774"/>
              <a:gd name="connsiteY219" fmla="*/ 1504545 h 2023353"/>
              <a:gd name="connsiteX220" fmla="*/ 791183 w 2710774"/>
              <a:gd name="connsiteY220" fmla="*/ 1511030 h 2023353"/>
              <a:gd name="connsiteX221" fmla="*/ 849549 w 2710774"/>
              <a:gd name="connsiteY221" fmla="*/ 1575881 h 2023353"/>
              <a:gd name="connsiteX222" fmla="*/ 888459 w 2710774"/>
              <a:gd name="connsiteY222" fmla="*/ 1653702 h 2023353"/>
              <a:gd name="connsiteX223" fmla="*/ 914400 w 2710774"/>
              <a:gd name="connsiteY223" fmla="*/ 1679643 h 2023353"/>
              <a:gd name="connsiteX224" fmla="*/ 940340 w 2710774"/>
              <a:gd name="connsiteY224" fmla="*/ 1718553 h 2023353"/>
              <a:gd name="connsiteX225" fmla="*/ 959796 w 2710774"/>
              <a:gd name="connsiteY225" fmla="*/ 1750979 h 2023353"/>
              <a:gd name="connsiteX226" fmla="*/ 966281 w 2710774"/>
              <a:gd name="connsiteY226" fmla="*/ 1770434 h 2023353"/>
              <a:gd name="connsiteX227" fmla="*/ 979251 w 2710774"/>
              <a:gd name="connsiteY227" fmla="*/ 1822315 h 2023353"/>
              <a:gd name="connsiteX228" fmla="*/ 992221 w 2710774"/>
              <a:gd name="connsiteY228" fmla="*/ 1841770 h 2023353"/>
              <a:gd name="connsiteX229" fmla="*/ 998706 w 2710774"/>
              <a:gd name="connsiteY229" fmla="*/ 1861226 h 2023353"/>
              <a:gd name="connsiteX230" fmla="*/ 1005191 w 2710774"/>
              <a:gd name="connsiteY230" fmla="*/ 1958502 h 2023353"/>
              <a:gd name="connsiteX231" fmla="*/ 1037617 w 2710774"/>
              <a:gd name="connsiteY231" fmla="*/ 1958502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710774" h="2023353">
                <a:moveTo>
                  <a:pt x="985736" y="1984443"/>
                </a:moveTo>
                <a:cubicBezTo>
                  <a:pt x="998076" y="1981975"/>
                  <a:pt x="1024318" y="1978122"/>
                  <a:pt x="1037617" y="1971472"/>
                </a:cubicBezTo>
                <a:cubicBezTo>
                  <a:pt x="1067379" y="1956590"/>
                  <a:pt x="1046204" y="1956925"/>
                  <a:pt x="1083013" y="1952017"/>
                </a:cubicBezTo>
                <a:cubicBezTo>
                  <a:pt x="1133080" y="1945341"/>
                  <a:pt x="1228568" y="1941409"/>
                  <a:pt x="1271081" y="1939047"/>
                </a:cubicBezTo>
                <a:cubicBezTo>
                  <a:pt x="1294534" y="1931229"/>
                  <a:pt x="1300098" y="1926003"/>
                  <a:pt x="1329447" y="1939047"/>
                </a:cubicBezTo>
                <a:cubicBezTo>
                  <a:pt x="1381266" y="1962077"/>
                  <a:pt x="1306367" y="1964684"/>
                  <a:pt x="1387813" y="1971472"/>
                </a:cubicBezTo>
                <a:cubicBezTo>
                  <a:pt x="1478738" y="1979050"/>
                  <a:pt x="1439958" y="1973679"/>
                  <a:pt x="1504545" y="1984443"/>
                </a:cubicBezTo>
                <a:cubicBezTo>
                  <a:pt x="1517515" y="1988766"/>
                  <a:pt x="1529969" y="1995165"/>
                  <a:pt x="1543455" y="1997413"/>
                </a:cubicBezTo>
                <a:cubicBezTo>
                  <a:pt x="1569395" y="2001736"/>
                  <a:pt x="1595219" y="2006830"/>
                  <a:pt x="1621276" y="2010383"/>
                </a:cubicBezTo>
                <a:cubicBezTo>
                  <a:pt x="1642802" y="2013318"/>
                  <a:pt x="1664552" y="2014330"/>
                  <a:pt x="1686128" y="2016868"/>
                </a:cubicBezTo>
                <a:cubicBezTo>
                  <a:pt x="1701309" y="2018654"/>
                  <a:pt x="1716391" y="2021191"/>
                  <a:pt x="1731523" y="2023353"/>
                </a:cubicBezTo>
                <a:lnTo>
                  <a:pt x="2049294" y="2016868"/>
                </a:lnTo>
                <a:cubicBezTo>
                  <a:pt x="2058200" y="2016532"/>
                  <a:pt x="2066889" y="2013512"/>
                  <a:pt x="2075234" y="2010383"/>
                </a:cubicBezTo>
                <a:cubicBezTo>
                  <a:pt x="2203412" y="1962316"/>
                  <a:pt x="2024030" y="2023126"/>
                  <a:pt x="2120630" y="1990928"/>
                </a:cubicBezTo>
                <a:cubicBezTo>
                  <a:pt x="2143775" y="1956209"/>
                  <a:pt x="2128088" y="1976984"/>
                  <a:pt x="2172511" y="1932562"/>
                </a:cubicBezTo>
                <a:lnTo>
                  <a:pt x="2191966" y="1913107"/>
                </a:lnTo>
                <a:lnTo>
                  <a:pt x="2204936" y="1900136"/>
                </a:lnTo>
                <a:cubicBezTo>
                  <a:pt x="2225183" y="1839396"/>
                  <a:pt x="2192015" y="1929231"/>
                  <a:pt x="2230876" y="1861226"/>
                </a:cubicBezTo>
                <a:cubicBezTo>
                  <a:pt x="2255600" y="1817960"/>
                  <a:pt x="2212152" y="1847890"/>
                  <a:pt x="2263302" y="1822315"/>
                </a:cubicBezTo>
                <a:cubicBezTo>
                  <a:pt x="2267625" y="1809345"/>
                  <a:pt x="2264896" y="1790988"/>
                  <a:pt x="2276272" y="1783404"/>
                </a:cubicBezTo>
                <a:cubicBezTo>
                  <a:pt x="2303359" y="1765347"/>
                  <a:pt x="2290217" y="1775945"/>
                  <a:pt x="2315183" y="1750979"/>
                </a:cubicBezTo>
                <a:cubicBezTo>
                  <a:pt x="2317345" y="1744494"/>
                  <a:pt x="2319790" y="1738097"/>
                  <a:pt x="2321668" y="1731524"/>
                </a:cubicBezTo>
                <a:cubicBezTo>
                  <a:pt x="2324117" y="1722954"/>
                  <a:pt x="2325023" y="1713929"/>
                  <a:pt x="2328153" y="1705583"/>
                </a:cubicBezTo>
                <a:cubicBezTo>
                  <a:pt x="2348914" y="1650220"/>
                  <a:pt x="2334719" y="1705297"/>
                  <a:pt x="2347608" y="1660187"/>
                </a:cubicBezTo>
                <a:cubicBezTo>
                  <a:pt x="2350057" y="1651617"/>
                  <a:pt x="2352346" y="1642987"/>
                  <a:pt x="2354094" y="1634247"/>
                </a:cubicBezTo>
                <a:cubicBezTo>
                  <a:pt x="2356673" y="1621353"/>
                  <a:pt x="2356421" y="1607810"/>
                  <a:pt x="2360579" y="1595336"/>
                </a:cubicBezTo>
                <a:cubicBezTo>
                  <a:pt x="2363044" y="1587942"/>
                  <a:pt x="2369682" y="1582648"/>
                  <a:pt x="2373549" y="1575881"/>
                </a:cubicBezTo>
                <a:cubicBezTo>
                  <a:pt x="2378345" y="1567487"/>
                  <a:pt x="2382711" y="1558827"/>
                  <a:pt x="2386519" y="1549941"/>
                </a:cubicBezTo>
                <a:cubicBezTo>
                  <a:pt x="2402195" y="1513364"/>
                  <a:pt x="2383038" y="1548415"/>
                  <a:pt x="2399489" y="1504545"/>
                </a:cubicBezTo>
                <a:cubicBezTo>
                  <a:pt x="2408912" y="1479416"/>
                  <a:pt x="2409595" y="1481468"/>
                  <a:pt x="2425430" y="1465634"/>
                </a:cubicBezTo>
                <a:cubicBezTo>
                  <a:pt x="2447224" y="1400253"/>
                  <a:pt x="2413971" y="1501668"/>
                  <a:pt x="2438400" y="1420238"/>
                </a:cubicBezTo>
                <a:cubicBezTo>
                  <a:pt x="2442328" y="1407143"/>
                  <a:pt x="2443787" y="1392704"/>
                  <a:pt x="2451370" y="1381328"/>
                </a:cubicBezTo>
                <a:cubicBezTo>
                  <a:pt x="2463148" y="1363661"/>
                  <a:pt x="2477795" y="1338933"/>
                  <a:pt x="2496766" y="1329447"/>
                </a:cubicBezTo>
                <a:cubicBezTo>
                  <a:pt x="2505413" y="1325124"/>
                  <a:pt x="2514312" y="1321273"/>
                  <a:pt x="2522706" y="1316477"/>
                </a:cubicBezTo>
                <a:cubicBezTo>
                  <a:pt x="2557908" y="1296362"/>
                  <a:pt x="2525947" y="1308913"/>
                  <a:pt x="2561617" y="1297021"/>
                </a:cubicBezTo>
                <a:cubicBezTo>
                  <a:pt x="2583067" y="1264846"/>
                  <a:pt x="2569073" y="1283081"/>
                  <a:pt x="2607013" y="1245141"/>
                </a:cubicBezTo>
                <a:cubicBezTo>
                  <a:pt x="2611337" y="1240817"/>
                  <a:pt x="2613930" y="1233035"/>
                  <a:pt x="2619983" y="1232170"/>
                </a:cubicBezTo>
                <a:lnTo>
                  <a:pt x="2665379" y="1225685"/>
                </a:lnTo>
                <a:cubicBezTo>
                  <a:pt x="2709123" y="1181941"/>
                  <a:pt x="2698489" y="1204176"/>
                  <a:pt x="2710774" y="1167319"/>
                </a:cubicBezTo>
                <a:cubicBezTo>
                  <a:pt x="2708612" y="1156511"/>
                  <a:pt x="2706962" y="1145587"/>
                  <a:pt x="2704289" y="1134894"/>
                </a:cubicBezTo>
                <a:cubicBezTo>
                  <a:pt x="2702631" y="1128262"/>
                  <a:pt x="2699287" y="1122111"/>
                  <a:pt x="2697804" y="1115438"/>
                </a:cubicBezTo>
                <a:cubicBezTo>
                  <a:pt x="2694952" y="1102602"/>
                  <a:pt x="2696659" y="1088544"/>
                  <a:pt x="2691319" y="1076528"/>
                </a:cubicBezTo>
                <a:cubicBezTo>
                  <a:pt x="2688177" y="1069459"/>
                  <a:pt x="2660948" y="1046949"/>
                  <a:pt x="2652408" y="1044102"/>
                </a:cubicBezTo>
                <a:cubicBezTo>
                  <a:pt x="2639934" y="1039944"/>
                  <a:pt x="2626468" y="1039779"/>
                  <a:pt x="2613498" y="1037617"/>
                </a:cubicBezTo>
                <a:lnTo>
                  <a:pt x="2574587" y="998707"/>
                </a:lnTo>
                <a:cubicBezTo>
                  <a:pt x="2570263" y="994383"/>
                  <a:pt x="2567613" y="986935"/>
                  <a:pt x="2561617" y="985736"/>
                </a:cubicBezTo>
                <a:cubicBezTo>
                  <a:pt x="2550808" y="983574"/>
                  <a:pt x="2539885" y="981924"/>
                  <a:pt x="2529191" y="979251"/>
                </a:cubicBezTo>
                <a:cubicBezTo>
                  <a:pt x="2522559" y="977593"/>
                  <a:pt x="2516309" y="974644"/>
                  <a:pt x="2509736" y="972766"/>
                </a:cubicBezTo>
                <a:cubicBezTo>
                  <a:pt x="2501166" y="970317"/>
                  <a:pt x="2492443" y="968443"/>
                  <a:pt x="2483796" y="966281"/>
                </a:cubicBezTo>
                <a:cubicBezTo>
                  <a:pt x="2479358" y="952968"/>
                  <a:pt x="2478584" y="940977"/>
                  <a:pt x="2464340" y="933855"/>
                </a:cubicBezTo>
                <a:cubicBezTo>
                  <a:pt x="2456368" y="929869"/>
                  <a:pt x="2446937" y="929931"/>
                  <a:pt x="2438400" y="927370"/>
                </a:cubicBezTo>
                <a:cubicBezTo>
                  <a:pt x="2372395" y="907569"/>
                  <a:pt x="2426516" y="917778"/>
                  <a:pt x="2347608" y="907915"/>
                </a:cubicBezTo>
                <a:cubicBezTo>
                  <a:pt x="2289074" y="893282"/>
                  <a:pt x="2360403" y="909883"/>
                  <a:pt x="2263302" y="894945"/>
                </a:cubicBezTo>
                <a:cubicBezTo>
                  <a:pt x="2254493" y="893590"/>
                  <a:pt x="2246063" y="890393"/>
                  <a:pt x="2237362" y="888460"/>
                </a:cubicBezTo>
                <a:cubicBezTo>
                  <a:pt x="2226602" y="886069"/>
                  <a:pt x="2215745" y="884137"/>
                  <a:pt x="2204936" y="881975"/>
                </a:cubicBezTo>
                <a:cubicBezTo>
                  <a:pt x="2200613" y="877651"/>
                  <a:pt x="2197209" y="872150"/>
                  <a:pt x="2191966" y="869004"/>
                </a:cubicBezTo>
                <a:cubicBezTo>
                  <a:pt x="2186104" y="865487"/>
                  <a:pt x="2177849" y="866789"/>
                  <a:pt x="2172511" y="862519"/>
                </a:cubicBezTo>
                <a:cubicBezTo>
                  <a:pt x="2134681" y="832256"/>
                  <a:pt x="2198449" y="843065"/>
                  <a:pt x="2120630" y="817124"/>
                </a:cubicBezTo>
                <a:cubicBezTo>
                  <a:pt x="2107660" y="812800"/>
                  <a:pt x="2093095" y="811737"/>
                  <a:pt x="2081719" y="804153"/>
                </a:cubicBezTo>
                <a:cubicBezTo>
                  <a:pt x="2075234" y="799830"/>
                  <a:pt x="2069386" y="794348"/>
                  <a:pt x="2062264" y="791183"/>
                </a:cubicBezTo>
                <a:cubicBezTo>
                  <a:pt x="2020765" y="772739"/>
                  <a:pt x="2030416" y="782497"/>
                  <a:pt x="1990928" y="771728"/>
                </a:cubicBezTo>
                <a:cubicBezTo>
                  <a:pt x="1977738" y="768131"/>
                  <a:pt x="1964987" y="763082"/>
                  <a:pt x="1952017" y="758758"/>
                </a:cubicBezTo>
                <a:lnTo>
                  <a:pt x="1893651" y="739302"/>
                </a:lnTo>
                <a:lnTo>
                  <a:pt x="1854740" y="726332"/>
                </a:lnTo>
                <a:lnTo>
                  <a:pt x="1828800" y="719847"/>
                </a:lnTo>
                <a:cubicBezTo>
                  <a:pt x="1792540" y="665456"/>
                  <a:pt x="1831096" y="737234"/>
                  <a:pt x="1841770" y="687421"/>
                </a:cubicBezTo>
                <a:cubicBezTo>
                  <a:pt x="1847224" y="661969"/>
                  <a:pt x="1838725" y="635402"/>
                  <a:pt x="1835285" y="609600"/>
                </a:cubicBezTo>
                <a:cubicBezTo>
                  <a:pt x="1833704" y="597739"/>
                  <a:pt x="1820599" y="572549"/>
                  <a:pt x="1815830" y="564204"/>
                </a:cubicBezTo>
                <a:cubicBezTo>
                  <a:pt x="1811963" y="557437"/>
                  <a:pt x="1807183" y="551234"/>
                  <a:pt x="1802859" y="544749"/>
                </a:cubicBezTo>
                <a:cubicBezTo>
                  <a:pt x="1800697" y="533941"/>
                  <a:pt x="1799274" y="522958"/>
                  <a:pt x="1796374" y="512324"/>
                </a:cubicBezTo>
                <a:cubicBezTo>
                  <a:pt x="1789661" y="487710"/>
                  <a:pt x="1780672" y="450884"/>
                  <a:pt x="1750979" y="440987"/>
                </a:cubicBezTo>
                <a:lnTo>
                  <a:pt x="1731523" y="434502"/>
                </a:lnTo>
                <a:cubicBezTo>
                  <a:pt x="1717181" y="420160"/>
                  <a:pt x="1710670" y="411105"/>
                  <a:pt x="1692613" y="402077"/>
                </a:cubicBezTo>
                <a:cubicBezTo>
                  <a:pt x="1686499" y="399020"/>
                  <a:pt x="1679789" y="397250"/>
                  <a:pt x="1673157" y="395592"/>
                </a:cubicBezTo>
                <a:cubicBezTo>
                  <a:pt x="1637315" y="386632"/>
                  <a:pt x="1635595" y="389941"/>
                  <a:pt x="1595336" y="382621"/>
                </a:cubicBezTo>
                <a:cubicBezTo>
                  <a:pt x="1586567" y="381027"/>
                  <a:pt x="1577933" y="378697"/>
                  <a:pt x="1569396" y="376136"/>
                </a:cubicBezTo>
                <a:cubicBezTo>
                  <a:pt x="1556301" y="372207"/>
                  <a:pt x="1544117" y="364215"/>
                  <a:pt x="1530485" y="363166"/>
                </a:cubicBezTo>
                <a:lnTo>
                  <a:pt x="1446179" y="356681"/>
                </a:lnTo>
                <a:cubicBezTo>
                  <a:pt x="1435370" y="354519"/>
                  <a:pt x="1423323" y="355665"/>
                  <a:pt x="1413753" y="350196"/>
                </a:cubicBezTo>
                <a:cubicBezTo>
                  <a:pt x="1406986" y="346329"/>
                  <a:pt x="1405652" y="336827"/>
                  <a:pt x="1400783" y="330741"/>
                </a:cubicBezTo>
                <a:cubicBezTo>
                  <a:pt x="1396963" y="325966"/>
                  <a:pt x="1391633" y="322544"/>
                  <a:pt x="1387813" y="317770"/>
                </a:cubicBezTo>
                <a:cubicBezTo>
                  <a:pt x="1382944" y="311684"/>
                  <a:pt x="1380353" y="303826"/>
                  <a:pt x="1374842" y="298315"/>
                </a:cubicBezTo>
                <a:cubicBezTo>
                  <a:pt x="1356256" y="279730"/>
                  <a:pt x="1357030" y="289409"/>
                  <a:pt x="1335932" y="278860"/>
                </a:cubicBezTo>
                <a:cubicBezTo>
                  <a:pt x="1291144" y="256466"/>
                  <a:pt x="1344525" y="272903"/>
                  <a:pt x="1290536" y="259404"/>
                </a:cubicBezTo>
                <a:cubicBezTo>
                  <a:pt x="1281889" y="252919"/>
                  <a:pt x="1273980" y="245311"/>
                  <a:pt x="1264596" y="239949"/>
                </a:cubicBezTo>
                <a:cubicBezTo>
                  <a:pt x="1258661" y="236557"/>
                  <a:pt x="1250828" y="237256"/>
                  <a:pt x="1245140" y="233464"/>
                </a:cubicBezTo>
                <a:cubicBezTo>
                  <a:pt x="1237509" y="228377"/>
                  <a:pt x="1232170" y="220494"/>
                  <a:pt x="1225685" y="214009"/>
                </a:cubicBezTo>
                <a:cubicBezTo>
                  <a:pt x="1223523" y="207524"/>
                  <a:pt x="1222592" y="200488"/>
                  <a:pt x="1219200" y="194553"/>
                </a:cubicBezTo>
                <a:cubicBezTo>
                  <a:pt x="1209785" y="178077"/>
                  <a:pt x="1198125" y="163287"/>
                  <a:pt x="1180289" y="155643"/>
                </a:cubicBezTo>
                <a:cubicBezTo>
                  <a:pt x="1172097" y="152132"/>
                  <a:pt x="1162996" y="151320"/>
                  <a:pt x="1154349" y="149158"/>
                </a:cubicBezTo>
                <a:cubicBezTo>
                  <a:pt x="1135213" y="136399"/>
                  <a:pt x="1121776" y="124976"/>
                  <a:pt x="1095983" y="123217"/>
                </a:cubicBezTo>
                <a:lnTo>
                  <a:pt x="810638" y="103762"/>
                </a:lnTo>
                <a:cubicBezTo>
                  <a:pt x="797668" y="95115"/>
                  <a:pt x="787013" y="80878"/>
                  <a:pt x="771728" y="77821"/>
                </a:cubicBezTo>
                <a:cubicBezTo>
                  <a:pt x="732599" y="69995"/>
                  <a:pt x="749759" y="74822"/>
                  <a:pt x="719847" y="64851"/>
                </a:cubicBezTo>
                <a:cubicBezTo>
                  <a:pt x="715922" y="65244"/>
                  <a:pt x="648430" y="61749"/>
                  <a:pt x="635540" y="84307"/>
                </a:cubicBezTo>
                <a:cubicBezTo>
                  <a:pt x="630071" y="93877"/>
                  <a:pt x="629055" y="105710"/>
                  <a:pt x="629055" y="116732"/>
                </a:cubicBezTo>
                <a:cubicBezTo>
                  <a:pt x="629055" y="123568"/>
                  <a:pt x="632023" y="103139"/>
                  <a:pt x="635540" y="97277"/>
                </a:cubicBezTo>
                <a:cubicBezTo>
                  <a:pt x="638686" y="92034"/>
                  <a:pt x="644691" y="89081"/>
                  <a:pt x="648511" y="84307"/>
                </a:cubicBezTo>
                <a:cubicBezTo>
                  <a:pt x="662877" y="66349"/>
                  <a:pt x="661117" y="65943"/>
                  <a:pt x="667966" y="45396"/>
                </a:cubicBezTo>
                <a:cubicBezTo>
                  <a:pt x="663643" y="32426"/>
                  <a:pt x="662943" y="17610"/>
                  <a:pt x="654996" y="6485"/>
                </a:cubicBezTo>
                <a:cubicBezTo>
                  <a:pt x="644806" y="-7781"/>
                  <a:pt x="600467" y="5845"/>
                  <a:pt x="596630" y="6485"/>
                </a:cubicBezTo>
                <a:cubicBezTo>
                  <a:pt x="550303" y="37370"/>
                  <a:pt x="572842" y="28645"/>
                  <a:pt x="531779" y="38911"/>
                </a:cubicBezTo>
                <a:cubicBezTo>
                  <a:pt x="527455" y="43234"/>
                  <a:pt x="524051" y="48735"/>
                  <a:pt x="518808" y="51881"/>
                </a:cubicBezTo>
                <a:cubicBezTo>
                  <a:pt x="512946" y="55398"/>
                  <a:pt x="505636" y="55673"/>
                  <a:pt x="499353" y="58366"/>
                </a:cubicBezTo>
                <a:cubicBezTo>
                  <a:pt x="490467" y="62174"/>
                  <a:pt x="481457" y="65974"/>
                  <a:pt x="473413" y="71336"/>
                </a:cubicBezTo>
                <a:cubicBezTo>
                  <a:pt x="438722" y="94464"/>
                  <a:pt x="488848" y="77206"/>
                  <a:pt x="434502" y="90792"/>
                </a:cubicBezTo>
                <a:cubicBezTo>
                  <a:pt x="427630" y="95373"/>
                  <a:pt x="406696" y="107493"/>
                  <a:pt x="402076" y="116732"/>
                </a:cubicBezTo>
                <a:cubicBezTo>
                  <a:pt x="395962" y="128960"/>
                  <a:pt x="396690" y="144267"/>
                  <a:pt x="389106" y="155643"/>
                </a:cubicBezTo>
                <a:lnTo>
                  <a:pt x="363166" y="194553"/>
                </a:lnTo>
                <a:cubicBezTo>
                  <a:pt x="361004" y="201038"/>
                  <a:pt x="360952" y="208671"/>
                  <a:pt x="356681" y="214009"/>
                </a:cubicBezTo>
                <a:cubicBezTo>
                  <a:pt x="351812" y="220095"/>
                  <a:pt x="342736" y="221468"/>
                  <a:pt x="337225" y="226979"/>
                </a:cubicBezTo>
                <a:cubicBezTo>
                  <a:pt x="331714" y="232490"/>
                  <a:pt x="328578" y="239949"/>
                  <a:pt x="324255" y="246434"/>
                </a:cubicBezTo>
                <a:cubicBezTo>
                  <a:pt x="312569" y="234748"/>
                  <a:pt x="298601" y="223324"/>
                  <a:pt x="291830" y="207524"/>
                </a:cubicBezTo>
                <a:cubicBezTo>
                  <a:pt x="288319" y="199332"/>
                  <a:pt x="287507" y="190230"/>
                  <a:pt x="285345" y="181583"/>
                </a:cubicBezTo>
                <a:cubicBezTo>
                  <a:pt x="261566" y="183745"/>
                  <a:pt x="237645" y="184691"/>
                  <a:pt x="214008" y="188068"/>
                </a:cubicBezTo>
                <a:cubicBezTo>
                  <a:pt x="207241" y="189035"/>
                  <a:pt x="201347" y="193798"/>
                  <a:pt x="194553" y="194553"/>
                </a:cubicBezTo>
                <a:cubicBezTo>
                  <a:pt x="162254" y="198142"/>
                  <a:pt x="129702" y="198876"/>
                  <a:pt x="97276" y="201038"/>
                </a:cubicBezTo>
                <a:cubicBezTo>
                  <a:pt x="62989" y="223898"/>
                  <a:pt x="85383" y="212119"/>
                  <a:pt x="25940" y="226979"/>
                </a:cubicBezTo>
                <a:lnTo>
                  <a:pt x="0" y="233464"/>
                </a:lnTo>
                <a:cubicBezTo>
                  <a:pt x="46487" y="279951"/>
                  <a:pt x="-17597" y="223830"/>
                  <a:pt x="71336" y="259404"/>
                </a:cubicBezTo>
                <a:cubicBezTo>
                  <a:pt x="78573" y="262299"/>
                  <a:pt x="78795" y="273349"/>
                  <a:pt x="84306" y="278860"/>
                </a:cubicBezTo>
                <a:cubicBezTo>
                  <a:pt x="95674" y="290228"/>
                  <a:pt x="108450" y="294096"/>
                  <a:pt x="123217" y="298315"/>
                </a:cubicBezTo>
                <a:cubicBezTo>
                  <a:pt x="131787" y="300764"/>
                  <a:pt x="140510" y="302638"/>
                  <a:pt x="149157" y="304800"/>
                </a:cubicBezTo>
                <a:cubicBezTo>
                  <a:pt x="151319" y="298315"/>
                  <a:pt x="154301" y="292048"/>
                  <a:pt x="155642" y="285345"/>
                </a:cubicBezTo>
                <a:cubicBezTo>
                  <a:pt x="158640" y="270356"/>
                  <a:pt x="155920" y="253917"/>
                  <a:pt x="162128" y="239949"/>
                </a:cubicBezTo>
                <a:cubicBezTo>
                  <a:pt x="165293" y="232827"/>
                  <a:pt x="175098" y="231302"/>
                  <a:pt x="181583" y="226979"/>
                </a:cubicBezTo>
                <a:cubicBezTo>
                  <a:pt x="185906" y="220494"/>
                  <a:pt x="187159" y="209989"/>
                  <a:pt x="194553" y="207524"/>
                </a:cubicBezTo>
                <a:cubicBezTo>
                  <a:pt x="203009" y="204705"/>
                  <a:pt x="212755" y="209587"/>
                  <a:pt x="220494" y="214009"/>
                </a:cubicBezTo>
                <a:cubicBezTo>
                  <a:pt x="233937" y="221691"/>
                  <a:pt x="244654" y="240522"/>
                  <a:pt x="252919" y="252919"/>
                </a:cubicBezTo>
                <a:cubicBezTo>
                  <a:pt x="269218" y="301820"/>
                  <a:pt x="247232" y="241547"/>
                  <a:pt x="272374" y="291830"/>
                </a:cubicBezTo>
                <a:cubicBezTo>
                  <a:pt x="299222" y="345526"/>
                  <a:pt x="254659" y="274986"/>
                  <a:pt x="291830" y="330741"/>
                </a:cubicBezTo>
                <a:cubicBezTo>
                  <a:pt x="293992" y="337226"/>
                  <a:pt x="295258" y="344082"/>
                  <a:pt x="298315" y="350196"/>
                </a:cubicBezTo>
                <a:cubicBezTo>
                  <a:pt x="301801" y="357167"/>
                  <a:pt x="306295" y="363663"/>
                  <a:pt x="311285" y="369651"/>
                </a:cubicBezTo>
                <a:cubicBezTo>
                  <a:pt x="357759" y="425421"/>
                  <a:pt x="376480" y="391013"/>
                  <a:pt x="486383" y="395592"/>
                </a:cubicBezTo>
                <a:cubicBezTo>
                  <a:pt x="531993" y="410795"/>
                  <a:pt x="477324" y="394082"/>
                  <a:pt x="564204" y="408562"/>
                </a:cubicBezTo>
                <a:cubicBezTo>
                  <a:pt x="570947" y="409686"/>
                  <a:pt x="576868" y="414263"/>
                  <a:pt x="583659" y="415047"/>
                </a:cubicBezTo>
                <a:cubicBezTo>
                  <a:pt x="633237" y="420767"/>
                  <a:pt x="732817" y="428017"/>
                  <a:pt x="732817" y="428017"/>
                </a:cubicBezTo>
                <a:cubicBezTo>
                  <a:pt x="741464" y="432340"/>
                  <a:pt x="749586" y="437930"/>
                  <a:pt x="758757" y="440987"/>
                </a:cubicBezTo>
                <a:cubicBezTo>
                  <a:pt x="769214" y="444473"/>
                  <a:pt x="780423" y="445081"/>
                  <a:pt x="791183" y="447472"/>
                </a:cubicBezTo>
                <a:cubicBezTo>
                  <a:pt x="815602" y="452899"/>
                  <a:pt x="814920" y="453224"/>
                  <a:pt x="836579" y="460443"/>
                </a:cubicBezTo>
                <a:cubicBezTo>
                  <a:pt x="843064" y="464766"/>
                  <a:pt x="849063" y="469927"/>
                  <a:pt x="856034" y="473413"/>
                </a:cubicBezTo>
                <a:cubicBezTo>
                  <a:pt x="862148" y="476470"/>
                  <a:pt x="868857" y="478240"/>
                  <a:pt x="875489" y="479898"/>
                </a:cubicBezTo>
                <a:cubicBezTo>
                  <a:pt x="937412" y="495378"/>
                  <a:pt x="920319" y="489817"/>
                  <a:pt x="972766" y="499353"/>
                </a:cubicBezTo>
                <a:cubicBezTo>
                  <a:pt x="983611" y="501325"/>
                  <a:pt x="994557" y="502938"/>
                  <a:pt x="1005191" y="505838"/>
                </a:cubicBezTo>
                <a:cubicBezTo>
                  <a:pt x="1018381" y="509435"/>
                  <a:pt x="1030838" y="515493"/>
                  <a:pt x="1044102" y="518809"/>
                </a:cubicBezTo>
                <a:lnTo>
                  <a:pt x="1070042" y="525294"/>
                </a:lnTo>
                <a:cubicBezTo>
                  <a:pt x="1076527" y="529617"/>
                  <a:pt x="1081799" y="537048"/>
                  <a:pt x="1089498" y="538264"/>
                </a:cubicBezTo>
                <a:cubicBezTo>
                  <a:pt x="1123728" y="543669"/>
                  <a:pt x="1158776" y="541301"/>
                  <a:pt x="1193259" y="544749"/>
                </a:cubicBezTo>
                <a:cubicBezTo>
                  <a:pt x="1202128" y="545636"/>
                  <a:pt x="1210553" y="549072"/>
                  <a:pt x="1219200" y="551234"/>
                </a:cubicBezTo>
                <a:cubicBezTo>
                  <a:pt x="1225685" y="557719"/>
                  <a:pt x="1230452" y="566588"/>
                  <a:pt x="1238655" y="570690"/>
                </a:cubicBezTo>
                <a:cubicBezTo>
                  <a:pt x="1248514" y="575620"/>
                  <a:pt x="1260387" y="574502"/>
                  <a:pt x="1271081" y="577175"/>
                </a:cubicBezTo>
                <a:cubicBezTo>
                  <a:pt x="1277713" y="578833"/>
                  <a:pt x="1283863" y="582177"/>
                  <a:pt x="1290536" y="583660"/>
                </a:cubicBezTo>
                <a:cubicBezTo>
                  <a:pt x="1314579" y="589003"/>
                  <a:pt x="1358891" y="593825"/>
                  <a:pt x="1381328" y="596630"/>
                </a:cubicBezTo>
                <a:cubicBezTo>
                  <a:pt x="1393953" y="634506"/>
                  <a:pt x="1377934" y="599720"/>
                  <a:pt x="1407268" y="629055"/>
                </a:cubicBezTo>
                <a:cubicBezTo>
                  <a:pt x="1461950" y="683739"/>
                  <a:pt x="1384516" y="615210"/>
                  <a:pt x="1426723" y="667966"/>
                </a:cubicBezTo>
                <a:cubicBezTo>
                  <a:pt x="1431592" y="674052"/>
                  <a:pt x="1439694" y="676613"/>
                  <a:pt x="1446179" y="680936"/>
                </a:cubicBezTo>
                <a:cubicBezTo>
                  <a:pt x="1450502" y="698230"/>
                  <a:pt x="1453512" y="715906"/>
                  <a:pt x="1459149" y="732817"/>
                </a:cubicBezTo>
                <a:cubicBezTo>
                  <a:pt x="1468453" y="760728"/>
                  <a:pt x="1463976" y="745640"/>
                  <a:pt x="1472119" y="778213"/>
                </a:cubicBezTo>
                <a:cubicBezTo>
                  <a:pt x="1457441" y="836926"/>
                  <a:pt x="1478295" y="765868"/>
                  <a:pt x="1439694" y="843064"/>
                </a:cubicBezTo>
                <a:cubicBezTo>
                  <a:pt x="1435370" y="851711"/>
                  <a:pt x="1432086" y="860960"/>
                  <a:pt x="1426723" y="869004"/>
                </a:cubicBezTo>
                <a:cubicBezTo>
                  <a:pt x="1423331" y="874091"/>
                  <a:pt x="1417422" y="877083"/>
                  <a:pt x="1413753" y="881975"/>
                </a:cubicBezTo>
                <a:cubicBezTo>
                  <a:pt x="1404400" y="894445"/>
                  <a:pt x="1396460" y="907915"/>
                  <a:pt x="1387813" y="920885"/>
                </a:cubicBezTo>
                <a:lnTo>
                  <a:pt x="1387813" y="920885"/>
                </a:lnTo>
                <a:cubicBezTo>
                  <a:pt x="1363811" y="968887"/>
                  <a:pt x="1388252" y="926844"/>
                  <a:pt x="1355387" y="966281"/>
                </a:cubicBezTo>
                <a:cubicBezTo>
                  <a:pt x="1346552" y="976882"/>
                  <a:pt x="1342023" y="991161"/>
                  <a:pt x="1329447" y="998707"/>
                </a:cubicBezTo>
                <a:cubicBezTo>
                  <a:pt x="1323585" y="1002224"/>
                  <a:pt x="1316476" y="1003030"/>
                  <a:pt x="1309991" y="1005192"/>
                </a:cubicBezTo>
                <a:cubicBezTo>
                  <a:pt x="1303506" y="1011677"/>
                  <a:pt x="1298167" y="1019560"/>
                  <a:pt x="1290536" y="1024647"/>
                </a:cubicBezTo>
                <a:cubicBezTo>
                  <a:pt x="1284848" y="1028439"/>
                  <a:pt x="1276419" y="1026862"/>
                  <a:pt x="1271081" y="1031132"/>
                </a:cubicBezTo>
                <a:cubicBezTo>
                  <a:pt x="1264995" y="1036001"/>
                  <a:pt x="1263243" y="1044721"/>
                  <a:pt x="1258111" y="1050587"/>
                </a:cubicBezTo>
                <a:cubicBezTo>
                  <a:pt x="1243175" y="1067656"/>
                  <a:pt x="1209326" y="1101436"/>
                  <a:pt x="1186774" y="1108953"/>
                </a:cubicBezTo>
                <a:lnTo>
                  <a:pt x="1167319" y="1115438"/>
                </a:lnTo>
                <a:cubicBezTo>
                  <a:pt x="1162996" y="1119762"/>
                  <a:pt x="1159592" y="1125263"/>
                  <a:pt x="1154349" y="1128409"/>
                </a:cubicBezTo>
                <a:cubicBezTo>
                  <a:pt x="1148487" y="1131926"/>
                  <a:pt x="1141670" y="1133991"/>
                  <a:pt x="1134894" y="1134894"/>
                </a:cubicBezTo>
                <a:cubicBezTo>
                  <a:pt x="1109092" y="1138334"/>
                  <a:pt x="1083013" y="1139217"/>
                  <a:pt x="1057072" y="1141379"/>
                </a:cubicBezTo>
                <a:cubicBezTo>
                  <a:pt x="1026808" y="1139217"/>
                  <a:pt x="996436" y="1138245"/>
                  <a:pt x="966281" y="1134894"/>
                </a:cubicBezTo>
                <a:cubicBezTo>
                  <a:pt x="924386" y="1130239"/>
                  <a:pt x="955095" y="1130100"/>
                  <a:pt x="920885" y="1115438"/>
                </a:cubicBezTo>
                <a:cubicBezTo>
                  <a:pt x="912693" y="1111927"/>
                  <a:pt x="903592" y="1111115"/>
                  <a:pt x="894945" y="1108953"/>
                </a:cubicBezTo>
                <a:cubicBezTo>
                  <a:pt x="880119" y="1064481"/>
                  <a:pt x="902989" y="1114317"/>
                  <a:pt x="856034" y="1083013"/>
                </a:cubicBezTo>
                <a:cubicBezTo>
                  <a:pt x="850346" y="1079221"/>
                  <a:pt x="853819" y="1068896"/>
                  <a:pt x="849549" y="1063558"/>
                </a:cubicBezTo>
                <a:cubicBezTo>
                  <a:pt x="844680" y="1057472"/>
                  <a:pt x="837216" y="1053753"/>
                  <a:pt x="830094" y="1050587"/>
                </a:cubicBezTo>
                <a:cubicBezTo>
                  <a:pt x="813928" y="1043402"/>
                  <a:pt x="784106" y="1035324"/>
                  <a:pt x="765242" y="1031132"/>
                </a:cubicBezTo>
                <a:cubicBezTo>
                  <a:pt x="754482" y="1028741"/>
                  <a:pt x="743577" y="1027038"/>
                  <a:pt x="732817" y="1024647"/>
                </a:cubicBezTo>
                <a:cubicBezTo>
                  <a:pt x="677780" y="1012417"/>
                  <a:pt x="740167" y="1022918"/>
                  <a:pt x="661481" y="1011677"/>
                </a:cubicBezTo>
                <a:cubicBezTo>
                  <a:pt x="654996" y="1009515"/>
                  <a:pt x="648001" y="1008512"/>
                  <a:pt x="642025" y="1005192"/>
                </a:cubicBezTo>
                <a:cubicBezTo>
                  <a:pt x="628399" y="997622"/>
                  <a:pt x="616085" y="987898"/>
                  <a:pt x="603115" y="979251"/>
                </a:cubicBezTo>
                <a:lnTo>
                  <a:pt x="583659" y="966281"/>
                </a:lnTo>
                <a:cubicBezTo>
                  <a:pt x="577174" y="961958"/>
                  <a:pt x="571765" y="955201"/>
                  <a:pt x="564204" y="953311"/>
                </a:cubicBezTo>
                <a:lnTo>
                  <a:pt x="538264" y="946826"/>
                </a:lnTo>
                <a:cubicBezTo>
                  <a:pt x="531779" y="942502"/>
                  <a:pt x="525972" y="936925"/>
                  <a:pt x="518808" y="933855"/>
                </a:cubicBezTo>
                <a:cubicBezTo>
                  <a:pt x="501476" y="926427"/>
                  <a:pt x="461496" y="923890"/>
                  <a:pt x="447472" y="920885"/>
                </a:cubicBezTo>
                <a:cubicBezTo>
                  <a:pt x="432084" y="917588"/>
                  <a:pt x="417208" y="912238"/>
                  <a:pt x="402076" y="907915"/>
                </a:cubicBezTo>
                <a:cubicBezTo>
                  <a:pt x="356452" y="877499"/>
                  <a:pt x="414303" y="912500"/>
                  <a:pt x="350196" y="888460"/>
                </a:cubicBezTo>
                <a:cubicBezTo>
                  <a:pt x="342898" y="885723"/>
                  <a:pt x="337862" y="878656"/>
                  <a:pt x="330740" y="875490"/>
                </a:cubicBezTo>
                <a:cubicBezTo>
                  <a:pt x="318247" y="869937"/>
                  <a:pt x="304800" y="866842"/>
                  <a:pt x="291830" y="862519"/>
                </a:cubicBezTo>
                <a:lnTo>
                  <a:pt x="272374" y="856034"/>
                </a:lnTo>
                <a:cubicBezTo>
                  <a:pt x="265889" y="851711"/>
                  <a:pt x="258430" y="837553"/>
                  <a:pt x="252919" y="843064"/>
                </a:cubicBezTo>
                <a:cubicBezTo>
                  <a:pt x="246617" y="849366"/>
                  <a:pt x="259404" y="860091"/>
                  <a:pt x="259404" y="869004"/>
                </a:cubicBezTo>
                <a:cubicBezTo>
                  <a:pt x="259404" y="895133"/>
                  <a:pt x="250260" y="897604"/>
                  <a:pt x="233464" y="914400"/>
                </a:cubicBezTo>
                <a:cubicBezTo>
                  <a:pt x="238062" y="951188"/>
                  <a:pt x="237252" y="961614"/>
                  <a:pt x="246434" y="992221"/>
                </a:cubicBezTo>
                <a:cubicBezTo>
                  <a:pt x="250363" y="1005316"/>
                  <a:pt x="259404" y="1031132"/>
                  <a:pt x="259404" y="1031132"/>
                </a:cubicBezTo>
                <a:cubicBezTo>
                  <a:pt x="261566" y="1044102"/>
                  <a:pt x="259365" y="1058626"/>
                  <a:pt x="265889" y="1070043"/>
                </a:cubicBezTo>
                <a:cubicBezTo>
                  <a:pt x="269281" y="1075978"/>
                  <a:pt x="280007" y="1072258"/>
                  <a:pt x="285345" y="1076528"/>
                </a:cubicBezTo>
                <a:cubicBezTo>
                  <a:pt x="295557" y="1084697"/>
                  <a:pt x="304902" y="1112988"/>
                  <a:pt x="311285" y="1121924"/>
                </a:cubicBezTo>
                <a:cubicBezTo>
                  <a:pt x="339774" y="1161809"/>
                  <a:pt x="324322" y="1118846"/>
                  <a:pt x="343711" y="1167319"/>
                </a:cubicBezTo>
                <a:cubicBezTo>
                  <a:pt x="348789" y="1180013"/>
                  <a:pt x="352358" y="1193260"/>
                  <a:pt x="356681" y="1206230"/>
                </a:cubicBezTo>
                <a:cubicBezTo>
                  <a:pt x="361004" y="1219200"/>
                  <a:pt x="358275" y="1237557"/>
                  <a:pt x="369651" y="1245141"/>
                </a:cubicBezTo>
                <a:lnTo>
                  <a:pt x="389106" y="1258111"/>
                </a:lnTo>
                <a:cubicBezTo>
                  <a:pt x="393429" y="1264596"/>
                  <a:pt x="397207" y="1271480"/>
                  <a:pt x="402076" y="1277566"/>
                </a:cubicBezTo>
                <a:cubicBezTo>
                  <a:pt x="405896" y="1282340"/>
                  <a:pt x="411901" y="1285293"/>
                  <a:pt x="415047" y="1290536"/>
                </a:cubicBezTo>
                <a:cubicBezTo>
                  <a:pt x="434728" y="1323337"/>
                  <a:pt x="404137" y="1297976"/>
                  <a:pt x="434502" y="1335932"/>
                </a:cubicBezTo>
                <a:cubicBezTo>
                  <a:pt x="445961" y="1350255"/>
                  <a:pt x="463238" y="1359581"/>
                  <a:pt x="473413" y="1374843"/>
                </a:cubicBezTo>
                <a:cubicBezTo>
                  <a:pt x="477736" y="1381328"/>
                  <a:pt x="480517" y="1389166"/>
                  <a:pt x="486383" y="1394298"/>
                </a:cubicBezTo>
                <a:cubicBezTo>
                  <a:pt x="522166" y="1425607"/>
                  <a:pt x="516200" y="1416213"/>
                  <a:pt x="551234" y="1426724"/>
                </a:cubicBezTo>
                <a:cubicBezTo>
                  <a:pt x="564329" y="1430653"/>
                  <a:pt x="577175" y="1435371"/>
                  <a:pt x="590145" y="1439694"/>
                </a:cubicBezTo>
                <a:cubicBezTo>
                  <a:pt x="596630" y="1441856"/>
                  <a:pt x="603912" y="1442387"/>
                  <a:pt x="609600" y="1446179"/>
                </a:cubicBezTo>
                <a:cubicBezTo>
                  <a:pt x="616085" y="1450502"/>
                  <a:pt x="621757" y="1456412"/>
                  <a:pt x="629055" y="1459149"/>
                </a:cubicBezTo>
                <a:cubicBezTo>
                  <a:pt x="639376" y="1463019"/>
                  <a:pt x="650721" y="1463243"/>
                  <a:pt x="661481" y="1465634"/>
                </a:cubicBezTo>
                <a:cubicBezTo>
                  <a:pt x="670182" y="1467567"/>
                  <a:pt x="678884" y="1469558"/>
                  <a:pt x="687421" y="1472119"/>
                </a:cubicBezTo>
                <a:cubicBezTo>
                  <a:pt x="766364" y="1495803"/>
                  <a:pt x="692483" y="1476628"/>
                  <a:pt x="752272" y="1491575"/>
                </a:cubicBezTo>
                <a:cubicBezTo>
                  <a:pt x="758757" y="1495898"/>
                  <a:pt x="764757" y="1501059"/>
                  <a:pt x="771728" y="1504545"/>
                </a:cubicBezTo>
                <a:cubicBezTo>
                  <a:pt x="777842" y="1507602"/>
                  <a:pt x="785787" y="1506833"/>
                  <a:pt x="791183" y="1511030"/>
                </a:cubicBezTo>
                <a:cubicBezTo>
                  <a:pt x="819115" y="1532755"/>
                  <a:pt x="830061" y="1549897"/>
                  <a:pt x="849549" y="1575881"/>
                </a:cubicBezTo>
                <a:cubicBezTo>
                  <a:pt x="860098" y="1607528"/>
                  <a:pt x="863316" y="1628559"/>
                  <a:pt x="888459" y="1653702"/>
                </a:cubicBezTo>
                <a:lnTo>
                  <a:pt x="914400" y="1679643"/>
                </a:lnTo>
                <a:cubicBezTo>
                  <a:pt x="929820" y="1725904"/>
                  <a:pt x="907954" y="1669973"/>
                  <a:pt x="940340" y="1718553"/>
                </a:cubicBezTo>
                <a:cubicBezTo>
                  <a:pt x="974010" y="1769059"/>
                  <a:pt x="919406" y="1710592"/>
                  <a:pt x="959796" y="1750979"/>
                </a:cubicBezTo>
                <a:cubicBezTo>
                  <a:pt x="961958" y="1757464"/>
                  <a:pt x="964623" y="1763802"/>
                  <a:pt x="966281" y="1770434"/>
                </a:cubicBezTo>
                <a:cubicBezTo>
                  <a:pt x="969981" y="1785234"/>
                  <a:pt x="971839" y="1807491"/>
                  <a:pt x="979251" y="1822315"/>
                </a:cubicBezTo>
                <a:cubicBezTo>
                  <a:pt x="982737" y="1829286"/>
                  <a:pt x="987898" y="1835285"/>
                  <a:pt x="992221" y="1841770"/>
                </a:cubicBezTo>
                <a:cubicBezTo>
                  <a:pt x="994383" y="1848255"/>
                  <a:pt x="997951" y="1854432"/>
                  <a:pt x="998706" y="1861226"/>
                </a:cubicBezTo>
                <a:cubicBezTo>
                  <a:pt x="1002295" y="1893525"/>
                  <a:pt x="993122" y="1928329"/>
                  <a:pt x="1005191" y="1958502"/>
                </a:cubicBezTo>
                <a:cubicBezTo>
                  <a:pt x="1009205" y="1968538"/>
                  <a:pt x="1026808" y="1958502"/>
                  <a:pt x="1037617" y="1958502"/>
                </a:cubicBezTo>
              </a:path>
            </a:pathLst>
          </a:custGeom>
          <a:solidFill>
            <a:srgbClr val="FFB98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C8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A2A4E7-157F-403E-84AA-CBEF271E7725}"/>
              </a:ext>
            </a:extLst>
          </p:cNvPr>
          <p:cNvSpPr/>
          <p:nvPr/>
        </p:nvSpPr>
        <p:spPr>
          <a:xfrm>
            <a:off x="184935" y="1972171"/>
            <a:ext cx="6909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óng, lượng mưa giảm dần từ đông sang</a:t>
            </a:r>
            <a:r>
              <a: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ây. </a:t>
            </a:r>
            <a:endParaRPr lang="en-US" sz="24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3309C3-6EFA-457A-80D0-1BD9AB3C016B}"/>
              </a:ext>
            </a:extLst>
          </p:cNvPr>
          <p:cNvSpPr/>
          <p:nvPr/>
        </p:nvSpPr>
        <p:spPr>
          <a:xfrm>
            <a:off x="102740" y="2537215"/>
            <a:ext cx="6909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quan cũng thay đổi từ rừng nhiệt đới ẩm đến xa van, cây bụi và hoang mạc.</a:t>
            </a:r>
            <a:endParaRPr lang="en-US" sz="24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C29CDD-2F3F-4EE9-84EB-2CF53C2830C2}"/>
              </a:ext>
            </a:extLst>
          </p:cNvPr>
          <p:cNvGrpSpPr/>
          <p:nvPr/>
        </p:nvGrpSpPr>
        <p:grpSpPr>
          <a:xfrm>
            <a:off x="265890" y="3827558"/>
            <a:ext cx="6746147" cy="2787770"/>
            <a:chOff x="265890" y="3827558"/>
            <a:chExt cx="6746147" cy="27877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FB5912C-9BD4-47A0-B812-1A2D21647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890" y="3827558"/>
              <a:ext cx="3534317" cy="2332880"/>
            </a:xfrm>
            <a:prstGeom prst="rect">
              <a:avLst/>
            </a:prstGeom>
          </p:spPr>
        </p:pic>
        <p:pic>
          <p:nvPicPr>
            <p:cNvPr id="23" name="Picture 22" descr="A picture containing tree, outdoor, plant, forest&#10;&#10;Description automatically generated">
              <a:extLst>
                <a:ext uri="{FF2B5EF4-FFF2-40B4-BE49-F238E27FC236}">
                  <a16:creationId xmlns:a16="http://schemas.microsoft.com/office/drawing/2014/main" id="{34529728-F444-4752-9013-6D11B549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06" y="3912850"/>
              <a:ext cx="3211831" cy="21441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ACAA6D-C1EA-4478-9B85-A3CC493E300F}"/>
                </a:ext>
              </a:extLst>
            </p:cNvPr>
            <p:cNvSpPr txBox="1"/>
            <p:nvPr/>
          </p:nvSpPr>
          <p:spPr>
            <a:xfrm>
              <a:off x="2459008" y="6215218"/>
              <a:ext cx="4191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nhiệt đới ẩm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2F1ED2-10C8-421D-9BEE-E35DD083F75A}"/>
              </a:ext>
            </a:extLst>
          </p:cNvPr>
          <p:cNvGrpSpPr/>
          <p:nvPr/>
        </p:nvGrpSpPr>
        <p:grpSpPr>
          <a:xfrm>
            <a:off x="265889" y="3858071"/>
            <a:ext cx="6746147" cy="2781940"/>
            <a:chOff x="265889" y="3858071"/>
            <a:chExt cx="6746147" cy="2781940"/>
          </a:xfrm>
        </p:grpSpPr>
        <p:pic>
          <p:nvPicPr>
            <p:cNvPr id="26" name="image69.jpg" descr="Home to jaguars, giant armadillo, the endangered maned wolf, and over 10,000 species of plants, the Cerrado is one of the largest savannas in South America.">
              <a:extLst>
                <a:ext uri="{FF2B5EF4-FFF2-40B4-BE49-F238E27FC236}">
                  <a16:creationId xmlns:a16="http://schemas.microsoft.com/office/drawing/2014/main" id="{A849E006-9C1D-4197-B02A-D3587489EBED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65889" y="3863046"/>
              <a:ext cx="3452122" cy="2297391"/>
            </a:xfrm>
            <a:prstGeom prst="rect">
              <a:avLst/>
            </a:prstGeom>
            <a:ln/>
          </p:spPr>
        </p:pic>
        <p:pic>
          <p:nvPicPr>
            <p:cNvPr id="29" name="Picture 28" descr="A picture containing outdoor, grass, sky, tree&#10;&#10;Description automatically generated">
              <a:extLst>
                <a:ext uri="{FF2B5EF4-FFF2-40B4-BE49-F238E27FC236}">
                  <a16:creationId xmlns:a16="http://schemas.microsoft.com/office/drawing/2014/main" id="{C2D76636-5CF3-43B7-B902-7C9980DE7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205" y="3858071"/>
              <a:ext cx="3211831" cy="229739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D6F27A-D735-4324-9C9F-291795C18CE0}"/>
                </a:ext>
              </a:extLst>
            </p:cNvPr>
            <p:cNvSpPr txBox="1"/>
            <p:nvPr/>
          </p:nvSpPr>
          <p:spPr>
            <a:xfrm>
              <a:off x="2674428" y="6239901"/>
              <a:ext cx="19303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 van, cây bụi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08CAC9-8737-4545-81CC-8FF3C1D31E3F}"/>
              </a:ext>
            </a:extLst>
          </p:cNvPr>
          <p:cNvGrpSpPr/>
          <p:nvPr/>
        </p:nvGrpSpPr>
        <p:grpSpPr>
          <a:xfrm>
            <a:off x="1079883" y="3603885"/>
            <a:ext cx="5256405" cy="3100768"/>
            <a:chOff x="1089806" y="3549527"/>
            <a:chExt cx="5256405" cy="3100768"/>
          </a:xfrm>
        </p:grpSpPr>
        <p:pic>
          <p:nvPicPr>
            <p:cNvPr id="32" name="image62.jpg">
              <a:extLst>
                <a:ext uri="{FF2B5EF4-FFF2-40B4-BE49-F238E27FC236}">
                  <a16:creationId xmlns:a16="http://schemas.microsoft.com/office/drawing/2014/main" id="{192967D9-BD82-4564-8197-AA963DD23E0A}"/>
                </a:ext>
              </a:extLst>
            </p:cNvPr>
            <p:cNvPicPr/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9806" y="3549527"/>
              <a:ext cx="5256405" cy="2653349"/>
            </a:xfrm>
            <a:prstGeom prst="rect">
              <a:avLst/>
            </a:prstGeom>
            <a:ln/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1D7F4D-E807-4156-9CA1-931023D21E69}"/>
                </a:ext>
              </a:extLst>
            </p:cNvPr>
            <p:cNvSpPr txBox="1"/>
            <p:nvPr/>
          </p:nvSpPr>
          <p:spPr>
            <a:xfrm>
              <a:off x="2963475" y="6280963"/>
              <a:ext cx="1509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Hoang mạc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37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/>
        </p:nvSpPr>
        <p:spPr>
          <a:xfrm>
            <a:off x="355234" y="1261658"/>
            <a:ext cx="2653290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b="1">
                <a:solidFill>
                  <a:srgbClr val="FFFF00"/>
                </a:solidFill>
              </a:rPr>
              <a:t> Đới khí hậu cận </a:t>
            </a: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C1455-0A2E-44C6-ADEE-C006A167B59F}"/>
              </a:ext>
            </a:extLst>
          </p:cNvPr>
          <p:cNvSpPr/>
          <p:nvPr/>
        </p:nvSpPr>
        <p:spPr>
          <a:xfrm>
            <a:off x="174626" y="187871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ùa hạ nóng, mùa đông ẩm.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359F0-C836-4B2F-8AB2-6E37274DEAF9}"/>
              </a:ext>
            </a:extLst>
          </p:cNvPr>
          <p:cNvSpPr/>
          <p:nvPr/>
        </p:nvSpPr>
        <p:spPr>
          <a:xfrm>
            <a:off x="61503" y="2486647"/>
            <a:ext cx="72993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hảm thực vật điển hình là rừng cận nhiệt và thảo nguyên rừng. </a:t>
            </a:r>
            <a:endParaRPr lang="en-US" sz="26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80A8635-6972-4DF5-8904-8E3C91591405}"/>
              </a:ext>
            </a:extLst>
          </p:cNvPr>
          <p:cNvSpPr/>
          <p:nvPr/>
        </p:nvSpPr>
        <p:spPr>
          <a:xfrm>
            <a:off x="9707970" y="4621635"/>
            <a:ext cx="1286731" cy="810010"/>
          </a:xfrm>
          <a:custGeom>
            <a:avLst/>
            <a:gdLst>
              <a:gd name="connsiteX0" fmla="*/ 109509 w 1286731"/>
              <a:gd name="connsiteY0" fmla="*/ 136530 h 810010"/>
              <a:gd name="connsiteX1" fmla="*/ 153313 w 1286731"/>
              <a:gd name="connsiteY1" fmla="*/ 131055 h 810010"/>
              <a:gd name="connsiteX2" fmla="*/ 180690 w 1286731"/>
              <a:gd name="connsiteY2" fmla="*/ 125579 h 810010"/>
              <a:gd name="connsiteX3" fmla="*/ 224494 w 1286731"/>
              <a:gd name="connsiteY3" fmla="*/ 120104 h 810010"/>
              <a:gd name="connsiteX4" fmla="*/ 262822 w 1286731"/>
              <a:gd name="connsiteY4" fmla="*/ 114628 h 810010"/>
              <a:gd name="connsiteX5" fmla="*/ 334003 w 1286731"/>
              <a:gd name="connsiteY5" fmla="*/ 98202 h 810010"/>
              <a:gd name="connsiteX6" fmla="*/ 366856 w 1286731"/>
              <a:gd name="connsiteY6" fmla="*/ 87251 h 810010"/>
              <a:gd name="connsiteX7" fmla="*/ 421610 w 1286731"/>
              <a:gd name="connsiteY7" fmla="*/ 76300 h 810010"/>
              <a:gd name="connsiteX8" fmla="*/ 438036 w 1286731"/>
              <a:gd name="connsiteY8" fmla="*/ 70825 h 810010"/>
              <a:gd name="connsiteX9" fmla="*/ 465414 w 1286731"/>
              <a:gd name="connsiteY9" fmla="*/ 65349 h 810010"/>
              <a:gd name="connsiteX10" fmla="*/ 514693 w 1286731"/>
              <a:gd name="connsiteY10" fmla="*/ 54398 h 810010"/>
              <a:gd name="connsiteX11" fmla="*/ 689907 w 1286731"/>
              <a:gd name="connsiteY11" fmla="*/ 48923 h 810010"/>
              <a:gd name="connsiteX12" fmla="*/ 733711 w 1286731"/>
              <a:gd name="connsiteY12" fmla="*/ 37972 h 810010"/>
              <a:gd name="connsiteX13" fmla="*/ 788465 w 1286731"/>
              <a:gd name="connsiteY13" fmla="*/ 32497 h 810010"/>
              <a:gd name="connsiteX14" fmla="*/ 821318 w 1286731"/>
              <a:gd name="connsiteY14" fmla="*/ 27021 h 810010"/>
              <a:gd name="connsiteX15" fmla="*/ 859646 w 1286731"/>
              <a:gd name="connsiteY15" fmla="*/ 21546 h 810010"/>
              <a:gd name="connsiteX16" fmla="*/ 1138894 w 1286731"/>
              <a:gd name="connsiteY16" fmla="*/ 16070 h 810010"/>
              <a:gd name="connsiteX17" fmla="*/ 1171747 w 1286731"/>
              <a:gd name="connsiteY17" fmla="*/ 27021 h 810010"/>
              <a:gd name="connsiteX18" fmla="*/ 1188173 w 1286731"/>
              <a:gd name="connsiteY18" fmla="*/ 37972 h 810010"/>
              <a:gd name="connsiteX19" fmla="*/ 1226501 w 1286731"/>
              <a:gd name="connsiteY19" fmla="*/ 70825 h 810010"/>
              <a:gd name="connsiteX20" fmla="*/ 1275780 w 1286731"/>
              <a:gd name="connsiteY20" fmla="*/ 109153 h 810010"/>
              <a:gd name="connsiteX21" fmla="*/ 1286731 w 1286731"/>
              <a:gd name="connsiteY21" fmla="*/ 125579 h 810010"/>
              <a:gd name="connsiteX22" fmla="*/ 1281256 w 1286731"/>
              <a:gd name="connsiteY22" fmla="*/ 163907 h 810010"/>
              <a:gd name="connsiteX23" fmla="*/ 1242927 w 1286731"/>
              <a:gd name="connsiteY23" fmla="*/ 169383 h 810010"/>
              <a:gd name="connsiteX24" fmla="*/ 1199124 w 1286731"/>
              <a:gd name="connsiteY24" fmla="*/ 174858 h 810010"/>
              <a:gd name="connsiteX25" fmla="*/ 1171747 w 1286731"/>
              <a:gd name="connsiteY25" fmla="*/ 207711 h 810010"/>
              <a:gd name="connsiteX26" fmla="*/ 1166271 w 1286731"/>
              <a:gd name="connsiteY26" fmla="*/ 224137 h 810010"/>
              <a:gd name="connsiteX27" fmla="*/ 1160796 w 1286731"/>
              <a:gd name="connsiteY27" fmla="*/ 251515 h 810010"/>
              <a:gd name="connsiteX28" fmla="*/ 1122468 w 1286731"/>
              <a:gd name="connsiteY28" fmla="*/ 306269 h 810010"/>
              <a:gd name="connsiteX29" fmla="*/ 1100566 w 1286731"/>
              <a:gd name="connsiteY29" fmla="*/ 317220 h 810010"/>
              <a:gd name="connsiteX30" fmla="*/ 1095090 w 1286731"/>
              <a:gd name="connsiteY30" fmla="*/ 333646 h 810010"/>
              <a:gd name="connsiteX31" fmla="*/ 1062238 w 1286731"/>
              <a:gd name="connsiteY31" fmla="*/ 344597 h 810010"/>
              <a:gd name="connsiteX32" fmla="*/ 1023909 w 1286731"/>
              <a:gd name="connsiteY32" fmla="*/ 361024 h 810010"/>
              <a:gd name="connsiteX33" fmla="*/ 1007483 w 1286731"/>
              <a:gd name="connsiteY33" fmla="*/ 377450 h 810010"/>
              <a:gd name="connsiteX34" fmla="*/ 980106 w 1286731"/>
              <a:gd name="connsiteY34" fmla="*/ 382925 h 810010"/>
              <a:gd name="connsiteX35" fmla="*/ 974630 w 1286731"/>
              <a:gd name="connsiteY35" fmla="*/ 404827 h 810010"/>
              <a:gd name="connsiteX36" fmla="*/ 958204 w 1286731"/>
              <a:gd name="connsiteY36" fmla="*/ 415778 h 810010"/>
              <a:gd name="connsiteX37" fmla="*/ 947253 w 1286731"/>
              <a:gd name="connsiteY37" fmla="*/ 448631 h 810010"/>
              <a:gd name="connsiteX38" fmla="*/ 936302 w 1286731"/>
              <a:gd name="connsiteY38" fmla="*/ 470533 h 810010"/>
              <a:gd name="connsiteX39" fmla="*/ 854171 w 1286731"/>
              <a:gd name="connsiteY39" fmla="*/ 476008 h 810010"/>
              <a:gd name="connsiteX40" fmla="*/ 793941 w 1286731"/>
              <a:gd name="connsiteY40" fmla="*/ 481483 h 810010"/>
              <a:gd name="connsiteX41" fmla="*/ 793941 w 1286731"/>
              <a:gd name="connsiteY41" fmla="*/ 612894 h 810010"/>
              <a:gd name="connsiteX42" fmla="*/ 788465 w 1286731"/>
              <a:gd name="connsiteY42" fmla="*/ 629321 h 810010"/>
              <a:gd name="connsiteX43" fmla="*/ 755612 w 1286731"/>
              <a:gd name="connsiteY43" fmla="*/ 645747 h 810010"/>
              <a:gd name="connsiteX44" fmla="*/ 706333 w 1286731"/>
              <a:gd name="connsiteY44" fmla="*/ 656698 h 810010"/>
              <a:gd name="connsiteX45" fmla="*/ 689907 w 1286731"/>
              <a:gd name="connsiteY45" fmla="*/ 662173 h 810010"/>
              <a:gd name="connsiteX46" fmla="*/ 651579 w 1286731"/>
              <a:gd name="connsiteY46" fmla="*/ 673124 h 810010"/>
              <a:gd name="connsiteX47" fmla="*/ 640628 w 1286731"/>
              <a:gd name="connsiteY47" fmla="*/ 689551 h 810010"/>
              <a:gd name="connsiteX48" fmla="*/ 596824 w 1286731"/>
              <a:gd name="connsiteY48" fmla="*/ 700501 h 810010"/>
              <a:gd name="connsiteX49" fmla="*/ 580398 w 1286731"/>
              <a:gd name="connsiteY49" fmla="*/ 711452 h 810010"/>
              <a:gd name="connsiteX50" fmla="*/ 542070 w 1286731"/>
              <a:gd name="connsiteY50" fmla="*/ 722403 h 810010"/>
              <a:gd name="connsiteX51" fmla="*/ 520168 w 1286731"/>
              <a:gd name="connsiteY51" fmla="*/ 744305 h 810010"/>
              <a:gd name="connsiteX52" fmla="*/ 498266 w 1286731"/>
              <a:gd name="connsiteY52" fmla="*/ 793584 h 810010"/>
              <a:gd name="connsiteX53" fmla="*/ 465414 w 1286731"/>
              <a:gd name="connsiteY53" fmla="*/ 804535 h 810010"/>
              <a:gd name="connsiteX54" fmla="*/ 448987 w 1286731"/>
              <a:gd name="connsiteY54" fmla="*/ 810010 h 810010"/>
              <a:gd name="connsiteX55" fmla="*/ 377806 w 1286731"/>
              <a:gd name="connsiteY55" fmla="*/ 804535 h 810010"/>
              <a:gd name="connsiteX56" fmla="*/ 366856 w 1286731"/>
              <a:gd name="connsiteY56" fmla="*/ 788109 h 810010"/>
              <a:gd name="connsiteX57" fmla="*/ 350429 w 1286731"/>
              <a:gd name="connsiteY57" fmla="*/ 777158 h 810010"/>
              <a:gd name="connsiteX58" fmla="*/ 339478 w 1286731"/>
              <a:gd name="connsiteY58" fmla="*/ 760731 h 810010"/>
              <a:gd name="connsiteX59" fmla="*/ 317577 w 1286731"/>
              <a:gd name="connsiteY59" fmla="*/ 755256 h 810010"/>
              <a:gd name="connsiteX60" fmla="*/ 251871 w 1286731"/>
              <a:gd name="connsiteY60" fmla="*/ 744305 h 810010"/>
              <a:gd name="connsiteX61" fmla="*/ 131411 w 1286731"/>
              <a:gd name="connsiteY61" fmla="*/ 749780 h 810010"/>
              <a:gd name="connsiteX62" fmla="*/ 114985 w 1286731"/>
              <a:gd name="connsiteY62" fmla="*/ 760731 h 810010"/>
              <a:gd name="connsiteX63" fmla="*/ 43804 w 1286731"/>
              <a:gd name="connsiteY63" fmla="*/ 766207 h 810010"/>
              <a:gd name="connsiteX64" fmla="*/ 5476 w 1286731"/>
              <a:gd name="connsiteY64" fmla="*/ 766207 h 810010"/>
              <a:gd name="connsiteX65" fmla="*/ 0 w 1286731"/>
              <a:gd name="connsiteY65" fmla="*/ 733354 h 810010"/>
              <a:gd name="connsiteX66" fmla="*/ 5476 w 1286731"/>
              <a:gd name="connsiteY66" fmla="*/ 541713 h 810010"/>
              <a:gd name="connsiteX67" fmla="*/ 21902 w 1286731"/>
              <a:gd name="connsiteY67" fmla="*/ 525287 h 810010"/>
              <a:gd name="connsiteX68" fmla="*/ 38329 w 1286731"/>
              <a:gd name="connsiteY68" fmla="*/ 503385 h 810010"/>
              <a:gd name="connsiteX69" fmla="*/ 49280 w 1286731"/>
              <a:gd name="connsiteY69" fmla="*/ 486959 h 810010"/>
              <a:gd name="connsiteX70" fmla="*/ 65706 w 1286731"/>
              <a:gd name="connsiteY70" fmla="*/ 476008 h 810010"/>
              <a:gd name="connsiteX71" fmla="*/ 98559 w 1286731"/>
              <a:gd name="connsiteY71" fmla="*/ 426729 h 810010"/>
              <a:gd name="connsiteX72" fmla="*/ 109509 w 1286731"/>
              <a:gd name="connsiteY72" fmla="*/ 410303 h 810010"/>
              <a:gd name="connsiteX73" fmla="*/ 98559 w 1286731"/>
              <a:gd name="connsiteY73" fmla="*/ 295318 h 810010"/>
              <a:gd name="connsiteX74" fmla="*/ 109509 w 1286731"/>
              <a:gd name="connsiteY74" fmla="*/ 136530 h 8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86731" h="810010">
                <a:moveTo>
                  <a:pt x="109509" y="136530"/>
                </a:moveTo>
                <a:cubicBezTo>
                  <a:pt x="118635" y="109153"/>
                  <a:pt x="138769" y="133293"/>
                  <a:pt x="153313" y="131055"/>
                </a:cubicBezTo>
                <a:cubicBezTo>
                  <a:pt x="162511" y="129640"/>
                  <a:pt x="171492" y="126994"/>
                  <a:pt x="180690" y="125579"/>
                </a:cubicBezTo>
                <a:cubicBezTo>
                  <a:pt x="195234" y="123341"/>
                  <a:pt x="209908" y="122049"/>
                  <a:pt x="224494" y="120104"/>
                </a:cubicBezTo>
                <a:lnTo>
                  <a:pt x="262822" y="114628"/>
                </a:lnTo>
                <a:cubicBezTo>
                  <a:pt x="298526" y="90825"/>
                  <a:pt x="261506" y="111795"/>
                  <a:pt x="334003" y="98202"/>
                </a:cubicBezTo>
                <a:cubicBezTo>
                  <a:pt x="345349" y="96075"/>
                  <a:pt x="355799" y="90568"/>
                  <a:pt x="366856" y="87251"/>
                </a:cubicBezTo>
                <a:cubicBezTo>
                  <a:pt x="398016" y="77903"/>
                  <a:pt x="383565" y="84755"/>
                  <a:pt x="421610" y="76300"/>
                </a:cubicBezTo>
                <a:cubicBezTo>
                  <a:pt x="427244" y="75048"/>
                  <a:pt x="432437" y="72225"/>
                  <a:pt x="438036" y="70825"/>
                </a:cubicBezTo>
                <a:cubicBezTo>
                  <a:pt x="447065" y="68568"/>
                  <a:pt x="456329" y="67368"/>
                  <a:pt x="465414" y="65349"/>
                </a:cubicBezTo>
                <a:cubicBezTo>
                  <a:pt x="477059" y="62761"/>
                  <a:pt x="503787" y="54988"/>
                  <a:pt x="514693" y="54398"/>
                </a:cubicBezTo>
                <a:cubicBezTo>
                  <a:pt x="573041" y="51244"/>
                  <a:pt x="631502" y="50748"/>
                  <a:pt x="689907" y="48923"/>
                </a:cubicBezTo>
                <a:cubicBezTo>
                  <a:pt x="704508" y="45273"/>
                  <a:pt x="718735" y="39469"/>
                  <a:pt x="733711" y="37972"/>
                </a:cubicBezTo>
                <a:cubicBezTo>
                  <a:pt x="751962" y="36147"/>
                  <a:pt x="770264" y="34772"/>
                  <a:pt x="788465" y="32497"/>
                </a:cubicBezTo>
                <a:cubicBezTo>
                  <a:pt x="799481" y="31120"/>
                  <a:pt x="810345" y="28709"/>
                  <a:pt x="821318" y="27021"/>
                </a:cubicBezTo>
                <a:cubicBezTo>
                  <a:pt x="834074" y="25059"/>
                  <a:pt x="846870" y="23371"/>
                  <a:pt x="859646" y="21546"/>
                </a:cubicBezTo>
                <a:cubicBezTo>
                  <a:pt x="967052" y="-14256"/>
                  <a:pt x="905033" y="2314"/>
                  <a:pt x="1138894" y="16070"/>
                </a:cubicBezTo>
                <a:cubicBezTo>
                  <a:pt x="1150417" y="16748"/>
                  <a:pt x="1171747" y="27021"/>
                  <a:pt x="1171747" y="27021"/>
                </a:cubicBezTo>
                <a:cubicBezTo>
                  <a:pt x="1177222" y="30671"/>
                  <a:pt x="1183118" y="33759"/>
                  <a:pt x="1188173" y="37972"/>
                </a:cubicBezTo>
                <a:cubicBezTo>
                  <a:pt x="1230707" y="73417"/>
                  <a:pt x="1175240" y="34942"/>
                  <a:pt x="1226501" y="70825"/>
                </a:cubicBezTo>
                <a:cubicBezTo>
                  <a:pt x="1250923" y="87920"/>
                  <a:pt x="1258798" y="88775"/>
                  <a:pt x="1275780" y="109153"/>
                </a:cubicBezTo>
                <a:cubicBezTo>
                  <a:pt x="1279993" y="114208"/>
                  <a:pt x="1283081" y="120104"/>
                  <a:pt x="1286731" y="125579"/>
                </a:cubicBezTo>
                <a:cubicBezTo>
                  <a:pt x="1284906" y="138355"/>
                  <a:pt x="1290382" y="154781"/>
                  <a:pt x="1281256" y="163907"/>
                </a:cubicBezTo>
                <a:cubicBezTo>
                  <a:pt x="1272130" y="173033"/>
                  <a:pt x="1255720" y="167677"/>
                  <a:pt x="1242927" y="169383"/>
                </a:cubicBezTo>
                <a:lnTo>
                  <a:pt x="1199124" y="174858"/>
                </a:lnTo>
                <a:cubicBezTo>
                  <a:pt x="1187013" y="186969"/>
                  <a:pt x="1179371" y="192463"/>
                  <a:pt x="1171747" y="207711"/>
                </a:cubicBezTo>
                <a:cubicBezTo>
                  <a:pt x="1169166" y="212873"/>
                  <a:pt x="1167671" y="218538"/>
                  <a:pt x="1166271" y="224137"/>
                </a:cubicBezTo>
                <a:cubicBezTo>
                  <a:pt x="1164014" y="233166"/>
                  <a:pt x="1164647" y="243042"/>
                  <a:pt x="1160796" y="251515"/>
                </a:cubicBezTo>
                <a:cubicBezTo>
                  <a:pt x="1160329" y="252543"/>
                  <a:pt x="1128418" y="301169"/>
                  <a:pt x="1122468" y="306269"/>
                </a:cubicBezTo>
                <a:cubicBezTo>
                  <a:pt x="1116271" y="311581"/>
                  <a:pt x="1107867" y="313570"/>
                  <a:pt x="1100566" y="317220"/>
                </a:cubicBezTo>
                <a:cubicBezTo>
                  <a:pt x="1098741" y="322695"/>
                  <a:pt x="1099787" y="330291"/>
                  <a:pt x="1095090" y="333646"/>
                </a:cubicBezTo>
                <a:cubicBezTo>
                  <a:pt x="1085697" y="340355"/>
                  <a:pt x="1072562" y="339435"/>
                  <a:pt x="1062238" y="344597"/>
                </a:cubicBezTo>
                <a:cubicBezTo>
                  <a:pt x="1035173" y="358129"/>
                  <a:pt x="1048079" y="352967"/>
                  <a:pt x="1023909" y="361024"/>
                </a:cubicBezTo>
                <a:cubicBezTo>
                  <a:pt x="1018434" y="366499"/>
                  <a:pt x="1014409" y="373987"/>
                  <a:pt x="1007483" y="377450"/>
                </a:cubicBezTo>
                <a:cubicBezTo>
                  <a:pt x="999159" y="381612"/>
                  <a:pt x="987255" y="376967"/>
                  <a:pt x="980106" y="382925"/>
                </a:cubicBezTo>
                <a:cubicBezTo>
                  <a:pt x="974325" y="387743"/>
                  <a:pt x="978804" y="398565"/>
                  <a:pt x="974630" y="404827"/>
                </a:cubicBezTo>
                <a:cubicBezTo>
                  <a:pt x="970980" y="410302"/>
                  <a:pt x="963679" y="412128"/>
                  <a:pt x="958204" y="415778"/>
                </a:cubicBezTo>
                <a:cubicBezTo>
                  <a:pt x="954554" y="426729"/>
                  <a:pt x="952415" y="438306"/>
                  <a:pt x="947253" y="448631"/>
                </a:cubicBezTo>
                <a:cubicBezTo>
                  <a:pt x="943603" y="455932"/>
                  <a:pt x="944133" y="468230"/>
                  <a:pt x="936302" y="470533"/>
                </a:cubicBezTo>
                <a:cubicBezTo>
                  <a:pt x="909979" y="478275"/>
                  <a:pt x="881528" y="473904"/>
                  <a:pt x="854171" y="476008"/>
                </a:cubicBezTo>
                <a:cubicBezTo>
                  <a:pt x="834071" y="477554"/>
                  <a:pt x="814018" y="479658"/>
                  <a:pt x="793941" y="481483"/>
                </a:cubicBezTo>
                <a:cubicBezTo>
                  <a:pt x="775465" y="536907"/>
                  <a:pt x="793941" y="474894"/>
                  <a:pt x="793941" y="612894"/>
                </a:cubicBezTo>
                <a:cubicBezTo>
                  <a:pt x="793941" y="618666"/>
                  <a:pt x="792071" y="624814"/>
                  <a:pt x="788465" y="629321"/>
                </a:cubicBezTo>
                <a:cubicBezTo>
                  <a:pt x="781356" y="638207"/>
                  <a:pt x="765897" y="642808"/>
                  <a:pt x="755612" y="645747"/>
                </a:cubicBezTo>
                <a:cubicBezTo>
                  <a:pt x="716294" y="656981"/>
                  <a:pt x="751464" y="645415"/>
                  <a:pt x="706333" y="656698"/>
                </a:cubicBezTo>
                <a:cubicBezTo>
                  <a:pt x="700734" y="658098"/>
                  <a:pt x="695456" y="660587"/>
                  <a:pt x="689907" y="662173"/>
                </a:cubicBezTo>
                <a:cubicBezTo>
                  <a:pt x="641781" y="675924"/>
                  <a:pt x="690962" y="659997"/>
                  <a:pt x="651579" y="673124"/>
                </a:cubicBezTo>
                <a:cubicBezTo>
                  <a:pt x="647929" y="678600"/>
                  <a:pt x="646514" y="686608"/>
                  <a:pt x="640628" y="689551"/>
                </a:cubicBezTo>
                <a:cubicBezTo>
                  <a:pt x="627166" y="696282"/>
                  <a:pt x="596824" y="700501"/>
                  <a:pt x="596824" y="700501"/>
                </a:cubicBezTo>
                <a:cubicBezTo>
                  <a:pt x="591349" y="704151"/>
                  <a:pt x="586508" y="709008"/>
                  <a:pt x="580398" y="711452"/>
                </a:cubicBezTo>
                <a:cubicBezTo>
                  <a:pt x="568061" y="716387"/>
                  <a:pt x="553735" y="716040"/>
                  <a:pt x="542070" y="722403"/>
                </a:cubicBezTo>
                <a:cubicBezTo>
                  <a:pt x="533006" y="727347"/>
                  <a:pt x="527469" y="737004"/>
                  <a:pt x="520168" y="744305"/>
                </a:cubicBezTo>
                <a:cubicBezTo>
                  <a:pt x="515568" y="776508"/>
                  <a:pt x="524511" y="781920"/>
                  <a:pt x="498266" y="793584"/>
                </a:cubicBezTo>
                <a:cubicBezTo>
                  <a:pt x="487718" y="798272"/>
                  <a:pt x="476365" y="800885"/>
                  <a:pt x="465414" y="804535"/>
                </a:cubicBezTo>
                <a:lnTo>
                  <a:pt x="448987" y="810010"/>
                </a:lnTo>
                <a:cubicBezTo>
                  <a:pt x="425260" y="808185"/>
                  <a:pt x="400800" y="810666"/>
                  <a:pt x="377806" y="804535"/>
                </a:cubicBezTo>
                <a:cubicBezTo>
                  <a:pt x="371448" y="802840"/>
                  <a:pt x="371509" y="792762"/>
                  <a:pt x="366856" y="788109"/>
                </a:cubicBezTo>
                <a:cubicBezTo>
                  <a:pt x="362203" y="783456"/>
                  <a:pt x="355905" y="780808"/>
                  <a:pt x="350429" y="777158"/>
                </a:cubicBezTo>
                <a:cubicBezTo>
                  <a:pt x="346779" y="771682"/>
                  <a:pt x="344954" y="764381"/>
                  <a:pt x="339478" y="760731"/>
                </a:cubicBezTo>
                <a:cubicBezTo>
                  <a:pt x="333217" y="756557"/>
                  <a:pt x="324973" y="756643"/>
                  <a:pt x="317577" y="755256"/>
                </a:cubicBezTo>
                <a:cubicBezTo>
                  <a:pt x="295753" y="751164"/>
                  <a:pt x="273773" y="747955"/>
                  <a:pt x="251871" y="744305"/>
                </a:cubicBezTo>
                <a:cubicBezTo>
                  <a:pt x="211718" y="746130"/>
                  <a:pt x="171319" y="744991"/>
                  <a:pt x="131411" y="749780"/>
                </a:cubicBezTo>
                <a:cubicBezTo>
                  <a:pt x="124877" y="750564"/>
                  <a:pt x="121453" y="759518"/>
                  <a:pt x="114985" y="760731"/>
                </a:cubicBezTo>
                <a:cubicBezTo>
                  <a:pt x="91596" y="765117"/>
                  <a:pt x="67531" y="764382"/>
                  <a:pt x="43804" y="766207"/>
                </a:cubicBezTo>
                <a:cubicBezTo>
                  <a:pt x="34233" y="769397"/>
                  <a:pt x="14731" y="779163"/>
                  <a:pt x="5476" y="766207"/>
                </a:cubicBezTo>
                <a:cubicBezTo>
                  <a:pt x="-977" y="757173"/>
                  <a:pt x="1825" y="744305"/>
                  <a:pt x="0" y="733354"/>
                </a:cubicBezTo>
                <a:cubicBezTo>
                  <a:pt x="1825" y="669474"/>
                  <a:pt x="-1214" y="605268"/>
                  <a:pt x="5476" y="541713"/>
                </a:cubicBezTo>
                <a:cubicBezTo>
                  <a:pt x="6287" y="534012"/>
                  <a:pt x="16863" y="531166"/>
                  <a:pt x="21902" y="525287"/>
                </a:cubicBezTo>
                <a:cubicBezTo>
                  <a:pt x="27841" y="518358"/>
                  <a:pt x="33025" y="510811"/>
                  <a:pt x="38329" y="503385"/>
                </a:cubicBezTo>
                <a:cubicBezTo>
                  <a:pt x="42154" y="498030"/>
                  <a:pt x="44627" y="491612"/>
                  <a:pt x="49280" y="486959"/>
                </a:cubicBezTo>
                <a:cubicBezTo>
                  <a:pt x="53933" y="482306"/>
                  <a:pt x="60231" y="479658"/>
                  <a:pt x="65706" y="476008"/>
                </a:cubicBezTo>
                <a:lnTo>
                  <a:pt x="98559" y="426729"/>
                </a:lnTo>
                <a:lnTo>
                  <a:pt x="109509" y="410303"/>
                </a:lnTo>
                <a:cubicBezTo>
                  <a:pt x="122768" y="357270"/>
                  <a:pt x="115702" y="398175"/>
                  <a:pt x="98559" y="295318"/>
                </a:cubicBezTo>
                <a:cubicBezTo>
                  <a:pt x="88178" y="233034"/>
                  <a:pt x="100383" y="163907"/>
                  <a:pt x="109509" y="136530"/>
                </a:cubicBezTo>
                <a:close/>
              </a:path>
            </a:pathLst>
          </a:custGeom>
          <a:solidFill>
            <a:srgbClr val="AED36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ED36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7FE87D-1745-47ED-96BD-310354E921FB}"/>
              </a:ext>
            </a:extLst>
          </p:cNvPr>
          <p:cNvGrpSpPr/>
          <p:nvPr/>
        </p:nvGrpSpPr>
        <p:grpSpPr>
          <a:xfrm>
            <a:off x="101110" y="3478802"/>
            <a:ext cx="6993122" cy="2848270"/>
            <a:chOff x="101110" y="3478802"/>
            <a:chExt cx="6993122" cy="2848270"/>
          </a:xfrm>
        </p:grpSpPr>
        <p:pic>
          <p:nvPicPr>
            <p:cNvPr id="18" name="image68.jpg" descr="Káº¿t quáº£ hÃ¬nh áº£nh cho meadow south america">
              <a:extLst>
                <a:ext uri="{FF2B5EF4-FFF2-40B4-BE49-F238E27FC236}">
                  <a16:creationId xmlns:a16="http://schemas.microsoft.com/office/drawing/2014/main" id="{B7FF8958-8BA8-4664-A83A-2A1B60B6BC1F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711168" y="3478803"/>
              <a:ext cx="3383064" cy="2356162"/>
            </a:xfrm>
            <a:prstGeom prst="rect">
              <a:avLst/>
            </a:prstGeom>
            <a:ln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47E2FF-17C0-4BBF-9ACF-E544FF1ED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10" y="3478802"/>
              <a:ext cx="3498828" cy="235616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54CD66-BB18-4AC2-8781-B6CEDD62C43E}"/>
                </a:ext>
              </a:extLst>
            </p:cNvPr>
            <p:cNvSpPr txBox="1"/>
            <p:nvPr/>
          </p:nvSpPr>
          <p:spPr>
            <a:xfrm>
              <a:off x="659876" y="5957740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 cận nhiệt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99D743-0948-49BB-8485-06199C50479F}"/>
                </a:ext>
              </a:extLst>
            </p:cNvPr>
            <p:cNvSpPr txBox="1"/>
            <p:nvPr/>
          </p:nvSpPr>
          <p:spPr>
            <a:xfrm>
              <a:off x="4403459" y="5889006"/>
              <a:ext cx="199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FE2D86-E869-46A3-A3C4-038F21005086}"/>
              </a:ext>
            </a:extLst>
          </p:cNvPr>
          <p:cNvGrpSpPr/>
          <p:nvPr/>
        </p:nvGrpSpPr>
        <p:grpSpPr>
          <a:xfrm>
            <a:off x="2073897" y="3438964"/>
            <a:ext cx="3967526" cy="2893402"/>
            <a:chOff x="2073897" y="3438964"/>
            <a:chExt cx="3967526" cy="289340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D433242-7072-4623-B8AA-45EE1D6A0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96" t="4315" b="10559"/>
            <a:stretch/>
          </p:blipFill>
          <p:spPr>
            <a:xfrm>
              <a:off x="2073897" y="3438964"/>
              <a:ext cx="3967526" cy="257571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3AFAD0-251F-4EDB-BD93-E31E74C9C0AC}"/>
                </a:ext>
              </a:extLst>
            </p:cNvPr>
            <p:cNvSpPr txBox="1"/>
            <p:nvPr/>
          </p:nvSpPr>
          <p:spPr>
            <a:xfrm>
              <a:off x="2876200" y="5963034"/>
              <a:ext cx="2497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nguyên Pam-pa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83C08F0-F76A-491B-9CE6-08F200D3EE51}"/>
              </a:ext>
            </a:extLst>
          </p:cNvPr>
          <p:cNvSpPr/>
          <p:nvPr/>
        </p:nvSpPr>
        <p:spPr>
          <a:xfrm>
            <a:off x="24499" y="3510667"/>
            <a:ext cx="66579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mưa ít có cảnh quan bán hoang mạc và hoang mạc. 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4FC9C5-CD34-4980-825D-BD0E0F3C652E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C7EA6-66DA-4DF8-A479-14A303012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8D92E7-DFB7-4B3C-904D-B6E0604382D2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6D341F-0C58-4BE6-B961-0BC2C402EDAD}"/>
              </a:ext>
            </a:extLst>
          </p:cNvPr>
          <p:cNvSpPr/>
          <p:nvPr/>
        </p:nvSpPr>
        <p:spPr>
          <a:xfrm>
            <a:off x="355234" y="1261658"/>
            <a:ext cx="2973891" cy="461665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vi-VN" b="1">
                <a:solidFill>
                  <a:srgbClr val="FFFF00"/>
                </a:solidFill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khí hậu </a:t>
            </a: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đới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FF778-5E41-437B-9C85-3875C63BC15E}"/>
              </a:ext>
            </a:extLst>
          </p:cNvPr>
          <p:cNvSpPr/>
          <p:nvPr/>
        </p:nvSpPr>
        <p:spPr>
          <a:xfrm>
            <a:off x="174804" y="187915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 mẻ quanh năm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28591B7-9A8C-4D4B-A00F-2F8FF21820F5}"/>
              </a:ext>
            </a:extLst>
          </p:cNvPr>
          <p:cNvSpPr/>
          <p:nvPr/>
        </p:nvSpPr>
        <p:spPr>
          <a:xfrm>
            <a:off x="9620364" y="5362820"/>
            <a:ext cx="494597" cy="856567"/>
          </a:xfrm>
          <a:custGeom>
            <a:avLst/>
            <a:gdLst>
              <a:gd name="connsiteX0" fmla="*/ 76656 w 494597"/>
              <a:gd name="connsiteY0" fmla="*/ 14071 h 856567"/>
              <a:gd name="connsiteX1" fmla="*/ 312101 w 494597"/>
              <a:gd name="connsiteY1" fmla="*/ 14071 h 856567"/>
              <a:gd name="connsiteX2" fmla="*/ 328527 w 494597"/>
              <a:gd name="connsiteY2" fmla="*/ 19546 h 856567"/>
              <a:gd name="connsiteX3" fmla="*/ 350429 w 494597"/>
              <a:gd name="connsiteY3" fmla="*/ 25022 h 856567"/>
              <a:gd name="connsiteX4" fmla="*/ 438036 w 494597"/>
              <a:gd name="connsiteY4" fmla="*/ 30497 h 856567"/>
              <a:gd name="connsiteX5" fmla="*/ 487315 w 494597"/>
              <a:gd name="connsiteY5" fmla="*/ 68826 h 856567"/>
              <a:gd name="connsiteX6" fmla="*/ 487315 w 494597"/>
              <a:gd name="connsiteY6" fmla="*/ 194761 h 856567"/>
              <a:gd name="connsiteX7" fmla="*/ 465413 w 494597"/>
              <a:gd name="connsiteY7" fmla="*/ 249515 h 856567"/>
              <a:gd name="connsiteX8" fmla="*/ 448987 w 494597"/>
              <a:gd name="connsiteY8" fmla="*/ 260466 h 856567"/>
              <a:gd name="connsiteX9" fmla="*/ 432561 w 494597"/>
              <a:gd name="connsiteY9" fmla="*/ 276893 h 856567"/>
              <a:gd name="connsiteX10" fmla="*/ 377806 w 494597"/>
              <a:gd name="connsiteY10" fmla="*/ 293319 h 856567"/>
              <a:gd name="connsiteX11" fmla="*/ 361380 w 494597"/>
              <a:gd name="connsiteY11" fmla="*/ 304270 h 856567"/>
              <a:gd name="connsiteX12" fmla="*/ 377806 w 494597"/>
              <a:gd name="connsiteY12" fmla="*/ 359024 h 856567"/>
              <a:gd name="connsiteX13" fmla="*/ 394232 w 494597"/>
              <a:gd name="connsiteY13" fmla="*/ 364500 h 856567"/>
              <a:gd name="connsiteX14" fmla="*/ 410659 w 494597"/>
              <a:gd name="connsiteY14" fmla="*/ 375451 h 856567"/>
              <a:gd name="connsiteX15" fmla="*/ 432561 w 494597"/>
              <a:gd name="connsiteY15" fmla="*/ 424730 h 856567"/>
              <a:gd name="connsiteX16" fmla="*/ 416134 w 494597"/>
              <a:gd name="connsiteY16" fmla="*/ 435681 h 856567"/>
              <a:gd name="connsiteX17" fmla="*/ 383282 w 494597"/>
              <a:gd name="connsiteY17" fmla="*/ 457582 h 856567"/>
              <a:gd name="connsiteX18" fmla="*/ 361380 w 494597"/>
              <a:gd name="connsiteY18" fmla="*/ 490435 h 856567"/>
              <a:gd name="connsiteX19" fmla="*/ 339478 w 494597"/>
              <a:gd name="connsiteY19" fmla="*/ 517812 h 856567"/>
              <a:gd name="connsiteX20" fmla="*/ 328527 w 494597"/>
              <a:gd name="connsiteY20" fmla="*/ 534239 h 856567"/>
              <a:gd name="connsiteX21" fmla="*/ 312101 w 494597"/>
              <a:gd name="connsiteY21" fmla="*/ 545190 h 856567"/>
              <a:gd name="connsiteX22" fmla="*/ 306625 w 494597"/>
              <a:gd name="connsiteY22" fmla="*/ 676600 h 856567"/>
              <a:gd name="connsiteX23" fmla="*/ 312101 w 494597"/>
              <a:gd name="connsiteY23" fmla="*/ 693027 h 856567"/>
              <a:gd name="connsiteX24" fmla="*/ 317576 w 494597"/>
              <a:gd name="connsiteY24" fmla="*/ 714929 h 856567"/>
              <a:gd name="connsiteX25" fmla="*/ 339478 w 494597"/>
              <a:gd name="connsiteY25" fmla="*/ 725879 h 856567"/>
              <a:gd name="connsiteX26" fmla="*/ 361380 w 494597"/>
              <a:gd name="connsiteY26" fmla="*/ 742306 h 856567"/>
              <a:gd name="connsiteX27" fmla="*/ 377806 w 494597"/>
              <a:gd name="connsiteY27" fmla="*/ 753257 h 856567"/>
              <a:gd name="connsiteX28" fmla="*/ 399708 w 494597"/>
              <a:gd name="connsiteY28" fmla="*/ 769683 h 856567"/>
              <a:gd name="connsiteX29" fmla="*/ 421610 w 494597"/>
              <a:gd name="connsiteY29" fmla="*/ 775158 h 856567"/>
              <a:gd name="connsiteX30" fmla="*/ 481840 w 494597"/>
              <a:gd name="connsiteY30" fmla="*/ 786109 h 856567"/>
              <a:gd name="connsiteX31" fmla="*/ 383282 w 494597"/>
              <a:gd name="connsiteY31" fmla="*/ 802536 h 856567"/>
              <a:gd name="connsiteX32" fmla="*/ 350429 w 494597"/>
              <a:gd name="connsiteY32" fmla="*/ 824437 h 856567"/>
              <a:gd name="connsiteX33" fmla="*/ 229969 w 494597"/>
              <a:gd name="connsiteY33" fmla="*/ 835388 h 856567"/>
              <a:gd name="connsiteX34" fmla="*/ 219018 w 494597"/>
              <a:gd name="connsiteY34" fmla="*/ 818962 h 856567"/>
              <a:gd name="connsiteX35" fmla="*/ 202592 w 494597"/>
              <a:gd name="connsiteY35" fmla="*/ 808011 h 856567"/>
              <a:gd name="connsiteX36" fmla="*/ 175214 w 494597"/>
              <a:gd name="connsiteY36" fmla="*/ 775158 h 856567"/>
              <a:gd name="connsiteX37" fmla="*/ 164264 w 494597"/>
              <a:gd name="connsiteY37" fmla="*/ 758732 h 856567"/>
              <a:gd name="connsiteX38" fmla="*/ 142362 w 494597"/>
              <a:gd name="connsiteY38" fmla="*/ 747781 h 856567"/>
              <a:gd name="connsiteX39" fmla="*/ 114985 w 494597"/>
              <a:gd name="connsiteY39" fmla="*/ 731355 h 856567"/>
              <a:gd name="connsiteX40" fmla="*/ 60230 w 494597"/>
              <a:gd name="connsiteY40" fmla="*/ 703978 h 856567"/>
              <a:gd name="connsiteX41" fmla="*/ 54755 w 494597"/>
              <a:gd name="connsiteY41" fmla="*/ 665649 h 856567"/>
              <a:gd name="connsiteX42" fmla="*/ 32853 w 494597"/>
              <a:gd name="connsiteY42" fmla="*/ 632797 h 856567"/>
              <a:gd name="connsiteX43" fmla="*/ 27377 w 494597"/>
              <a:gd name="connsiteY43" fmla="*/ 588993 h 856567"/>
              <a:gd name="connsiteX44" fmla="*/ 10951 w 494597"/>
              <a:gd name="connsiteY44" fmla="*/ 528763 h 856567"/>
              <a:gd name="connsiteX45" fmla="*/ 0 w 494597"/>
              <a:gd name="connsiteY45" fmla="*/ 452107 h 856567"/>
              <a:gd name="connsiteX46" fmla="*/ 5476 w 494597"/>
              <a:gd name="connsiteY46" fmla="*/ 419254 h 856567"/>
              <a:gd name="connsiteX47" fmla="*/ 49279 w 494597"/>
              <a:gd name="connsiteY47" fmla="*/ 402828 h 856567"/>
              <a:gd name="connsiteX48" fmla="*/ 49279 w 494597"/>
              <a:gd name="connsiteY48" fmla="*/ 369975 h 856567"/>
              <a:gd name="connsiteX49" fmla="*/ 21902 w 494597"/>
              <a:gd name="connsiteY49" fmla="*/ 364500 h 856567"/>
              <a:gd name="connsiteX50" fmla="*/ 10951 w 494597"/>
              <a:gd name="connsiteY50" fmla="*/ 348073 h 856567"/>
              <a:gd name="connsiteX51" fmla="*/ 32853 w 494597"/>
              <a:gd name="connsiteY51" fmla="*/ 309745 h 856567"/>
              <a:gd name="connsiteX52" fmla="*/ 93083 w 494597"/>
              <a:gd name="connsiteY52" fmla="*/ 293319 h 856567"/>
              <a:gd name="connsiteX53" fmla="*/ 104034 w 494597"/>
              <a:gd name="connsiteY53" fmla="*/ 216663 h 856567"/>
              <a:gd name="connsiteX54" fmla="*/ 98558 w 494597"/>
              <a:gd name="connsiteY54" fmla="*/ 178334 h 856567"/>
              <a:gd name="connsiteX55" fmla="*/ 76656 w 494597"/>
              <a:gd name="connsiteY55" fmla="*/ 172859 h 856567"/>
              <a:gd name="connsiteX56" fmla="*/ 76656 w 494597"/>
              <a:gd name="connsiteY56" fmla="*/ 14071 h 85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4597" h="856567">
                <a:moveTo>
                  <a:pt x="76656" y="14071"/>
                </a:moveTo>
                <a:cubicBezTo>
                  <a:pt x="115897" y="-12394"/>
                  <a:pt x="188479" y="4915"/>
                  <a:pt x="312101" y="14071"/>
                </a:cubicBezTo>
                <a:cubicBezTo>
                  <a:pt x="317857" y="14497"/>
                  <a:pt x="322978" y="17960"/>
                  <a:pt x="328527" y="19546"/>
                </a:cubicBezTo>
                <a:cubicBezTo>
                  <a:pt x="335763" y="21613"/>
                  <a:pt x="342941" y="24273"/>
                  <a:pt x="350429" y="25022"/>
                </a:cubicBezTo>
                <a:cubicBezTo>
                  <a:pt x="379543" y="27933"/>
                  <a:pt x="408834" y="28672"/>
                  <a:pt x="438036" y="30497"/>
                </a:cubicBezTo>
                <a:cubicBezTo>
                  <a:pt x="480985" y="44813"/>
                  <a:pt x="464950" y="31550"/>
                  <a:pt x="487315" y="68826"/>
                </a:cubicBezTo>
                <a:cubicBezTo>
                  <a:pt x="496405" y="123368"/>
                  <a:pt x="497626" y="115704"/>
                  <a:pt x="487315" y="194761"/>
                </a:cubicBezTo>
                <a:cubicBezTo>
                  <a:pt x="486367" y="202027"/>
                  <a:pt x="472628" y="240857"/>
                  <a:pt x="465413" y="249515"/>
                </a:cubicBezTo>
                <a:cubicBezTo>
                  <a:pt x="461200" y="254570"/>
                  <a:pt x="454042" y="256253"/>
                  <a:pt x="448987" y="260466"/>
                </a:cubicBezTo>
                <a:cubicBezTo>
                  <a:pt x="443038" y="265423"/>
                  <a:pt x="439330" y="273132"/>
                  <a:pt x="432561" y="276893"/>
                </a:cubicBezTo>
                <a:cubicBezTo>
                  <a:pt x="421660" y="282949"/>
                  <a:pt x="391941" y="289785"/>
                  <a:pt x="377806" y="293319"/>
                </a:cubicBezTo>
                <a:cubicBezTo>
                  <a:pt x="372331" y="296969"/>
                  <a:pt x="362808" y="297846"/>
                  <a:pt x="361380" y="304270"/>
                </a:cubicBezTo>
                <a:cubicBezTo>
                  <a:pt x="358577" y="316886"/>
                  <a:pt x="364392" y="348292"/>
                  <a:pt x="377806" y="359024"/>
                </a:cubicBezTo>
                <a:cubicBezTo>
                  <a:pt x="382313" y="362630"/>
                  <a:pt x="389070" y="361919"/>
                  <a:pt x="394232" y="364500"/>
                </a:cubicBezTo>
                <a:cubicBezTo>
                  <a:pt x="400118" y="367443"/>
                  <a:pt x="405183" y="371801"/>
                  <a:pt x="410659" y="375451"/>
                </a:cubicBezTo>
                <a:cubicBezTo>
                  <a:pt x="420141" y="388093"/>
                  <a:pt x="438072" y="405440"/>
                  <a:pt x="432561" y="424730"/>
                </a:cubicBezTo>
                <a:cubicBezTo>
                  <a:pt x="430753" y="431058"/>
                  <a:pt x="421190" y="431468"/>
                  <a:pt x="416134" y="435681"/>
                </a:cubicBezTo>
                <a:cubicBezTo>
                  <a:pt x="388791" y="458467"/>
                  <a:pt x="412149" y="447960"/>
                  <a:pt x="383282" y="457582"/>
                </a:cubicBezTo>
                <a:cubicBezTo>
                  <a:pt x="337964" y="502900"/>
                  <a:pt x="387795" y="448171"/>
                  <a:pt x="361380" y="490435"/>
                </a:cubicBezTo>
                <a:cubicBezTo>
                  <a:pt x="355186" y="500345"/>
                  <a:pt x="346490" y="508463"/>
                  <a:pt x="339478" y="517812"/>
                </a:cubicBezTo>
                <a:cubicBezTo>
                  <a:pt x="335529" y="523077"/>
                  <a:pt x="333180" y="529586"/>
                  <a:pt x="328527" y="534239"/>
                </a:cubicBezTo>
                <a:cubicBezTo>
                  <a:pt x="323874" y="538892"/>
                  <a:pt x="317576" y="541540"/>
                  <a:pt x="312101" y="545190"/>
                </a:cubicBezTo>
                <a:cubicBezTo>
                  <a:pt x="291937" y="605681"/>
                  <a:pt x="297112" y="576711"/>
                  <a:pt x="306625" y="676600"/>
                </a:cubicBezTo>
                <a:cubicBezTo>
                  <a:pt x="307172" y="682346"/>
                  <a:pt x="310515" y="687477"/>
                  <a:pt x="312101" y="693027"/>
                </a:cubicBezTo>
                <a:cubicBezTo>
                  <a:pt x="314168" y="700263"/>
                  <a:pt x="312758" y="709148"/>
                  <a:pt x="317576" y="714929"/>
                </a:cubicBezTo>
                <a:cubicBezTo>
                  <a:pt x="322801" y="721199"/>
                  <a:pt x="332556" y="721553"/>
                  <a:pt x="339478" y="725879"/>
                </a:cubicBezTo>
                <a:cubicBezTo>
                  <a:pt x="347217" y="730716"/>
                  <a:pt x="353954" y="737002"/>
                  <a:pt x="361380" y="742306"/>
                </a:cubicBezTo>
                <a:cubicBezTo>
                  <a:pt x="366735" y="746131"/>
                  <a:pt x="372451" y="749432"/>
                  <a:pt x="377806" y="753257"/>
                </a:cubicBezTo>
                <a:cubicBezTo>
                  <a:pt x="385232" y="758561"/>
                  <a:pt x="391546" y="765602"/>
                  <a:pt x="399708" y="769683"/>
                </a:cubicBezTo>
                <a:cubicBezTo>
                  <a:pt x="406439" y="773048"/>
                  <a:pt x="414374" y="773091"/>
                  <a:pt x="421610" y="775158"/>
                </a:cubicBezTo>
                <a:cubicBezTo>
                  <a:pt x="461005" y="786414"/>
                  <a:pt x="409339" y="777047"/>
                  <a:pt x="481840" y="786109"/>
                </a:cubicBezTo>
                <a:cubicBezTo>
                  <a:pt x="434074" y="817952"/>
                  <a:pt x="507458" y="772970"/>
                  <a:pt x="383282" y="802536"/>
                </a:cubicBezTo>
                <a:cubicBezTo>
                  <a:pt x="370479" y="805584"/>
                  <a:pt x="350429" y="824437"/>
                  <a:pt x="350429" y="824437"/>
                </a:cubicBezTo>
                <a:cubicBezTo>
                  <a:pt x="333541" y="875098"/>
                  <a:pt x="345913" y="855552"/>
                  <a:pt x="229969" y="835388"/>
                </a:cubicBezTo>
                <a:cubicBezTo>
                  <a:pt x="223486" y="834260"/>
                  <a:pt x="223671" y="823615"/>
                  <a:pt x="219018" y="818962"/>
                </a:cubicBezTo>
                <a:cubicBezTo>
                  <a:pt x="214365" y="814309"/>
                  <a:pt x="208067" y="811661"/>
                  <a:pt x="202592" y="808011"/>
                </a:cubicBezTo>
                <a:cubicBezTo>
                  <a:pt x="175399" y="767223"/>
                  <a:pt x="210352" y="817325"/>
                  <a:pt x="175214" y="775158"/>
                </a:cubicBezTo>
                <a:cubicBezTo>
                  <a:pt x="171001" y="770103"/>
                  <a:pt x="169319" y="762945"/>
                  <a:pt x="164264" y="758732"/>
                </a:cubicBezTo>
                <a:cubicBezTo>
                  <a:pt x="157994" y="753507"/>
                  <a:pt x="149497" y="751745"/>
                  <a:pt x="142362" y="747781"/>
                </a:cubicBezTo>
                <a:cubicBezTo>
                  <a:pt x="133059" y="742613"/>
                  <a:pt x="123963" y="737069"/>
                  <a:pt x="114985" y="731355"/>
                </a:cubicBezTo>
                <a:cubicBezTo>
                  <a:pt x="72803" y="704512"/>
                  <a:pt x="96655" y="713083"/>
                  <a:pt x="60230" y="703978"/>
                </a:cubicBezTo>
                <a:cubicBezTo>
                  <a:pt x="58405" y="691202"/>
                  <a:pt x="59388" y="677695"/>
                  <a:pt x="54755" y="665649"/>
                </a:cubicBezTo>
                <a:cubicBezTo>
                  <a:pt x="50030" y="653365"/>
                  <a:pt x="32853" y="632797"/>
                  <a:pt x="32853" y="632797"/>
                </a:cubicBezTo>
                <a:cubicBezTo>
                  <a:pt x="31028" y="618196"/>
                  <a:pt x="29796" y="603508"/>
                  <a:pt x="27377" y="588993"/>
                </a:cubicBezTo>
                <a:cubicBezTo>
                  <a:pt x="23925" y="568280"/>
                  <a:pt x="14403" y="549476"/>
                  <a:pt x="10951" y="528763"/>
                </a:cubicBezTo>
                <a:cubicBezTo>
                  <a:pt x="6708" y="503303"/>
                  <a:pt x="0" y="452107"/>
                  <a:pt x="0" y="452107"/>
                </a:cubicBezTo>
                <a:cubicBezTo>
                  <a:pt x="1825" y="441156"/>
                  <a:pt x="-1185" y="428136"/>
                  <a:pt x="5476" y="419254"/>
                </a:cubicBezTo>
                <a:cubicBezTo>
                  <a:pt x="7659" y="416343"/>
                  <a:pt x="41469" y="405431"/>
                  <a:pt x="49279" y="402828"/>
                </a:cubicBezTo>
                <a:cubicBezTo>
                  <a:pt x="51934" y="394863"/>
                  <a:pt x="61227" y="377940"/>
                  <a:pt x="49279" y="369975"/>
                </a:cubicBezTo>
                <a:cubicBezTo>
                  <a:pt x="41536" y="364813"/>
                  <a:pt x="31028" y="366325"/>
                  <a:pt x="21902" y="364500"/>
                </a:cubicBezTo>
                <a:cubicBezTo>
                  <a:pt x="18252" y="359024"/>
                  <a:pt x="11767" y="354603"/>
                  <a:pt x="10951" y="348073"/>
                </a:cubicBezTo>
                <a:cubicBezTo>
                  <a:pt x="8200" y="326067"/>
                  <a:pt x="15412" y="317497"/>
                  <a:pt x="32853" y="309745"/>
                </a:cubicBezTo>
                <a:cubicBezTo>
                  <a:pt x="55591" y="299639"/>
                  <a:pt x="69659" y="298003"/>
                  <a:pt x="93083" y="293319"/>
                </a:cubicBezTo>
                <a:cubicBezTo>
                  <a:pt x="103215" y="262920"/>
                  <a:pt x="104034" y="264644"/>
                  <a:pt x="104034" y="216663"/>
                </a:cubicBezTo>
                <a:cubicBezTo>
                  <a:pt x="104034" y="203757"/>
                  <a:pt x="105398" y="189278"/>
                  <a:pt x="98558" y="178334"/>
                </a:cubicBezTo>
                <a:cubicBezTo>
                  <a:pt x="94570" y="171953"/>
                  <a:pt x="83957" y="174684"/>
                  <a:pt x="76656" y="172859"/>
                </a:cubicBezTo>
                <a:cubicBezTo>
                  <a:pt x="60215" y="123534"/>
                  <a:pt x="37415" y="40536"/>
                  <a:pt x="76656" y="14071"/>
                </a:cubicBezTo>
                <a:close/>
              </a:path>
            </a:pathLst>
          </a:custGeom>
          <a:solidFill>
            <a:srgbClr val="7FC7C8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C7C8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67FFBC-8CC4-449A-BC49-5C3B7F228C4E}"/>
              </a:ext>
            </a:extLst>
          </p:cNvPr>
          <p:cNvSpPr/>
          <p:nvPr/>
        </p:nvSpPr>
        <p:spPr>
          <a:xfrm>
            <a:off x="102739" y="2287117"/>
            <a:ext cx="6340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quan điển hình là rừng hỗn hợp và bán hoang mạc.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137B72-4E9C-4E8F-8A7B-5EEE487E7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8" y="2795735"/>
            <a:ext cx="3571574" cy="25754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5B59B89-1D2B-420B-ABF4-F8B51E78ED14}"/>
              </a:ext>
            </a:extLst>
          </p:cNvPr>
          <p:cNvSpPr/>
          <p:nvPr/>
        </p:nvSpPr>
        <p:spPr>
          <a:xfrm>
            <a:off x="849787" y="5420535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  <a:cs typeface="Arial" panose="020B0604020202020204" pitchFamily="34" charset="0"/>
              </a:rPr>
              <a:t>R</a:t>
            </a:r>
            <a:r>
              <a:rPr lang="vi-VN">
                <a:solidFill>
                  <a:srgbClr val="3333FF"/>
                </a:solidFill>
                <a:cs typeface="Arial" panose="020B0604020202020204" pitchFamily="34" charset="0"/>
              </a:rPr>
              <a:t>ừng hỗn hợp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58DCDB-230C-4DC8-BD08-BAB2E41179D4}"/>
              </a:ext>
            </a:extLst>
          </p:cNvPr>
          <p:cNvSpPr/>
          <p:nvPr/>
        </p:nvSpPr>
        <p:spPr>
          <a:xfrm>
            <a:off x="4599201" y="5420535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 </a:t>
            </a: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mạc.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id="{8FDF5F4F-D989-413E-86C6-C57996D8B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96" y="2787409"/>
            <a:ext cx="3610805" cy="2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0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94483" y="3965492"/>
            <a:ext cx="4683211" cy="1445739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427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47695" y="1577499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593909" y="1607519"/>
            <a:ext cx="10334013" cy="95410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Có 6 hình ảnh, quan sát hình ảnh và </a:t>
            </a:r>
            <a:r>
              <a:rPr lang="en-US" sz="2800">
                <a:solidFill>
                  <a:srgbClr val="1C11AF"/>
                </a:solidFill>
                <a:cs typeface="Arial" panose="020B0604020202020204" pitchFamily="34" charset="0"/>
              </a:rPr>
              <a:t>chọn các địa danh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1C11AF"/>
                </a:solidFill>
                <a:cs typeface="Arial" panose="020B0604020202020204" pitchFamily="34" charset="0"/>
              </a:rPr>
              <a:t>tương ứng sau đây sao cho đúng với nội dung bức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3828849" y="5042118"/>
            <a:ext cx="4312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b="1" dirty="0">
              <a:latin typeface="#9Slide03 SFU Futura_12" panose="00000400000000000000" pitchFamily="2" charset="0"/>
            </a:endParaRPr>
          </a:p>
        </p:txBody>
      </p:sp>
      <p:pic>
        <p:nvPicPr>
          <p:cNvPr id="18" name="Picture 4" descr="Sit Down Icons - Download Free Vector Icons | Noun Pro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14" y="5584315"/>
            <a:ext cx="1214176" cy="12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lbum Ả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061"/>
          <a:stretch/>
        </p:blipFill>
        <p:spPr bwMode="auto">
          <a:xfrm>
            <a:off x="10489324" y="2714757"/>
            <a:ext cx="1288370" cy="10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F8FDE8-D8CD-48E4-A108-8574540B5A08}"/>
              </a:ext>
            </a:extLst>
          </p:cNvPr>
          <p:cNvSpPr/>
          <p:nvPr/>
        </p:nvSpPr>
        <p:spPr>
          <a:xfrm>
            <a:off x="1459177" y="3059668"/>
            <a:ext cx="4262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Sông và rừng Amazon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D416A-78A5-4750-A9E4-19A4EE08A71A}"/>
              </a:ext>
            </a:extLst>
          </p:cNvPr>
          <p:cNvSpPr/>
          <p:nvPr/>
        </p:nvSpPr>
        <p:spPr>
          <a:xfrm>
            <a:off x="6702719" y="3049011"/>
            <a:ext cx="2805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Biển Ca-Ri-Bê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8D4505-98C3-41C9-B443-9CDF7DA0403A}"/>
              </a:ext>
            </a:extLst>
          </p:cNvPr>
          <p:cNvSpPr/>
          <p:nvPr/>
        </p:nvSpPr>
        <p:spPr>
          <a:xfrm>
            <a:off x="1525936" y="3956136"/>
            <a:ext cx="3098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Eo đất Trung Mĩ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A47B0B-6C66-49B3-85E3-A719B3DB10E5}"/>
              </a:ext>
            </a:extLst>
          </p:cNvPr>
          <p:cNvSpPr/>
          <p:nvPr/>
        </p:nvSpPr>
        <p:spPr>
          <a:xfrm>
            <a:off x="6889301" y="5011340"/>
            <a:ext cx="1962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Núi Anđét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63D12E-6698-4A63-B9EC-35855AC47008}"/>
              </a:ext>
            </a:extLst>
          </p:cNvPr>
          <p:cNvSpPr/>
          <p:nvPr/>
        </p:nvSpPr>
        <p:spPr>
          <a:xfrm>
            <a:off x="1416633" y="4911169"/>
            <a:ext cx="4397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Hoang mạc A-ta-ca-ma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61EACF-59EF-4ECE-BCA4-D626B681174E}"/>
              </a:ext>
            </a:extLst>
          </p:cNvPr>
          <p:cNvSpPr/>
          <p:nvPr/>
        </p:nvSpPr>
        <p:spPr>
          <a:xfrm>
            <a:off x="6037134" y="3909831"/>
            <a:ext cx="3783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Cao nguyên Bra xin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9AD2C2-924F-4DAF-A7A2-9A3F012BE7FF}"/>
              </a:ext>
            </a:extLst>
          </p:cNvPr>
          <p:cNvSpPr/>
          <p:nvPr/>
        </p:nvSpPr>
        <p:spPr>
          <a:xfrm>
            <a:off x="475612" y="2238927"/>
            <a:ext cx="3822365" cy="2609910"/>
          </a:xfrm>
          <a:prstGeom prst="roundRect">
            <a:avLst/>
          </a:prstGeom>
          <a:solidFill>
            <a:srgbClr val="7FC7C8">
              <a:alpha val="2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B8416-E1E3-49B5-8EDC-5F2DCC941AF2}"/>
              </a:ext>
            </a:extLst>
          </p:cNvPr>
          <p:cNvSpPr txBox="1"/>
          <p:nvPr/>
        </p:nvSpPr>
        <p:spPr>
          <a:xfrm>
            <a:off x="742042" y="2535149"/>
            <a:ext cx="359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 mạc A-ta-ca-ma nằm ở phía tây của dãy An-đét, từ 22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N- 27</a:t>
            </a:r>
            <a:r>
              <a:rPr lang="en-US" sz="2000" baseline="30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L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ở đây rất thấp có n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nhiều năm liền không m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A-ta-ca-ma đ</a:t>
            </a:r>
            <a:r>
              <a:rPr lang="vi-V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coi là hoang mạc khô cằn nhất thế giới.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C85A3C-2902-443C-83AF-74CA2AAE213A}"/>
              </a:ext>
            </a:extLst>
          </p:cNvPr>
          <p:cNvGrpSpPr/>
          <p:nvPr/>
        </p:nvGrpSpPr>
        <p:grpSpPr>
          <a:xfrm>
            <a:off x="903089" y="1862289"/>
            <a:ext cx="2221871" cy="570054"/>
            <a:chOff x="9043639" y="1832792"/>
            <a:chExt cx="2221871" cy="57005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2F99BD-6705-4210-AFA8-BD790046F09E}"/>
                </a:ext>
              </a:extLst>
            </p:cNvPr>
            <p:cNvSpPr/>
            <p:nvPr/>
          </p:nvSpPr>
          <p:spPr>
            <a:xfrm>
              <a:off x="9043639" y="1832792"/>
              <a:ext cx="1773044" cy="570054"/>
            </a:xfrm>
            <a:prstGeom prst="round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E0AF93-3468-49C1-8CCE-0D232F51FA4F}"/>
                </a:ext>
              </a:extLst>
            </p:cNvPr>
            <p:cNvSpPr txBox="1"/>
            <p:nvPr/>
          </p:nvSpPr>
          <p:spPr>
            <a:xfrm>
              <a:off x="9113324" y="1908831"/>
              <a:ext cx="21521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1307BD-3114-4693-B671-F61CEF3276D3}"/>
              </a:ext>
            </a:extLst>
          </p:cNvPr>
          <p:cNvGrpSpPr/>
          <p:nvPr/>
        </p:nvGrpSpPr>
        <p:grpSpPr>
          <a:xfrm>
            <a:off x="4402220" y="1384164"/>
            <a:ext cx="7759200" cy="4446595"/>
            <a:chOff x="80108" y="1883459"/>
            <a:chExt cx="7759200" cy="44465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0E2F3-76CB-4E0B-9A8B-77F053278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935" r="5070"/>
            <a:stretch/>
          </p:blipFill>
          <p:spPr>
            <a:xfrm>
              <a:off x="80108" y="1883459"/>
              <a:ext cx="7759200" cy="44465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D01780-6C43-49D1-9A71-DD47090788DB}"/>
                </a:ext>
              </a:extLst>
            </p:cNvPr>
            <p:cNvSpPr txBox="1"/>
            <p:nvPr/>
          </p:nvSpPr>
          <p:spPr>
            <a:xfrm>
              <a:off x="2264726" y="5845495"/>
              <a:ext cx="48311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Hoang mạc A-ta-ca-ma ở Chi- Lê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911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BC590B-F8E8-4EDE-BE69-22AD625E6A62}"/>
              </a:ext>
            </a:extLst>
          </p:cNvPr>
          <p:cNvGrpSpPr/>
          <p:nvPr/>
        </p:nvGrpSpPr>
        <p:grpSpPr>
          <a:xfrm>
            <a:off x="102740" y="47528"/>
            <a:ext cx="8266895" cy="872949"/>
            <a:chOff x="1133367" y="2220084"/>
            <a:chExt cx="3864159" cy="914400"/>
          </a:xfrm>
          <a:solidFill>
            <a:srgbClr val="FCFEB0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34279200-8164-4C22-8C19-24942BEF5C1A}"/>
                </a:ext>
              </a:extLst>
            </p:cNvPr>
            <p:cNvSpPr/>
            <p:nvPr/>
          </p:nvSpPr>
          <p:spPr>
            <a:xfrm>
              <a:off x="1133367" y="2220084"/>
              <a:ext cx="386415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A98117-456C-40A6-B8EF-F112CCDD54A8}"/>
                </a:ext>
              </a:extLst>
            </p:cNvPr>
            <p:cNvSpPr txBox="1"/>
            <p:nvPr/>
          </p:nvSpPr>
          <p:spPr>
            <a:xfrm>
              <a:off x="1307657" y="2384346"/>
              <a:ext cx="1883135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D744C5-C9AC-43AF-B9F1-DE4CDA6EA76C}"/>
              </a:ext>
            </a:extLst>
          </p:cNvPr>
          <p:cNvSpPr txBox="1"/>
          <p:nvPr/>
        </p:nvSpPr>
        <p:spPr>
          <a:xfrm>
            <a:off x="1006667" y="236377"/>
            <a:ext cx="709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Bắc Nam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D2AFE6C-D5DF-4A61-9251-3CD314388F11}"/>
              </a:ext>
            </a:extLst>
          </p:cNvPr>
          <p:cNvSpPr/>
          <p:nvPr/>
        </p:nvSpPr>
        <p:spPr>
          <a:xfrm>
            <a:off x="55755" y="44604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049DFCC-5263-496F-8950-3E9813FF426E}"/>
              </a:ext>
            </a:extLst>
          </p:cNvPr>
          <p:cNvSpPr/>
          <p:nvPr/>
        </p:nvSpPr>
        <p:spPr>
          <a:xfrm rot="5400000">
            <a:off x="734611" y="383227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3" descr="book9">
            <a:extLst>
              <a:ext uri="{FF2B5EF4-FFF2-40B4-BE49-F238E27FC236}">
                <a16:creationId xmlns:a16="http://schemas.microsoft.com/office/drawing/2014/main" id="{EE3358AB-A7E0-41FC-ADCF-1E4CE7BB1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" y="1051615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EC5AF038-FFDF-4AB6-99C6-7D6F789A6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9" y="1913981"/>
            <a:ext cx="1199389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nhiên Trung và Nam Mĩ rất phong phú và đa dạng. </a:t>
            </a:r>
            <a:endParaRPr lang="en-US" sz="3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sự phân hóa theo chiều từ Bắc  Nam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Rừng mưa nhiệt đới, rừng thưa nhiệt đới, rừng nhiệt đới ẩm, xa van cây bụi, rung cận nhiệt thảo nguyên,hoang mạc và bán hoang mạc</a:t>
            </a:r>
          </a:p>
        </p:txBody>
      </p:sp>
    </p:spTree>
    <p:extLst>
      <p:ext uri="{BB962C8B-B14F-4D97-AF65-F5344CB8AC3E}">
        <p14:creationId xmlns:p14="http://schemas.microsoft.com/office/powerpoint/2010/main" val="23104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BC6094-137F-4983-B4D6-1AC29C0787C6}"/>
              </a:ext>
            </a:extLst>
          </p:cNvPr>
          <p:cNvGrpSpPr/>
          <p:nvPr/>
        </p:nvGrpSpPr>
        <p:grpSpPr>
          <a:xfrm>
            <a:off x="131513" y="29992"/>
            <a:ext cx="858778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9497D1D-D0C9-42C7-8078-47EE907B1038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672DCA-2C41-4312-BA19-EB17FF5CB717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14B36-0DFF-49D1-AEF5-1EFBB08A8ED6}"/>
              </a:ext>
            </a:extLst>
          </p:cNvPr>
          <p:cNvGrpSpPr/>
          <p:nvPr/>
        </p:nvGrpSpPr>
        <p:grpSpPr>
          <a:xfrm>
            <a:off x="70601" y="27068"/>
            <a:ext cx="1061586" cy="872947"/>
            <a:chOff x="3101140" y="2797566"/>
            <a:chExt cx="1061586" cy="872947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34C8874-DE06-4CA9-9116-DE20DED17338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C7A2BB9-ACAD-4065-9D2E-A207668DC900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BC0E53-BD8D-4DBB-9DC7-66ACACF8CE32}"/>
              </a:ext>
            </a:extLst>
          </p:cNvPr>
          <p:cNvSpPr txBox="1"/>
          <p:nvPr/>
        </p:nvSpPr>
        <p:spPr>
          <a:xfrm>
            <a:off x="649093" y="232974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đông - tây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D7EA3C-CAAA-4EFB-BC08-8CDB9AFA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708" y="949107"/>
            <a:ext cx="3950420" cy="577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8917A8-16D1-4CD3-A630-F439D51AD421}"/>
              </a:ext>
            </a:extLst>
          </p:cNvPr>
          <p:cNvSpPr/>
          <p:nvPr/>
        </p:nvSpPr>
        <p:spPr>
          <a:xfrm>
            <a:off x="172368" y="1826273"/>
            <a:ext cx="733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</a:rPr>
              <a:t>- Phía đông và các đảo có lượng mưa nhiều, thảm rừng mưa nhiệt đới phát triển.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1E6F7-C589-4652-9649-642599A24DC8}"/>
              </a:ext>
            </a:extLst>
          </p:cNvPr>
          <p:cNvSpPr/>
          <p:nvPr/>
        </p:nvSpPr>
        <p:spPr>
          <a:xfrm>
            <a:off x="632704" y="1102997"/>
            <a:ext cx="2132186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Trung Mỹ</a:t>
            </a:r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AC9E56-5B30-49D6-A1D0-6CAF1B524D5D}"/>
              </a:ext>
            </a:extLst>
          </p:cNvPr>
          <p:cNvSpPr/>
          <p:nvPr/>
        </p:nvSpPr>
        <p:spPr>
          <a:xfrm>
            <a:off x="172368" y="2884572"/>
            <a:ext cx="7339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</a:rPr>
              <a:t>- Phía tây khô hạn nên chủ yếu là xa van, rừng thưa.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C5484D-3A99-49DD-A447-F6DECAE232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14" r="5422" b="10968"/>
          <a:stretch/>
        </p:blipFill>
        <p:spPr>
          <a:xfrm>
            <a:off x="172368" y="3989867"/>
            <a:ext cx="3950420" cy="2681325"/>
          </a:xfrm>
          <a:prstGeom prst="rect">
            <a:avLst/>
          </a:prstGeom>
        </p:spPr>
      </p:pic>
      <p:pic>
        <p:nvPicPr>
          <p:cNvPr id="11" name="Picture 2" descr="LỜI GIẢI CHUẨN] Rừng thưa và xa van là cảnh quan đặc trưng của môi trường">
            <a:extLst>
              <a:ext uri="{FF2B5EF4-FFF2-40B4-BE49-F238E27FC236}">
                <a16:creationId xmlns:a16="http://schemas.microsoft.com/office/drawing/2014/main" id="{EB26431F-6C1C-413B-BE2D-3456BDC6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93" y="4077621"/>
            <a:ext cx="3671749" cy="25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D71946-BBEB-478A-A3B8-8DEB03FE7EE4}"/>
              </a:ext>
            </a:extLst>
          </p:cNvPr>
          <p:cNvSpPr txBox="1"/>
          <p:nvPr/>
        </p:nvSpPr>
        <p:spPr>
          <a:xfrm>
            <a:off x="8535774" y="6520231"/>
            <a:ext cx="2898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Châu Mĩ</a:t>
            </a:r>
          </a:p>
        </p:txBody>
      </p:sp>
    </p:spTree>
    <p:extLst>
      <p:ext uri="{BB962C8B-B14F-4D97-AF65-F5344CB8AC3E}">
        <p14:creationId xmlns:p14="http://schemas.microsoft.com/office/powerpoint/2010/main" val="23953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E7E050-1890-46AA-B624-AFAFAB6CB6B2}"/>
              </a:ext>
            </a:extLst>
          </p:cNvPr>
          <p:cNvSpPr/>
          <p:nvPr/>
        </p:nvSpPr>
        <p:spPr>
          <a:xfrm>
            <a:off x="-1" y="949107"/>
            <a:ext cx="6947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00FF"/>
                </a:solidFill>
              </a:rPr>
              <a:t>- Phía đông là các sơn nguyên bị bào mòn mạnh, địa hình chủ yếu là đồi núi thấp.</a:t>
            </a:r>
            <a:endParaRPr lang="en-US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268479-FA68-488F-B173-80B8B40142CD}"/>
              </a:ext>
            </a:extLst>
          </p:cNvPr>
          <p:cNvSpPr/>
          <p:nvPr/>
        </p:nvSpPr>
        <p:spPr>
          <a:xfrm>
            <a:off x="131512" y="3429000"/>
            <a:ext cx="6224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Bra-xin có khí hậu khô hạn hơn nên cảnh quan rừng thưa và xa van là chủ yếu.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6164CA-BF00-4CD9-93AC-95584F838D65}"/>
              </a:ext>
            </a:extLst>
          </p:cNvPr>
          <p:cNvSpPr/>
          <p:nvPr/>
        </p:nvSpPr>
        <p:spPr>
          <a:xfrm>
            <a:off x="75755" y="2091859"/>
            <a:ext cx="6425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Sơn nguyên Guy-a-na có khí hậu nóng ẩm, rừng rậm rạp.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C3314-AC88-418A-97C6-DD251C4B25E9}"/>
              </a:ext>
            </a:extLst>
          </p:cNvPr>
          <p:cNvGrpSpPr/>
          <p:nvPr/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D794939-7D56-48F7-BB13-0006910E9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0E57C1-D532-4142-9090-CD70146B9DEA}"/>
                </a:ext>
              </a:extLst>
            </p:cNvPr>
            <p:cNvSpPr txBox="1"/>
            <p:nvPr/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4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50.png" descr="Map&#10;&#10;Description automatically generated">
            <a:extLst>
              <a:ext uri="{FF2B5EF4-FFF2-40B4-BE49-F238E27FC236}">
                <a16:creationId xmlns:a16="http://schemas.microsoft.com/office/drawing/2014/main" id="{DEBDD0CD-0A2B-4A93-B2E0-7656C702AA46}"/>
              </a:ext>
            </a:extLst>
          </p:cNvPr>
          <p:cNvPicPr/>
          <p:nvPr/>
        </p:nvPicPr>
        <p:blipFill rotWithShape="1">
          <a:blip r:embed="rId2"/>
          <a:srcRect l="16398" r="1730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2" name="image163.png" descr="Map&#10;&#10;Description automatically generated">
            <a:extLst>
              <a:ext uri="{FF2B5EF4-FFF2-40B4-BE49-F238E27FC236}">
                <a16:creationId xmlns:a16="http://schemas.microsoft.com/office/drawing/2014/main" id="{294C4639-D1C6-44EA-9614-DCBABA8583B8}"/>
              </a:ext>
            </a:extLst>
          </p:cNvPr>
          <p:cNvPicPr/>
          <p:nvPr/>
        </p:nvPicPr>
        <p:blipFill rotWithShape="1">
          <a:blip r:embed="rId3"/>
          <a:srcRect l="18791" r="26422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C0D03C-0EBE-491A-B8F3-C8B3379384FA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Guy-an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8B390-FD3D-416E-832D-B694609656B2}"/>
              </a:ext>
            </a:extLst>
          </p:cNvPr>
          <p:cNvSpPr/>
          <p:nvPr/>
        </p:nvSpPr>
        <p:spPr>
          <a:xfrm>
            <a:off x="4577626" y="6394737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 nguyên Guy-a-na</a:t>
            </a:r>
            <a:endParaRPr lang="en-US" sz="2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C3314-AC88-418A-97C6-DD251C4B25E9}"/>
              </a:ext>
            </a:extLst>
          </p:cNvPr>
          <p:cNvGrpSpPr/>
          <p:nvPr/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D794939-7D56-48F7-BB13-0006910E9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0E57C1-D532-4142-9090-CD70146B9DEA}"/>
                </a:ext>
              </a:extLst>
            </p:cNvPr>
            <p:cNvSpPr txBox="1"/>
            <p:nvPr/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658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Ở giữa là các đồng bằng rộng và bằng phẳng (Ô-ri-nô-cô, A-ma-dôn, La Pla-ta và Pam-pa).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374FBB-5837-4239-B915-6EC6B75A040D}"/>
              </a:ext>
            </a:extLst>
          </p:cNvPr>
          <p:cNvGrpSpPr/>
          <p:nvPr/>
        </p:nvGrpSpPr>
        <p:grpSpPr>
          <a:xfrm>
            <a:off x="37460" y="2486063"/>
            <a:ext cx="7473521" cy="4022414"/>
            <a:chOff x="57145" y="3210458"/>
            <a:chExt cx="7473521" cy="4022414"/>
          </a:xfrm>
        </p:grpSpPr>
        <p:pic>
          <p:nvPicPr>
            <p:cNvPr id="18" name="image128.jpg">
              <a:extLst>
                <a:ext uri="{FF2B5EF4-FFF2-40B4-BE49-F238E27FC236}">
                  <a16:creationId xmlns:a16="http://schemas.microsoft.com/office/drawing/2014/main" id="{FC338656-55B1-45B6-95DD-D6C466B84828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8357" y="3210458"/>
              <a:ext cx="3293916" cy="2698975"/>
            </a:xfrm>
            <a:prstGeom prst="rect">
              <a:avLst/>
            </a:prstGeom>
            <a:ln/>
          </p:spPr>
        </p:pic>
        <p:pic>
          <p:nvPicPr>
            <p:cNvPr id="2050" name="Picture 2" descr="Amazon delta Images, Stock Photos &amp; Vectors | Shutterstock">
              <a:extLst>
                <a:ext uri="{FF2B5EF4-FFF2-40B4-BE49-F238E27FC236}">
                  <a16:creationId xmlns:a16="http://schemas.microsoft.com/office/drawing/2014/main" id="{5A1027F1-A51B-4B15-A757-E253E404D2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43"/>
            <a:stretch/>
          </p:blipFill>
          <p:spPr bwMode="auto">
            <a:xfrm>
              <a:off x="3471747" y="3282584"/>
              <a:ext cx="3754243" cy="255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5B36D0-EB1F-49A0-B771-A1F95EAA21FE}"/>
                </a:ext>
              </a:extLst>
            </p:cNvPr>
            <p:cNvSpPr/>
            <p:nvPr/>
          </p:nvSpPr>
          <p:spPr>
            <a:xfrm>
              <a:off x="57145" y="5909433"/>
              <a:ext cx="747352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vi-VN" sz="2000">
                  <a:solidFill>
                    <a:srgbClr val="00B050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Đồng bằng </a:t>
              </a:r>
              <a:r>
                <a:rPr lang="en-US" sz="200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Amazon</a:t>
              </a:r>
              <a:r>
                <a:rPr lang="vi-VN" sz="2000">
                  <a:solidFill>
                    <a:srgbClr val="00B050"/>
                  </a:solidFill>
                </a:rPr>
                <a:t>: nằm trong khu vực có khí hậu xích đạo và </a:t>
              </a:r>
              <a:endParaRPr lang="en-US" sz="2000">
                <a:solidFill>
                  <a:srgbClr val="00B050"/>
                </a:solidFill>
              </a:endParaRPr>
            </a:p>
            <a:p>
              <a:pPr algn="just"/>
              <a:r>
                <a:rPr lang="vi-VN" sz="2000">
                  <a:solidFill>
                    <a:srgbClr val="00B050"/>
                  </a:solidFill>
                </a:rPr>
                <a:t>cận xích đạo nóng ẩm, mưa nhiều nên thảm thực vật rừng</a:t>
              </a:r>
              <a:r>
                <a:rPr lang="en-US" sz="2000">
                  <a:solidFill>
                    <a:srgbClr val="00B050"/>
                  </a:solidFill>
                </a:rPr>
                <a:t> </a:t>
              </a:r>
              <a:r>
                <a:rPr lang="vi-VN" sz="2000">
                  <a:solidFill>
                    <a:srgbClr val="00B050"/>
                  </a:solidFill>
                </a:rPr>
                <a:t>mưa </a:t>
              </a:r>
              <a:endParaRPr lang="en-US" sz="2000">
                <a:solidFill>
                  <a:srgbClr val="00B050"/>
                </a:solidFill>
              </a:endParaRPr>
            </a:p>
            <a:p>
              <a:pPr algn="just"/>
              <a:r>
                <a:rPr lang="vi-VN" sz="2000">
                  <a:solidFill>
                    <a:srgbClr val="00B050"/>
                  </a:solidFill>
                </a:rPr>
                <a:t>nhiệt đới bao phủ, hệ thực - động vật vô cùng phong phú.</a:t>
              </a:r>
            </a:p>
            <a:p>
              <a:r>
                <a:rPr lang="vi-VN" sz="2000">
                  <a:solidFill>
                    <a:srgbClr val="FF0000"/>
                  </a:solidFill>
                </a:rPr>
                <a:t> </a:t>
              </a:r>
              <a:endPara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A86CD0-4B7A-414E-B229-72A72395EBAC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F43A7-0BA2-40B2-989E-16876A2515C8}"/>
              </a:ext>
            </a:extLst>
          </p:cNvPr>
          <p:cNvSpPr/>
          <p:nvPr/>
        </p:nvSpPr>
        <p:spPr>
          <a:xfrm>
            <a:off x="98672" y="948567"/>
            <a:ext cx="10147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3333FF"/>
                </a:solidFill>
                <a:cs typeface="Arial" panose="020B0604020202020204" pitchFamily="34" charset="0"/>
              </a:rPr>
              <a:t>Các đồng bằng còn lại có mưa ít nên thảm thực vật chủ yếu là xa van, cây bụi.</a:t>
            </a:r>
            <a:endParaRPr lang="en-US" sz="2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C43EDC-6398-4EAC-8491-D95968432B4E}"/>
              </a:ext>
            </a:extLst>
          </p:cNvPr>
          <p:cNvGrpSpPr/>
          <p:nvPr/>
        </p:nvGrpSpPr>
        <p:grpSpPr>
          <a:xfrm>
            <a:off x="592436" y="1662123"/>
            <a:ext cx="10442737" cy="4929466"/>
            <a:chOff x="592436" y="1662123"/>
            <a:chExt cx="10442737" cy="4929466"/>
          </a:xfrm>
        </p:grpSpPr>
        <p:pic>
          <p:nvPicPr>
            <p:cNvPr id="22" name="image143.png">
              <a:extLst>
                <a:ext uri="{FF2B5EF4-FFF2-40B4-BE49-F238E27FC236}">
                  <a16:creationId xmlns:a16="http://schemas.microsoft.com/office/drawing/2014/main" id="{E0DA9861-DAB8-4675-8AB1-0226187667CC}"/>
                </a:ext>
              </a:extLst>
            </p:cNvPr>
            <p:cNvPicPr/>
            <p:nvPr/>
          </p:nvPicPr>
          <p:blipFill rotWithShape="1">
            <a:blip r:embed="rId4"/>
            <a:srcRect t="5536" r="2" b="3882"/>
            <a:stretch/>
          </p:blipFill>
          <p:spPr>
            <a:xfrm>
              <a:off x="592436" y="1863761"/>
              <a:ext cx="4867900" cy="42285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1D3FA7C-15D3-48C2-8470-F6C358808BFD}"/>
                </a:ext>
              </a:extLst>
            </p:cNvPr>
            <p:cNvSpPr/>
            <p:nvPr/>
          </p:nvSpPr>
          <p:spPr>
            <a:xfrm>
              <a:off x="875427" y="6129924"/>
              <a:ext cx="45849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La Pla-ta và Pam-pa</a:t>
              </a:r>
              <a:endParaRPr lang="en-US" sz="2400">
                <a:solidFill>
                  <a:srgbClr val="00B05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DBCCBC-40C0-4A89-99F4-36FA45E60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5703"/>
            <a:stretch/>
          </p:blipFill>
          <p:spPr>
            <a:xfrm>
              <a:off x="5940885" y="1662123"/>
              <a:ext cx="4759403" cy="45734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E489-22EC-4EE6-A852-D10EC806C7D9}"/>
                </a:ext>
              </a:extLst>
            </p:cNvPr>
            <p:cNvSpPr/>
            <p:nvPr/>
          </p:nvSpPr>
          <p:spPr>
            <a:xfrm>
              <a:off x="6096000" y="6129924"/>
              <a:ext cx="49391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3. Xavan ở đông nam Bra-xin</a:t>
              </a:r>
              <a:endParaRPr lang="en-US" sz="240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7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08B98-B20F-4EF9-91EF-F20ED3A5783D}"/>
              </a:ext>
            </a:extLst>
          </p:cNvPr>
          <p:cNvSpPr/>
          <p:nvPr/>
        </p:nvSpPr>
        <p:spPr>
          <a:xfrm>
            <a:off x="0" y="1014195"/>
            <a:ext cx="73256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 tây là miền núi An-đét:</a:t>
            </a:r>
            <a:endParaRPr lang="en-US" sz="3000" b="0" i="0">
              <a:solidFill>
                <a:srgbClr val="3333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 trung bình 3 000 – 5 000 m, gồm nhiều dãy núi, xen giữa là các thung lũng và cao nguyên. Thiên nhiên có sự khác biệt rõ rệt giữa sườn đông và sườn tây.</a:t>
            </a:r>
            <a:endParaRPr lang="en-US" sz="30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0F94CC-FB0F-439F-8EF6-5C5639675FA4}"/>
              </a:ext>
            </a:extLst>
          </p:cNvPr>
          <p:cNvSpPr/>
          <p:nvPr/>
        </p:nvSpPr>
        <p:spPr>
          <a:xfrm>
            <a:off x="131513" y="152653"/>
            <a:ext cx="184286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FFFF00"/>
                </a:solidFill>
              </a:rPr>
              <a:t>*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vi-VN" sz="2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B669ED-A2F3-47E1-9225-79B5D7FD633E}"/>
              </a:ext>
            </a:extLst>
          </p:cNvPr>
          <p:cNvGrpSpPr/>
          <p:nvPr/>
        </p:nvGrpSpPr>
        <p:grpSpPr>
          <a:xfrm>
            <a:off x="7393259" y="88520"/>
            <a:ext cx="4566869" cy="6745093"/>
            <a:chOff x="7393259" y="88520"/>
            <a:chExt cx="4566869" cy="674509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F5CE984-4E13-44BA-9110-7E3549036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259" y="88520"/>
              <a:ext cx="4566869" cy="668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6AB3C7-C7FE-47A0-A35C-595114695188}"/>
                </a:ext>
              </a:extLst>
            </p:cNvPr>
            <p:cNvSpPr txBox="1"/>
            <p:nvPr/>
          </p:nvSpPr>
          <p:spPr>
            <a:xfrm>
              <a:off x="8431920" y="6525836"/>
              <a:ext cx="2898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1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36.jpg">
            <a:extLst>
              <a:ext uri="{FF2B5EF4-FFF2-40B4-BE49-F238E27FC236}">
                <a16:creationId xmlns:a16="http://schemas.microsoft.com/office/drawing/2014/main" id="{1F5A3E20-9B28-407E-AAC2-3E7657C16114}"/>
              </a:ext>
            </a:extLst>
          </p:cNvPr>
          <p:cNvPicPr/>
          <p:nvPr/>
        </p:nvPicPr>
        <p:blipFill rotWithShape="1">
          <a:blip r:embed="rId2"/>
          <a:srcRect t="19627" r="-2" b="6846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image127.jpg">
            <a:extLst>
              <a:ext uri="{FF2B5EF4-FFF2-40B4-BE49-F238E27FC236}">
                <a16:creationId xmlns:a16="http://schemas.microsoft.com/office/drawing/2014/main" id="{C4AD9AC5-E395-4997-B80F-46C729EFEBD5}"/>
              </a:ext>
            </a:extLst>
          </p:cNvPr>
          <p:cNvPicPr/>
          <p:nvPr/>
        </p:nvPicPr>
        <p:blipFill rotWithShape="1">
          <a:blip r:embed="rId3"/>
          <a:srcRect t="14145" r="-2" b="493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32C17-61E6-40BD-A5F2-899E346E7801}"/>
              </a:ext>
            </a:extLst>
          </p:cNvPr>
          <p:cNvSpPr txBox="1"/>
          <p:nvPr/>
        </p:nvSpPr>
        <p:spPr>
          <a:xfrm>
            <a:off x="3231518" y="6300805"/>
            <a:ext cx="4361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 trẻ An-đét</a:t>
            </a:r>
          </a:p>
        </p:txBody>
      </p:sp>
    </p:spTree>
    <p:extLst>
      <p:ext uri="{BB962C8B-B14F-4D97-AF65-F5344CB8AC3E}">
        <p14:creationId xmlns:p14="http://schemas.microsoft.com/office/powerpoint/2010/main" val="66628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BC6094-137F-4983-B4D6-1AC29C0787C6}"/>
              </a:ext>
            </a:extLst>
          </p:cNvPr>
          <p:cNvGrpSpPr/>
          <p:nvPr/>
        </p:nvGrpSpPr>
        <p:grpSpPr>
          <a:xfrm>
            <a:off x="131513" y="29992"/>
            <a:ext cx="8587781" cy="872949"/>
            <a:chOff x="1133366" y="2220084"/>
            <a:chExt cx="5319446" cy="914400"/>
          </a:xfrm>
          <a:solidFill>
            <a:srgbClr val="FCFEB0"/>
          </a:solidFill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9497D1D-D0C9-42C7-8078-47EE907B1038}"/>
                </a:ext>
              </a:extLst>
            </p:cNvPr>
            <p:cNvSpPr/>
            <p:nvPr/>
          </p:nvSpPr>
          <p:spPr>
            <a:xfrm>
              <a:off x="1133366" y="2220084"/>
              <a:ext cx="5319446" cy="914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672DCA-2C41-4312-BA19-EB17FF5CB717}"/>
                </a:ext>
              </a:extLst>
            </p:cNvPr>
            <p:cNvSpPr txBox="1"/>
            <p:nvPr/>
          </p:nvSpPr>
          <p:spPr>
            <a:xfrm>
              <a:off x="1307657" y="2384346"/>
              <a:ext cx="3717035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414B36-0DFF-49D1-AEF5-1EFBB08A8ED6}"/>
              </a:ext>
            </a:extLst>
          </p:cNvPr>
          <p:cNvGrpSpPr/>
          <p:nvPr/>
        </p:nvGrpSpPr>
        <p:grpSpPr>
          <a:xfrm>
            <a:off x="70601" y="27068"/>
            <a:ext cx="1061586" cy="872947"/>
            <a:chOff x="3101140" y="2797566"/>
            <a:chExt cx="1061586" cy="872947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34C8874-DE06-4CA9-9116-DE20DED17338}"/>
                </a:ext>
              </a:extLst>
            </p:cNvPr>
            <p:cNvSpPr/>
            <p:nvPr/>
          </p:nvSpPr>
          <p:spPr>
            <a:xfrm>
              <a:off x="3101140" y="2797566"/>
              <a:ext cx="1061586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C7A2BB9-ACAD-4065-9D2E-A207668DC900}"/>
                </a:ext>
              </a:extLst>
            </p:cNvPr>
            <p:cNvSpPr/>
            <p:nvPr/>
          </p:nvSpPr>
          <p:spPr>
            <a:xfrm rot="5400000">
              <a:off x="3865750" y="3107805"/>
              <a:ext cx="262394" cy="248268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BC0E53-BD8D-4DBB-9DC7-66ACACF8CE32}"/>
              </a:ext>
            </a:extLst>
          </p:cNvPr>
          <p:cNvSpPr txBox="1"/>
          <p:nvPr/>
        </p:nvSpPr>
        <p:spPr>
          <a:xfrm>
            <a:off x="649093" y="232974"/>
            <a:ext cx="80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hóa tự nhiên theo chiều đông - tây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3E2B8-7430-4F38-9B22-0CA2F2AB7D20}"/>
              </a:ext>
            </a:extLst>
          </p:cNvPr>
          <p:cNvSpPr/>
          <p:nvPr/>
        </p:nvSpPr>
        <p:spPr>
          <a:xfrm>
            <a:off x="308472" y="1693801"/>
            <a:ext cx="115346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Trung Mỹ: 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đông Mê-hi-cô, eo đất Trung Mỹ và các quần đảo có lượng mưa nhiều nên rừng rậm nhiệt đới phát triển. 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tây ít mưa nên phát triển xavan.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Lục địa Nam Mỹ (tự nhiên phân hóa từ đông sang tây theo các khu vực địa hình):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đông là các sơn nguyên, đồi núi thấp xen các thung lũng.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Ở giữa là các đồng bằng như: La-nốt, A-ma-dôn, La Pla-ta và Pam-pa.</a:t>
            </a:r>
          </a:p>
          <a:p>
            <a:pPr algn="just"/>
            <a:r>
              <a:rPr lang="vi-VN" sz="28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Phía tây là miền núi trẻ An-đét cao và đồ sộ nhất châu Mỹ (Thiên nhiên thay đổi rõ rệt giữa sườn đông và sườn tây).</a:t>
            </a:r>
            <a:endParaRPr lang="en-US" sz="28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ook9">
            <a:extLst>
              <a:ext uri="{FF2B5EF4-FFF2-40B4-BE49-F238E27FC236}">
                <a16:creationId xmlns:a16="http://schemas.microsoft.com/office/drawing/2014/main" id="{178BF359-08EA-4089-9A11-83F4833E8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8" y="959947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0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2317" y="3085236"/>
            <a:ext cx="2996246" cy="18119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Sông và rừng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A-ma-dôn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1252968" y="5285581"/>
            <a:ext cx="1614944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2" name="Rectangle 11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4" name="image115.jpg">
            <a:extLst>
              <a:ext uri="{FF2B5EF4-FFF2-40B4-BE49-F238E27FC236}">
                <a16:creationId xmlns:a16="http://schemas.microsoft.com/office/drawing/2014/main" id="{3E989CEE-2617-464D-AA60-021E86C9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86" y="849523"/>
            <a:ext cx="7806913" cy="51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56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38D3-B65E-42EF-B175-E1E68D51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E1D3CFD-49A1-45C2-B074-9A725845CF9C}"/>
              </a:ext>
            </a:extLst>
          </p:cNvPr>
          <p:cNvSpPr/>
          <p:nvPr/>
        </p:nvSpPr>
        <p:spPr>
          <a:xfrm rot="5400000">
            <a:off x="867335" y="383533"/>
            <a:ext cx="262394" cy="24826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C277C-5DEF-46EF-A206-B0784BBACCCB}"/>
              </a:ext>
            </a:extLst>
          </p:cNvPr>
          <p:cNvGrpSpPr/>
          <p:nvPr/>
        </p:nvGrpSpPr>
        <p:grpSpPr>
          <a:xfrm>
            <a:off x="102725" y="52294"/>
            <a:ext cx="8362301" cy="882796"/>
            <a:chOff x="3101140" y="4069377"/>
            <a:chExt cx="8362301" cy="882796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794E06A3-764A-443C-8991-BA95A18CA460}"/>
                </a:ext>
              </a:extLst>
            </p:cNvPr>
            <p:cNvSpPr/>
            <p:nvPr/>
          </p:nvSpPr>
          <p:spPr>
            <a:xfrm>
              <a:off x="3101140" y="4069377"/>
              <a:ext cx="8362301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ECD10477-9AD1-45F1-BE17-06369A2ACBA0}"/>
                </a:ext>
              </a:extLst>
            </p:cNvPr>
            <p:cNvSpPr/>
            <p:nvPr/>
          </p:nvSpPr>
          <p:spPr>
            <a:xfrm>
              <a:off x="3101140" y="4079226"/>
              <a:ext cx="1061586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20C47-7CCF-465B-920C-EAECABF6C155}"/>
                </a:ext>
              </a:extLst>
            </p:cNvPr>
            <p:cNvSpPr txBox="1"/>
            <p:nvPr/>
          </p:nvSpPr>
          <p:spPr>
            <a:xfrm>
              <a:off x="4184879" y="4252006"/>
              <a:ext cx="6572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hóa tự nhiên theo chiều cao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4944AE-735D-4AAD-A5C6-D5C5EEC1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61" y="1227348"/>
            <a:ext cx="7256914" cy="53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03DC41-9FA7-4816-8DED-3E0C210C63F7}"/>
              </a:ext>
            </a:extLst>
          </p:cNvPr>
          <p:cNvSpPr/>
          <p:nvPr/>
        </p:nvSpPr>
        <p:spPr>
          <a:xfrm>
            <a:off x="0" y="2692866"/>
            <a:ext cx="45830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Rừng nhiệt đới: từ 0 - 1000 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Rừng lá rộng: 1000 - 1300 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Rừng lá kim: 1300 - 3000 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Đồng cỏ: 3000 - 4000m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Đồng cỏ núi cao: 4000 - 5000m.</a:t>
            </a:r>
          </a:p>
          <a:p>
            <a:pPr algn="just"/>
            <a:r>
              <a:rPr lang="vi-VN" sz="2000" b="0" i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Băng tuyết vĩnh cửu: 6000 - 6500 m.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40DFAC-9CA3-491C-8CEB-DE0DB3D05593}"/>
              </a:ext>
            </a:extLst>
          </p:cNvPr>
          <p:cNvSpPr/>
          <p:nvPr/>
        </p:nvSpPr>
        <p:spPr>
          <a:xfrm>
            <a:off x="58484" y="1161169"/>
            <a:ext cx="3709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  <a:cs typeface="Arial" panose="020B0604020202020204" pitchFamily="34" charset="0"/>
              </a:rPr>
              <a:t>- Các đại thực vật được phân bố theo độ cao như sau:</a:t>
            </a:r>
          </a:p>
        </p:txBody>
      </p:sp>
    </p:spTree>
    <p:extLst>
      <p:ext uri="{BB962C8B-B14F-4D97-AF65-F5344CB8AC3E}">
        <p14:creationId xmlns:p14="http://schemas.microsoft.com/office/powerpoint/2010/main" val="33722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6E57FD-455C-4218-BAD5-5F7A49B87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8B5874C-1D6F-4C49-8DB9-C99BAC88AF32}"/>
              </a:ext>
            </a:extLst>
          </p:cNvPr>
          <p:cNvGrpSpPr/>
          <p:nvPr/>
        </p:nvGrpSpPr>
        <p:grpSpPr>
          <a:xfrm>
            <a:off x="7094232" y="958044"/>
            <a:ext cx="5097768" cy="5900498"/>
            <a:chOff x="7094232" y="958044"/>
            <a:chExt cx="5097768" cy="59004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FB6035-92C0-4B98-95E3-4F08DDD98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32" y="958044"/>
              <a:ext cx="5097768" cy="58620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F6C706-2F79-4A16-A0AF-90DF80401A76}"/>
                </a:ext>
              </a:extLst>
            </p:cNvPr>
            <p:cNvSpPr txBox="1"/>
            <p:nvPr/>
          </p:nvSpPr>
          <p:spPr>
            <a:xfrm>
              <a:off x="7360834" y="6550765"/>
              <a:ext cx="483116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Trung và Nam Mĩ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78EA505-2B1E-472D-881A-CB9AAD4B576F}"/>
              </a:ext>
            </a:extLst>
          </p:cNvPr>
          <p:cNvSpPr/>
          <p:nvPr/>
        </p:nvSpPr>
        <p:spPr>
          <a:xfrm>
            <a:off x="258800" y="2200183"/>
            <a:ext cx="6913181" cy="1796143"/>
          </a:xfrm>
          <a:prstGeom prst="wedgeRoundRectCallout">
            <a:avLst>
              <a:gd name="adj1" fmla="val -43145"/>
              <a:gd name="adj2" fmla="val 1328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443469-0681-45AA-A74B-7856E42E3757}"/>
              </a:ext>
            </a:extLst>
          </p:cNvPr>
          <p:cNvSpPr/>
          <p:nvPr/>
        </p:nvSpPr>
        <p:spPr>
          <a:xfrm>
            <a:off x="441344" y="2315043"/>
            <a:ext cx="65480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sao các môi trường tự nhiên Trung và Nam Mĩ có sự phân hóa từ Bắc – Nam, từ thấp lên cao</a:t>
            </a: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05C2196-6E8A-4611-B1CD-1179330E5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49" t="43556" r="43417" b="27111"/>
          <a:stretch/>
        </p:blipFill>
        <p:spPr>
          <a:xfrm>
            <a:off x="60188" y="5643608"/>
            <a:ext cx="1190438" cy="11668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CB28915-C087-4D6F-8278-553EA009B7E2}"/>
              </a:ext>
            </a:extLst>
          </p:cNvPr>
          <p:cNvSpPr/>
          <p:nvPr/>
        </p:nvSpPr>
        <p:spPr>
          <a:xfrm>
            <a:off x="286457" y="590427"/>
            <a:ext cx="6743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 : 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kéo dài theo chiều kinh tuyến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vi-VN" sz="2800">
                <a:solidFill>
                  <a:srgbClr val="0070C0"/>
                </a:solidFill>
              </a:rPr>
              <a:t>Có dãy núi An đét cao đồ sộ.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8" grpId="0"/>
      <p:bldP spid="28" grpId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97" y="1208237"/>
            <a:ext cx="11268165" cy="5225613"/>
          </a:xfrm>
          <a:ln>
            <a:solidFill>
              <a:srgbClr val="0070C0"/>
            </a:solidFill>
            <a:prstDash val="dash"/>
          </a:ln>
        </p:spPr>
        <p:txBody>
          <a:bodyPr>
            <a:no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da-DK" b="1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Nhiệm vụ</a:t>
            </a:r>
            <a:r>
              <a:rPr lang="da-DK" b="1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nội dung bài học,em hãy s</a:t>
            </a:r>
            <a:r>
              <a:rPr lang="vi-VN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 hóa về sự phân hóa tự nhiên theo chiều bắc - nam, đông - tây và theo độ cao của Trung và Nam Mỹ.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da-DK" b="1" dirty="0">
              <a:solidFill>
                <a:srgbClr val="C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2" descr="Cartoon boy with a good idea Royalty Free Vector Image">
            <a:extLst>
              <a:ext uri="{FF2B5EF4-FFF2-40B4-BE49-F238E27FC236}">
                <a16:creationId xmlns:a16="http://schemas.microsoft.com/office/drawing/2014/main" id="{AB6CAA0B-9A7E-4339-96B5-153F4A1D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9338254" y="3213308"/>
            <a:ext cx="1893671" cy="310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4B3F8A-5F6C-4022-94FC-8CAC249FD99F}"/>
              </a:ext>
            </a:extLst>
          </p:cNvPr>
          <p:cNvSpPr txBox="1">
            <a:spLocks/>
          </p:cNvSpPr>
          <p:nvPr/>
        </p:nvSpPr>
        <p:spPr>
          <a:xfrm>
            <a:off x="-133051" y="274155"/>
            <a:ext cx="12161520" cy="1056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 THÁCH CHO EM</a:t>
            </a:r>
            <a:endParaRPr lang="en-US" sz="5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AC057-17BC-47DF-9ED0-5AADDBD3D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t="48222" r="77167" b="28445"/>
          <a:stretch/>
        </p:blipFill>
        <p:spPr>
          <a:xfrm>
            <a:off x="650610" y="3097182"/>
            <a:ext cx="1219200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5D726-11C1-457F-BD1E-C454075576F6}"/>
              </a:ext>
            </a:extLst>
          </p:cNvPr>
          <p:cNvSpPr txBox="1"/>
          <p:nvPr/>
        </p:nvSpPr>
        <p:spPr>
          <a:xfrm>
            <a:off x="2078828" y="3429000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làm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2E8EF-4B85-4066-81C5-F4035C615BAB}"/>
              </a:ext>
            </a:extLst>
          </p:cNvPr>
          <p:cNvSpPr txBox="1"/>
          <p:nvPr/>
        </p:nvSpPr>
        <p:spPr>
          <a:xfrm>
            <a:off x="1633809" y="5218827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nộp bài: </a:t>
            </a:r>
            <a:r>
              <a:rPr lang="en-US" sz="2800" b="1" i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tuần</a:t>
            </a:r>
          </a:p>
        </p:txBody>
      </p:sp>
      <p:pic>
        <p:nvPicPr>
          <p:cNvPr id="12" name="Picture 2" descr="Biểu tượng máy tính Đồng hồ báo thức Đồng hồ bấm giờ &amp; chấm công, thời  gian, Đồng hồ báo thức, đồng hồ png | PNGEgg">
            <a:extLst>
              <a:ext uri="{FF2B5EF4-FFF2-40B4-BE49-F238E27FC236}">
                <a16:creationId xmlns:a16="http://schemas.microsoft.com/office/drawing/2014/main" id="{17826E45-D633-43C0-8929-41288CF83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3005" r="31350" b="15971"/>
          <a:stretch/>
        </p:blipFill>
        <p:spPr bwMode="auto">
          <a:xfrm>
            <a:off x="650610" y="5016438"/>
            <a:ext cx="927998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5FE313-8B36-4758-8A11-930D869894E7}"/>
              </a:ext>
            </a:extLst>
          </p:cNvPr>
          <p:cNvSpPr/>
          <p:nvPr/>
        </p:nvSpPr>
        <p:spPr>
          <a:xfrm>
            <a:off x="4992102" y="3097182"/>
            <a:ext cx="8176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sơ đồ tư duy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FE554-AA6C-4833-922F-53EF3454088A}"/>
              </a:ext>
            </a:extLst>
          </p:cNvPr>
          <p:cNvSpPr/>
          <p:nvPr/>
        </p:nvSpPr>
        <p:spPr>
          <a:xfrm>
            <a:off x="4992102" y="3681957"/>
            <a:ext cx="8176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sơ đồ</a:t>
            </a:r>
          </a:p>
        </p:txBody>
      </p:sp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1619908" y="1307434"/>
            <a:ext cx="8889066" cy="1569660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 tầm thông ti</a:t>
            </a:r>
            <a:r>
              <a:rPr lang="en-US" sz="48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về kênh đào Pa-na-ma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C0E14F9-A934-40C9-A966-234C3A14C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814192" y="363897"/>
            <a:ext cx="805716" cy="943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7B3F6-15D5-4615-ADB0-81A63A8A2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t="48222" r="77167" b="28445"/>
          <a:stretch/>
        </p:blipFill>
        <p:spPr>
          <a:xfrm>
            <a:off x="470675" y="2774111"/>
            <a:ext cx="1219200" cy="160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691258-C049-4ABF-B964-DCE751DE70C3}"/>
              </a:ext>
            </a:extLst>
          </p:cNvPr>
          <p:cNvSpPr txBox="1"/>
          <p:nvPr/>
        </p:nvSpPr>
        <p:spPr>
          <a:xfrm>
            <a:off x="1689874" y="3295363"/>
            <a:ext cx="734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66"/>
                </a:solidFill>
              </a:rPr>
              <a:t>Sưu tầm thông tin trên Internet, sách báo,...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B2151-0D4B-45CA-BB24-832534EB4304}"/>
              </a:ext>
            </a:extLst>
          </p:cNvPr>
          <p:cNvSpPr txBox="1"/>
          <p:nvPr/>
        </p:nvSpPr>
        <p:spPr>
          <a:xfrm>
            <a:off x="5321607" y="4957457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9096D3B2-96C8-4F4F-86E8-A9BE87747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0240" y="4703047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06653E8-4E61-4ACE-8848-158CB819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4" y="903383"/>
            <a:ext cx="11654331" cy="48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6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318" y="3463473"/>
            <a:ext cx="3827518" cy="13650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Biển Ca Ri Bê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1031269" y="5393416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29.png">
            <a:extLst>
              <a:ext uri="{FF2B5EF4-FFF2-40B4-BE49-F238E27FC236}">
                <a16:creationId xmlns:a16="http://schemas.microsoft.com/office/drawing/2014/main" id="{BDFF6E53-0E99-493D-9B6A-0C3C6FBE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69" y="616945"/>
            <a:ext cx="7597540" cy="53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67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Núi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An đet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7" name="image119.jpg">
            <a:extLst>
              <a:ext uri="{FF2B5EF4-FFF2-40B4-BE49-F238E27FC236}">
                <a16:creationId xmlns:a16="http://schemas.microsoft.com/office/drawing/2014/main" id="{C13A2436-CD24-4C68-8097-05D6526A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12" y="510447"/>
            <a:ext cx="7315373" cy="61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Cao nguyên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Braxin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4</a:t>
            </a:r>
            <a:endParaRPr lang="en-US" sz="48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12.jpg">
            <a:extLst>
              <a:ext uri="{FF2B5EF4-FFF2-40B4-BE49-F238E27FC236}">
                <a16:creationId xmlns:a16="http://schemas.microsoft.com/office/drawing/2014/main" id="{554FEBD3-5A9C-4395-BAFA-CF4EB9D9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31" y="594369"/>
            <a:ext cx="7907474" cy="58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0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Eo đất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Trung Mĩ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5" name="image104.jpg">
            <a:extLst>
              <a:ext uri="{FF2B5EF4-FFF2-40B4-BE49-F238E27FC236}">
                <a16:creationId xmlns:a16="http://schemas.microsoft.com/office/drawing/2014/main" id="{6C1BAF98-248B-45AB-91DE-4B2FB3603EC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/>
          <a:stretch>
            <a:fillRect/>
          </a:stretch>
        </p:blipFill>
        <p:spPr>
          <a:xfrm>
            <a:off x="5133844" y="774853"/>
            <a:ext cx="6819441" cy="59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427" y="3353463"/>
            <a:ext cx="354234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Hoang mạc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Ata-ca-ma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#9Slide03 SFU Futura_12" panose="00000400000000000000" pitchFamily="2" charset="0"/>
              </a:rPr>
              <a:t>6</a:t>
            </a:r>
            <a:endParaRPr lang="en-US" sz="48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22.jpg">
            <a:extLst>
              <a:ext uri="{FF2B5EF4-FFF2-40B4-BE49-F238E27FC236}">
                <a16:creationId xmlns:a16="http://schemas.microsoft.com/office/drawing/2014/main" id="{A20598A6-572C-4425-9E68-7CF52338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46" y="1282912"/>
            <a:ext cx="7606080" cy="51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6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12.jpg">
            <a:extLst>
              <a:ext uri="{FF2B5EF4-FFF2-40B4-BE49-F238E27FC236}">
                <a16:creationId xmlns:a16="http://schemas.microsoft.com/office/drawing/2014/main" id="{302D07E0-C29A-4C61-AEA7-EB3D600C9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r="9402" b="-1"/>
          <a:stretch/>
        </p:blipFill>
        <p:spPr bwMode="auto">
          <a:xfrm>
            <a:off x="20" y="10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115.jpg">
            <a:extLst>
              <a:ext uri="{FF2B5EF4-FFF2-40B4-BE49-F238E27FC236}">
                <a16:creationId xmlns:a16="http://schemas.microsoft.com/office/drawing/2014/main" id="{F47B8275-E10F-43C3-B26B-DDA7B82CE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r="1" b="13934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8189C4-3823-4CAC-A2E8-0CCFD38C3E29}"/>
              </a:ext>
            </a:extLst>
          </p:cNvPr>
          <p:cNvSpPr/>
          <p:nvPr/>
        </p:nvSpPr>
        <p:spPr>
          <a:xfrm>
            <a:off x="678183" y="4617720"/>
            <a:ext cx="5887870" cy="1920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TRUNG VÀ NAM MĨ</a:t>
            </a:r>
          </a:p>
        </p:txBody>
      </p:sp>
      <p:pic>
        <p:nvPicPr>
          <p:cNvPr id="9" name="image122.jpg">
            <a:extLst>
              <a:ext uri="{FF2B5EF4-FFF2-40B4-BE49-F238E27FC236}">
                <a16:creationId xmlns:a16="http://schemas.microsoft.com/office/drawing/2014/main" id="{04B3F45E-FB69-46B8-A60C-A5305E59F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3035" b="2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129.png">
            <a:extLst>
              <a:ext uri="{FF2B5EF4-FFF2-40B4-BE49-F238E27FC236}">
                <a16:creationId xmlns:a16="http://schemas.microsoft.com/office/drawing/2014/main" id="{59C33F59-B041-4B92-A3F1-0123F2114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r="1" b="14480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66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2824</Words>
  <Application>Microsoft Office PowerPoint</Application>
  <PresentationFormat>Widescreen</PresentationFormat>
  <Paragraphs>268</Paragraphs>
  <Slides>37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#9Slide03 Bebas Neue Bold</vt:lpstr>
      <vt:lpstr>#9Slide03 IcielNovecento sans E</vt:lpstr>
      <vt:lpstr>#9Slide03 SFU Futura_12</vt:lpstr>
      <vt:lpstr>#9Slide05 SVNUT Triumph</vt:lpstr>
      <vt:lpstr>#9Slide07 FS Playlist Caps</vt:lpstr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2022-05-18T22:02:47Z</dcterms:created>
  <dcterms:modified xsi:type="dcterms:W3CDTF">2022-05-18T22:09:03Z</dcterms:modified>
</cp:coreProperties>
</file>