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68" r:id="rId3"/>
    <p:sldId id="272" r:id="rId4"/>
    <p:sldId id="271" r:id="rId5"/>
    <p:sldId id="273" r:id="rId6"/>
    <p:sldId id="270" r:id="rId7"/>
    <p:sldId id="256" r:id="rId8"/>
    <p:sldId id="259" r:id="rId9"/>
    <p:sldId id="278" r:id="rId10"/>
    <p:sldId id="279" r:id="rId11"/>
    <p:sldId id="258" r:id="rId12"/>
    <p:sldId id="269" r:id="rId13"/>
    <p:sldId id="280" r:id="rId14"/>
    <p:sldId id="281" r:id="rId15"/>
    <p:sldId id="282" r:id="rId16"/>
    <p:sldId id="261" r:id="rId17"/>
    <p:sldId id="263" r:id="rId18"/>
    <p:sldId id="262" r:id="rId19"/>
    <p:sldId id="283" r:id="rId20"/>
    <p:sldId id="284" r:id="rId21"/>
    <p:sldId id="264" r:id="rId22"/>
    <p:sldId id="285" r:id="rId23"/>
    <p:sldId id="287" r:id="rId24"/>
    <p:sldId id="286" r:id="rId25"/>
    <p:sldId id="288" r:id="rId26"/>
    <p:sldId id="260" r:id="rId27"/>
    <p:sldId id="266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4747"/>
    <a:srgbClr val="41599A"/>
    <a:srgbClr val="E5645E"/>
    <a:srgbClr val="FDC5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>
        <p:scale>
          <a:sx n="50" d="100"/>
          <a:sy n="50" d="100"/>
        </p:scale>
        <p:origin x="413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.svg"/><Relationship Id="rId7" Type="http://schemas.openxmlformats.org/officeDocument/2006/relationships/image" Target="../media/image4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48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4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5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11" Type="http://schemas.openxmlformats.org/officeDocument/2006/relationships/image" Target="../media/image51.png"/><Relationship Id="rId5" Type="http://schemas.openxmlformats.org/officeDocument/2006/relationships/image" Target="../media/image20.svg"/><Relationship Id="rId10" Type="http://schemas.openxmlformats.org/officeDocument/2006/relationships/image" Target="../media/image42.pn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3.sv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12" Type="http://schemas.openxmlformats.org/officeDocument/2006/relationships/image" Target="../media/image52.png"/><Relationship Id="rId17" Type="http://schemas.openxmlformats.org/officeDocument/2006/relationships/image" Target="../media/image14.sv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5" Type="http://schemas.openxmlformats.org/officeDocument/2006/relationships/image" Target="../media/image55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0.sv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20.svg"/><Relationship Id="rId10" Type="http://schemas.openxmlformats.org/officeDocument/2006/relationships/image" Target="../media/image51.pn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58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11" Type="http://schemas.openxmlformats.org/officeDocument/2006/relationships/image" Target="../media/image57.png"/><Relationship Id="rId5" Type="http://schemas.openxmlformats.org/officeDocument/2006/relationships/image" Target="../media/image20.svg"/><Relationship Id="rId10" Type="http://schemas.openxmlformats.org/officeDocument/2006/relationships/image" Target="../media/image51.pn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svg"/><Relationship Id="rId12" Type="http://schemas.openxmlformats.org/officeDocument/2006/relationships/image" Target="../media/image61.png"/><Relationship Id="rId17" Type="http://schemas.openxmlformats.org/officeDocument/2006/relationships/image" Target="../media/image51.png"/><Relationship Id="rId2" Type="http://schemas.openxmlformats.org/officeDocument/2006/relationships/audio" Target="../media/media8.mp3"/><Relationship Id="rId16" Type="http://schemas.openxmlformats.org/officeDocument/2006/relationships/image" Target="../media/image14.svg"/><Relationship Id="rId1" Type="http://schemas.microsoft.com/office/2007/relationships/media" Target="../media/media8.mp3"/><Relationship Id="rId6" Type="http://schemas.openxmlformats.org/officeDocument/2006/relationships/image" Target="../media/image59.png"/><Relationship Id="rId11" Type="http://schemas.openxmlformats.org/officeDocument/2006/relationships/image" Target="../media/image25.svg"/><Relationship Id="rId5" Type="http://schemas.openxmlformats.org/officeDocument/2006/relationships/image" Target="../media/image18.svg"/><Relationship Id="rId1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6.svg"/><Relationship Id="rId14" Type="http://schemas.openxmlformats.org/officeDocument/2006/relationships/image" Target="../media/image6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20.svg"/><Relationship Id="rId10" Type="http://schemas.openxmlformats.org/officeDocument/2006/relationships/image" Target="../media/image51.pn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11" Type="http://schemas.openxmlformats.org/officeDocument/2006/relationships/image" Target="../media/image64.png"/><Relationship Id="rId5" Type="http://schemas.openxmlformats.org/officeDocument/2006/relationships/image" Target="../media/image20.svg"/><Relationship Id="rId10" Type="http://schemas.openxmlformats.org/officeDocument/2006/relationships/image" Target="../media/image51.pn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8.svg"/><Relationship Id="rId1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6.svg"/><Relationship Id="rId5" Type="http://schemas.openxmlformats.org/officeDocument/2006/relationships/image" Target="../media/image4.svg"/><Relationship Id="rId10" Type="http://schemas.openxmlformats.org/officeDocument/2006/relationships/image" Target="../media/image65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0.svg"/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12" Type="http://schemas.openxmlformats.org/officeDocument/2006/relationships/image" Target="../media/image6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8.svg"/><Relationship Id="rId5" Type="http://schemas.openxmlformats.org/officeDocument/2006/relationships/image" Target="../media/image4.svg"/><Relationship Id="rId10" Type="http://schemas.openxmlformats.org/officeDocument/2006/relationships/image" Target="../media/image67.png"/><Relationship Id="rId4" Type="http://schemas.openxmlformats.org/officeDocument/2006/relationships/image" Target="../media/image3.png"/><Relationship Id="rId9" Type="http://schemas.openxmlformats.org/officeDocument/2006/relationships/image" Target="../media/image2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image" Target="../media/image18.svg"/><Relationship Id="rId7" Type="http://schemas.openxmlformats.org/officeDocument/2006/relationships/image" Target="../media/image72.svg"/><Relationship Id="rId12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4.svg"/><Relationship Id="rId5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12" Type="http://schemas.openxmlformats.org/officeDocument/2006/relationships/image" Target="../media/image2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4.png"/><Relationship Id="rId11" Type="http://schemas.openxmlformats.org/officeDocument/2006/relationships/image" Target="../media/image4.svg"/><Relationship Id="rId5" Type="http://schemas.openxmlformats.org/officeDocument/2006/relationships/image" Target="../media/image18.svg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10.sv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sv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8.svg"/><Relationship Id="rId21" Type="http://schemas.openxmlformats.org/officeDocument/2006/relationships/image" Target="../media/image34.svg"/><Relationship Id="rId7" Type="http://schemas.openxmlformats.org/officeDocument/2006/relationships/image" Target="../media/image25.svg"/><Relationship Id="rId12" Type="http://schemas.openxmlformats.org/officeDocument/2006/relationships/image" Target="../media/image3.pn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2" Type="http://schemas.openxmlformats.org/officeDocument/2006/relationships/image" Target="../media/image17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0.svg"/><Relationship Id="rId24" Type="http://schemas.openxmlformats.org/officeDocument/2006/relationships/image" Target="../media/image37.png"/><Relationship Id="rId5" Type="http://schemas.openxmlformats.org/officeDocument/2006/relationships/image" Target="../media/image6.svg"/><Relationship Id="rId15" Type="http://schemas.openxmlformats.org/officeDocument/2006/relationships/image" Target="../media/image27.svg"/><Relationship Id="rId23" Type="http://schemas.openxmlformats.org/officeDocument/2006/relationships/image" Target="../media/image36.svg"/><Relationship Id="rId10" Type="http://schemas.openxmlformats.org/officeDocument/2006/relationships/image" Target="../media/image19.png"/><Relationship Id="rId19" Type="http://schemas.openxmlformats.org/officeDocument/2006/relationships/image" Target="../media/image32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26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750258"/>
            <a:ext cx="16723424" cy="85080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222" b="18875"/>
          <a:stretch>
            <a:fillRect/>
          </a:stretch>
        </p:blipFill>
        <p:spPr>
          <a:xfrm>
            <a:off x="-142875" y="8146023"/>
            <a:ext cx="5527544" cy="22940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r="41465" b="22915"/>
          <a:stretch>
            <a:fillRect/>
          </a:stretch>
        </p:blipFill>
        <p:spPr>
          <a:xfrm rot="-10800000">
            <a:off x="-134397" y="-171450"/>
            <a:ext cx="7204207" cy="25730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b="9295"/>
          <a:stretch>
            <a:fillRect/>
          </a:stretch>
        </p:blipFill>
        <p:spPr>
          <a:xfrm>
            <a:off x="4667011" y="8581218"/>
            <a:ext cx="8731465" cy="21439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18" r="45796" b="673"/>
          <a:stretch>
            <a:fillRect/>
          </a:stretch>
        </p:blipFill>
        <p:spPr>
          <a:xfrm>
            <a:off x="12925425" y="7677150"/>
            <a:ext cx="5676900" cy="27601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1725" b="22915"/>
          <a:stretch>
            <a:fillRect/>
          </a:stretch>
        </p:blipFill>
        <p:spPr>
          <a:xfrm rot="-10800000">
            <a:off x="11257503" y="-171450"/>
            <a:ext cx="7204207" cy="25730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2315542" y="6793716"/>
            <a:ext cx="1008493" cy="2134377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7AC62D16-F58A-7336-2807-4DFD5EB93C66}"/>
              </a:ext>
            </a:extLst>
          </p:cNvPr>
          <p:cNvSpPr txBox="1"/>
          <p:nvPr/>
        </p:nvSpPr>
        <p:spPr>
          <a:xfrm>
            <a:off x="2003782" y="2155124"/>
            <a:ext cx="14280436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 dirty="0">
                <a:solidFill>
                  <a:srgbClr val="415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</a:t>
            </a:r>
            <a:r>
              <a:rPr lang="en-US" sz="7200" b="1" u="none">
                <a:solidFill>
                  <a:srgbClr val="415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lang="en-US" sz="7200" b="1" u="none">
                <a:solidFill>
                  <a:srgbClr val="E564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ÂM NHẠC HÔM NAY! </a:t>
            </a:r>
            <a:endParaRPr lang="en-US" sz="7200" b="1" u="none" dirty="0">
              <a:solidFill>
                <a:srgbClr val="E564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E0F38C-3876-FE8A-DB28-F3E4942270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591868" y="5618606"/>
            <a:ext cx="12872147" cy="47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26123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53895" y="9702321"/>
            <a:ext cx="7780210" cy="855220"/>
            <a:chOff x="0" y="0"/>
            <a:chExt cx="2049109" cy="22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9109" cy="225243"/>
            </a:xfrm>
            <a:custGeom>
              <a:avLst/>
              <a:gdLst/>
              <a:ahLst/>
              <a:cxnLst/>
              <a:rect l="l" t="t" r="r" b="b"/>
              <a:pathLst>
                <a:path w="2049109" h="225243">
                  <a:moveTo>
                    <a:pt x="50749" y="0"/>
                  </a:moveTo>
                  <a:lnTo>
                    <a:pt x="1998360" y="0"/>
                  </a:lnTo>
                  <a:cubicBezTo>
                    <a:pt x="2026388" y="0"/>
                    <a:pt x="2049109" y="22721"/>
                    <a:pt x="2049109" y="50749"/>
                  </a:cubicBezTo>
                  <a:lnTo>
                    <a:pt x="2049109" y="174494"/>
                  </a:lnTo>
                  <a:cubicBezTo>
                    <a:pt x="2049109" y="202522"/>
                    <a:pt x="2026388" y="225243"/>
                    <a:pt x="1998360" y="225243"/>
                  </a:cubicBezTo>
                  <a:lnTo>
                    <a:pt x="50749" y="225243"/>
                  </a:lnTo>
                  <a:cubicBezTo>
                    <a:pt x="22721" y="225243"/>
                    <a:pt x="0" y="202522"/>
                    <a:pt x="0" y="174494"/>
                  </a:cubicBezTo>
                  <a:lnTo>
                    <a:pt x="0" y="50749"/>
                  </a:lnTo>
                  <a:cubicBezTo>
                    <a:pt x="0" y="22721"/>
                    <a:pt x="22721" y="0"/>
                    <a:pt x="50749" y="0"/>
                  </a:cubicBezTo>
                  <a:close/>
                </a:path>
              </a:pathLst>
            </a:custGeom>
            <a:solidFill>
              <a:srgbClr val="C0B84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374" b="19841"/>
          <a:stretch>
            <a:fillRect/>
          </a:stretch>
        </p:blipFill>
        <p:spPr>
          <a:xfrm>
            <a:off x="11504258" y="7718729"/>
            <a:ext cx="7038975" cy="26903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3681" b="18875"/>
          <a:stretch>
            <a:fillRect/>
          </a:stretch>
        </p:blipFill>
        <p:spPr>
          <a:xfrm>
            <a:off x="-228600" y="7691879"/>
            <a:ext cx="7000875" cy="272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 rot="-10800000">
            <a:off x="-786279" y="-128126"/>
            <a:ext cx="7428072" cy="16312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 rot="-10800000">
            <a:off x="11646207" y="-248574"/>
            <a:ext cx="7428072" cy="163126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 rot="-10800000">
            <a:off x="5352247" y="-128126"/>
            <a:ext cx="7296150" cy="16022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D88741F-A50D-E5FC-D213-E0760CCA0F1E}"/>
              </a:ext>
            </a:extLst>
          </p:cNvPr>
          <p:cNvGrpSpPr/>
          <p:nvPr/>
        </p:nvGrpSpPr>
        <p:grpSpPr>
          <a:xfrm>
            <a:off x="961948" y="1218916"/>
            <a:ext cx="16364103" cy="7849167"/>
            <a:chOff x="3200400" y="1527349"/>
            <a:chExt cx="11201400" cy="4814250"/>
          </a:xfrm>
        </p:grpSpPr>
        <p:pic>
          <p:nvPicPr>
            <p:cNvPr id="7" name="Picture 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D9A7873-37C8-C256-2051-7926352AEC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" t="5932" r="4987" b="85979"/>
            <a:stretch/>
          </p:blipFill>
          <p:spPr>
            <a:xfrm>
              <a:off x="3352800" y="1527349"/>
              <a:ext cx="11049000" cy="1426699"/>
            </a:xfrm>
            <a:prstGeom prst="rect">
              <a:avLst/>
            </a:prstGeom>
          </p:spPr>
        </p:pic>
        <p:pic>
          <p:nvPicPr>
            <p:cNvPr id="8" name="Picture 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EFF3F6B-2917-FB82-ED80-013A1C407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" t="22445" r="5050" b="69466"/>
            <a:stretch/>
          </p:blipFill>
          <p:spPr>
            <a:xfrm>
              <a:off x="3200400" y="3183401"/>
              <a:ext cx="11201400" cy="1426699"/>
            </a:xfrm>
            <a:prstGeom prst="rect">
              <a:avLst/>
            </a:prstGeom>
          </p:spPr>
        </p:pic>
        <p:pic>
          <p:nvPicPr>
            <p:cNvPr id="11" name="Picture 1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204C919-7B0D-A8A0-E137-F137C9BAFD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0" t="39088" r="5701" b="52823"/>
            <a:stretch/>
          </p:blipFill>
          <p:spPr>
            <a:xfrm>
              <a:off x="3200400" y="4914900"/>
              <a:ext cx="11201400" cy="1426699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FAEB6C2-5060-BF6B-22AD-2A3DD337FB9D}"/>
              </a:ext>
            </a:extLst>
          </p:cNvPr>
          <p:cNvSpPr txBox="1"/>
          <p:nvPr/>
        </p:nvSpPr>
        <p:spPr>
          <a:xfrm>
            <a:off x="3200400" y="3274314"/>
            <a:ext cx="137160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     Mi   Pha    Son   Mi       La   La    La  Đố       Son    Đô   Đô   Mi   Pha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8318F3-C372-6AC1-D1D0-8295A0AB5712}"/>
              </a:ext>
            </a:extLst>
          </p:cNvPr>
          <p:cNvSpPr txBox="1"/>
          <p:nvPr/>
        </p:nvSpPr>
        <p:spPr>
          <a:xfrm>
            <a:off x="1905000" y="5805919"/>
            <a:ext cx="150114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    Mi       La    La   La   Đố      Son    Son  Son   Pha  Pha       Mi     Mi     Rê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819BB4-7DAF-01F9-15D8-A79254C5FAF8}"/>
              </a:ext>
            </a:extLst>
          </p:cNvPr>
          <p:cNvSpPr txBox="1"/>
          <p:nvPr/>
        </p:nvSpPr>
        <p:spPr>
          <a:xfrm>
            <a:off x="2209800" y="8275571"/>
            <a:ext cx="15218027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Son Pha Pha      Mi    Mi    Rê             Mi      Mi     Pha     Rê       Đô</a:t>
            </a:r>
          </a:p>
        </p:txBody>
      </p:sp>
    </p:spTree>
    <p:extLst>
      <p:ext uri="{BB962C8B-B14F-4D97-AF65-F5344CB8AC3E}">
        <p14:creationId xmlns:p14="http://schemas.microsoft.com/office/powerpoint/2010/main" val="3831629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9202" y="0"/>
            <a:ext cx="1176508" cy="24899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690" b="9665"/>
          <a:stretch>
            <a:fillRect/>
          </a:stretch>
        </p:blipFill>
        <p:spPr>
          <a:xfrm rot="-10800000">
            <a:off x="11384508" y="-209550"/>
            <a:ext cx="7160667" cy="33387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970" t="23" b="15571"/>
          <a:stretch>
            <a:fillRect/>
          </a:stretch>
        </p:blipFill>
        <p:spPr>
          <a:xfrm>
            <a:off x="-200025" y="7558163"/>
            <a:ext cx="6610788" cy="2895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26898" y="8338163"/>
            <a:ext cx="2481625" cy="21124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4B9F51A-BDF7-7F5F-5DC3-B52FF5A5BB8F}"/>
              </a:ext>
            </a:extLst>
          </p:cNvPr>
          <p:cNvGrpSpPr/>
          <p:nvPr/>
        </p:nvGrpSpPr>
        <p:grpSpPr>
          <a:xfrm>
            <a:off x="254174" y="5670579"/>
            <a:ext cx="4297680" cy="4206240"/>
            <a:chOff x="381000" y="723900"/>
            <a:chExt cx="4544577" cy="4419600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B0FB33B4-F6D6-88FB-AF7F-91F8E1943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1000" y="723900"/>
              <a:ext cx="4544577" cy="4419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CBE3ED-77ED-C1E8-E8B6-C59F0ADA86B5}"/>
                </a:ext>
              </a:extLst>
            </p:cNvPr>
            <p:cNvSpPr txBox="1"/>
            <p:nvPr/>
          </p:nvSpPr>
          <p:spPr>
            <a:xfrm>
              <a:off x="841923" y="2065974"/>
              <a:ext cx="3768276" cy="1735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 nhạc 1: </a:t>
              </a:r>
            </a:p>
            <a:p>
              <a:pPr algn="ctr">
                <a:lnSpc>
                  <a:spcPct val="150000"/>
                </a:lnSpc>
              </a:pPr>
              <a:r>
                <a:rPr lang="fr-FR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 nhịp 1, 2, 3, 4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8E07BA1-3D46-574D-556A-6F8D43BB39F2}"/>
              </a:ext>
            </a:extLst>
          </p:cNvPr>
          <p:cNvGrpSpPr/>
          <p:nvPr/>
        </p:nvGrpSpPr>
        <p:grpSpPr>
          <a:xfrm>
            <a:off x="9280190" y="5737860"/>
            <a:ext cx="4297680" cy="4206240"/>
            <a:chOff x="381000" y="723900"/>
            <a:chExt cx="4544577" cy="4419600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DF943589-8052-B4ED-8744-62214DFC1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1000" y="723900"/>
              <a:ext cx="4544577" cy="44196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235347-BA6E-33C3-7274-1725EFC2D69D}"/>
                </a:ext>
              </a:extLst>
            </p:cNvPr>
            <p:cNvSpPr txBox="1"/>
            <p:nvPr/>
          </p:nvSpPr>
          <p:spPr>
            <a:xfrm>
              <a:off x="1033660" y="1629400"/>
              <a:ext cx="3239258" cy="2608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 nhạc 3: </a:t>
              </a:r>
            </a:p>
            <a:p>
              <a:pPr algn="ctr">
                <a:lnSpc>
                  <a:spcPct val="150000"/>
                </a:lnSpc>
              </a:pPr>
              <a:r>
                <a:rPr lang="fr-FR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 nhịp 9, 10, 11, 12</a:t>
              </a:r>
              <a:endParaRPr lang="en-US" sz="36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7D4D71-3923-BE44-E7FC-BC46A147042B}"/>
              </a:ext>
            </a:extLst>
          </p:cNvPr>
          <p:cNvGrpSpPr/>
          <p:nvPr/>
        </p:nvGrpSpPr>
        <p:grpSpPr>
          <a:xfrm>
            <a:off x="4708190" y="5737860"/>
            <a:ext cx="4297680" cy="4206240"/>
            <a:chOff x="381000" y="723900"/>
            <a:chExt cx="4544577" cy="4419600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0C08F9C3-AFEE-2DE9-16AB-6C05460B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1000" y="723900"/>
              <a:ext cx="4544577" cy="44196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2908CA-269C-829B-50EF-4B75BC3B9E1F}"/>
                </a:ext>
              </a:extLst>
            </p:cNvPr>
            <p:cNvSpPr txBox="1"/>
            <p:nvPr/>
          </p:nvSpPr>
          <p:spPr>
            <a:xfrm>
              <a:off x="796152" y="1995280"/>
              <a:ext cx="3731047" cy="1735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 nhạc 2: </a:t>
              </a:r>
            </a:p>
            <a:p>
              <a:pPr algn="ctr">
                <a:lnSpc>
                  <a:spcPct val="150000"/>
                </a:lnSpc>
              </a:pPr>
              <a:r>
                <a:rPr lang="fr-FR" sz="36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 nhịp 5, 6, 7, 8</a:t>
              </a:r>
              <a:endParaRPr lang="en-US" sz="36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3DF84A-51A1-0450-FC4C-1EA0781CDD34}"/>
              </a:ext>
            </a:extLst>
          </p:cNvPr>
          <p:cNvGrpSpPr/>
          <p:nvPr/>
        </p:nvGrpSpPr>
        <p:grpSpPr>
          <a:xfrm>
            <a:off x="13716000" y="5670579"/>
            <a:ext cx="4297680" cy="4206240"/>
            <a:chOff x="381000" y="723900"/>
            <a:chExt cx="4544577" cy="4419600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2CD05DAA-B1F7-E98F-863C-111D2B92C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1000" y="723900"/>
              <a:ext cx="4544577" cy="44196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A0DC9E-75FD-A39B-C4E8-F0B85C1B5844}"/>
                </a:ext>
              </a:extLst>
            </p:cNvPr>
            <p:cNvSpPr txBox="1"/>
            <p:nvPr/>
          </p:nvSpPr>
          <p:spPr>
            <a:xfrm>
              <a:off x="782862" y="1796379"/>
              <a:ext cx="3882659" cy="1735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 b="1" i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 nhạc 4: </a:t>
              </a:r>
              <a:endParaRPr lang="fr-FR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fr-FR" sz="3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 nhịp 13, 14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7EE5E36-0F2E-8825-EFA6-112E4B125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9639" y="410181"/>
            <a:ext cx="10788722" cy="50567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34471"/>
            <a:ext cx="1176508" cy="2489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91465" y="8520791"/>
            <a:ext cx="825564" cy="1747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FC60C8-FAD1-DFA1-099F-ACA492F88490}"/>
              </a:ext>
            </a:extLst>
          </p:cNvPr>
          <p:cNvSpPr txBox="1"/>
          <p:nvPr/>
        </p:nvSpPr>
        <p:spPr>
          <a:xfrm>
            <a:off x="4061222" y="419100"/>
            <a:ext cx="101655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</a:t>
            </a:r>
            <a:r>
              <a:rPr lang="fr-FR" sz="36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nhạc 1</a:t>
            </a:r>
            <a:endParaRPr 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Nét nhạc 1 - Bài đọc nhạc số 5">
            <a:hlinkClick r:id="" action="ppaction://media"/>
            <a:extLst>
              <a:ext uri="{FF2B5EF4-FFF2-40B4-BE49-F238E27FC236}">
                <a16:creationId xmlns:a16="http://schemas.microsoft.com/office/drawing/2014/main" id="{C67468F3-BC1A-CB1F-3D95-EF76734F4A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859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23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34471"/>
            <a:ext cx="1176508" cy="2489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91465" y="8520791"/>
            <a:ext cx="825564" cy="1747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FC60C8-FAD1-DFA1-099F-ACA492F88490}"/>
              </a:ext>
            </a:extLst>
          </p:cNvPr>
          <p:cNvSpPr txBox="1"/>
          <p:nvPr/>
        </p:nvSpPr>
        <p:spPr>
          <a:xfrm>
            <a:off x="4061222" y="419100"/>
            <a:ext cx="101655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</a:t>
            </a:r>
            <a:r>
              <a:rPr lang="fr-FR" sz="36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nhạc 2</a:t>
            </a:r>
            <a:endParaRPr 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ét nhạc 2 - Bài đọc nhạc số 5">
            <a:hlinkClick r:id="" action="ppaction://media"/>
            <a:extLst>
              <a:ext uri="{FF2B5EF4-FFF2-40B4-BE49-F238E27FC236}">
                <a16:creationId xmlns:a16="http://schemas.microsoft.com/office/drawing/2014/main" id="{D8A57DF6-BE14-02AB-D81F-351DAE5A35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859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54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34471"/>
            <a:ext cx="1176508" cy="2489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91465" y="8520791"/>
            <a:ext cx="825564" cy="1747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FC60C8-FAD1-DFA1-099F-ACA492F88490}"/>
              </a:ext>
            </a:extLst>
          </p:cNvPr>
          <p:cNvSpPr txBox="1"/>
          <p:nvPr/>
        </p:nvSpPr>
        <p:spPr>
          <a:xfrm>
            <a:off x="4061222" y="419100"/>
            <a:ext cx="101655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</a:t>
            </a:r>
            <a:r>
              <a:rPr lang="fr-FR" sz="36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nhạc 3</a:t>
            </a:r>
            <a:endParaRPr 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ét nhạc 3 - Bài đọc nhạc số 5">
            <a:hlinkClick r:id="" action="ppaction://media"/>
            <a:extLst>
              <a:ext uri="{FF2B5EF4-FFF2-40B4-BE49-F238E27FC236}">
                <a16:creationId xmlns:a16="http://schemas.microsoft.com/office/drawing/2014/main" id="{F59FD4CC-61A4-A8EE-FAFE-55A0228012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5621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71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34471"/>
            <a:ext cx="1176508" cy="2489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91465" y="8520791"/>
            <a:ext cx="825564" cy="1747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FC60C8-FAD1-DFA1-099F-ACA492F88490}"/>
              </a:ext>
            </a:extLst>
          </p:cNvPr>
          <p:cNvSpPr txBox="1"/>
          <p:nvPr/>
        </p:nvSpPr>
        <p:spPr>
          <a:xfrm>
            <a:off x="4061222" y="419100"/>
            <a:ext cx="10165556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đọc </a:t>
            </a:r>
            <a:r>
              <a:rPr lang="fr-FR" sz="36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nhạc 4</a:t>
            </a:r>
            <a:endParaRPr 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ét nhạc 4 - Bài đọc nhạc số 5">
            <a:hlinkClick r:id="" action="ppaction://media"/>
            <a:extLst>
              <a:ext uri="{FF2B5EF4-FFF2-40B4-BE49-F238E27FC236}">
                <a16:creationId xmlns:a16="http://schemas.microsoft.com/office/drawing/2014/main" id="{7194210E-F7D9-67CE-A354-E0DE36DBFB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859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948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42" t="436" b="25937"/>
          <a:stretch>
            <a:fillRect/>
          </a:stretch>
        </p:blipFill>
        <p:spPr>
          <a:xfrm>
            <a:off x="-123825" y="8534400"/>
            <a:ext cx="2604606" cy="1885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18875"/>
          <a:stretch>
            <a:fillRect/>
          </a:stretch>
        </p:blipFill>
        <p:spPr>
          <a:xfrm>
            <a:off x="7895396" y="8247909"/>
            <a:ext cx="10576623" cy="2322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r="18750" b="12771"/>
          <a:stretch>
            <a:fillRect/>
          </a:stretch>
        </p:blipFill>
        <p:spPr>
          <a:xfrm rot="-10800000">
            <a:off x="-104775" y="-171450"/>
            <a:ext cx="5924550" cy="17228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DAD494-98B7-62B5-D6C3-16508E9BFD23}"/>
              </a:ext>
            </a:extLst>
          </p:cNvPr>
          <p:cNvSpPr txBox="1"/>
          <p:nvPr/>
        </p:nvSpPr>
        <p:spPr>
          <a:xfrm>
            <a:off x="3873593" y="743349"/>
            <a:ext cx="10540811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luyện tập </a:t>
            </a:r>
            <a:r>
              <a:rPr lang="fr-FR" sz="44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đọc nhạc số </a:t>
            </a:r>
            <a:r>
              <a:rPr lang="fr-FR" sz="44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US" sz="4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ED81B9-3C5C-9778-734A-2AACEF69E35A}"/>
              </a:ext>
            </a:extLst>
          </p:cNvPr>
          <p:cNvGrpSpPr/>
          <p:nvPr/>
        </p:nvGrpSpPr>
        <p:grpSpPr>
          <a:xfrm>
            <a:off x="961948" y="1386893"/>
            <a:ext cx="16364103" cy="7849167"/>
            <a:chOff x="3200400" y="1527349"/>
            <a:chExt cx="11201400" cy="4814250"/>
          </a:xfrm>
        </p:grpSpPr>
        <p:pic>
          <p:nvPicPr>
            <p:cNvPr id="7" name="Picture 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23AAE2F-2DD0-5DC0-9532-2DC74EF5F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" t="5932" r="4987" b="85979"/>
            <a:stretch/>
          </p:blipFill>
          <p:spPr>
            <a:xfrm>
              <a:off x="3352800" y="1527349"/>
              <a:ext cx="11049000" cy="1426699"/>
            </a:xfrm>
            <a:prstGeom prst="rect">
              <a:avLst/>
            </a:prstGeom>
          </p:spPr>
        </p:pic>
        <p:pic>
          <p:nvPicPr>
            <p:cNvPr id="8" name="Picture 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79710207-25B1-EA80-1E2D-2D85957E8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" t="22445" r="5050" b="69466"/>
            <a:stretch/>
          </p:blipFill>
          <p:spPr>
            <a:xfrm>
              <a:off x="3200400" y="3183401"/>
              <a:ext cx="11201400" cy="1426699"/>
            </a:xfrm>
            <a:prstGeom prst="rect">
              <a:avLst/>
            </a:prstGeom>
          </p:spPr>
        </p:pic>
        <p:pic>
          <p:nvPicPr>
            <p:cNvPr id="10" name="Picture 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7D70D5F-BD17-2D59-D2FA-A1011C06C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0" t="39088" r="5701" b="52823"/>
            <a:stretch/>
          </p:blipFill>
          <p:spPr>
            <a:xfrm>
              <a:off x="3200400" y="4914900"/>
              <a:ext cx="11201400" cy="142669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97A2A48-B551-F771-6686-E6635FB9C622}"/>
              </a:ext>
            </a:extLst>
          </p:cNvPr>
          <p:cNvSpPr txBox="1"/>
          <p:nvPr/>
        </p:nvSpPr>
        <p:spPr>
          <a:xfrm>
            <a:off x="3200400" y="3442291"/>
            <a:ext cx="137160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     Mi   Pha    Son   Mi       La   La    La  Đố       Son    Đô   Đô   Mi   Pha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A40E3D-3176-5CED-895D-B03A22D0F1C5}"/>
              </a:ext>
            </a:extLst>
          </p:cNvPr>
          <p:cNvSpPr txBox="1"/>
          <p:nvPr/>
        </p:nvSpPr>
        <p:spPr>
          <a:xfrm>
            <a:off x="1905000" y="5973896"/>
            <a:ext cx="1501140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    Mi       La    La   La   Đố      Son    Son  Son   Pha  Pha       Mi     Mi     Rê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595B30-6EB5-5DBB-0F9E-12E2573A7FB3}"/>
              </a:ext>
            </a:extLst>
          </p:cNvPr>
          <p:cNvSpPr txBox="1"/>
          <p:nvPr/>
        </p:nvSpPr>
        <p:spPr>
          <a:xfrm>
            <a:off x="2209800" y="8443548"/>
            <a:ext cx="15218027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Son Pha Pha      Mi    Mi    Rê             Mi      Mi     Pha     Rê       Đô</a:t>
            </a:r>
          </a:p>
        </p:txBody>
      </p:sp>
      <p:pic>
        <p:nvPicPr>
          <p:cNvPr id="16" name="Bài đọc nhạc số 5 - LỚP 7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E4C9292E-0489-8F62-4DEA-D12E232A7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10125" y="0"/>
            <a:ext cx="777875" cy="7778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61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 rot="-10800000">
            <a:off x="-786279" y="-128126"/>
            <a:ext cx="7428072" cy="16312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 rot="-10800000">
            <a:off x="11646207" y="-248574"/>
            <a:ext cx="7428072" cy="16312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>
            <a:off x="5495925" y="8962497"/>
            <a:ext cx="7296150" cy="16022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2288" y="1028700"/>
            <a:ext cx="16723424" cy="85080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 rot="-10800000">
            <a:off x="5352247" y="-128126"/>
            <a:ext cx="7296150" cy="16022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>
            <a:off x="11502528" y="8933526"/>
            <a:ext cx="7428072" cy="16312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>
            <a:off x="-929957" y="9053974"/>
            <a:ext cx="7428072" cy="16312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6797404" y="1196214"/>
            <a:ext cx="718881" cy="152144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251407" y="1510926"/>
            <a:ext cx="840413" cy="1778652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CD217BCA-4D5E-1730-C578-9F0DF8259D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66754" y="1952869"/>
            <a:ext cx="5950512" cy="671425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7223D11-035D-5FDB-35AF-E1C855450036}"/>
              </a:ext>
            </a:extLst>
          </p:cNvPr>
          <p:cNvGrpSpPr/>
          <p:nvPr/>
        </p:nvGrpSpPr>
        <p:grpSpPr>
          <a:xfrm>
            <a:off x="7008547" y="1303520"/>
            <a:ext cx="10211287" cy="7868183"/>
            <a:chOff x="7008547" y="1303520"/>
            <a:chExt cx="10211287" cy="786818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18608"/>
            <a:stretch>
              <a:fillRect/>
            </a:stretch>
          </p:blipFill>
          <p:spPr>
            <a:xfrm>
              <a:off x="7008547" y="1808400"/>
              <a:ext cx="10211287" cy="675280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24961" t="23607"/>
            <a:stretch>
              <a:fillRect/>
            </a:stretch>
          </p:blipFill>
          <p:spPr>
            <a:xfrm rot="-8100000">
              <a:off x="11041070" y="1323811"/>
              <a:ext cx="1789618" cy="174903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24961" t="23607"/>
            <a:stretch>
              <a:fillRect/>
            </a:stretch>
          </p:blipFill>
          <p:spPr>
            <a:xfrm rot="2601286">
              <a:off x="10882054" y="7422667"/>
              <a:ext cx="1789618" cy="1749036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7988282" y="3068606"/>
              <a:ext cx="7895194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4800" b="1">
                  <a:solidFill>
                    <a:srgbClr val="4159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66B837-6C7F-BFF3-256F-BC888187B697}"/>
                </a:ext>
              </a:extLst>
            </p:cNvPr>
            <p:cNvSpPr txBox="1"/>
            <p:nvPr/>
          </p:nvSpPr>
          <p:spPr>
            <a:xfrm>
              <a:off x="8766679" y="3927718"/>
              <a:ext cx="6695021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Em có nhận xét gì về số lượng các ô nhịp trong các nét nhạc 1, 2, 3, 4?</a:t>
              </a:r>
              <a:endParaRPr lang="en-US" sz="44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>
            <a:off x="11153734" y="8777122"/>
            <a:ext cx="7428072" cy="16312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>
            <a:off x="5015208" y="8861488"/>
            <a:ext cx="7428072" cy="16312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>
            <a:off x="-1278752" y="8897570"/>
            <a:ext cx="7428072" cy="16312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2288" y="889479"/>
            <a:ext cx="16723424" cy="85080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 rot="-10800000">
            <a:off x="5495925" y="-109656"/>
            <a:ext cx="7296150" cy="160229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676400" y="4774168"/>
            <a:ext cx="316171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800" b="1">
                <a:solidFill>
                  <a:srgbClr val="415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trả lời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57F395-1202-FC0C-C9C8-16167FA52BB5}"/>
              </a:ext>
            </a:extLst>
          </p:cNvPr>
          <p:cNvGrpSpPr/>
          <p:nvPr/>
        </p:nvGrpSpPr>
        <p:grpSpPr>
          <a:xfrm>
            <a:off x="4674523" y="466659"/>
            <a:ext cx="12958421" cy="9026447"/>
            <a:chOff x="5199405" y="1867544"/>
            <a:chExt cx="12958421" cy="902644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48E588A-7489-548A-9776-3DADC0DEB8B4}"/>
                </a:ext>
              </a:extLst>
            </p:cNvPr>
            <p:cNvGrpSpPr/>
            <p:nvPr/>
          </p:nvGrpSpPr>
          <p:grpSpPr>
            <a:xfrm>
              <a:off x="5199405" y="1867544"/>
              <a:ext cx="12958421" cy="9026447"/>
              <a:chOff x="5199405" y="1867544"/>
              <a:chExt cx="12958421" cy="9026447"/>
            </a:xfrm>
          </p:grpSpPr>
          <p:grpSp>
            <p:nvGrpSpPr>
              <p:cNvPr id="7" name="Group 7"/>
              <p:cNvGrpSpPr/>
              <p:nvPr/>
            </p:nvGrpSpPr>
            <p:grpSpPr>
              <a:xfrm>
                <a:off x="6043908" y="2361711"/>
                <a:ext cx="11369370" cy="7901661"/>
                <a:chOff x="0" y="-38100"/>
                <a:chExt cx="2324027" cy="1624012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2324027" cy="158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155" h="1177771">
                      <a:moveTo>
                        <a:pt x="49987" y="0"/>
                      </a:moveTo>
                      <a:lnTo>
                        <a:pt x="2110168" y="0"/>
                      </a:lnTo>
                      <a:cubicBezTo>
                        <a:pt x="2137775" y="0"/>
                        <a:pt x="2160155" y="22380"/>
                        <a:pt x="2160155" y="49987"/>
                      </a:cubicBezTo>
                      <a:lnTo>
                        <a:pt x="2160155" y="1127783"/>
                      </a:lnTo>
                      <a:cubicBezTo>
                        <a:pt x="2160155" y="1141041"/>
                        <a:pt x="2154889" y="1153755"/>
                        <a:pt x="2145514" y="1163130"/>
                      </a:cubicBezTo>
                      <a:cubicBezTo>
                        <a:pt x="2136140" y="1172504"/>
                        <a:pt x="2123425" y="1177771"/>
                        <a:pt x="2110168" y="1177771"/>
                      </a:cubicBezTo>
                      <a:lnTo>
                        <a:pt x="49987" y="1177771"/>
                      </a:lnTo>
                      <a:cubicBezTo>
                        <a:pt x="36730" y="1177771"/>
                        <a:pt x="24015" y="1172504"/>
                        <a:pt x="14641" y="1163130"/>
                      </a:cubicBezTo>
                      <a:cubicBezTo>
                        <a:pt x="5267" y="1153755"/>
                        <a:pt x="0" y="1141041"/>
                        <a:pt x="0" y="1127783"/>
                      </a:cubicBezTo>
                      <a:lnTo>
                        <a:pt x="0" y="49987"/>
                      </a:lnTo>
                      <a:cubicBezTo>
                        <a:pt x="0" y="36730"/>
                        <a:pt x="5267" y="24015"/>
                        <a:pt x="14641" y="14641"/>
                      </a:cubicBezTo>
                      <a:cubicBezTo>
                        <a:pt x="24015" y="5267"/>
                        <a:pt x="36730" y="0"/>
                        <a:pt x="499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9" name="TextBox 9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24961" t="23607"/>
              <a:stretch>
                <a:fillRect/>
              </a:stretch>
            </p:blipFill>
            <p:spPr>
              <a:xfrm rot="16200000">
                <a:off x="16283581" y="1889039"/>
                <a:ext cx="1895739" cy="1852750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24961" t="23607"/>
              <a:stretch>
                <a:fillRect/>
              </a:stretch>
            </p:blipFill>
            <p:spPr>
              <a:xfrm rot="16436106" flipH="1" flipV="1">
                <a:off x="5176559" y="8901892"/>
                <a:ext cx="2014945" cy="1969253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2BC5AEA-F381-B9AD-483F-83F701927F98}"/>
                </a:ext>
              </a:extLst>
            </p:cNvPr>
            <p:cNvSpPr txBox="1"/>
            <p:nvPr/>
          </p:nvSpPr>
          <p:spPr>
            <a:xfrm>
              <a:off x="6293675" y="2719872"/>
              <a:ext cx="10816907" cy="74161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Font typeface="Arial" panose="020B0604020202020204" pitchFamily="34" charset="0"/>
                <a:buChar char="•"/>
              </a:pPr>
              <a:r>
                <a:rPr lang="vi-VN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Mẫu hình tiết tấu của nét nhạc 1 và 2: 2 hình tiết tấu 1, 2 gần giống nhau (chỉ khác nốt Đô đen và Đô móc đơn ở ô nhịp đầu tiên của mỗi nét nhạc). </a:t>
              </a:r>
            </a:p>
            <a:p>
              <a:pPr marL="571500" indent="-571500"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Font typeface="Arial" panose="020B0604020202020204" pitchFamily="34" charset="0"/>
                <a:buChar char="•"/>
              </a:pPr>
              <a:r>
                <a:rPr lang="vi-VN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Mẫu hình tiết tấu của nét nhạc 3: 2 ô nhịp đầu giống 2 ô nhịp sau, tiết tấu được lặp lại. </a:t>
              </a:r>
            </a:p>
            <a:p>
              <a:pPr marL="571500" indent="-571500"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Font typeface="Arial" panose="020B0604020202020204" pitchFamily="34" charset="0"/>
                <a:buChar char="•"/>
              </a:pPr>
              <a:r>
                <a: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Nét nhạc 1, 2, 3 đều có 4 ô nhịp, riêng nét nhạc cuối chỉ có 2 ô nhịp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42" t="436" b="25937"/>
          <a:stretch>
            <a:fillRect/>
          </a:stretch>
        </p:blipFill>
        <p:spPr>
          <a:xfrm>
            <a:off x="-123825" y="8534400"/>
            <a:ext cx="2604606" cy="1885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18875"/>
          <a:stretch>
            <a:fillRect/>
          </a:stretch>
        </p:blipFill>
        <p:spPr>
          <a:xfrm>
            <a:off x="7895396" y="8247909"/>
            <a:ext cx="10576623" cy="2322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r="18750" b="12771"/>
          <a:stretch>
            <a:fillRect/>
          </a:stretch>
        </p:blipFill>
        <p:spPr>
          <a:xfrm rot="-10800000">
            <a:off x="-104775" y="-171450"/>
            <a:ext cx="5924550" cy="1722853"/>
          </a:xfrm>
          <a:prstGeom prst="rect">
            <a:avLst/>
          </a:prstGeom>
        </p:spPr>
      </p:pic>
      <p:pic>
        <p:nvPicPr>
          <p:cNvPr id="16" name="Bài đọc nhạc số 5 - LỚP 7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E4C9292E-0489-8F62-4DEA-D12E232A7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10125" y="0"/>
            <a:ext cx="777875" cy="777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6C2565-809D-2D8F-04C0-E3ECE6F51A62}"/>
              </a:ext>
            </a:extLst>
          </p:cNvPr>
          <p:cNvSpPr txBox="1"/>
          <p:nvPr/>
        </p:nvSpPr>
        <p:spPr>
          <a:xfrm>
            <a:off x="3939540" y="1545124"/>
            <a:ext cx="1040892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vi-VN" sz="44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tập đọc </a:t>
            </a:r>
            <a:r>
              <a:rPr lang="en-US" sz="4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đọc nhạc số 5</a:t>
            </a:r>
            <a:r>
              <a:rPr lang="vi-VN" sz="44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kết hợp gõ đệm theo phách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22AE4D-DC9C-B6D8-AD4F-47D169EB5DF8}"/>
              </a:ext>
            </a:extLst>
          </p:cNvPr>
          <p:cNvGrpSpPr/>
          <p:nvPr/>
        </p:nvGrpSpPr>
        <p:grpSpPr>
          <a:xfrm>
            <a:off x="106307" y="3792440"/>
            <a:ext cx="18181693" cy="2523612"/>
            <a:chOff x="106307" y="3792440"/>
            <a:chExt cx="18181693" cy="2523612"/>
          </a:xfrm>
        </p:grpSpPr>
        <p:pic>
          <p:nvPicPr>
            <p:cNvPr id="18" name="Picture 1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EAFB788-3890-C7CA-E19D-BAFA76517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0" t="7562" r="5999" b="86296"/>
            <a:stretch/>
          </p:blipFill>
          <p:spPr>
            <a:xfrm>
              <a:off x="106307" y="3792440"/>
              <a:ext cx="18181693" cy="18844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9292A6-D104-4062-96EF-8E7648862F75}"/>
                </a:ext>
              </a:extLst>
            </p:cNvPr>
            <p:cNvSpPr txBox="1"/>
            <p:nvPr/>
          </p:nvSpPr>
          <p:spPr>
            <a:xfrm>
              <a:off x="2209800" y="5414459"/>
              <a:ext cx="15468600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        x                  x x                     x                x                 x 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0523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1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53895" y="9702321"/>
            <a:ext cx="7780210" cy="855220"/>
            <a:chOff x="0" y="0"/>
            <a:chExt cx="2049109" cy="22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9109" cy="225243"/>
            </a:xfrm>
            <a:custGeom>
              <a:avLst/>
              <a:gdLst/>
              <a:ahLst/>
              <a:cxnLst/>
              <a:rect l="l" t="t" r="r" b="b"/>
              <a:pathLst>
                <a:path w="2049109" h="225243">
                  <a:moveTo>
                    <a:pt x="50749" y="0"/>
                  </a:moveTo>
                  <a:lnTo>
                    <a:pt x="1998360" y="0"/>
                  </a:lnTo>
                  <a:cubicBezTo>
                    <a:pt x="2026388" y="0"/>
                    <a:pt x="2049109" y="22721"/>
                    <a:pt x="2049109" y="50749"/>
                  </a:cubicBezTo>
                  <a:lnTo>
                    <a:pt x="2049109" y="174494"/>
                  </a:lnTo>
                  <a:cubicBezTo>
                    <a:pt x="2049109" y="202522"/>
                    <a:pt x="2026388" y="225243"/>
                    <a:pt x="1998360" y="225243"/>
                  </a:cubicBezTo>
                  <a:lnTo>
                    <a:pt x="50749" y="225243"/>
                  </a:lnTo>
                  <a:cubicBezTo>
                    <a:pt x="22721" y="225243"/>
                    <a:pt x="0" y="202522"/>
                    <a:pt x="0" y="174494"/>
                  </a:cubicBezTo>
                  <a:lnTo>
                    <a:pt x="0" y="50749"/>
                  </a:lnTo>
                  <a:cubicBezTo>
                    <a:pt x="0" y="22721"/>
                    <a:pt x="22721" y="0"/>
                    <a:pt x="50749" y="0"/>
                  </a:cubicBezTo>
                  <a:close/>
                </a:path>
              </a:pathLst>
            </a:custGeom>
            <a:solidFill>
              <a:srgbClr val="C0B84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961" t="23607"/>
          <a:stretch>
            <a:fillRect/>
          </a:stretch>
        </p:blipFill>
        <p:spPr>
          <a:xfrm rot="-5838773">
            <a:off x="15908940" y="1313822"/>
            <a:ext cx="1910446" cy="18671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3374" b="19841"/>
          <a:stretch>
            <a:fillRect/>
          </a:stretch>
        </p:blipFill>
        <p:spPr>
          <a:xfrm>
            <a:off x="11504258" y="7718729"/>
            <a:ext cx="7038975" cy="26903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681" b="18875"/>
          <a:stretch>
            <a:fillRect/>
          </a:stretch>
        </p:blipFill>
        <p:spPr>
          <a:xfrm>
            <a:off x="-228600" y="7691879"/>
            <a:ext cx="7000875" cy="27227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58908" y="4697325"/>
            <a:ext cx="1259567" cy="26657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b="18875"/>
          <a:stretch>
            <a:fillRect/>
          </a:stretch>
        </p:blipFill>
        <p:spPr>
          <a:xfrm rot="-10800000">
            <a:off x="-786279" y="-128126"/>
            <a:ext cx="7428072" cy="16312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b="18875"/>
          <a:stretch>
            <a:fillRect/>
          </a:stretch>
        </p:blipFill>
        <p:spPr>
          <a:xfrm rot="-10800000">
            <a:off x="11646207" y="-248574"/>
            <a:ext cx="7428072" cy="163126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 rot="-10800000">
            <a:off x="5352247" y="-128126"/>
            <a:ext cx="7296150" cy="160229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8918">
            <a:off x="830362" y="1774447"/>
            <a:ext cx="897893" cy="1900302"/>
          </a:xfrm>
          <a:prstGeom prst="rect">
            <a:avLst/>
          </a:prstGeom>
        </p:spPr>
      </p:pic>
      <p:sp>
        <p:nvSpPr>
          <p:cNvPr id="32" name="TextBox 42">
            <a:extLst>
              <a:ext uri="{FF2B5EF4-FFF2-40B4-BE49-F238E27FC236}">
                <a16:creationId xmlns:a16="http://schemas.microsoft.com/office/drawing/2014/main" id="{2AAB8760-9AFE-F36C-064C-60948845A0B1}"/>
              </a:ext>
            </a:extLst>
          </p:cNvPr>
          <p:cNvSpPr txBox="1"/>
          <p:nvPr/>
        </p:nvSpPr>
        <p:spPr>
          <a:xfrm>
            <a:off x="2897923" y="980819"/>
            <a:ext cx="12466633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>
                <a:solidFill>
                  <a:srgbClr val="415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GHÉP NỐT NHẠC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AD1A65-F643-F915-6F27-E4601E3D13BD}"/>
              </a:ext>
            </a:extLst>
          </p:cNvPr>
          <p:cNvSpPr txBox="1"/>
          <p:nvPr/>
        </p:nvSpPr>
        <p:spPr>
          <a:xfrm>
            <a:off x="1832641" y="2075563"/>
            <a:ext cx="14611251" cy="651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Luật chơi: </a:t>
            </a: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Chia lớp thành 2 nhóm</a:t>
            </a:r>
            <a:endParaRPr lang="vi-VN" sz="40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 nhóm gồm 8 </a:t>
            </a: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ứng với 8 nốt nhạc </a:t>
            </a: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Đồ đến Đô.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bạn còn lại </a:t>
            </a:r>
            <a:r>
              <a:rPr lang="vi-VN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 tên các nốt nhạc bắt đầu từ ô nhịp đầu tiên đến hết </a:t>
            </a:r>
            <a:r>
              <a:rPr lang="vi-VN" sz="4000" b="1" i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đọc nhạc số 5</a:t>
            </a: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 viên</a:t>
            </a:r>
            <a:r>
              <a:rPr lang="vi-VN"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của hai nhóm nghe tên mình được đọc vang lên sẽ gắn nốt nhạc lên khuông. Nhóm nào hoàn thành bài đọc nhạc nhanh và chính xác sẽ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3463955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42" t="436" b="25937"/>
          <a:stretch>
            <a:fillRect/>
          </a:stretch>
        </p:blipFill>
        <p:spPr>
          <a:xfrm>
            <a:off x="-123825" y="8534400"/>
            <a:ext cx="2604606" cy="1885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18875"/>
          <a:stretch>
            <a:fillRect/>
          </a:stretch>
        </p:blipFill>
        <p:spPr>
          <a:xfrm>
            <a:off x="7895396" y="8247909"/>
            <a:ext cx="10576623" cy="2322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r="18750" b="12771"/>
          <a:stretch>
            <a:fillRect/>
          </a:stretch>
        </p:blipFill>
        <p:spPr>
          <a:xfrm rot="-10800000">
            <a:off x="-104775" y="-171450"/>
            <a:ext cx="5924550" cy="1722853"/>
          </a:xfrm>
          <a:prstGeom prst="rect">
            <a:avLst/>
          </a:prstGeom>
        </p:spPr>
      </p:pic>
      <p:pic>
        <p:nvPicPr>
          <p:cNvPr id="16" name="Bài đọc nhạc số 5 - LỚP 7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E4C9292E-0489-8F62-4DEA-D12E232A7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10125" y="0"/>
            <a:ext cx="777875" cy="777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6C2565-809D-2D8F-04C0-E3ECE6F51A62}"/>
              </a:ext>
            </a:extLst>
          </p:cNvPr>
          <p:cNvSpPr txBox="1"/>
          <p:nvPr/>
        </p:nvSpPr>
        <p:spPr>
          <a:xfrm>
            <a:off x="3493770" y="1714500"/>
            <a:ext cx="1130046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vi-VN" sz="44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 nhạc kết hợp đánh nhịp 2/4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5831DB2C-A662-8EC6-6016-ABCB01208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34096" y="3009900"/>
            <a:ext cx="18451125" cy="539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73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1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2288" y="889479"/>
            <a:ext cx="16723424" cy="85080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98420" y="8182685"/>
            <a:ext cx="2854241" cy="24296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8489"/>
          <a:stretch>
            <a:fillRect/>
          </a:stretch>
        </p:blipFill>
        <p:spPr>
          <a:xfrm rot="-10800000">
            <a:off x="-142875" y="-171450"/>
            <a:ext cx="5962650" cy="19751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25824" b="27616"/>
          <a:stretch>
            <a:fillRect/>
          </a:stretch>
        </p:blipFill>
        <p:spPr>
          <a:xfrm>
            <a:off x="10464701" y="7638561"/>
            <a:ext cx="7985224" cy="27627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D0A9DB1-433B-9BE3-E807-1648C26573DE}"/>
              </a:ext>
            </a:extLst>
          </p:cNvPr>
          <p:cNvGrpSpPr/>
          <p:nvPr/>
        </p:nvGrpSpPr>
        <p:grpSpPr>
          <a:xfrm>
            <a:off x="459997" y="2848094"/>
            <a:ext cx="8203648" cy="5773805"/>
            <a:chOff x="459997" y="2848094"/>
            <a:chExt cx="8203648" cy="5773805"/>
          </a:xfrm>
        </p:grpSpPr>
        <p:grpSp>
          <p:nvGrpSpPr>
            <p:cNvPr id="9" name="Group 9"/>
            <p:cNvGrpSpPr/>
            <p:nvPr/>
          </p:nvGrpSpPr>
          <p:grpSpPr>
            <a:xfrm>
              <a:off x="1143001" y="7615408"/>
              <a:ext cx="6934200" cy="1006491"/>
              <a:chOff x="0" y="0"/>
              <a:chExt cx="1318167" cy="25689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318167" cy="256892"/>
              </a:xfrm>
              <a:custGeom>
                <a:avLst/>
                <a:gdLst/>
                <a:ahLst/>
                <a:cxnLst/>
                <a:rect l="l" t="t" r="r" b="b"/>
                <a:pathLst>
                  <a:path w="1318167" h="256892">
                    <a:moveTo>
                      <a:pt x="76452" y="0"/>
                    </a:moveTo>
                    <a:lnTo>
                      <a:pt x="1241715" y="0"/>
                    </a:lnTo>
                    <a:cubicBezTo>
                      <a:pt x="1261992" y="0"/>
                      <a:pt x="1281438" y="8055"/>
                      <a:pt x="1295775" y="22392"/>
                    </a:cubicBezTo>
                    <a:cubicBezTo>
                      <a:pt x="1310113" y="36730"/>
                      <a:pt x="1318167" y="56176"/>
                      <a:pt x="1318167" y="76452"/>
                    </a:cubicBezTo>
                    <a:lnTo>
                      <a:pt x="1318167" y="180440"/>
                    </a:lnTo>
                    <a:cubicBezTo>
                      <a:pt x="1318167" y="200716"/>
                      <a:pt x="1310113" y="220162"/>
                      <a:pt x="1295775" y="234500"/>
                    </a:cubicBezTo>
                    <a:cubicBezTo>
                      <a:pt x="1281438" y="248837"/>
                      <a:pt x="1261992" y="256892"/>
                      <a:pt x="1241715" y="256892"/>
                    </a:cubicBezTo>
                    <a:lnTo>
                      <a:pt x="76452" y="256892"/>
                    </a:lnTo>
                    <a:cubicBezTo>
                      <a:pt x="56176" y="256892"/>
                      <a:pt x="36730" y="248837"/>
                      <a:pt x="22392" y="234500"/>
                    </a:cubicBezTo>
                    <a:cubicBezTo>
                      <a:pt x="8055" y="220162"/>
                      <a:pt x="0" y="200716"/>
                      <a:pt x="0" y="180440"/>
                    </a:cubicBezTo>
                    <a:lnTo>
                      <a:pt x="0" y="76452"/>
                    </a:lnTo>
                    <a:cubicBezTo>
                      <a:pt x="0" y="56176"/>
                      <a:pt x="8055" y="36730"/>
                      <a:pt x="22392" y="22392"/>
                    </a:cubicBezTo>
                    <a:cubicBezTo>
                      <a:pt x="36730" y="8055"/>
                      <a:pt x="56176" y="0"/>
                      <a:pt x="76452" y="0"/>
                    </a:cubicBezTo>
                    <a:close/>
                  </a:path>
                </a:pathLst>
              </a:custGeom>
              <a:solidFill>
                <a:srgbClr val="FDC56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pic>
          <p:nvPicPr>
            <p:cNvPr id="7" name="Picture 31">
              <a:extLst>
                <a:ext uri="{FF2B5EF4-FFF2-40B4-BE49-F238E27FC236}">
                  <a16:creationId xmlns:a16="http://schemas.microsoft.com/office/drawing/2014/main" id="{D4FFC44B-B90D-DC1C-FE41-60362B750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459997" y="2848094"/>
              <a:ext cx="8203648" cy="503498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F378FC-E983-FD90-556C-5037CDFB8907}"/>
              </a:ext>
            </a:extLst>
          </p:cNvPr>
          <p:cNvGrpSpPr/>
          <p:nvPr/>
        </p:nvGrpSpPr>
        <p:grpSpPr>
          <a:xfrm>
            <a:off x="7845647" y="2050005"/>
            <a:ext cx="9945962" cy="6132680"/>
            <a:chOff x="7845647" y="2050005"/>
            <a:chExt cx="9945962" cy="613268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CD76472-3976-40FE-C326-EA3336041A89}"/>
                </a:ext>
              </a:extLst>
            </p:cNvPr>
            <p:cNvGrpSpPr/>
            <p:nvPr/>
          </p:nvGrpSpPr>
          <p:grpSpPr>
            <a:xfrm>
              <a:off x="7845647" y="2050005"/>
              <a:ext cx="9945962" cy="6132680"/>
              <a:chOff x="6073927" y="273198"/>
              <a:chExt cx="11978420" cy="9402782"/>
            </a:xfrm>
          </p:grpSpPr>
          <p:pic>
            <p:nvPicPr>
              <p:cNvPr id="5" name="Picture 5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 rot="457759">
                <a:off x="6073927" y="273198"/>
                <a:ext cx="11978420" cy="9402782"/>
              </a:xfrm>
              <a:prstGeom prst="rect">
                <a:avLst/>
              </a:prstGeom>
            </p:spPr>
          </p:pic>
          <p:pic>
            <p:nvPicPr>
              <p:cNvPr id="15" name="Picture 1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 l="24961" t="23607"/>
              <a:stretch>
                <a:fillRect/>
              </a:stretch>
            </p:blipFill>
            <p:spPr>
              <a:xfrm rot="-5100187">
                <a:off x="15399066" y="1590475"/>
                <a:ext cx="1567975" cy="1532418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9261AF-CE75-5B0B-DC90-A496F2B7C381}"/>
                </a:ext>
              </a:extLst>
            </p:cNvPr>
            <p:cNvSpPr txBox="1"/>
            <p:nvPr/>
          </p:nvSpPr>
          <p:spPr>
            <a:xfrm>
              <a:off x="10069389" y="3441981"/>
              <a:ext cx="5029200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9017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800" b="1">
                  <a:solidFill>
                    <a:srgbClr val="D14747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Ôn tập bài hát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47B3821-01C7-BD9F-9E7E-0CCF2BF26458}"/>
              </a:ext>
            </a:extLst>
          </p:cNvPr>
          <p:cNvSpPr txBox="1"/>
          <p:nvPr/>
        </p:nvSpPr>
        <p:spPr>
          <a:xfrm>
            <a:off x="10069389" y="4396584"/>
            <a:ext cx="50292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 lại bài hát</a:t>
            </a:r>
          </a:p>
        </p:txBody>
      </p:sp>
      <p:pic>
        <p:nvPicPr>
          <p:cNvPr id="21" name="Hát mẫu- ĐỜI CHO EM NHỮNG NỐT NHẠC VUI - ÂM NHẠC 7 KNTT">
            <a:hlinkClick r:id="" action="ppaction://media"/>
            <a:extLst>
              <a:ext uri="{FF2B5EF4-FFF2-40B4-BE49-F238E27FC236}">
                <a16:creationId xmlns:a16="http://schemas.microsoft.com/office/drawing/2014/main" id="{C695D778-B769-90DA-4E33-9F1D27143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928351" y="5703469"/>
            <a:ext cx="1311275" cy="1311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59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42" t="436" b="25937"/>
          <a:stretch>
            <a:fillRect/>
          </a:stretch>
        </p:blipFill>
        <p:spPr>
          <a:xfrm>
            <a:off x="-123825" y="8534400"/>
            <a:ext cx="2604606" cy="1885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18875"/>
          <a:stretch>
            <a:fillRect/>
          </a:stretch>
        </p:blipFill>
        <p:spPr>
          <a:xfrm>
            <a:off x="7895396" y="8247909"/>
            <a:ext cx="10576623" cy="2322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r="18750" b="12771"/>
          <a:stretch>
            <a:fillRect/>
          </a:stretch>
        </p:blipFill>
        <p:spPr>
          <a:xfrm rot="-10800000">
            <a:off x="-104775" y="-171450"/>
            <a:ext cx="5924550" cy="17228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00BEDD-21DD-614B-39EC-334D483A8C8E}"/>
              </a:ext>
            </a:extLst>
          </p:cNvPr>
          <p:cNvSpPr txBox="1"/>
          <p:nvPr/>
        </p:nvSpPr>
        <p:spPr>
          <a:xfrm>
            <a:off x="5002984" y="1485900"/>
            <a:ext cx="82820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5C5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4400" b="1">
                <a:solidFill>
                  <a:srgbClr val="5C5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theo</a:t>
            </a:r>
            <a:r>
              <a:rPr lang="en-US" sz="4400" b="1">
                <a:solidFill>
                  <a:srgbClr val="5C5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</a:t>
            </a:r>
            <a:r>
              <a:rPr lang="vi-VN" sz="4400" b="1">
                <a:solidFill>
                  <a:srgbClr val="5C5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thức</a:t>
            </a:r>
            <a:endParaRPr lang="vi-VN" sz="4400" b="1" dirty="0">
              <a:solidFill>
                <a:srgbClr val="5C5C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7483725-6678-919F-B429-EE79BA1EC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089217"/>
              </p:ext>
            </p:extLst>
          </p:nvPr>
        </p:nvGraphicFramePr>
        <p:xfrm>
          <a:off x="762000" y="2967798"/>
          <a:ext cx="16687800" cy="423310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483915811"/>
                    </a:ext>
                  </a:extLst>
                </a:gridCol>
                <a:gridCol w="6781800">
                  <a:extLst>
                    <a:ext uri="{9D8B030D-6E8A-4147-A177-3AD203B41FA5}">
                      <a16:colId xmlns:a16="http://schemas.microsoft.com/office/drawing/2014/main" val="3583820191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1290173059"/>
                    </a:ext>
                  </a:extLst>
                </a:gridCol>
              </a:tblGrid>
              <a:tr h="6281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Lời 1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Lời 2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8565561"/>
                  </a:ext>
                </a:extLst>
              </a:tr>
              <a:tr h="13449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Nhóm nam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Đời cho em ... mái ấm tình thương.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Rồi mai đây ... tới những tầng mây.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9945564"/>
                  </a:ext>
                </a:extLst>
              </a:tr>
              <a:tr h="13449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Nhóm nữ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Thầy cho em ... mến thương hiền lành.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Tàu ra khơi ... Việt Nam hiền hòa.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65508"/>
                  </a:ext>
                </a:extLst>
              </a:tr>
            </a:tbl>
          </a:graphicData>
        </a:graphic>
      </p:graphicFrame>
      <p:pic>
        <p:nvPicPr>
          <p:cNvPr id="7" name="Karaoke - ĐỜI CHO EM NHỮNG NỐT NHẠC VUI   KARAOKE  ÂM NHẠC 7 KNTT  KARAOKE">
            <a:hlinkClick r:id="" action="ppaction://media"/>
            <a:extLst>
              <a:ext uri="{FF2B5EF4-FFF2-40B4-BE49-F238E27FC236}">
                <a16:creationId xmlns:a16="http://schemas.microsoft.com/office/drawing/2014/main" id="{39D6A879-44F3-B692-C926-AF161AAE2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49800" y="0"/>
            <a:ext cx="854075" cy="854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AD0F82-63A0-206E-9A43-F4A59F4A838E}"/>
              </a:ext>
            </a:extLst>
          </p:cNvPr>
          <p:cNvSpPr txBox="1"/>
          <p:nvPr/>
        </p:nvSpPr>
        <p:spPr>
          <a:xfrm>
            <a:off x="762000" y="7520561"/>
            <a:ext cx="134112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9017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ð"/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 giọng: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 Đô Pha Pha … Rê Đô Pha Pha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61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6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uild="p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42" t="436" b="25937"/>
          <a:stretch>
            <a:fillRect/>
          </a:stretch>
        </p:blipFill>
        <p:spPr>
          <a:xfrm>
            <a:off x="-123825" y="8534400"/>
            <a:ext cx="2604606" cy="1885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18875"/>
          <a:stretch>
            <a:fillRect/>
          </a:stretch>
        </p:blipFill>
        <p:spPr>
          <a:xfrm>
            <a:off x="7895396" y="8247909"/>
            <a:ext cx="10576623" cy="2322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r="18750" b="12771"/>
          <a:stretch>
            <a:fillRect/>
          </a:stretch>
        </p:blipFill>
        <p:spPr>
          <a:xfrm rot="-10800000">
            <a:off x="-104775" y="-171450"/>
            <a:ext cx="5924550" cy="1722853"/>
          </a:xfrm>
          <a:prstGeom prst="rect">
            <a:avLst/>
          </a:prstGeom>
        </p:spPr>
      </p:pic>
      <p:pic>
        <p:nvPicPr>
          <p:cNvPr id="7" name="Karaoke - ĐỜI CHO EM NHỮNG NỐT NHẠC VUI   KARAOKE  ÂM NHẠC 7 KNTT  KARAOKE">
            <a:hlinkClick r:id="" action="ppaction://media"/>
            <a:extLst>
              <a:ext uri="{FF2B5EF4-FFF2-40B4-BE49-F238E27FC236}">
                <a16:creationId xmlns:a16="http://schemas.microsoft.com/office/drawing/2014/main" id="{39D6A879-44F3-B692-C926-AF161AAE2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49800" y="0"/>
            <a:ext cx="854075" cy="854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A8417F-8FDD-841E-B86B-35F0AB0CCE4B}"/>
              </a:ext>
            </a:extLst>
          </p:cNvPr>
          <p:cNvSpPr txBox="1"/>
          <p:nvPr/>
        </p:nvSpPr>
        <p:spPr>
          <a:xfrm>
            <a:off x="3708164" y="783124"/>
            <a:ext cx="10871671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5C5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4400" b="1">
                <a:solidFill>
                  <a:srgbClr val="5C5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kết hợp gõ đệm hoặc vận động cơ thể theo âm hình tiết tấu</a:t>
            </a:r>
            <a:endParaRPr lang="vi-VN" sz="4400" b="1" dirty="0">
              <a:solidFill>
                <a:srgbClr val="5C5C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F4803FA-B967-2C45-24DD-843CA59A8B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648903"/>
              </p:ext>
            </p:extLst>
          </p:nvPr>
        </p:nvGraphicFramePr>
        <p:xfrm>
          <a:off x="9655590" y="3010681"/>
          <a:ext cx="7826908" cy="6365242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3913454">
                  <a:extLst>
                    <a:ext uri="{9D8B030D-6E8A-4147-A177-3AD203B41FA5}">
                      <a16:colId xmlns:a16="http://schemas.microsoft.com/office/drawing/2014/main" val="1725374411"/>
                    </a:ext>
                  </a:extLst>
                </a:gridCol>
                <a:gridCol w="3913454">
                  <a:extLst>
                    <a:ext uri="{9D8B030D-6E8A-4147-A177-3AD203B41FA5}">
                      <a16:colId xmlns:a16="http://schemas.microsoft.com/office/drawing/2014/main" val="3518928297"/>
                    </a:ext>
                  </a:extLst>
                </a:gridCol>
              </a:tblGrid>
              <a:tr h="1295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400">
                          <a:effectLst/>
                        </a:rPr>
                        <a:t>Nhóm 1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400">
                          <a:effectLst/>
                        </a:rPr>
                        <a:t>Nhóm 2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3707756"/>
                  </a:ext>
                </a:extLst>
              </a:tr>
              <a:tr h="1295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400" b="0">
                          <a:effectLst/>
                        </a:rPr>
                        <a:t>Hát theo nhóm</a:t>
                      </a:r>
                      <a:endParaRPr lang="en-US" sz="44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400">
                          <a:effectLst/>
                        </a:rPr>
                        <a:t>Gõ đệm Âm hình 1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23920853"/>
                  </a:ext>
                </a:extLst>
              </a:tr>
              <a:tr h="1295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400">
                          <a:effectLst/>
                        </a:rPr>
                        <a:t>Nhóm 3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400" b="1">
                          <a:effectLst/>
                        </a:rPr>
                        <a:t>Nhóm 4</a:t>
                      </a:r>
                      <a:endParaRPr lang="en-US" sz="44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2515906"/>
                  </a:ext>
                </a:extLst>
              </a:tr>
              <a:tr h="1295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400" b="0">
                          <a:effectLst/>
                        </a:rPr>
                        <a:t>Gõ đệm Âm hình 2</a:t>
                      </a:r>
                      <a:endParaRPr lang="en-US" sz="4400" b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400">
                          <a:effectLst/>
                        </a:rPr>
                        <a:t>Vận động cơ thể</a:t>
                      </a:r>
                      <a:endParaRPr lang="en-US" sz="4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4188130"/>
                  </a:ext>
                </a:extLst>
              </a:tr>
            </a:tbl>
          </a:graphicData>
        </a:graphic>
      </p:graphicFrame>
      <p:pic>
        <p:nvPicPr>
          <p:cNvPr id="11" name="Picture 23">
            <a:extLst>
              <a:ext uri="{FF2B5EF4-FFF2-40B4-BE49-F238E27FC236}">
                <a16:creationId xmlns:a16="http://schemas.microsoft.com/office/drawing/2014/main" id="{58C7B1AA-32A6-8106-F1DF-06F982BB497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30659" y="3698053"/>
            <a:ext cx="8721097" cy="594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36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6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 rot="-10800000">
            <a:off x="-786279" y="-128126"/>
            <a:ext cx="7428072" cy="16312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 rot="-10800000">
            <a:off x="11646207" y="-248574"/>
            <a:ext cx="7428072" cy="16312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18875"/>
          <a:stretch>
            <a:fillRect/>
          </a:stretch>
        </p:blipFill>
        <p:spPr>
          <a:xfrm>
            <a:off x="5495925" y="8962497"/>
            <a:ext cx="7296150" cy="16022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2288" y="1028700"/>
            <a:ext cx="16723424" cy="85080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18875"/>
          <a:stretch>
            <a:fillRect/>
          </a:stretch>
        </p:blipFill>
        <p:spPr>
          <a:xfrm rot="-10800000">
            <a:off x="5352247" y="-128126"/>
            <a:ext cx="7296150" cy="16022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>
            <a:off x="11502528" y="8933526"/>
            <a:ext cx="7428072" cy="16312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>
            <a:off x="-929957" y="9053974"/>
            <a:ext cx="7428072" cy="16312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6797404" y="1196214"/>
            <a:ext cx="718881" cy="152144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251407" y="1510926"/>
            <a:ext cx="840413" cy="1778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8A002E-0766-65A1-6B94-5F14CEE134B7}"/>
              </a:ext>
            </a:extLst>
          </p:cNvPr>
          <p:cNvSpPr txBox="1"/>
          <p:nvPr/>
        </p:nvSpPr>
        <p:spPr>
          <a:xfrm>
            <a:off x="4248798" y="2271337"/>
            <a:ext cx="9790401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theo nhóm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710B97-4767-CDFB-BB0C-F9B42A0953E1}"/>
              </a:ext>
            </a:extLst>
          </p:cNvPr>
          <p:cNvGrpSpPr/>
          <p:nvPr/>
        </p:nvGrpSpPr>
        <p:grpSpPr>
          <a:xfrm>
            <a:off x="1392984" y="3917793"/>
            <a:ext cx="6684216" cy="3714437"/>
            <a:chOff x="1392984" y="3917793"/>
            <a:chExt cx="6684216" cy="3714437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2B77912F-2291-89A1-8363-5D586E88830D}"/>
                </a:ext>
              </a:extLst>
            </p:cNvPr>
            <p:cNvSpPr/>
            <p:nvPr/>
          </p:nvSpPr>
          <p:spPr>
            <a:xfrm rot="10800000">
              <a:off x="1392984" y="3917793"/>
              <a:ext cx="6684216" cy="3714437"/>
            </a:xfrm>
            <a:custGeom>
              <a:avLst/>
              <a:gdLst/>
              <a:ahLst/>
              <a:cxnLst/>
              <a:rect l="l" t="t" r="r" b="b"/>
              <a:pathLst>
                <a:path w="16738676" h="3155004">
                  <a:moveTo>
                    <a:pt x="15799775" y="3143817"/>
                  </a:moveTo>
                  <a:cubicBezTo>
                    <a:pt x="15799775" y="3143817"/>
                    <a:pt x="15380022" y="3155004"/>
                    <a:pt x="14917438" y="3152383"/>
                  </a:cubicBezTo>
                  <a:cubicBezTo>
                    <a:pt x="5165794" y="3150220"/>
                    <a:pt x="1057073" y="3142396"/>
                    <a:pt x="1057073" y="3142396"/>
                  </a:cubicBezTo>
                  <a:cubicBezTo>
                    <a:pt x="812931" y="3133561"/>
                    <a:pt x="565145" y="3116580"/>
                    <a:pt x="398404" y="3058403"/>
                  </a:cubicBezTo>
                  <a:cubicBezTo>
                    <a:pt x="120505" y="2961441"/>
                    <a:pt x="0" y="2783913"/>
                    <a:pt x="0" y="1150844"/>
                  </a:cubicBezTo>
                  <a:lnTo>
                    <a:pt x="0" y="115082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1957383" y="7673"/>
                  </a:cubicBezTo>
                  <a:cubicBezTo>
                    <a:pt x="15161096" y="0"/>
                    <a:pt x="15625023" y="7673"/>
                    <a:pt x="15625023" y="7673"/>
                  </a:cubicBezTo>
                  <a:cubicBezTo>
                    <a:pt x="15993331" y="15152"/>
                    <a:pt x="16356643" y="84484"/>
                    <a:pt x="16554385" y="207066"/>
                  </a:cubicBezTo>
                  <a:cubicBezTo>
                    <a:pt x="16705402" y="300683"/>
                    <a:pt x="16738676" y="425358"/>
                    <a:pt x="16729535" y="1150844"/>
                  </a:cubicBezTo>
                  <a:lnTo>
                    <a:pt x="16729535" y="1150862"/>
                  </a:lnTo>
                  <a:cubicBezTo>
                    <a:pt x="16729535" y="2901878"/>
                    <a:pt x="16446539" y="3115976"/>
                    <a:pt x="15799775" y="3143817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71A871-1279-FEBA-1CDF-0B783B758B0C}"/>
                </a:ext>
              </a:extLst>
            </p:cNvPr>
            <p:cNvSpPr txBox="1"/>
            <p:nvPr/>
          </p:nvSpPr>
          <p:spPr>
            <a:xfrm>
              <a:off x="2106191" y="4268092"/>
              <a:ext cx="5257800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44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 1, 2:</a:t>
              </a:r>
            </a:p>
            <a:p>
              <a:pPr algn="ctr">
                <a:lnSpc>
                  <a:spcPct val="150000"/>
                </a:lnSpc>
              </a:pPr>
              <a:r>
                <a:rPr lang="vi-VN" sz="4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 có lĩnh xướng, hòa giọng.</a:t>
              </a:r>
              <a:endParaRPr lang="en-US" sz="44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F236A9-50D4-EF6F-14F3-9DC6D4754A4B}"/>
              </a:ext>
            </a:extLst>
          </p:cNvPr>
          <p:cNvGrpSpPr/>
          <p:nvPr/>
        </p:nvGrpSpPr>
        <p:grpSpPr>
          <a:xfrm>
            <a:off x="9959865" y="3917793"/>
            <a:ext cx="6684216" cy="3714437"/>
            <a:chOff x="10297693" y="3917793"/>
            <a:chExt cx="6684216" cy="3714437"/>
          </a:xfrm>
        </p:grpSpPr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9177962-3876-7904-6A4E-18F67982D830}"/>
                </a:ext>
              </a:extLst>
            </p:cNvPr>
            <p:cNvSpPr/>
            <p:nvPr/>
          </p:nvSpPr>
          <p:spPr>
            <a:xfrm rot="10800000">
              <a:off x="10297693" y="3917793"/>
              <a:ext cx="6684216" cy="3714437"/>
            </a:xfrm>
            <a:custGeom>
              <a:avLst/>
              <a:gdLst/>
              <a:ahLst/>
              <a:cxnLst/>
              <a:rect l="l" t="t" r="r" b="b"/>
              <a:pathLst>
                <a:path w="16738676" h="3155004">
                  <a:moveTo>
                    <a:pt x="15799775" y="3143817"/>
                  </a:moveTo>
                  <a:cubicBezTo>
                    <a:pt x="15799775" y="3143817"/>
                    <a:pt x="15380022" y="3155004"/>
                    <a:pt x="14917438" y="3152383"/>
                  </a:cubicBezTo>
                  <a:cubicBezTo>
                    <a:pt x="5165794" y="3150220"/>
                    <a:pt x="1057073" y="3142396"/>
                    <a:pt x="1057073" y="3142396"/>
                  </a:cubicBezTo>
                  <a:cubicBezTo>
                    <a:pt x="812931" y="3133561"/>
                    <a:pt x="565145" y="3116580"/>
                    <a:pt x="398404" y="3058403"/>
                  </a:cubicBezTo>
                  <a:cubicBezTo>
                    <a:pt x="120505" y="2961441"/>
                    <a:pt x="0" y="2783913"/>
                    <a:pt x="0" y="1150844"/>
                  </a:cubicBezTo>
                  <a:lnTo>
                    <a:pt x="0" y="115082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1957383" y="7673"/>
                  </a:cubicBezTo>
                  <a:cubicBezTo>
                    <a:pt x="15161096" y="0"/>
                    <a:pt x="15625023" y="7673"/>
                    <a:pt x="15625023" y="7673"/>
                  </a:cubicBezTo>
                  <a:cubicBezTo>
                    <a:pt x="15993331" y="15152"/>
                    <a:pt x="16356643" y="84484"/>
                    <a:pt x="16554385" y="207066"/>
                  </a:cubicBezTo>
                  <a:cubicBezTo>
                    <a:pt x="16705402" y="300683"/>
                    <a:pt x="16738676" y="425358"/>
                    <a:pt x="16729535" y="1150844"/>
                  </a:cubicBezTo>
                  <a:lnTo>
                    <a:pt x="16729535" y="1150862"/>
                  </a:lnTo>
                  <a:cubicBezTo>
                    <a:pt x="16729535" y="2901878"/>
                    <a:pt x="16446539" y="3115976"/>
                    <a:pt x="15799775" y="3143817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E0682D-1BA6-F91E-907E-C438E0B9B7C3}"/>
                </a:ext>
              </a:extLst>
            </p:cNvPr>
            <p:cNvSpPr txBox="1"/>
            <p:nvPr/>
          </p:nvSpPr>
          <p:spPr>
            <a:xfrm>
              <a:off x="10570286" y="4264581"/>
              <a:ext cx="6313908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44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 3, 4:</a:t>
              </a:r>
            </a:p>
            <a:p>
              <a:pPr algn="ctr">
                <a:lnSpc>
                  <a:spcPct val="150000"/>
                </a:lnSpc>
              </a:pPr>
              <a:r>
                <a:rPr lang="nl-NL" sz="4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 kết hợp vỗ tay hoặc gõ đệm theo tiết tấu.</a:t>
              </a:r>
              <a:endParaRPr lang="en-US" sz="44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Karaoke - ĐỜI CHO EM NHỮNG NỐT NHẠC VUI   KARAOKE  ÂM NHẠC 7 KNTT  KARAOKE">
            <a:hlinkClick r:id="" action="ppaction://media"/>
            <a:extLst>
              <a:ext uri="{FF2B5EF4-FFF2-40B4-BE49-F238E27FC236}">
                <a16:creationId xmlns:a16="http://schemas.microsoft.com/office/drawing/2014/main" id="{F415852A-DEB5-64F3-5AB1-6F8FC378E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49800" y="0"/>
            <a:ext cx="854075" cy="8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83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61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750258"/>
            <a:ext cx="16723424" cy="85080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222" b="18875"/>
          <a:stretch>
            <a:fillRect/>
          </a:stretch>
        </p:blipFill>
        <p:spPr>
          <a:xfrm>
            <a:off x="-142875" y="8146023"/>
            <a:ext cx="5527544" cy="22940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r="41465" b="22915"/>
          <a:stretch>
            <a:fillRect/>
          </a:stretch>
        </p:blipFill>
        <p:spPr>
          <a:xfrm rot="-10800000">
            <a:off x="-134397" y="-171450"/>
            <a:ext cx="7204207" cy="25730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b="9295"/>
          <a:stretch>
            <a:fillRect/>
          </a:stretch>
        </p:blipFill>
        <p:spPr>
          <a:xfrm>
            <a:off x="4667011" y="8581218"/>
            <a:ext cx="8731465" cy="21439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18" r="45796" b="673"/>
          <a:stretch>
            <a:fillRect/>
          </a:stretch>
        </p:blipFill>
        <p:spPr>
          <a:xfrm>
            <a:off x="12925425" y="7677150"/>
            <a:ext cx="5676900" cy="27601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1725" b="22915"/>
          <a:stretch>
            <a:fillRect/>
          </a:stretch>
        </p:blipFill>
        <p:spPr>
          <a:xfrm rot="-10800000">
            <a:off x="11257503" y="-171450"/>
            <a:ext cx="7204207" cy="2573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27F62E-605A-5139-4D2A-88D7060280C8}"/>
              </a:ext>
            </a:extLst>
          </p:cNvPr>
          <p:cNvSpPr txBox="1"/>
          <p:nvPr/>
        </p:nvSpPr>
        <p:spPr>
          <a:xfrm>
            <a:off x="4636020" y="1050966"/>
            <a:ext cx="9015959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600" b="1">
                <a:solidFill>
                  <a:srgbClr val="41599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en-US" sz="6600" b="1">
              <a:solidFill>
                <a:srgbClr val="4159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8CA5E1-F4D2-F226-B327-A2B2B7353500}"/>
              </a:ext>
            </a:extLst>
          </p:cNvPr>
          <p:cNvGrpSpPr/>
          <p:nvPr/>
        </p:nvGrpSpPr>
        <p:grpSpPr>
          <a:xfrm>
            <a:off x="457200" y="3238500"/>
            <a:ext cx="7442617" cy="4038600"/>
            <a:chOff x="5322034" y="3892768"/>
            <a:chExt cx="7442617" cy="403860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E34E86A7-9F44-56B3-C4D8-AF473F420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322034" y="3892768"/>
              <a:ext cx="7442617" cy="40386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8037B0-D9B6-8F71-1717-DE10CA27EA0E}"/>
                </a:ext>
              </a:extLst>
            </p:cNvPr>
            <p:cNvSpPr txBox="1"/>
            <p:nvPr/>
          </p:nvSpPr>
          <p:spPr>
            <a:xfrm>
              <a:off x="5751948" y="4780410"/>
              <a:ext cx="6582787" cy="217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>
                  <a:solidFill>
                    <a:srgbClr val="D147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 diễn </a:t>
              </a:r>
            </a:p>
            <a:p>
              <a:pPr algn="ctr">
                <a:lnSpc>
                  <a:spcPct val="150000"/>
                </a:lnSpc>
              </a:pPr>
              <a:r>
                <a:rPr lang="en-US" sz="4800" b="1">
                  <a:solidFill>
                    <a:srgbClr val="D147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đọc nhạc số 5</a:t>
              </a:r>
              <a:endParaRPr lang="en-US" sz="4800" b="1" dirty="0">
                <a:solidFill>
                  <a:srgbClr val="D1474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31">
            <a:extLst>
              <a:ext uri="{FF2B5EF4-FFF2-40B4-BE49-F238E27FC236}">
                <a16:creationId xmlns:a16="http://schemas.microsoft.com/office/drawing/2014/main" id="{EFAE380A-B9F0-E9BF-9DF8-2DA47D51D14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001000" y="3142943"/>
            <a:ext cx="9467302" cy="58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58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889479"/>
            <a:ext cx="16723424" cy="85080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5974"/>
          <a:stretch>
            <a:fillRect/>
          </a:stretch>
        </p:blipFill>
        <p:spPr>
          <a:xfrm rot="-10800000">
            <a:off x="5486400" y="-129398"/>
            <a:ext cx="7315200" cy="14620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r="49292" b="21472"/>
          <a:stretch>
            <a:fillRect/>
          </a:stretch>
        </p:blipFill>
        <p:spPr>
          <a:xfrm>
            <a:off x="13817322" y="8511399"/>
            <a:ext cx="4632603" cy="19470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9553" b="21472"/>
          <a:stretch>
            <a:fillRect/>
          </a:stretch>
        </p:blipFill>
        <p:spPr>
          <a:xfrm>
            <a:off x="-123825" y="8511399"/>
            <a:ext cx="4632603" cy="1947051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028700" y="1694638"/>
            <a:ext cx="16230600" cy="1192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40"/>
              </a:lnSpc>
              <a:spcBef>
                <a:spcPct val="0"/>
              </a:spcBef>
            </a:pPr>
            <a:r>
              <a:rPr lang="en-US" sz="6600" b="1">
                <a:solidFill>
                  <a:srgbClr val="415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81B3D9-F5AF-044F-15E7-6CBB379842D0}"/>
              </a:ext>
            </a:extLst>
          </p:cNvPr>
          <p:cNvGrpSpPr/>
          <p:nvPr/>
        </p:nvGrpSpPr>
        <p:grpSpPr>
          <a:xfrm>
            <a:off x="1981200" y="3245187"/>
            <a:ext cx="6981303" cy="5630629"/>
            <a:chOff x="1872437" y="3323979"/>
            <a:chExt cx="6981303" cy="563062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872437" y="3323979"/>
              <a:ext cx="6981303" cy="5436597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8FCD912-738A-891D-A44F-9902C22CB0CC}"/>
                </a:ext>
              </a:extLst>
            </p:cNvPr>
            <p:cNvGrpSpPr/>
            <p:nvPr/>
          </p:nvGrpSpPr>
          <p:grpSpPr>
            <a:xfrm>
              <a:off x="3835155" y="8070657"/>
              <a:ext cx="2796800" cy="883951"/>
              <a:chOff x="2618876" y="8069424"/>
              <a:chExt cx="2796800" cy="883951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2618876" y="8069424"/>
                <a:ext cx="2796800" cy="883951"/>
                <a:chOff x="0" y="0"/>
                <a:chExt cx="812800" cy="256892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812800" cy="256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256892">
                      <a:moveTo>
                        <a:pt x="128446" y="0"/>
                      </a:moveTo>
                      <a:lnTo>
                        <a:pt x="684354" y="0"/>
                      </a:lnTo>
                      <a:cubicBezTo>
                        <a:pt x="718420" y="0"/>
                        <a:pt x="751091" y="13533"/>
                        <a:pt x="775179" y="37621"/>
                      </a:cubicBezTo>
                      <a:cubicBezTo>
                        <a:pt x="799267" y="61709"/>
                        <a:pt x="812800" y="94380"/>
                        <a:pt x="812800" y="128446"/>
                      </a:cubicBezTo>
                      <a:lnTo>
                        <a:pt x="812800" y="128446"/>
                      </a:lnTo>
                      <a:cubicBezTo>
                        <a:pt x="812800" y="162512"/>
                        <a:pt x="799267" y="195183"/>
                        <a:pt x="775179" y="219271"/>
                      </a:cubicBezTo>
                      <a:cubicBezTo>
                        <a:pt x="751091" y="243359"/>
                        <a:pt x="718420" y="256892"/>
                        <a:pt x="684354" y="256892"/>
                      </a:cubicBezTo>
                      <a:lnTo>
                        <a:pt x="128446" y="256892"/>
                      </a:lnTo>
                      <a:cubicBezTo>
                        <a:pt x="94380" y="256892"/>
                        <a:pt x="61709" y="243359"/>
                        <a:pt x="37621" y="219271"/>
                      </a:cubicBezTo>
                      <a:cubicBezTo>
                        <a:pt x="13533" y="195183"/>
                        <a:pt x="0" y="162512"/>
                        <a:pt x="0" y="128446"/>
                      </a:cubicBezTo>
                      <a:lnTo>
                        <a:pt x="0" y="128446"/>
                      </a:lnTo>
                      <a:cubicBezTo>
                        <a:pt x="0" y="94380"/>
                        <a:pt x="13533" y="61709"/>
                        <a:pt x="37621" y="37621"/>
                      </a:cubicBezTo>
                      <a:cubicBezTo>
                        <a:pt x="61709" y="13533"/>
                        <a:pt x="94380" y="0"/>
                        <a:pt x="128446" y="0"/>
                      </a:cubicBezTo>
                      <a:close/>
                    </a:path>
                  </a:pathLst>
                </a:custGeom>
                <a:solidFill>
                  <a:srgbClr val="E5645E"/>
                </a:solidFill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9" name="TextBox 9"/>
              <p:cNvSpPr txBox="1"/>
              <p:nvPr/>
            </p:nvSpPr>
            <p:spPr>
              <a:xfrm>
                <a:off x="2665881" y="8138636"/>
                <a:ext cx="2749295" cy="73866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spcBef>
                    <a:spcPct val="0"/>
                  </a:spcBef>
                </a:pPr>
                <a:r>
                  <a:rPr lang="en-US" sz="4800" b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8771" y="4331474"/>
              <a:ext cx="1429568" cy="144984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97C0BAB-2702-DBB8-A683-05894831A41F}"/>
                </a:ext>
              </a:extLst>
            </p:cNvPr>
            <p:cNvSpPr/>
            <p:nvPr/>
          </p:nvSpPr>
          <p:spPr>
            <a:xfrm>
              <a:off x="2374879" y="5787368"/>
              <a:ext cx="6005516" cy="1651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Ôn tập </a:t>
              </a:r>
              <a:r>
                <a:rPr lang="en-US" sz="3600" b="1" i="1">
                  <a:latin typeface="Arial" panose="020B0604020202020204" pitchFamily="34" charset="0"/>
                  <a:cs typeface="Arial" panose="020B0604020202020204" pitchFamily="34" charset="0"/>
                </a:rPr>
                <a:t>Bài đọc nhạc số 5 </a:t>
              </a: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kết hợp gõ đệm theo phách</a:t>
              </a:r>
              <a:endPara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E2C7111-1C19-D509-EBA7-B74079A2884D}"/>
              </a:ext>
            </a:extLst>
          </p:cNvPr>
          <p:cNvGrpSpPr/>
          <p:nvPr/>
        </p:nvGrpSpPr>
        <p:grpSpPr>
          <a:xfrm>
            <a:off x="9448800" y="3245187"/>
            <a:ext cx="6981303" cy="5626337"/>
            <a:chOff x="9821217" y="3245187"/>
            <a:chExt cx="6981303" cy="562633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23CE183-8758-381F-FD7D-FCA1CD7F63E4}"/>
                </a:ext>
              </a:extLst>
            </p:cNvPr>
            <p:cNvGrpSpPr/>
            <p:nvPr/>
          </p:nvGrpSpPr>
          <p:grpSpPr>
            <a:xfrm>
              <a:off x="9821217" y="3245187"/>
              <a:ext cx="6981303" cy="5626337"/>
              <a:chOff x="1705497" y="3328271"/>
              <a:chExt cx="6981303" cy="5626337"/>
            </a:xfrm>
          </p:grpSpPr>
          <p:pic>
            <p:nvPicPr>
              <p:cNvPr id="32" name="Picture 3">
                <a:extLst>
                  <a:ext uri="{FF2B5EF4-FFF2-40B4-BE49-F238E27FC236}">
                    <a16:creationId xmlns:a16="http://schemas.microsoft.com/office/drawing/2014/main" id="{9D585D85-8C58-EECA-DE6D-4492D92C6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05497" y="3328271"/>
                <a:ext cx="6981303" cy="5436597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78430CD-FF4B-7349-3BF2-D882CF9511C1}"/>
                  </a:ext>
                </a:extLst>
              </p:cNvPr>
              <p:cNvGrpSpPr/>
              <p:nvPr/>
            </p:nvGrpSpPr>
            <p:grpSpPr>
              <a:xfrm>
                <a:off x="3835155" y="8070657"/>
                <a:ext cx="2796800" cy="883951"/>
                <a:chOff x="2618876" y="8069424"/>
                <a:chExt cx="2796800" cy="883951"/>
              </a:xfrm>
            </p:grpSpPr>
            <p:grpSp>
              <p:nvGrpSpPr>
                <p:cNvPr id="36" name="Group 6">
                  <a:extLst>
                    <a:ext uri="{FF2B5EF4-FFF2-40B4-BE49-F238E27FC236}">
                      <a16:creationId xmlns:a16="http://schemas.microsoft.com/office/drawing/2014/main" id="{83D09A6C-EC2E-E2BE-221F-A6F29E0273FA}"/>
                    </a:ext>
                  </a:extLst>
                </p:cNvPr>
                <p:cNvGrpSpPr/>
                <p:nvPr/>
              </p:nvGrpSpPr>
              <p:grpSpPr>
                <a:xfrm>
                  <a:off x="2618876" y="8069424"/>
                  <a:ext cx="2796800" cy="883951"/>
                  <a:chOff x="0" y="0"/>
                  <a:chExt cx="812800" cy="256892"/>
                </a:xfrm>
              </p:grpSpPr>
              <p:sp>
                <p:nvSpPr>
                  <p:cNvPr id="38" name="Freeform 7">
                    <a:extLst>
                      <a:ext uri="{FF2B5EF4-FFF2-40B4-BE49-F238E27FC236}">
                        <a16:creationId xmlns:a16="http://schemas.microsoft.com/office/drawing/2014/main" id="{8E3E97E4-6376-F19C-4728-D591253D884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256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256892">
                        <a:moveTo>
                          <a:pt x="128446" y="0"/>
                        </a:moveTo>
                        <a:lnTo>
                          <a:pt x="684354" y="0"/>
                        </a:lnTo>
                        <a:cubicBezTo>
                          <a:pt x="718420" y="0"/>
                          <a:pt x="751091" y="13533"/>
                          <a:pt x="775179" y="37621"/>
                        </a:cubicBezTo>
                        <a:cubicBezTo>
                          <a:pt x="799267" y="61709"/>
                          <a:pt x="812800" y="94380"/>
                          <a:pt x="812800" y="128446"/>
                        </a:cubicBezTo>
                        <a:lnTo>
                          <a:pt x="812800" y="128446"/>
                        </a:lnTo>
                        <a:cubicBezTo>
                          <a:pt x="812800" y="162512"/>
                          <a:pt x="799267" y="195183"/>
                          <a:pt x="775179" y="219271"/>
                        </a:cubicBezTo>
                        <a:cubicBezTo>
                          <a:pt x="751091" y="243359"/>
                          <a:pt x="718420" y="256892"/>
                          <a:pt x="684354" y="256892"/>
                        </a:cubicBezTo>
                        <a:lnTo>
                          <a:pt x="128446" y="256892"/>
                        </a:lnTo>
                        <a:cubicBezTo>
                          <a:pt x="94380" y="256892"/>
                          <a:pt x="61709" y="243359"/>
                          <a:pt x="37621" y="219271"/>
                        </a:cubicBezTo>
                        <a:cubicBezTo>
                          <a:pt x="13533" y="195183"/>
                          <a:pt x="0" y="162512"/>
                          <a:pt x="0" y="128446"/>
                        </a:cubicBezTo>
                        <a:lnTo>
                          <a:pt x="0" y="128446"/>
                        </a:lnTo>
                        <a:cubicBezTo>
                          <a:pt x="0" y="94380"/>
                          <a:pt x="13533" y="61709"/>
                          <a:pt x="37621" y="37621"/>
                        </a:cubicBezTo>
                        <a:cubicBezTo>
                          <a:pt x="61709" y="13533"/>
                          <a:pt x="94380" y="0"/>
                          <a:pt x="128446" y="0"/>
                        </a:cubicBezTo>
                        <a:close/>
                      </a:path>
                    </a:pathLst>
                  </a:custGeom>
                  <a:solidFill>
                    <a:srgbClr val="41599A"/>
                  </a:solidFill>
                </p:spPr>
              </p:sp>
              <p:sp>
                <p:nvSpPr>
                  <p:cNvPr id="39" name="TextBox 8">
                    <a:extLst>
                      <a:ext uri="{FF2B5EF4-FFF2-40B4-BE49-F238E27FC236}">
                        <a16:creationId xmlns:a16="http://schemas.microsoft.com/office/drawing/2014/main" id="{AF231F12-6080-8AF3-F488-AE035C05AE3E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812800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37" name="TextBox 9">
                  <a:extLst>
                    <a:ext uri="{FF2B5EF4-FFF2-40B4-BE49-F238E27FC236}">
                      <a16:creationId xmlns:a16="http://schemas.microsoft.com/office/drawing/2014/main" id="{AAEE0E04-D67C-1C7E-97EC-B98E4FBFF984}"/>
                    </a:ext>
                  </a:extLst>
                </p:cNvPr>
                <p:cNvSpPr txBox="1"/>
                <p:nvPr/>
              </p:nvSpPr>
              <p:spPr>
                <a:xfrm>
                  <a:off x="2665881" y="8138636"/>
                  <a:ext cx="2749295" cy="738664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>
                    <a:spcBef>
                      <a:spcPct val="0"/>
                    </a:spcBef>
                  </a:pPr>
                  <a:r>
                    <a:rPr lang="en-US" sz="4800" b="1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F67CEA4-4EDE-36B2-C8D1-C93C6C5A4172}"/>
                  </a:ext>
                </a:extLst>
              </p:cNvPr>
              <p:cNvSpPr/>
              <p:nvPr/>
            </p:nvSpPr>
            <p:spPr>
              <a:xfrm>
                <a:off x="2283473" y="5273282"/>
                <a:ext cx="5777582" cy="24826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Chuẩn bị bài mới: </a:t>
                </a:r>
                <a:r>
                  <a:rPr lang="vi-VN" sz="3600" b="1" i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Tiết 30: </a:t>
                </a:r>
                <a:r>
                  <a:rPr lang="en-US" sz="3600" b="1" i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</a:t>
                </a:r>
                <a:r>
                  <a:rPr lang="vi-VN" sz="3600" b="1" i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hường thức âm nhạc</a:t>
                </a:r>
                <a:r>
                  <a:rPr lang="en-US" sz="3600" b="1" i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b="1" i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3600" b="1" i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Ô</a:t>
                </a:r>
                <a:r>
                  <a:rPr lang="vi-VN" sz="3600" b="1" i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 tập</a:t>
                </a:r>
                <a:r>
                  <a:rPr lang="en-US" sz="3600" b="1" i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</a:t>
                </a:r>
                <a:r>
                  <a:rPr lang="vi-VN" sz="3600" b="1" i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ài đọc nhạc số 5</a:t>
                </a:r>
              </a:p>
            </p:txBody>
          </p:sp>
        </p:grp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2295417" y="3888716"/>
              <a:ext cx="1985133" cy="126687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889479"/>
            <a:ext cx="16723424" cy="85080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222" b="18875"/>
          <a:stretch>
            <a:fillRect/>
          </a:stretch>
        </p:blipFill>
        <p:spPr>
          <a:xfrm>
            <a:off x="-142875" y="8146023"/>
            <a:ext cx="5527544" cy="22940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9295"/>
          <a:stretch>
            <a:fillRect/>
          </a:stretch>
        </p:blipFill>
        <p:spPr>
          <a:xfrm>
            <a:off x="4667011" y="8581218"/>
            <a:ext cx="8731465" cy="21439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18" r="45796" b="673"/>
          <a:stretch>
            <a:fillRect/>
          </a:stretch>
        </p:blipFill>
        <p:spPr>
          <a:xfrm>
            <a:off x="12925425" y="7677150"/>
            <a:ext cx="5676900" cy="27601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b="18875"/>
          <a:stretch>
            <a:fillRect/>
          </a:stretch>
        </p:blipFill>
        <p:spPr>
          <a:xfrm rot="-10800000">
            <a:off x="5495925" y="-166806"/>
            <a:ext cx="7296150" cy="16022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4961" t="23607"/>
          <a:stretch>
            <a:fillRect/>
          </a:stretch>
        </p:blipFill>
        <p:spPr>
          <a:xfrm rot="-8100000">
            <a:off x="8427293" y="1568725"/>
            <a:ext cx="1433414" cy="14009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3980025" y="7199265"/>
            <a:ext cx="702537" cy="14868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770603" y="2247613"/>
            <a:ext cx="967352" cy="204730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62277A1-6380-59CD-6364-3F69861A4886}"/>
              </a:ext>
            </a:extLst>
          </p:cNvPr>
          <p:cNvGrpSpPr/>
          <p:nvPr/>
        </p:nvGrpSpPr>
        <p:grpSpPr>
          <a:xfrm>
            <a:off x="6593235" y="6544415"/>
            <a:ext cx="5164519" cy="1006491"/>
            <a:chOff x="6593235" y="6544415"/>
            <a:chExt cx="5164519" cy="1006491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AC01563C-EECB-2558-8CE8-41682741C19C}"/>
                </a:ext>
              </a:extLst>
            </p:cNvPr>
            <p:cNvSpPr/>
            <p:nvPr/>
          </p:nvSpPr>
          <p:spPr>
            <a:xfrm>
              <a:off x="6593235" y="6544415"/>
              <a:ext cx="5164519" cy="1006491"/>
            </a:xfrm>
            <a:custGeom>
              <a:avLst/>
              <a:gdLst/>
              <a:ahLst/>
              <a:cxnLst/>
              <a:rect l="l" t="t" r="r" b="b"/>
              <a:pathLst>
                <a:path w="1318167" h="256892">
                  <a:moveTo>
                    <a:pt x="76452" y="0"/>
                  </a:moveTo>
                  <a:lnTo>
                    <a:pt x="1241715" y="0"/>
                  </a:lnTo>
                  <a:cubicBezTo>
                    <a:pt x="1261992" y="0"/>
                    <a:pt x="1281438" y="8055"/>
                    <a:pt x="1295775" y="22392"/>
                  </a:cubicBezTo>
                  <a:cubicBezTo>
                    <a:pt x="1310113" y="36730"/>
                    <a:pt x="1318167" y="56176"/>
                    <a:pt x="1318167" y="76452"/>
                  </a:cubicBezTo>
                  <a:lnTo>
                    <a:pt x="1318167" y="180440"/>
                  </a:lnTo>
                  <a:cubicBezTo>
                    <a:pt x="1318167" y="200716"/>
                    <a:pt x="1310113" y="220162"/>
                    <a:pt x="1295775" y="234500"/>
                  </a:cubicBezTo>
                  <a:cubicBezTo>
                    <a:pt x="1281438" y="248837"/>
                    <a:pt x="1261992" y="256892"/>
                    <a:pt x="1241715" y="256892"/>
                  </a:cubicBezTo>
                  <a:lnTo>
                    <a:pt x="76452" y="256892"/>
                  </a:lnTo>
                  <a:cubicBezTo>
                    <a:pt x="56176" y="256892"/>
                    <a:pt x="36730" y="248837"/>
                    <a:pt x="22392" y="234500"/>
                  </a:cubicBezTo>
                  <a:cubicBezTo>
                    <a:pt x="8055" y="220162"/>
                    <a:pt x="0" y="200716"/>
                    <a:pt x="0" y="180440"/>
                  </a:cubicBezTo>
                  <a:lnTo>
                    <a:pt x="0" y="76452"/>
                  </a:lnTo>
                  <a:cubicBezTo>
                    <a:pt x="0" y="56176"/>
                    <a:pt x="8055" y="36730"/>
                    <a:pt x="22392" y="22392"/>
                  </a:cubicBezTo>
                  <a:cubicBezTo>
                    <a:pt x="36730" y="8055"/>
                    <a:pt x="56176" y="0"/>
                    <a:pt x="76452" y="0"/>
                  </a:cubicBezTo>
                  <a:close/>
                </a:path>
              </a:pathLst>
            </a:custGeom>
            <a:solidFill>
              <a:srgbClr val="E5645E"/>
            </a:solidFill>
          </p:spPr>
        </p:sp>
        <p:sp>
          <p:nvSpPr>
            <p:cNvPr id="15" name="TextBox 30">
              <a:extLst>
                <a:ext uri="{FF2B5EF4-FFF2-40B4-BE49-F238E27FC236}">
                  <a16:creationId xmlns:a16="http://schemas.microsoft.com/office/drawing/2014/main" id="{F3375852-1401-4B7B-0EBE-A95E12C3DED6}"/>
                </a:ext>
              </a:extLst>
            </p:cNvPr>
            <p:cNvSpPr txBox="1"/>
            <p:nvPr/>
          </p:nvSpPr>
          <p:spPr>
            <a:xfrm>
              <a:off x="6830006" y="6629315"/>
              <a:ext cx="470005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400" b="1">
                  <a:solidFill>
                    <a:srgbClr val="FAFAF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HẸN GẶP LẠI!</a:t>
              </a:r>
            </a:p>
          </p:txBody>
        </p:sp>
      </p:grpSp>
      <p:sp>
        <p:nvSpPr>
          <p:cNvPr id="17" name="TextBox 6">
            <a:extLst>
              <a:ext uri="{FF2B5EF4-FFF2-40B4-BE49-F238E27FC236}">
                <a16:creationId xmlns:a16="http://schemas.microsoft.com/office/drawing/2014/main" id="{9C68392D-B2A5-D9AD-606F-E3C3A96A1FD0}"/>
              </a:ext>
            </a:extLst>
          </p:cNvPr>
          <p:cNvSpPr txBox="1"/>
          <p:nvPr/>
        </p:nvSpPr>
        <p:spPr>
          <a:xfrm>
            <a:off x="3199224" y="2375192"/>
            <a:ext cx="11952543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solidFill>
                  <a:srgbClr val="415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solidFill>
                  <a:srgbClr val="415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CHÚ Ý LẮNG NGHE!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750258"/>
            <a:ext cx="16723424" cy="85080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42" t="436" b="25937"/>
          <a:stretch>
            <a:fillRect/>
          </a:stretch>
        </p:blipFill>
        <p:spPr>
          <a:xfrm>
            <a:off x="-123825" y="8534400"/>
            <a:ext cx="2604606" cy="18859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b="18875"/>
          <a:stretch>
            <a:fillRect/>
          </a:stretch>
        </p:blipFill>
        <p:spPr>
          <a:xfrm>
            <a:off x="7895396" y="8247909"/>
            <a:ext cx="10576623" cy="2322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r="18750" b="12771"/>
          <a:stretch>
            <a:fillRect/>
          </a:stretch>
        </p:blipFill>
        <p:spPr>
          <a:xfrm rot="-10800000">
            <a:off x="-104775" y="-171450"/>
            <a:ext cx="5924550" cy="17228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4961" t="23607"/>
          <a:stretch>
            <a:fillRect/>
          </a:stretch>
        </p:blipFill>
        <p:spPr>
          <a:xfrm rot="-8100000">
            <a:off x="7664614" y="105565"/>
            <a:ext cx="2958772" cy="289167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373360-1DEC-A63F-7DE4-8192B2229D56}"/>
              </a:ext>
            </a:extLst>
          </p:cNvPr>
          <p:cNvGrpSpPr/>
          <p:nvPr/>
        </p:nvGrpSpPr>
        <p:grpSpPr>
          <a:xfrm>
            <a:off x="7075552" y="2155525"/>
            <a:ext cx="4136894" cy="1267191"/>
            <a:chOff x="5387688" y="1195916"/>
            <a:chExt cx="10422256" cy="1267191"/>
          </a:xfrm>
        </p:grpSpPr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91801A8B-E3FD-B587-D261-2A680B279802}"/>
                </a:ext>
              </a:extLst>
            </p:cNvPr>
            <p:cNvGrpSpPr/>
            <p:nvPr/>
          </p:nvGrpSpPr>
          <p:grpSpPr>
            <a:xfrm>
              <a:off x="5387688" y="1195916"/>
              <a:ext cx="10422256" cy="1267191"/>
              <a:chOff x="0" y="0"/>
              <a:chExt cx="21809150" cy="2651668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00BE9652-EA1B-C89A-2D51-3CC8A8119E50}"/>
                  </a:ext>
                </a:extLst>
              </p:cNvPr>
              <p:cNvSpPr/>
              <p:nvPr/>
            </p:nvSpPr>
            <p:spPr>
              <a:xfrm>
                <a:off x="0" y="0"/>
                <a:ext cx="21809150" cy="2651668"/>
              </a:xfrm>
              <a:custGeom>
                <a:avLst/>
                <a:gdLst/>
                <a:ahLst/>
                <a:cxnLst/>
                <a:rect l="l" t="t" r="r" b="b"/>
                <a:pathLst>
                  <a:path w="16218011" h="2651668">
                    <a:moveTo>
                      <a:pt x="15711572" y="2634749"/>
                    </a:moveTo>
                    <a:cubicBezTo>
                      <a:pt x="15711572" y="2634749"/>
                      <a:pt x="15474576" y="2624779"/>
                      <a:pt x="15112437" y="2638223"/>
                    </a:cubicBezTo>
                    <a:cubicBezTo>
                      <a:pt x="14750299" y="2651668"/>
                      <a:pt x="490924" y="2651668"/>
                      <a:pt x="490924" y="2651668"/>
                    </a:cubicBezTo>
                    <a:cubicBezTo>
                      <a:pt x="245502" y="2651668"/>
                      <a:pt x="32509" y="2554400"/>
                      <a:pt x="31032" y="2394286"/>
                    </a:cubicBezTo>
                    <a:cubicBezTo>
                      <a:pt x="31032" y="2394286"/>
                      <a:pt x="0" y="1285307"/>
                      <a:pt x="0" y="606979"/>
                    </a:cubicBezTo>
                    <a:cubicBezTo>
                      <a:pt x="0" y="392820"/>
                      <a:pt x="15517" y="249246"/>
                      <a:pt x="15517" y="249246"/>
                    </a:cubicBezTo>
                    <a:cubicBezTo>
                      <a:pt x="15518" y="120578"/>
                      <a:pt x="1" y="0"/>
                      <a:pt x="459892" y="8134"/>
                    </a:cubicBezTo>
                    <a:cubicBezTo>
                      <a:pt x="459892" y="8134"/>
                      <a:pt x="1144663" y="28433"/>
                      <a:pt x="1627778" y="20834"/>
                    </a:cubicBezTo>
                    <a:cubicBezTo>
                      <a:pt x="2144992" y="12700"/>
                      <a:pt x="15665025" y="0"/>
                      <a:pt x="15665025" y="0"/>
                    </a:cubicBezTo>
                    <a:cubicBezTo>
                      <a:pt x="15976925" y="0"/>
                      <a:pt x="16210353" y="101069"/>
                      <a:pt x="16202496" y="303616"/>
                    </a:cubicBezTo>
                    <a:cubicBezTo>
                      <a:pt x="16202496" y="303616"/>
                      <a:pt x="16200501" y="1225020"/>
                      <a:pt x="16209257" y="1694698"/>
                    </a:cubicBezTo>
                    <a:cubicBezTo>
                      <a:pt x="16218011" y="1988000"/>
                      <a:pt x="16171464" y="2321071"/>
                      <a:pt x="16171464" y="2321071"/>
                    </a:cubicBezTo>
                    <a:cubicBezTo>
                      <a:pt x="16168498" y="2501096"/>
                      <a:pt x="15956994" y="2634749"/>
                      <a:pt x="15711572" y="2634749"/>
                    </a:cubicBezTo>
                    <a:close/>
                  </a:path>
                </a:pathLst>
              </a:custGeom>
              <a:solidFill>
                <a:srgbClr val="41599A"/>
              </a:solidFill>
            </p:spPr>
          </p:sp>
        </p:grpSp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66A515BB-41B9-3223-9318-FE26CD8BA880}"/>
                </a:ext>
              </a:extLst>
            </p:cNvPr>
            <p:cNvSpPr txBox="1"/>
            <p:nvPr/>
          </p:nvSpPr>
          <p:spPr>
            <a:xfrm>
              <a:off x="5423997" y="1292902"/>
              <a:ext cx="9946337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 29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E4E7185-5DB3-08DB-B920-787C3D302BDC}"/>
              </a:ext>
            </a:extLst>
          </p:cNvPr>
          <p:cNvSpPr txBox="1"/>
          <p:nvPr/>
        </p:nvSpPr>
        <p:spPr>
          <a:xfrm>
            <a:off x="902719" y="3477377"/>
            <a:ext cx="16482559" cy="5404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E5645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 NHAC: BÀI ĐỌC NHẠC SỐ 5 - ÔN TẬP: BÀI HÁT ĐỜI CHO EM NHỮNG NỐT NHẠC VUI</a:t>
            </a:r>
            <a:endParaRPr lang="en-US" sz="8000" b="1">
              <a:solidFill>
                <a:srgbClr val="E5645E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222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889479"/>
            <a:ext cx="16723424" cy="85080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5974"/>
          <a:stretch>
            <a:fillRect/>
          </a:stretch>
        </p:blipFill>
        <p:spPr>
          <a:xfrm rot="-10800000">
            <a:off x="5486400" y="-129398"/>
            <a:ext cx="7315200" cy="14620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r="49292" b="21472"/>
          <a:stretch>
            <a:fillRect/>
          </a:stretch>
        </p:blipFill>
        <p:spPr>
          <a:xfrm>
            <a:off x="13817322" y="8511399"/>
            <a:ext cx="4632603" cy="19470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9553" b="21472"/>
          <a:stretch>
            <a:fillRect/>
          </a:stretch>
        </p:blipFill>
        <p:spPr>
          <a:xfrm>
            <a:off x="-123825" y="8511399"/>
            <a:ext cx="4632603" cy="194705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FC02610-F025-8761-CDE1-A5D1ED92DF11}"/>
              </a:ext>
            </a:extLst>
          </p:cNvPr>
          <p:cNvGrpSpPr/>
          <p:nvPr/>
        </p:nvGrpSpPr>
        <p:grpSpPr>
          <a:xfrm>
            <a:off x="10912492" y="2289708"/>
            <a:ext cx="6918308" cy="7120992"/>
            <a:chOff x="10859193" y="1184454"/>
            <a:chExt cx="6918308" cy="780343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859193" y="1184454"/>
              <a:ext cx="6918308" cy="780343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11E66F-5230-42D5-E530-80488A36111D}"/>
                </a:ext>
              </a:extLst>
            </p:cNvPr>
            <p:cNvSpPr txBox="1"/>
            <p:nvPr/>
          </p:nvSpPr>
          <p:spPr>
            <a:xfrm>
              <a:off x="11100529" y="2973228"/>
              <a:ext cx="6394486" cy="50352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đọc nhạc viết ở nhịp gì? Nhắc lại khái niệm nhịp đó. 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 tên các nốt nhạc có trong bài.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8D1B5C4-35D2-3673-F57E-9FA4FC72016C}"/>
              </a:ext>
            </a:extLst>
          </p:cNvPr>
          <p:cNvSpPr txBox="1"/>
          <p:nvPr/>
        </p:nvSpPr>
        <p:spPr>
          <a:xfrm>
            <a:off x="4038600" y="1054345"/>
            <a:ext cx="10210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D147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Đọc nhạc: Bài đọc nhạc số 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40C921-A571-A96F-5AE2-6304F7F784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48" y="3238500"/>
            <a:ext cx="10232937" cy="479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05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>
            <a:off x="11153734" y="8777122"/>
            <a:ext cx="7428072" cy="16312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0" b="18875"/>
          <a:stretch>
            <a:fillRect/>
          </a:stretch>
        </p:blipFill>
        <p:spPr>
          <a:xfrm>
            <a:off x="5015208" y="8861488"/>
            <a:ext cx="7428072" cy="16312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>
            <a:off x="-1278752" y="8897570"/>
            <a:ext cx="7428072" cy="16312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0" b="18875"/>
          <a:stretch>
            <a:fillRect/>
          </a:stretch>
        </p:blipFill>
        <p:spPr>
          <a:xfrm rot="-10800000">
            <a:off x="5495925" y="-109656"/>
            <a:ext cx="7296150" cy="16022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E4CDA6C-57F1-D1D9-D67B-B4B50EFCC498}"/>
              </a:ext>
            </a:extLst>
          </p:cNvPr>
          <p:cNvSpPr txBox="1"/>
          <p:nvPr/>
        </p:nvSpPr>
        <p:spPr>
          <a:xfrm>
            <a:off x="485834" y="1597680"/>
            <a:ext cx="17316331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hịp 2/4.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Khái: Nhịp 2/4 là một nhịp đơn. Trong nhịp 2/4 ta có: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 2 chỉ 2 phách thì sẽ có phách đầu mạnh và phách sau nhẹ. 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 độ mỗi phách cơ bản sẽ ứng với một nốt đen.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ược sử dụng trong các bài hát thiếu nhi hay hành khúc vì tiết tấu hợp với tự nhiên của con người.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 các nốt nhạc có trong bài: Đô, Rê, Mi, Pha, Son, La, Si, Đô.</a:t>
            </a:r>
          </a:p>
        </p:txBody>
      </p:sp>
    </p:spTree>
    <p:extLst>
      <p:ext uri="{BB962C8B-B14F-4D97-AF65-F5344CB8AC3E}">
        <p14:creationId xmlns:p14="http://schemas.microsoft.com/office/powerpoint/2010/main" val="1009321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2288" y="889479"/>
            <a:ext cx="16723424" cy="85080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5824" b="27616"/>
          <a:stretch>
            <a:fillRect/>
          </a:stretch>
        </p:blipFill>
        <p:spPr>
          <a:xfrm>
            <a:off x="10464701" y="7638561"/>
            <a:ext cx="7985224" cy="2762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515507">
            <a:off x="16881922" y="-380176"/>
            <a:ext cx="919570" cy="19461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60" b="18875"/>
          <a:stretch>
            <a:fillRect/>
          </a:stretch>
        </p:blipFill>
        <p:spPr>
          <a:xfrm>
            <a:off x="5053474" y="8770039"/>
            <a:ext cx="7428072" cy="16312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6376" t="202" r="472" b="12304"/>
          <a:stretch>
            <a:fillRect/>
          </a:stretch>
        </p:blipFill>
        <p:spPr>
          <a:xfrm>
            <a:off x="-279671" y="7412508"/>
            <a:ext cx="6381750" cy="3067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BA3ECE-C44B-0C79-DE43-156E47392543}"/>
              </a:ext>
            </a:extLst>
          </p:cNvPr>
          <p:cNvSpPr txBox="1"/>
          <p:nvPr/>
        </p:nvSpPr>
        <p:spPr>
          <a:xfrm>
            <a:off x="3816259" y="723900"/>
            <a:ext cx="106554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a) Đọc gam Đô trưởng và trục của gam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LUYỆN ĐỌC GAM ĐÔ TRƯỞNG VÀ TRỤC CỦA GAM">
            <a:hlinkClick r:id="" action="ppaction://media"/>
            <a:extLst>
              <a:ext uri="{FF2B5EF4-FFF2-40B4-BE49-F238E27FC236}">
                <a16:creationId xmlns:a16="http://schemas.microsoft.com/office/drawing/2014/main" id="{9DEB3BAF-AF0F-1507-ACFC-123C5FA1B8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76405" y="1707556"/>
            <a:ext cx="14335190" cy="80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8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750258"/>
            <a:ext cx="16723424" cy="85080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222" b="18875"/>
          <a:stretch>
            <a:fillRect/>
          </a:stretch>
        </p:blipFill>
        <p:spPr>
          <a:xfrm>
            <a:off x="-142875" y="8146023"/>
            <a:ext cx="5527544" cy="22940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0" r="41465" b="22915"/>
          <a:stretch>
            <a:fillRect/>
          </a:stretch>
        </p:blipFill>
        <p:spPr>
          <a:xfrm rot="-10800000">
            <a:off x="-134397" y="-171450"/>
            <a:ext cx="7204207" cy="25730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" b="9295"/>
          <a:stretch>
            <a:fillRect/>
          </a:stretch>
        </p:blipFill>
        <p:spPr>
          <a:xfrm>
            <a:off x="4667011" y="8581218"/>
            <a:ext cx="8731465" cy="21439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18" r="45796" b="673"/>
          <a:stretch>
            <a:fillRect/>
          </a:stretch>
        </p:blipFill>
        <p:spPr>
          <a:xfrm>
            <a:off x="12925425" y="7677150"/>
            <a:ext cx="5676900" cy="27601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1725" b="22915"/>
          <a:stretch>
            <a:fillRect/>
          </a:stretch>
        </p:blipFill>
        <p:spPr>
          <a:xfrm rot="-10800000">
            <a:off x="11257503" y="-171450"/>
            <a:ext cx="7204207" cy="25730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98FB3-A097-C114-0447-C21DFDDCB77B}"/>
              </a:ext>
            </a:extLst>
          </p:cNvPr>
          <p:cNvSpPr txBox="1"/>
          <p:nvPr/>
        </p:nvSpPr>
        <p:spPr>
          <a:xfrm>
            <a:off x="3543544" y="2476500"/>
            <a:ext cx="11253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4159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Luyện tập tiết tấu và gõ theo phách</a:t>
            </a:r>
            <a:endParaRPr lang="en-US" sz="4800" b="1" dirty="0">
              <a:solidFill>
                <a:srgbClr val="4159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6E9BC4-D5C3-AAC2-1694-D3EAC2DED127}"/>
              </a:ext>
            </a:extLst>
          </p:cNvPr>
          <p:cNvGrpSpPr/>
          <p:nvPr/>
        </p:nvGrpSpPr>
        <p:grpSpPr>
          <a:xfrm>
            <a:off x="952499" y="4394668"/>
            <a:ext cx="16344901" cy="1826069"/>
            <a:chOff x="952499" y="4394668"/>
            <a:chExt cx="16344901" cy="182606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9C351F4-9A66-9849-4A73-4DF686ECB880}"/>
                </a:ext>
              </a:extLst>
            </p:cNvPr>
            <p:cNvGrpSpPr/>
            <p:nvPr/>
          </p:nvGrpSpPr>
          <p:grpSpPr>
            <a:xfrm>
              <a:off x="3661225" y="4473096"/>
              <a:ext cx="2002619" cy="1734473"/>
              <a:chOff x="5356299" y="3471342"/>
              <a:chExt cx="2416101" cy="2174689"/>
            </a:xfrm>
          </p:grpSpPr>
          <p:pic>
            <p:nvPicPr>
              <p:cNvPr id="31" name="Picture 17">
                <a:extLst>
                  <a:ext uri="{FF2B5EF4-FFF2-40B4-BE49-F238E27FC236}">
                    <a16:creationId xmlns:a16="http://schemas.microsoft.com/office/drawing/2014/main" id="{12A414C6-4A54-1CA8-1245-B44E29CFEF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184381" y="3488162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32" name="Picture 17">
                <a:extLst>
                  <a:ext uri="{FF2B5EF4-FFF2-40B4-BE49-F238E27FC236}">
                    <a16:creationId xmlns:a16="http://schemas.microsoft.com/office/drawing/2014/main" id="{70F2889A-23A8-27CA-1353-D5864C37D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56299" y="3471342"/>
                <a:ext cx="588019" cy="2157869"/>
              </a:xfrm>
              <a:prstGeom prst="rect">
                <a:avLst/>
              </a:prstGeom>
            </p:spPr>
          </p:pic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53D94E7-95C9-E521-F625-E1DC03D925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694" y="3496877"/>
                <a:ext cx="1899706" cy="0"/>
              </a:xfrm>
              <a:prstGeom prst="line">
                <a:avLst/>
              </a:prstGeom>
              <a:ln w="1524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89CF84-EAED-CD05-3FCE-82CD748D5AD5}"/>
                </a:ext>
              </a:extLst>
            </p:cNvPr>
            <p:cNvCxnSpPr>
              <a:cxnSpLocks/>
            </p:cNvCxnSpPr>
            <p:nvPr/>
          </p:nvCxnSpPr>
          <p:spPr>
            <a:xfrm>
              <a:off x="6362698" y="4642384"/>
              <a:ext cx="0" cy="12951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9F5C45-A42A-1FD1-E6B8-4489C15E3556}"/>
                </a:ext>
              </a:extLst>
            </p:cNvPr>
            <p:cNvCxnSpPr>
              <a:cxnSpLocks/>
            </p:cNvCxnSpPr>
            <p:nvPr/>
          </p:nvCxnSpPr>
          <p:spPr>
            <a:xfrm>
              <a:off x="15468600" y="4603457"/>
              <a:ext cx="0" cy="12951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C141B4E-2FB5-AF00-1A22-C7345D7D2D9C}"/>
                </a:ext>
              </a:extLst>
            </p:cNvPr>
            <p:cNvGrpSpPr/>
            <p:nvPr/>
          </p:nvGrpSpPr>
          <p:grpSpPr>
            <a:xfrm>
              <a:off x="952499" y="4429445"/>
              <a:ext cx="659260" cy="1562365"/>
              <a:chOff x="595011" y="3750941"/>
              <a:chExt cx="651185" cy="1468883"/>
            </a:xfrm>
          </p:grpSpPr>
          <p:pic>
            <p:nvPicPr>
              <p:cNvPr id="29" name="Picture 11">
                <a:extLst>
                  <a:ext uri="{FF2B5EF4-FFF2-40B4-BE49-F238E27FC236}">
                    <a16:creationId xmlns:a16="http://schemas.microsoft.com/office/drawing/2014/main" id="{09B9AF86-F86E-A34A-9F0A-ED63B8DD6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5927" y="4477501"/>
                <a:ext cx="582897" cy="742323"/>
              </a:xfrm>
              <a:prstGeom prst="rect">
                <a:avLst/>
              </a:prstGeom>
            </p:spPr>
          </p:pic>
          <p:pic>
            <p:nvPicPr>
              <p:cNvPr id="30" name="Picture 10">
                <a:extLst>
                  <a:ext uri="{FF2B5EF4-FFF2-40B4-BE49-F238E27FC236}">
                    <a16:creationId xmlns:a16="http://schemas.microsoft.com/office/drawing/2014/main" id="{B1739A55-015D-A5B9-BAA7-621077001E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95011" y="3750941"/>
                <a:ext cx="651185" cy="742323"/>
              </a:xfrm>
              <a:prstGeom prst="rect">
                <a:avLst/>
              </a:prstGeom>
            </p:spPr>
          </p:pic>
        </p:grpSp>
        <p:pic>
          <p:nvPicPr>
            <p:cNvPr id="17" name="Picture 20">
              <a:extLst>
                <a:ext uri="{FF2B5EF4-FFF2-40B4-BE49-F238E27FC236}">
                  <a16:creationId xmlns:a16="http://schemas.microsoft.com/office/drawing/2014/main" id="{356019F3-DD11-5B6A-E5BC-71C4895B9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6032928" y="4394668"/>
              <a:ext cx="487387" cy="1826069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11E0F74-8F0E-8DA2-1673-B87654986D9F}"/>
                </a:ext>
              </a:extLst>
            </p:cNvPr>
            <p:cNvCxnSpPr>
              <a:cxnSpLocks/>
            </p:cNvCxnSpPr>
            <p:nvPr/>
          </p:nvCxnSpPr>
          <p:spPr>
            <a:xfrm>
              <a:off x="9982200" y="4671533"/>
              <a:ext cx="0" cy="12951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9" name="Picture 17">
              <a:extLst>
                <a:ext uri="{FF2B5EF4-FFF2-40B4-BE49-F238E27FC236}">
                  <a16:creationId xmlns:a16="http://schemas.microsoft.com/office/drawing/2014/main" id="{A93E7F73-4C26-1EDF-625E-40F0BE306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59831" y="4429445"/>
              <a:ext cx="487388" cy="1721057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4EE5CEB-48A9-FD5B-E91F-05726E43AB1E}"/>
                </a:ext>
              </a:extLst>
            </p:cNvPr>
            <p:cNvGrpSpPr/>
            <p:nvPr/>
          </p:nvGrpSpPr>
          <p:grpSpPr>
            <a:xfrm>
              <a:off x="10427945" y="4475827"/>
              <a:ext cx="2002619" cy="1734473"/>
              <a:chOff x="5356299" y="3471342"/>
              <a:chExt cx="2416101" cy="2174689"/>
            </a:xfrm>
          </p:grpSpPr>
          <p:pic>
            <p:nvPicPr>
              <p:cNvPr id="26" name="Picture 17">
                <a:extLst>
                  <a:ext uri="{FF2B5EF4-FFF2-40B4-BE49-F238E27FC236}">
                    <a16:creationId xmlns:a16="http://schemas.microsoft.com/office/drawing/2014/main" id="{6DEEDD17-DA8A-1BC5-A7CD-A61EC9468D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184381" y="3488162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27" name="Picture 17">
                <a:extLst>
                  <a:ext uri="{FF2B5EF4-FFF2-40B4-BE49-F238E27FC236}">
                    <a16:creationId xmlns:a16="http://schemas.microsoft.com/office/drawing/2014/main" id="{4DC5DF1A-0214-63B3-C98E-382F9C140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56299" y="3471342"/>
                <a:ext cx="588019" cy="2157869"/>
              </a:xfrm>
              <a:prstGeom prst="rect">
                <a:avLst/>
              </a:prstGeom>
            </p:spPr>
          </p:pic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3325E3F-D302-C5EE-3EFF-D309B78E92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694" y="3496877"/>
                <a:ext cx="1899706" cy="0"/>
              </a:xfrm>
              <a:prstGeom prst="line">
                <a:avLst/>
              </a:prstGeom>
              <a:ln w="1524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id="{19D6F450-4149-B4C2-FCB9-3A5E0EF5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8517639" y="4470014"/>
              <a:ext cx="1004101" cy="1698218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03014C8-223C-8B66-4FC1-2FE9657BF69B}"/>
                </a:ext>
              </a:extLst>
            </p:cNvPr>
            <p:cNvCxnSpPr>
              <a:cxnSpLocks/>
            </p:cNvCxnSpPr>
            <p:nvPr/>
          </p:nvCxnSpPr>
          <p:spPr>
            <a:xfrm>
              <a:off x="17297400" y="4642383"/>
              <a:ext cx="0" cy="12951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561C63F-6A50-4AF9-B2CD-3D217C8983E7}"/>
                </a:ext>
              </a:extLst>
            </p:cNvPr>
            <p:cNvGrpSpPr/>
            <p:nvPr/>
          </p:nvGrpSpPr>
          <p:grpSpPr>
            <a:xfrm>
              <a:off x="6904012" y="4447175"/>
              <a:ext cx="744575" cy="1721057"/>
              <a:chOff x="6904012" y="4447175"/>
              <a:chExt cx="744575" cy="1721057"/>
            </a:xfrm>
          </p:grpSpPr>
          <p:pic>
            <p:nvPicPr>
              <p:cNvPr id="21" name="Picture 17">
                <a:extLst>
                  <a:ext uri="{FF2B5EF4-FFF2-40B4-BE49-F238E27FC236}">
                    <a16:creationId xmlns:a16="http://schemas.microsoft.com/office/drawing/2014/main" id="{D8365910-5772-2E0A-A258-40764B40F2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904012" y="4447175"/>
                <a:ext cx="487388" cy="1721057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96D04ED-6650-D6F1-8DEA-33A6A249048D}"/>
                  </a:ext>
                </a:extLst>
              </p:cNvPr>
              <p:cNvSpPr/>
              <p:nvPr/>
            </p:nvSpPr>
            <p:spPr>
              <a:xfrm>
                <a:off x="7557147" y="5807197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87220DE-990D-0FCF-B59C-840A78027603}"/>
                </a:ext>
              </a:extLst>
            </p:cNvPr>
            <p:cNvGrpSpPr/>
            <p:nvPr/>
          </p:nvGrpSpPr>
          <p:grpSpPr>
            <a:xfrm>
              <a:off x="12901654" y="4475112"/>
              <a:ext cx="2002619" cy="1734473"/>
              <a:chOff x="5356299" y="3471342"/>
              <a:chExt cx="2416101" cy="2174689"/>
            </a:xfrm>
          </p:grpSpPr>
          <p:pic>
            <p:nvPicPr>
              <p:cNvPr id="37" name="Picture 17">
                <a:extLst>
                  <a:ext uri="{FF2B5EF4-FFF2-40B4-BE49-F238E27FC236}">
                    <a16:creationId xmlns:a16="http://schemas.microsoft.com/office/drawing/2014/main" id="{4AA0814F-2181-58D1-24C6-72DD6A4BAF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184381" y="3488162"/>
                <a:ext cx="588019" cy="2157869"/>
              </a:xfrm>
              <a:prstGeom prst="rect">
                <a:avLst/>
              </a:prstGeom>
            </p:spPr>
          </p:pic>
          <p:pic>
            <p:nvPicPr>
              <p:cNvPr id="38" name="Picture 17">
                <a:extLst>
                  <a:ext uri="{FF2B5EF4-FFF2-40B4-BE49-F238E27FC236}">
                    <a16:creationId xmlns:a16="http://schemas.microsoft.com/office/drawing/2014/main" id="{3A32403F-12A0-DF07-974B-EA6F4D2A5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56299" y="3471342"/>
                <a:ext cx="588019" cy="2157869"/>
              </a:xfrm>
              <a:prstGeom prst="rect">
                <a:avLst/>
              </a:prstGeom>
            </p:spPr>
          </p:pic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F5CED12-9847-9EAB-C421-731AA9817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694" y="3496877"/>
                <a:ext cx="1899706" cy="0"/>
              </a:xfrm>
              <a:prstGeom prst="line">
                <a:avLst/>
              </a:prstGeom>
              <a:ln w="1524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2288" y="889479"/>
            <a:ext cx="16723424" cy="85080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7690" b="9665"/>
          <a:stretch>
            <a:fillRect/>
          </a:stretch>
        </p:blipFill>
        <p:spPr>
          <a:xfrm rot="-10800000">
            <a:off x="-123825" y="-176957"/>
            <a:ext cx="7160667" cy="33387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5824" b="27616"/>
          <a:stretch>
            <a:fillRect/>
          </a:stretch>
        </p:blipFill>
        <p:spPr>
          <a:xfrm>
            <a:off x="10464701" y="7638561"/>
            <a:ext cx="7985224" cy="27627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515507">
            <a:off x="16209134" y="182137"/>
            <a:ext cx="919570" cy="19461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14020" y="6311998"/>
            <a:ext cx="2186171" cy="18609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60" b="18875"/>
          <a:stretch>
            <a:fillRect/>
          </a:stretch>
        </p:blipFill>
        <p:spPr>
          <a:xfrm>
            <a:off x="5053474" y="8770039"/>
            <a:ext cx="7428072" cy="16312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376" t="202" r="472" b="12304"/>
          <a:stretch>
            <a:fillRect/>
          </a:stretch>
        </p:blipFill>
        <p:spPr>
          <a:xfrm>
            <a:off x="-279671" y="7412508"/>
            <a:ext cx="6381750" cy="3067050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1CB7070-1E32-8441-4061-1393AD52D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481875"/>
              </p:ext>
            </p:extLst>
          </p:nvPr>
        </p:nvGraphicFramePr>
        <p:xfrm>
          <a:off x="601935" y="781430"/>
          <a:ext cx="17084130" cy="873341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708413">
                  <a:extLst>
                    <a:ext uri="{9D8B030D-6E8A-4147-A177-3AD203B41FA5}">
                      <a16:colId xmlns:a16="http://schemas.microsoft.com/office/drawing/2014/main" val="3602196417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1044282217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917517589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1301573256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1810103576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3569273523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2966511091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412040138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3956752499"/>
                    </a:ext>
                  </a:extLst>
                </a:gridCol>
                <a:gridCol w="1708413">
                  <a:extLst>
                    <a:ext uri="{9D8B030D-6E8A-4147-A177-3AD203B41FA5}">
                      <a16:colId xmlns:a16="http://schemas.microsoft.com/office/drawing/2014/main" val="3417210069"/>
                    </a:ext>
                  </a:extLst>
                </a:gridCol>
              </a:tblGrid>
              <a:tr h="2911138">
                <a:tc gridSpan="10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596985"/>
                  </a:ext>
                </a:extLst>
              </a:tr>
              <a:tr h="29111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Trắng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2785810"/>
                  </a:ext>
                </a:extLst>
              </a:tr>
              <a:tr h="29111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7439761"/>
                  </a:ext>
                </a:extLst>
              </a:tr>
            </a:tbl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85C92102-2481-6C9F-A87A-479B4BAFC66A}"/>
              </a:ext>
            </a:extLst>
          </p:cNvPr>
          <p:cNvGrpSpPr/>
          <p:nvPr/>
        </p:nvGrpSpPr>
        <p:grpSpPr>
          <a:xfrm>
            <a:off x="645163" y="1028700"/>
            <a:ext cx="16671287" cy="7937502"/>
            <a:chOff x="645163" y="1028700"/>
            <a:chExt cx="16671287" cy="793750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251400B-1C5E-7781-089D-B766BED508E6}"/>
                </a:ext>
              </a:extLst>
            </p:cNvPr>
            <p:cNvGrpSpPr/>
            <p:nvPr/>
          </p:nvGrpSpPr>
          <p:grpSpPr>
            <a:xfrm>
              <a:off x="971549" y="1028700"/>
              <a:ext cx="16344901" cy="2612887"/>
              <a:chOff x="971549" y="1181100"/>
              <a:chExt cx="16344901" cy="261288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CE2C558-C9C8-AD40-B747-1E475A099B03}"/>
                  </a:ext>
                </a:extLst>
              </p:cNvPr>
              <p:cNvGrpSpPr/>
              <p:nvPr/>
            </p:nvGrpSpPr>
            <p:grpSpPr>
              <a:xfrm>
                <a:off x="971549" y="1181100"/>
                <a:ext cx="16344901" cy="1826069"/>
                <a:chOff x="952499" y="4394668"/>
                <a:chExt cx="16344901" cy="1826069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DCBBC6BF-EF49-6AE5-2203-AC1C978D918C}"/>
                    </a:ext>
                  </a:extLst>
                </p:cNvPr>
                <p:cNvGrpSpPr/>
                <p:nvPr/>
              </p:nvGrpSpPr>
              <p:grpSpPr>
                <a:xfrm>
                  <a:off x="3661225" y="4473096"/>
                  <a:ext cx="2002619" cy="1734473"/>
                  <a:chOff x="5356299" y="3471342"/>
                  <a:chExt cx="2416101" cy="2174689"/>
                </a:xfrm>
              </p:grpSpPr>
              <p:pic>
                <p:nvPicPr>
                  <p:cNvPr id="37" name="Picture 17">
                    <a:extLst>
                      <a:ext uri="{FF2B5EF4-FFF2-40B4-BE49-F238E27FC236}">
                        <a16:creationId xmlns:a16="http://schemas.microsoft.com/office/drawing/2014/main" id="{3EBDFC4D-D7BC-DF79-498F-6245FE92C5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7184381" y="3488162"/>
                    <a:ext cx="588019" cy="2157869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17">
                    <a:extLst>
                      <a:ext uri="{FF2B5EF4-FFF2-40B4-BE49-F238E27FC236}">
                        <a16:creationId xmlns:a16="http://schemas.microsoft.com/office/drawing/2014/main" id="{A5EC3945-A2DB-AB7C-B0D2-2AFB1A68E9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5356299" y="3471342"/>
                    <a:ext cx="588019" cy="2157869"/>
                  </a:xfrm>
                  <a:prstGeom prst="rect">
                    <a:avLst/>
                  </a:prstGeom>
                </p:spPr>
              </p:pic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7D99B443-07EF-2093-7435-F01D0E24E0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72694" y="3496877"/>
                    <a:ext cx="1899706" cy="0"/>
                  </a:xfrm>
                  <a:prstGeom prst="line">
                    <a:avLst/>
                  </a:prstGeom>
                  <a:ln w="1524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44BB5920-03C4-3605-0CF5-1C300C236D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62698" y="4642384"/>
                  <a:ext cx="0" cy="129518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47216E62-28F4-C2EB-A1E6-24791790AF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468600" y="4603457"/>
                  <a:ext cx="0" cy="129518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A145554D-889D-50DA-6662-8B5C9DC59E3D}"/>
                    </a:ext>
                  </a:extLst>
                </p:cNvPr>
                <p:cNvGrpSpPr/>
                <p:nvPr/>
              </p:nvGrpSpPr>
              <p:grpSpPr>
                <a:xfrm>
                  <a:off x="952499" y="4429445"/>
                  <a:ext cx="659260" cy="1562365"/>
                  <a:chOff x="595011" y="3750941"/>
                  <a:chExt cx="651185" cy="1468883"/>
                </a:xfrm>
              </p:grpSpPr>
              <p:pic>
                <p:nvPicPr>
                  <p:cNvPr id="35" name="Picture 11">
                    <a:extLst>
                      <a:ext uri="{FF2B5EF4-FFF2-40B4-BE49-F238E27FC236}">
                        <a16:creationId xmlns:a16="http://schemas.microsoft.com/office/drawing/2014/main" id="{656343A7-C321-6113-39DA-6054BB164C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9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625927" y="4477501"/>
                    <a:ext cx="582897" cy="742323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10">
                    <a:extLst>
                      <a:ext uri="{FF2B5EF4-FFF2-40B4-BE49-F238E27FC236}">
                        <a16:creationId xmlns:a16="http://schemas.microsoft.com/office/drawing/2014/main" id="{B5F6DF64-1E2B-2E00-E2F4-11F98912CC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21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595011" y="3750941"/>
                    <a:ext cx="651185" cy="74232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6" name="Picture 20">
                  <a:extLst>
                    <a:ext uri="{FF2B5EF4-FFF2-40B4-BE49-F238E27FC236}">
                      <a16:creationId xmlns:a16="http://schemas.microsoft.com/office/drawing/2014/main" id="{275A6CE6-AE59-6CCE-F60E-DE16842364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032928" y="4394668"/>
                  <a:ext cx="487387" cy="1826069"/>
                </a:xfrm>
                <a:prstGeom prst="rect">
                  <a:avLst/>
                </a:prstGeom>
              </p:spPr>
            </p:pic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76EB3F33-B8E2-F3A0-3701-9C95D1C0E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82200" y="4671533"/>
                  <a:ext cx="0" cy="129518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Picture 17">
                  <a:extLst>
                    <a:ext uri="{FF2B5EF4-FFF2-40B4-BE49-F238E27FC236}">
                      <a16:creationId xmlns:a16="http://schemas.microsoft.com/office/drawing/2014/main" id="{0DBE5096-86ED-E300-C4EE-728B1CB0A4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159831" y="4429445"/>
                  <a:ext cx="487388" cy="1721057"/>
                </a:xfrm>
                <a:prstGeom prst="rect">
                  <a:avLst/>
                </a:prstGeom>
              </p:spPr>
            </p:pic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46994E30-DB9E-448B-3265-3DD1A5DA518B}"/>
                    </a:ext>
                  </a:extLst>
                </p:cNvPr>
                <p:cNvGrpSpPr/>
                <p:nvPr/>
              </p:nvGrpSpPr>
              <p:grpSpPr>
                <a:xfrm>
                  <a:off x="10427945" y="4475827"/>
                  <a:ext cx="2002619" cy="1734473"/>
                  <a:chOff x="5356299" y="3471342"/>
                  <a:chExt cx="2416101" cy="2174689"/>
                </a:xfrm>
              </p:grpSpPr>
              <p:pic>
                <p:nvPicPr>
                  <p:cNvPr id="32" name="Picture 17">
                    <a:extLst>
                      <a:ext uri="{FF2B5EF4-FFF2-40B4-BE49-F238E27FC236}">
                        <a16:creationId xmlns:a16="http://schemas.microsoft.com/office/drawing/2014/main" id="{01D5C409-E9C4-6E70-9AEC-F3B4D28275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7184381" y="3488162"/>
                    <a:ext cx="588019" cy="2157869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17">
                    <a:extLst>
                      <a:ext uri="{FF2B5EF4-FFF2-40B4-BE49-F238E27FC236}">
                        <a16:creationId xmlns:a16="http://schemas.microsoft.com/office/drawing/2014/main" id="{7B05DBD8-0C5E-609B-5EDF-0555B84142B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5356299" y="3471342"/>
                    <a:ext cx="588019" cy="2157869"/>
                  </a:xfrm>
                  <a:prstGeom prst="rect">
                    <a:avLst/>
                  </a:prstGeom>
                </p:spPr>
              </p:pic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248B6CD5-774D-8841-89B2-ABB81D020F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72694" y="3496877"/>
                    <a:ext cx="1899706" cy="0"/>
                  </a:xfrm>
                  <a:prstGeom prst="line">
                    <a:avLst/>
                  </a:prstGeom>
                  <a:ln w="1524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23" name="Picture 7">
                  <a:extLst>
                    <a:ext uri="{FF2B5EF4-FFF2-40B4-BE49-F238E27FC236}">
                      <a16:creationId xmlns:a16="http://schemas.microsoft.com/office/drawing/2014/main" id="{55BF3194-9172-5F1E-6F14-E07996A4DF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517639" y="4470014"/>
                  <a:ext cx="1004101" cy="1698218"/>
                </a:xfrm>
                <a:prstGeom prst="rect">
                  <a:avLst/>
                </a:prstGeom>
              </p:spPr>
            </p:pic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173F1F3C-9A96-07A7-94F6-31020215D6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297400" y="4642383"/>
                  <a:ext cx="0" cy="129518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4B06EEEB-E39A-B913-7A85-BF4FA5B84162}"/>
                    </a:ext>
                  </a:extLst>
                </p:cNvPr>
                <p:cNvGrpSpPr/>
                <p:nvPr/>
              </p:nvGrpSpPr>
              <p:grpSpPr>
                <a:xfrm>
                  <a:off x="6904012" y="4447175"/>
                  <a:ext cx="744575" cy="1721057"/>
                  <a:chOff x="6904012" y="4447175"/>
                  <a:chExt cx="744575" cy="1721057"/>
                </a:xfrm>
              </p:grpSpPr>
              <p:pic>
                <p:nvPicPr>
                  <p:cNvPr id="30" name="Picture 17">
                    <a:extLst>
                      <a:ext uri="{FF2B5EF4-FFF2-40B4-BE49-F238E27FC236}">
                        <a16:creationId xmlns:a16="http://schemas.microsoft.com/office/drawing/2014/main" id="{646AE851-2125-6970-151A-E9F33344C4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6904012" y="4447175"/>
                    <a:ext cx="487388" cy="1721057"/>
                  </a:xfrm>
                  <a:prstGeom prst="rect">
                    <a:avLst/>
                  </a:prstGeom>
                </p:spPr>
              </p:pic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36791993-DD9B-BD1C-1BEF-CCD8D46F4600}"/>
                      </a:ext>
                    </a:extLst>
                  </p:cNvPr>
                  <p:cNvSpPr/>
                  <p:nvPr/>
                </p:nvSpPr>
                <p:spPr>
                  <a:xfrm>
                    <a:off x="7557147" y="5807197"/>
                    <a:ext cx="91440" cy="9144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36DF24DC-3D07-238F-A23C-27B46764E40B}"/>
                    </a:ext>
                  </a:extLst>
                </p:cNvPr>
                <p:cNvGrpSpPr/>
                <p:nvPr/>
              </p:nvGrpSpPr>
              <p:grpSpPr>
                <a:xfrm>
                  <a:off x="12901654" y="4475112"/>
                  <a:ext cx="2002619" cy="1734473"/>
                  <a:chOff x="5356299" y="3471342"/>
                  <a:chExt cx="2416101" cy="2174689"/>
                </a:xfrm>
              </p:grpSpPr>
              <p:pic>
                <p:nvPicPr>
                  <p:cNvPr id="27" name="Picture 17">
                    <a:extLst>
                      <a:ext uri="{FF2B5EF4-FFF2-40B4-BE49-F238E27FC236}">
                        <a16:creationId xmlns:a16="http://schemas.microsoft.com/office/drawing/2014/main" id="{A29C6FE1-A5D9-8778-1923-0C60B5AB44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7184381" y="3488162"/>
                    <a:ext cx="588019" cy="2157869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17">
                    <a:extLst>
                      <a:ext uri="{FF2B5EF4-FFF2-40B4-BE49-F238E27FC236}">
                        <a16:creationId xmlns:a16="http://schemas.microsoft.com/office/drawing/2014/main" id="{2887351A-466F-4793-8B78-835F9DE5CB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5356299" y="3471342"/>
                    <a:ext cx="588019" cy="2157869"/>
                  </a:xfrm>
                  <a:prstGeom prst="rect">
                    <a:avLst/>
                  </a:prstGeom>
                </p:spPr>
              </p:pic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F8875959-DBA2-9348-00E6-1A950D25F9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72694" y="3496877"/>
                    <a:ext cx="1899706" cy="0"/>
                  </a:xfrm>
                  <a:prstGeom prst="line">
                    <a:avLst/>
                  </a:prstGeom>
                  <a:ln w="1524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FEB812-FAA4-B5D0-A480-3DFFBF24C89F}"/>
                  </a:ext>
                </a:extLst>
              </p:cNvPr>
              <p:cNvSpPr txBox="1"/>
              <p:nvPr/>
            </p:nvSpPr>
            <p:spPr>
              <a:xfrm>
                <a:off x="2148400" y="3086101"/>
                <a:ext cx="146918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1         2                    12                      1                2                   12</a:t>
                </a:r>
                <a:endParaRPr lang="en-US" sz="4000"/>
              </a:p>
            </p:txBody>
          </p:sp>
        </p:grpSp>
        <p:pic>
          <p:nvPicPr>
            <p:cNvPr id="43" name="Picture 32">
              <a:extLst>
                <a:ext uri="{FF2B5EF4-FFF2-40B4-BE49-F238E27FC236}">
                  <a16:creationId xmlns:a16="http://schemas.microsoft.com/office/drawing/2014/main" id="{D3F5E64B-AC4A-46B2-0FF0-D366D8CD2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>
            <a:xfrm flipH="1">
              <a:off x="782288" y="4152651"/>
              <a:ext cx="1456336" cy="2127331"/>
            </a:xfrm>
            <a:prstGeom prst="rect">
              <a:avLst/>
            </a:prstGeom>
          </p:spPr>
        </p:pic>
        <p:pic>
          <p:nvPicPr>
            <p:cNvPr id="45" name="Picture 44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EE94BFC0-453C-4C36-F39D-2BA857B28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163" y="7270797"/>
              <a:ext cx="1533718" cy="169540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53895" y="9702321"/>
            <a:ext cx="7780210" cy="855220"/>
            <a:chOff x="0" y="0"/>
            <a:chExt cx="2049109" cy="225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9109" cy="225243"/>
            </a:xfrm>
            <a:custGeom>
              <a:avLst/>
              <a:gdLst/>
              <a:ahLst/>
              <a:cxnLst/>
              <a:rect l="l" t="t" r="r" b="b"/>
              <a:pathLst>
                <a:path w="2049109" h="225243">
                  <a:moveTo>
                    <a:pt x="50749" y="0"/>
                  </a:moveTo>
                  <a:lnTo>
                    <a:pt x="1998360" y="0"/>
                  </a:lnTo>
                  <a:cubicBezTo>
                    <a:pt x="2026388" y="0"/>
                    <a:pt x="2049109" y="22721"/>
                    <a:pt x="2049109" y="50749"/>
                  </a:cubicBezTo>
                  <a:lnTo>
                    <a:pt x="2049109" y="174494"/>
                  </a:lnTo>
                  <a:cubicBezTo>
                    <a:pt x="2049109" y="202522"/>
                    <a:pt x="2026388" y="225243"/>
                    <a:pt x="1998360" y="225243"/>
                  </a:cubicBezTo>
                  <a:lnTo>
                    <a:pt x="50749" y="225243"/>
                  </a:lnTo>
                  <a:cubicBezTo>
                    <a:pt x="22721" y="225243"/>
                    <a:pt x="0" y="202522"/>
                    <a:pt x="0" y="174494"/>
                  </a:cubicBezTo>
                  <a:lnTo>
                    <a:pt x="0" y="50749"/>
                  </a:lnTo>
                  <a:cubicBezTo>
                    <a:pt x="0" y="22721"/>
                    <a:pt x="22721" y="0"/>
                    <a:pt x="50749" y="0"/>
                  </a:cubicBezTo>
                  <a:close/>
                </a:path>
              </a:pathLst>
            </a:custGeom>
            <a:solidFill>
              <a:srgbClr val="C0B84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3374" b="19841"/>
          <a:stretch>
            <a:fillRect/>
          </a:stretch>
        </p:blipFill>
        <p:spPr>
          <a:xfrm>
            <a:off x="11504258" y="7718729"/>
            <a:ext cx="7038975" cy="26903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681" b="18875"/>
          <a:stretch>
            <a:fillRect/>
          </a:stretch>
        </p:blipFill>
        <p:spPr>
          <a:xfrm>
            <a:off x="-228600" y="7691879"/>
            <a:ext cx="7000875" cy="27227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35400" y="5143500"/>
            <a:ext cx="1259567" cy="266575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8918">
            <a:off x="179551" y="1041223"/>
            <a:ext cx="897893" cy="1900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85A180-A866-99F8-5B0B-E4546C420E51}"/>
              </a:ext>
            </a:extLst>
          </p:cNvPr>
          <p:cNvSpPr txBox="1"/>
          <p:nvPr/>
        </p:nvSpPr>
        <p:spPr>
          <a:xfrm>
            <a:off x="4910308" y="495300"/>
            <a:ext cx="84673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D1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Luyện tập Bài đọc nhạc số 5</a:t>
            </a:r>
            <a:endParaRPr lang="en-US" sz="4400" b="1" dirty="0">
              <a:solidFill>
                <a:srgbClr val="D1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ài đọc nhạc số 5  LỚP 7 KẾT NỐI TRI THỨC_1080p">
            <a:hlinkClick r:id="" action="ppaction://media"/>
            <a:extLst>
              <a:ext uri="{FF2B5EF4-FFF2-40B4-BE49-F238E27FC236}">
                <a16:creationId xmlns:a16="http://schemas.microsoft.com/office/drawing/2014/main" id="{574192EF-996A-B72E-2380-A7A8E921BD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57602" y="1409402"/>
            <a:ext cx="15172796" cy="853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24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CĐ8 - Tiết 1 - Hát Tiếng hát bạn bè mình</Template>
  <TotalTime>87</TotalTime>
  <Words>833</Words>
  <Application>Microsoft Office PowerPoint</Application>
  <PresentationFormat>Custom</PresentationFormat>
  <Paragraphs>102</Paragraphs>
  <Slides>27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Hương Giang</cp:lastModifiedBy>
  <cp:revision>2</cp:revision>
  <dcterms:created xsi:type="dcterms:W3CDTF">2023-01-03T06:54:15Z</dcterms:created>
  <dcterms:modified xsi:type="dcterms:W3CDTF">2023-01-04T08:31:58Z</dcterms:modified>
  <dc:identifier>DAFUisaX4Ig</dc:identifier>
</cp:coreProperties>
</file>