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91" r:id="rId2"/>
    <p:sldId id="292" r:id="rId3"/>
    <p:sldId id="323"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293" r:id="rId30"/>
    <p:sldId id="294" r:id="rId31"/>
    <p:sldId id="350" r:id="rId32"/>
    <p:sldId id="297" r:id="rId33"/>
    <p:sldId id="352" r:id="rId34"/>
    <p:sldId id="353" r:id="rId35"/>
    <p:sldId id="298" r:id="rId36"/>
    <p:sldId id="355" r:id="rId37"/>
    <p:sldId id="357" r:id="rId38"/>
    <p:sldId id="299" r:id="rId39"/>
    <p:sldId id="359" r:id="rId40"/>
    <p:sldId id="360" r:id="rId41"/>
    <p:sldId id="361" r:id="rId42"/>
    <p:sldId id="300" r:id="rId43"/>
    <p:sldId id="301" r:id="rId44"/>
    <p:sldId id="363" r:id="rId45"/>
    <p:sldId id="302" r:id="rId46"/>
    <p:sldId id="368" r:id="rId47"/>
    <p:sldId id="303" r:id="rId48"/>
    <p:sldId id="365" r:id="rId49"/>
    <p:sldId id="366" r:id="rId50"/>
    <p:sldId id="367" r:id="rId51"/>
    <p:sldId id="304" r:id="rId52"/>
    <p:sldId id="305"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72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1"/>
    <a:srgbClr val="E8E8E8"/>
    <a:srgbClr val="E1F2FA"/>
    <a:srgbClr val="FEC407"/>
    <a:srgbClr val="FDC308"/>
    <a:srgbClr val="E4B3CC"/>
    <a:srgbClr val="168836"/>
    <a:srgbClr val="C43D70"/>
    <a:srgbClr val="F37121"/>
    <a:srgbClr val="DFB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1" d="100"/>
          <a:sy n="81" d="100"/>
        </p:scale>
        <p:origin x="-1056" y="288"/>
      </p:cViewPr>
      <p:guideLst>
        <p:guide orient="horz" pos="1728"/>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673A-195C-472C-8168-4E1B3E629D21}"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EF673A-195C-472C-8168-4E1B3E629D21}"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EF673A-195C-472C-8168-4E1B3E629D21}" type="datetimeFigureOut">
              <a:rPr lang="en-US" smtClean="0"/>
              <a:pPr/>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EF673A-195C-472C-8168-4E1B3E629D21}" type="datetimeFigureOut">
              <a:rPr lang="en-US" smtClean="0"/>
              <a:pPr/>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F673A-195C-472C-8168-4E1B3E629D21}" type="datetimeFigureOut">
              <a:rPr lang="en-US" smtClean="0"/>
              <a:pPr/>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F673A-195C-472C-8168-4E1B3E629D21}" type="datetimeFigureOut">
              <a:rPr lang="en-US" smtClean="0"/>
              <a:pPr/>
              <a:t>1/20/2022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1E9ED-F6DC-429C-A318-7B2FCA582A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file:///C:\Users\Administrator.USERMP-JRBPT39Q\Videos\trang%20ph&#7909;c%20ho&#7841;t%20&#273;&#7897;ng.wve"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gif"/><Relationship Id="rId1" Type="http://schemas.openxmlformats.org/officeDocument/2006/relationships/slideLayout" Target="../slideLayouts/slideLayout7.xml"/><Relationship Id="rId5" Type="http://schemas.openxmlformats.org/officeDocument/2006/relationships/image" Target="../media/image36.jpe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gif"/><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gif"/><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hyperlink" Target="file:///C:\Users\Administrator.USERMP-JRBPT39Q\Downloads\&#272;&#7865;p%20h&#417;n%20m&#7895;i%20ng&#224;y%20-%20Ph&#7889;i%20m&#224;u%20trang%20ph&#7909;c%20(1).mp4" TargetMode="External"/><Relationship Id="rId2" Type="http://schemas.openxmlformats.org/officeDocument/2006/relationships/hyperlink" Target="file:///C:\Users\Administrator.USERMP-JRBPT39Q\Videos\ph&#7889;i%20h&#7907;p.wve"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gif"/><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mp"/><Relationship Id="rId1" Type="http://schemas.openxmlformats.org/officeDocument/2006/relationships/slideLayout" Target="../slideLayouts/slideLayout7.xml"/><Relationship Id="rId5" Type="http://schemas.openxmlformats.org/officeDocument/2006/relationships/image" Target="../media/image58.png"/><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gif"/><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65.tmp"/></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70.tmp"/></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gif"/><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tmp"/></Relationships>
</file>

<file path=ppt/slides/_rels/slide64.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Oval 11"/>
          <p:cNvSpPr/>
          <p:nvPr/>
        </p:nvSpPr>
        <p:spPr bwMode="auto">
          <a:xfrm>
            <a:off x="3173438" y="3186113"/>
            <a:ext cx="3168650" cy="3490936"/>
          </a:xfrm>
          <a:prstGeom prst="ellipse">
            <a:avLst/>
          </a:prstGeom>
          <a:solidFill>
            <a:schemeClr val="bg2">
              <a:lumMod val="60000"/>
              <a:lumOff val="40000"/>
            </a:schemeClr>
          </a:solidFill>
          <a:ln w="76200" cap="flat" cmpd="sng" algn="ctr">
            <a:solidFill>
              <a:srgbClr val="66FF66"/>
            </a:solidFill>
            <a:prstDash val="solid"/>
            <a:round/>
            <a:headEnd type="none" w="med" len="med"/>
            <a:tailEnd type="none" w="med" len="med"/>
          </a:ln>
          <a:effectLst>
            <a:outerShdw blurRad="457200" dist="50800" dir="5400000" sx="3000" sy="3000" algn="ctr" rotWithShape="0">
              <a:schemeClr val="tx1">
                <a:alpha val="43000"/>
              </a:schemeClr>
            </a:outerShdw>
          </a:effectLst>
          <a:extLst/>
        </p:spPr>
        <p:txBody>
          <a:bodyPr/>
          <a:lstStyle/>
          <a:p>
            <a:pPr eaLnBrk="1" hangingPunct="1">
              <a:defRPr/>
            </a:pPr>
            <a:endParaRPr lang="vi-VN" sz="2400" b="1" i="1">
              <a:solidFill>
                <a:srgbClr val="006600"/>
              </a:solidFill>
              <a:latin typeface=".VnTime" pitchFamily="34" charset="0"/>
            </a:endParaRPr>
          </a:p>
        </p:txBody>
      </p:sp>
      <p:sp>
        <p:nvSpPr>
          <p:cNvPr id="13" name="Oval 12"/>
          <p:cNvSpPr>
            <a:spLocks noChangeArrowheads="1"/>
          </p:cNvSpPr>
          <p:nvPr/>
        </p:nvSpPr>
        <p:spPr bwMode="auto">
          <a:xfrm>
            <a:off x="3459236" y="3273181"/>
            <a:ext cx="2745404" cy="3071003"/>
          </a:xfrm>
          <a:prstGeom prst="ellipse">
            <a:avLst/>
          </a:prstGeom>
          <a:solidFill>
            <a:srgbClr val="168836"/>
          </a:solidFill>
          <a:ln w="9525" algn="ctr">
            <a:solidFill>
              <a:srgbClr val="66FF66"/>
            </a:solidFill>
            <a:round/>
            <a:headEnd/>
            <a:tailEnd/>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b="1" i="1">
              <a:solidFill>
                <a:srgbClr val="006600"/>
              </a:solidFill>
              <a:latin typeface=".VnTime" panose="020B7200000000000000" pitchFamily="34" charset="0"/>
            </a:endParaRPr>
          </a:p>
        </p:txBody>
      </p:sp>
      <p:sp>
        <p:nvSpPr>
          <p:cNvPr id="14" name="Block Arc 13"/>
          <p:cNvSpPr/>
          <p:nvPr/>
        </p:nvSpPr>
        <p:spPr bwMode="auto">
          <a:xfrm rot="265723">
            <a:off x="2847975" y="3852863"/>
            <a:ext cx="3981450" cy="4492625"/>
          </a:xfrm>
          <a:prstGeom prst="blockArc">
            <a:avLst>
              <a:gd name="adj1" fmla="val 10800000"/>
              <a:gd name="adj2" fmla="val 20441586"/>
              <a:gd name="adj3" fmla="val 2728"/>
            </a:avLst>
          </a:prstGeom>
          <a:gradFill>
            <a:gsLst>
              <a:gs pos="0">
                <a:srgbClr val="FF0000"/>
              </a:gs>
              <a:gs pos="23000">
                <a:srgbClr val="002060"/>
              </a:gs>
              <a:gs pos="87000">
                <a:srgbClr val="92D050"/>
              </a:gs>
              <a:gs pos="51000">
                <a:srgbClr val="B25161"/>
              </a:gs>
              <a:gs pos="68000">
                <a:srgbClr val="F37121"/>
              </a:gs>
            </a:gsLst>
            <a:lin ang="5400000" scaled="1"/>
          </a:gradFill>
          <a:ln w="9525" cap="flat" cmpd="sng" algn="ctr">
            <a:solidFill>
              <a:srgbClr val="66FF66"/>
            </a:solidFill>
            <a:prstDash val="solid"/>
            <a:round/>
            <a:headEnd type="none" w="med" len="med"/>
            <a:tailEnd type="none" w="med" len="med"/>
          </a:ln>
          <a:effectLst/>
          <a:extLst/>
        </p:spPr>
        <p:txBody>
          <a:bodyPr/>
          <a:lstStyle/>
          <a:p>
            <a:pPr eaLnBrk="1" hangingPunct="1">
              <a:defRPr/>
            </a:pPr>
            <a:endParaRPr lang="vi-VN" sz="2400" b="1" i="1">
              <a:solidFill>
                <a:srgbClr val="006600"/>
              </a:solidFill>
              <a:latin typeface=".VnTime" pitchFamily="34" charset="0"/>
            </a:endParaRPr>
          </a:p>
        </p:txBody>
      </p:sp>
      <p:grpSp>
        <p:nvGrpSpPr>
          <p:cNvPr id="17" name="Group 16"/>
          <p:cNvGrpSpPr/>
          <p:nvPr/>
        </p:nvGrpSpPr>
        <p:grpSpPr>
          <a:xfrm>
            <a:off x="2680421" y="5620001"/>
            <a:ext cx="576064" cy="514541"/>
            <a:chOff x="3419872" y="466187"/>
            <a:chExt cx="3168352" cy="3240360"/>
          </a:xfrm>
          <a:solidFill>
            <a:srgbClr val="FF0000"/>
          </a:solidFill>
        </p:grpSpPr>
        <p:sp>
          <p:nvSpPr>
            <p:cNvPr id="15" name="Oval 14"/>
            <p:cNvSpPr/>
            <p:nvPr/>
          </p:nvSpPr>
          <p:spPr bwMode="auto">
            <a:xfrm>
              <a:off x="3419872" y="466187"/>
              <a:ext cx="3168352" cy="3240360"/>
            </a:xfrm>
            <a:prstGeom prst="ellipse">
              <a:avLst/>
            </a:prstGeom>
            <a:grpFill/>
            <a:ln w="76200" cap="flat" cmpd="sng" algn="ctr">
              <a:solidFill>
                <a:srgbClr val="FF0000"/>
              </a:solidFill>
              <a:prstDash val="solid"/>
              <a:round/>
              <a:headEnd type="none" w="med" len="med"/>
              <a:tailEnd type="none" w="med" len="med"/>
            </a:ln>
            <a:effectLst>
              <a:outerShdw blurRad="457200" dist="50800" dir="5400000" sx="3000" sy="3000" algn="ctr" rotWithShape="0">
                <a:schemeClr val="tx1">
                  <a:alpha val="43000"/>
                </a:schemeClr>
              </a:outerShdw>
            </a:effectLst>
            <a:extLst/>
          </p:spPr>
          <p:txBody>
            <a:bodyPr/>
            <a:lstStyle/>
            <a:p>
              <a:pPr eaLnBrk="1" hangingPunct="1">
                <a:defRPr/>
              </a:pPr>
              <a:endParaRPr lang="vi-VN" sz="2400" b="1" i="1">
                <a:solidFill>
                  <a:srgbClr val="006600"/>
                </a:solidFill>
                <a:latin typeface=".VnTime" pitchFamily="34" charset="0"/>
              </a:endParaRPr>
            </a:p>
          </p:txBody>
        </p:sp>
        <p:sp>
          <p:nvSpPr>
            <p:cNvPr id="16" name="Oval 15"/>
            <p:cNvSpPr/>
            <p:nvPr/>
          </p:nvSpPr>
          <p:spPr bwMode="auto">
            <a:xfrm>
              <a:off x="3779911" y="754219"/>
              <a:ext cx="2448272" cy="2448272"/>
            </a:xfrm>
            <a:prstGeom prst="ellipse">
              <a:avLst/>
            </a:prstGeom>
            <a:grpFill/>
            <a:ln w="9525" cap="flat" cmpd="sng" algn="ctr">
              <a:solidFill>
                <a:srgbClr val="66FF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vi-VN" sz="2400" b="1" i="1">
                <a:solidFill>
                  <a:srgbClr val="006600"/>
                </a:solidFill>
                <a:latin typeface=".VnTime" pitchFamily="34" charset="0"/>
              </a:endParaRPr>
            </a:p>
          </p:txBody>
        </p:sp>
      </p:grpSp>
      <p:grpSp>
        <p:nvGrpSpPr>
          <p:cNvPr id="18" name="Group 17"/>
          <p:cNvGrpSpPr/>
          <p:nvPr/>
        </p:nvGrpSpPr>
        <p:grpSpPr>
          <a:xfrm>
            <a:off x="3396719" y="3554221"/>
            <a:ext cx="576064" cy="514541"/>
            <a:chOff x="3419872" y="466187"/>
            <a:chExt cx="3168352" cy="3240360"/>
          </a:xfrm>
          <a:solidFill>
            <a:srgbClr val="0070C0"/>
          </a:solidFill>
        </p:grpSpPr>
        <p:sp>
          <p:nvSpPr>
            <p:cNvPr id="19" name="Oval 18"/>
            <p:cNvSpPr/>
            <p:nvPr/>
          </p:nvSpPr>
          <p:spPr bwMode="auto">
            <a:xfrm>
              <a:off x="3419872" y="466187"/>
              <a:ext cx="3168352" cy="3240360"/>
            </a:xfrm>
            <a:prstGeom prst="ellipse">
              <a:avLst/>
            </a:prstGeom>
            <a:grpFill/>
            <a:ln w="76200" cap="flat" cmpd="sng" algn="ctr">
              <a:solidFill>
                <a:srgbClr val="002060"/>
              </a:solidFill>
              <a:prstDash val="solid"/>
              <a:round/>
              <a:headEnd type="none" w="med" len="med"/>
              <a:tailEnd type="none" w="med" len="med"/>
            </a:ln>
            <a:effectLst>
              <a:outerShdw blurRad="457200" dist="50800" dir="5400000" sx="3000" sy="3000" algn="ctr" rotWithShape="0">
                <a:schemeClr val="tx1">
                  <a:alpha val="43000"/>
                </a:schemeClr>
              </a:outerShdw>
            </a:effectLst>
            <a:extLst/>
          </p:spPr>
          <p:txBody>
            <a:bodyPr/>
            <a:lstStyle/>
            <a:p>
              <a:pPr eaLnBrk="1" hangingPunct="1">
                <a:defRPr/>
              </a:pPr>
              <a:endParaRPr lang="vi-VN" sz="2400" b="1" i="1">
                <a:solidFill>
                  <a:srgbClr val="006600"/>
                </a:solidFill>
                <a:latin typeface=".VnTime" pitchFamily="34" charset="0"/>
              </a:endParaRPr>
            </a:p>
          </p:txBody>
        </p:sp>
        <p:sp>
          <p:nvSpPr>
            <p:cNvPr id="20" name="Oval 19"/>
            <p:cNvSpPr/>
            <p:nvPr/>
          </p:nvSpPr>
          <p:spPr bwMode="auto">
            <a:xfrm>
              <a:off x="3779911" y="754219"/>
              <a:ext cx="2448272" cy="2448272"/>
            </a:xfrm>
            <a:prstGeom prst="ellipse">
              <a:avLst/>
            </a:prstGeom>
            <a:solidFill>
              <a:srgbClr val="002060"/>
            </a:solidFill>
            <a:ln w="9525" cap="flat" cmpd="sng" algn="ctr">
              <a:solidFill>
                <a:srgbClr val="66FF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vi-VN" sz="2400" b="1" i="1">
                <a:solidFill>
                  <a:srgbClr val="006600"/>
                </a:solidFill>
                <a:latin typeface=".VnTime" pitchFamily="34" charset="0"/>
              </a:endParaRPr>
            </a:p>
          </p:txBody>
        </p:sp>
      </p:grpSp>
      <p:grpSp>
        <p:nvGrpSpPr>
          <p:cNvPr id="21" name="Group 20"/>
          <p:cNvGrpSpPr/>
          <p:nvPr/>
        </p:nvGrpSpPr>
        <p:grpSpPr>
          <a:xfrm>
            <a:off x="4644008" y="3634539"/>
            <a:ext cx="576064" cy="514541"/>
            <a:chOff x="3419872" y="466187"/>
            <a:chExt cx="3168352" cy="3240360"/>
          </a:xfrm>
          <a:solidFill>
            <a:srgbClr val="7030A0"/>
          </a:solidFill>
        </p:grpSpPr>
        <p:sp>
          <p:nvSpPr>
            <p:cNvPr id="22" name="Oval 21"/>
            <p:cNvSpPr/>
            <p:nvPr/>
          </p:nvSpPr>
          <p:spPr bwMode="auto">
            <a:xfrm>
              <a:off x="3419872" y="466187"/>
              <a:ext cx="3168352" cy="3240360"/>
            </a:xfrm>
            <a:prstGeom prst="ellipse">
              <a:avLst/>
            </a:prstGeom>
            <a:grpFill/>
            <a:ln w="76200" cap="flat" cmpd="sng" algn="ctr">
              <a:solidFill>
                <a:srgbClr val="7030A0"/>
              </a:solidFill>
              <a:prstDash val="solid"/>
              <a:round/>
              <a:headEnd type="none" w="med" len="med"/>
              <a:tailEnd type="none" w="med" len="med"/>
            </a:ln>
            <a:effectLst>
              <a:outerShdw blurRad="457200" dist="50800" dir="5400000" sx="3000" sy="3000" algn="ctr" rotWithShape="0">
                <a:schemeClr val="tx1">
                  <a:alpha val="43000"/>
                </a:schemeClr>
              </a:outerShdw>
            </a:effectLst>
            <a:extLst/>
          </p:spPr>
          <p:txBody>
            <a:bodyPr/>
            <a:lstStyle/>
            <a:p>
              <a:pPr eaLnBrk="1" hangingPunct="1">
                <a:defRPr/>
              </a:pPr>
              <a:endParaRPr lang="vi-VN" sz="2400" b="1" i="1">
                <a:solidFill>
                  <a:srgbClr val="006600"/>
                </a:solidFill>
                <a:latin typeface=".VnTime" pitchFamily="34" charset="0"/>
              </a:endParaRPr>
            </a:p>
          </p:txBody>
        </p:sp>
        <p:sp>
          <p:nvSpPr>
            <p:cNvPr id="23" name="Oval 22"/>
            <p:cNvSpPr/>
            <p:nvPr/>
          </p:nvSpPr>
          <p:spPr bwMode="auto">
            <a:xfrm>
              <a:off x="3779911" y="754219"/>
              <a:ext cx="2448272" cy="2448272"/>
            </a:xfrm>
            <a:prstGeom prst="ellipse">
              <a:avLst/>
            </a:prstGeom>
            <a:grpFill/>
            <a:ln w="9525" cap="flat" cmpd="sng" algn="ctr">
              <a:solidFill>
                <a:srgbClr val="66FF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vi-VN" sz="2400" b="1" i="1">
                <a:solidFill>
                  <a:srgbClr val="006600"/>
                </a:solidFill>
                <a:latin typeface=".VnTime" pitchFamily="34" charset="0"/>
              </a:endParaRPr>
            </a:p>
          </p:txBody>
        </p:sp>
      </p:grpSp>
      <p:grpSp>
        <p:nvGrpSpPr>
          <p:cNvPr id="24" name="Group 23"/>
          <p:cNvGrpSpPr/>
          <p:nvPr/>
        </p:nvGrpSpPr>
        <p:grpSpPr>
          <a:xfrm>
            <a:off x="6492672" y="5362730"/>
            <a:ext cx="576064" cy="514541"/>
            <a:chOff x="3419872" y="466187"/>
            <a:chExt cx="3168352" cy="3240360"/>
          </a:xfrm>
          <a:solidFill>
            <a:srgbClr val="92D050"/>
          </a:solidFill>
        </p:grpSpPr>
        <p:sp>
          <p:nvSpPr>
            <p:cNvPr id="25" name="Oval 24"/>
            <p:cNvSpPr/>
            <p:nvPr/>
          </p:nvSpPr>
          <p:spPr bwMode="auto">
            <a:xfrm>
              <a:off x="3419872" y="466187"/>
              <a:ext cx="3168352" cy="3240360"/>
            </a:xfrm>
            <a:prstGeom prst="ellipse">
              <a:avLst/>
            </a:prstGeom>
            <a:grpFill/>
            <a:ln w="76200" cap="flat" cmpd="sng" algn="ctr">
              <a:solidFill>
                <a:srgbClr val="92D050"/>
              </a:solidFill>
              <a:prstDash val="solid"/>
              <a:round/>
              <a:headEnd type="none" w="med" len="med"/>
              <a:tailEnd type="none" w="med" len="med"/>
            </a:ln>
            <a:effectLst>
              <a:outerShdw blurRad="457200" dist="50800" dir="5400000" sx="3000" sy="3000" algn="ctr" rotWithShape="0">
                <a:schemeClr val="tx1">
                  <a:alpha val="43000"/>
                </a:schemeClr>
              </a:outerShdw>
            </a:effectLst>
            <a:extLst/>
          </p:spPr>
          <p:txBody>
            <a:bodyPr/>
            <a:lstStyle/>
            <a:p>
              <a:pPr eaLnBrk="1" hangingPunct="1">
                <a:defRPr/>
              </a:pPr>
              <a:endParaRPr lang="vi-VN" sz="2400" b="1" i="1">
                <a:solidFill>
                  <a:srgbClr val="006600"/>
                </a:solidFill>
                <a:latin typeface=".VnTime" pitchFamily="34" charset="0"/>
              </a:endParaRPr>
            </a:p>
          </p:txBody>
        </p:sp>
        <p:sp>
          <p:nvSpPr>
            <p:cNvPr id="26" name="Oval 25"/>
            <p:cNvSpPr/>
            <p:nvPr/>
          </p:nvSpPr>
          <p:spPr bwMode="auto">
            <a:xfrm>
              <a:off x="3779911" y="754219"/>
              <a:ext cx="2448272" cy="2448272"/>
            </a:xfrm>
            <a:prstGeom prst="ellipse">
              <a:avLst/>
            </a:prstGeom>
            <a:grpFill/>
            <a:ln w="952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vi-VN" sz="2400" b="1" i="1">
                <a:solidFill>
                  <a:srgbClr val="006600"/>
                </a:solidFill>
                <a:latin typeface=".VnTime" pitchFamily="34" charset="0"/>
              </a:endParaRPr>
            </a:p>
          </p:txBody>
        </p:sp>
      </p:grpSp>
      <p:grpSp>
        <p:nvGrpSpPr>
          <p:cNvPr id="28" name="Group 27"/>
          <p:cNvGrpSpPr/>
          <p:nvPr/>
        </p:nvGrpSpPr>
        <p:grpSpPr>
          <a:xfrm>
            <a:off x="5916608" y="4251850"/>
            <a:ext cx="576064" cy="514541"/>
            <a:chOff x="3419872" y="466187"/>
            <a:chExt cx="3168352" cy="3240360"/>
          </a:xfrm>
          <a:solidFill>
            <a:srgbClr val="F37121"/>
          </a:solidFill>
        </p:grpSpPr>
        <p:sp>
          <p:nvSpPr>
            <p:cNvPr id="29" name="Oval 28"/>
            <p:cNvSpPr/>
            <p:nvPr/>
          </p:nvSpPr>
          <p:spPr bwMode="auto">
            <a:xfrm>
              <a:off x="3419872" y="466187"/>
              <a:ext cx="3168352" cy="3240360"/>
            </a:xfrm>
            <a:prstGeom prst="ellipse">
              <a:avLst/>
            </a:prstGeom>
            <a:grpFill/>
            <a:ln w="76200" cap="flat" cmpd="sng" algn="ctr">
              <a:solidFill>
                <a:srgbClr val="F37121"/>
              </a:solidFill>
              <a:prstDash val="solid"/>
              <a:round/>
              <a:headEnd type="none" w="med" len="med"/>
              <a:tailEnd type="none" w="med" len="med"/>
            </a:ln>
            <a:effectLst>
              <a:outerShdw blurRad="457200" dist="50800" dir="5400000" sx="3000" sy="3000" algn="ctr" rotWithShape="0">
                <a:schemeClr val="tx1">
                  <a:alpha val="43000"/>
                </a:schemeClr>
              </a:outerShdw>
            </a:effectLst>
            <a:extLst/>
          </p:spPr>
          <p:txBody>
            <a:bodyPr/>
            <a:lstStyle/>
            <a:p>
              <a:pPr eaLnBrk="1" hangingPunct="1">
                <a:defRPr/>
              </a:pPr>
              <a:endParaRPr lang="vi-VN" sz="2400" b="1" i="1">
                <a:solidFill>
                  <a:srgbClr val="006600"/>
                </a:solidFill>
                <a:latin typeface=".VnTime" pitchFamily="34" charset="0"/>
              </a:endParaRPr>
            </a:p>
          </p:txBody>
        </p:sp>
        <p:sp>
          <p:nvSpPr>
            <p:cNvPr id="30" name="Oval 29"/>
            <p:cNvSpPr/>
            <p:nvPr/>
          </p:nvSpPr>
          <p:spPr bwMode="auto">
            <a:xfrm>
              <a:off x="3779911" y="754219"/>
              <a:ext cx="2448272" cy="2448272"/>
            </a:xfrm>
            <a:prstGeom prst="ellipse">
              <a:avLst/>
            </a:prstGeom>
            <a:grpFill/>
            <a:ln w="9525" cap="flat" cmpd="sng" algn="ctr">
              <a:solidFill>
                <a:srgbClr val="66FF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vi-VN" sz="2400" b="1" i="1">
                <a:solidFill>
                  <a:srgbClr val="006600"/>
                </a:solidFill>
                <a:latin typeface=".VnTime" pitchFamily="34" charset="0"/>
              </a:endParaRPr>
            </a:p>
          </p:txBody>
        </p:sp>
      </p:grpSp>
      <p:grpSp>
        <p:nvGrpSpPr>
          <p:cNvPr id="33" name="Group 32"/>
          <p:cNvGrpSpPr>
            <a:grpSpLocks/>
          </p:cNvGrpSpPr>
          <p:nvPr/>
        </p:nvGrpSpPr>
        <p:grpSpPr bwMode="auto">
          <a:xfrm>
            <a:off x="574675" y="2593975"/>
            <a:ext cx="908050" cy="2224088"/>
            <a:chOff x="3566966" y="1385664"/>
            <a:chExt cx="908100" cy="2223707"/>
          </a:xfrm>
          <a:solidFill>
            <a:srgbClr val="66FF66"/>
          </a:solidFill>
        </p:grpSpPr>
        <p:sp>
          <p:nvSpPr>
            <p:cNvPr id="32" name="Trapezoid 31"/>
            <p:cNvSpPr/>
            <p:nvPr/>
          </p:nvSpPr>
          <p:spPr bwMode="auto">
            <a:xfrm>
              <a:off x="3765415" y="3228436"/>
              <a:ext cx="511203" cy="380935"/>
            </a:xfrm>
            <a:prstGeom prst="trapezoid">
              <a:avLst>
                <a:gd name="adj" fmla="val 43471"/>
              </a:avLst>
            </a:prstGeom>
            <a:grpFill/>
            <a:ln w="9525" cap="flat" cmpd="sng" algn="ctr">
              <a:solidFill>
                <a:srgbClr val="66FF66"/>
              </a:solidFill>
              <a:prstDash val="solid"/>
              <a:round/>
              <a:headEnd type="none" w="med" len="med"/>
              <a:tailEnd type="none" w="med" len="med"/>
            </a:ln>
            <a:effectLst/>
            <a:extLst/>
          </p:spPr>
          <p:txBody>
            <a:bodyPr/>
            <a:lstStyle/>
            <a:p>
              <a:pPr eaLnBrk="1" hangingPunct="1">
                <a:defRPr/>
              </a:pPr>
              <a:endParaRPr lang="vi-VN" sz="2400" b="1" i="1">
                <a:solidFill>
                  <a:srgbClr val="006600"/>
                </a:solidFill>
                <a:latin typeface=".VnTime" pitchFamily="34" charset="0"/>
              </a:endParaRPr>
            </a:p>
          </p:txBody>
        </p:sp>
        <p:sp>
          <p:nvSpPr>
            <p:cNvPr id="34" name="Oval 33"/>
            <p:cNvSpPr/>
            <p:nvPr/>
          </p:nvSpPr>
          <p:spPr bwMode="auto">
            <a:xfrm>
              <a:off x="3566966" y="1385664"/>
              <a:ext cx="908100" cy="1876343"/>
            </a:xfrm>
            <a:prstGeom prst="ellipse">
              <a:avLst/>
            </a:prstGeom>
            <a:grpFill/>
            <a:ln w="174625" cap="flat" cmpd="sng" algn="ctr">
              <a:solidFill>
                <a:schemeClr val="tx1">
                  <a:lumMod val="95000"/>
                  <a:lumOff val="5000"/>
                  <a:alpha val="72000"/>
                </a:schemeClr>
              </a:solidFill>
              <a:prstDash val="solid"/>
              <a:round/>
              <a:headEnd type="none" w="med" len="med"/>
              <a:tailEnd type="none" w="med" len="med"/>
            </a:ln>
            <a:effectLst>
              <a:innerShdw blurRad="63500" dist="50800" dir="16200000">
                <a:prstClr val="black">
                  <a:alpha val="50000"/>
                </a:prstClr>
              </a:innerShdw>
            </a:effectLst>
            <a:extLst/>
          </p:spPr>
          <p:txBody>
            <a:bodyPr/>
            <a:lstStyle/>
            <a:p>
              <a:pPr eaLnBrk="1" hangingPunct="1">
                <a:defRPr/>
              </a:pPr>
              <a:endParaRPr lang="vi-VN" sz="2400" b="1" i="1">
                <a:solidFill>
                  <a:srgbClr val="006600"/>
                </a:solidFill>
                <a:latin typeface=".VnTime" pitchFamily="34" charset="0"/>
              </a:endParaRPr>
            </a:p>
          </p:txBody>
        </p:sp>
      </p:grpSp>
      <p:grpSp>
        <p:nvGrpSpPr>
          <p:cNvPr id="35" name="Group 34"/>
          <p:cNvGrpSpPr>
            <a:grpSpLocks/>
          </p:cNvGrpSpPr>
          <p:nvPr/>
        </p:nvGrpSpPr>
        <p:grpSpPr bwMode="auto">
          <a:xfrm>
            <a:off x="1781969" y="1041877"/>
            <a:ext cx="908050" cy="2304843"/>
            <a:chOff x="3610624" y="1304922"/>
            <a:chExt cx="908100" cy="2304449"/>
          </a:xfrm>
          <a:solidFill>
            <a:srgbClr val="7C913C"/>
          </a:solidFill>
        </p:grpSpPr>
        <p:sp>
          <p:nvSpPr>
            <p:cNvPr id="36" name="Trapezoid 35"/>
            <p:cNvSpPr/>
            <p:nvPr/>
          </p:nvSpPr>
          <p:spPr bwMode="auto">
            <a:xfrm>
              <a:off x="3765415" y="3228436"/>
              <a:ext cx="511203" cy="380935"/>
            </a:xfrm>
            <a:prstGeom prst="trapezoid">
              <a:avLst>
                <a:gd name="adj" fmla="val 43471"/>
              </a:avLst>
            </a:prstGeom>
            <a:grpFill/>
            <a:ln w="9525" cap="flat" cmpd="sng" algn="ctr">
              <a:solidFill>
                <a:srgbClr val="66FF66"/>
              </a:solidFill>
              <a:prstDash val="solid"/>
              <a:round/>
              <a:headEnd type="none" w="med" len="med"/>
              <a:tailEnd type="none" w="med" len="med"/>
            </a:ln>
            <a:effectLst/>
            <a:extLst/>
          </p:spPr>
          <p:txBody>
            <a:bodyPr/>
            <a:lstStyle/>
            <a:p>
              <a:pPr eaLnBrk="1" hangingPunct="1">
                <a:defRPr/>
              </a:pPr>
              <a:endParaRPr lang="vi-VN" sz="2400" b="1" i="1">
                <a:solidFill>
                  <a:srgbClr val="006600"/>
                </a:solidFill>
                <a:latin typeface=".VnTime" pitchFamily="34" charset="0"/>
              </a:endParaRPr>
            </a:p>
          </p:txBody>
        </p:sp>
        <p:sp>
          <p:nvSpPr>
            <p:cNvPr id="37" name="Oval 36"/>
            <p:cNvSpPr/>
            <p:nvPr/>
          </p:nvSpPr>
          <p:spPr bwMode="auto">
            <a:xfrm>
              <a:off x="3610624" y="1304922"/>
              <a:ext cx="908100" cy="1876343"/>
            </a:xfrm>
            <a:prstGeom prst="ellipse">
              <a:avLst/>
            </a:prstGeom>
            <a:solidFill>
              <a:srgbClr val="E4B3CC"/>
            </a:solidFill>
            <a:ln w="174625" cap="flat" cmpd="sng" algn="ctr">
              <a:solidFill>
                <a:schemeClr val="tx1">
                  <a:lumMod val="95000"/>
                  <a:lumOff val="5000"/>
                  <a:alpha val="72000"/>
                </a:schemeClr>
              </a:solidFill>
              <a:prstDash val="solid"/>
              <a:round/>
              <a:headEnd type="none" w="med" len="med"/>
              <a:tailEnd type="none" w="med" len="med"/>
            </a:ln>
            <a:effectLst>
              <a:innerShdw blurRad="63500" dist="50800" dir="16200000">
                <a:prstClr val="black">
                  <a:alpha val="50000"/>
                </a:prstClr>
              </a:innerShdw>
            </a:effectLst>
            <a:extLst/>
          </p:spPr>
          <p:txBody>
            <a:bodyPr/>
            <a:lstStyle/>
            <a:p>
              <a:pPr eaLnBrk="1" hangingPunct="1">
                <a:defRPr/>
              </a:pPr>
              <a:endParaRPr lang="vi-VN" sz="2400" b="1" i="1">
                <a:solidFill>
                  <a:srgbClr val="006600"/>
                </a:solidFill>
                <a:latin typeface=".VnTime" pitchFamily="34" charset="0"/>
              </a:endParaRPr>
            </a:p>
          </p:txBody>
        </p:sp>
      </p:grpSp>
      <p:grpSp>
        <p:nvGrpSpPr>
          <p:cNvPr id="38" name="Group 37"/>
          <p:cNvGrpSpPr>
            <a:grpSpLocks/>
          </p:cNvGrpSpPr>
          <p:nvPr/>
        </p:nvGrpSpPr>
        <p:grpSpPr bwMode="auto">
          <a:xfrm>
            <a:off x="7826375" y="1844675"/>
            <a:ext cx="908050" cy="2224088"/>
            <a:chOff x="3566966" y="1385664"/>
            <a:chExt cx="908100" cy="2223707"/>
          </a:xfrm>
          <a:solidFill>
            <a:srgbClr val="C43D70"/>
          </a:solidFill>
        </p:grpSpPr>
        <p:sp>
          <p:nvSpPr>
            <p:cNvPr id="39" name="Trapezoid 38"/>
            <p:cNvSpPr/>
            <p:nvPr/>
          </p:nvSpPr>
          <p:spPr bwMode="auto">
            <a:xfrm>
              <a:off x="3765415" y="3228436"/>
              <a:ext cx="511203" cy="380935"/>
            </a:xfrm>
            <a:prstGeom prst="trapezoid">
              <a:avLst>
                <a:gd name="adj" fmla="val 43471"/>
              </a:avLst>
            </a:prstGeom>
            <a:grpFill/>
            <a:ln w="9525" cap="flat" cmpd="sng" algn="ctr">
              <a:solidFill>
                <a:srgbClr val="66FF66"/>
              </a:solidFill>
              <a:prstDash val="solid"/>
              <a:round/>
              <a:headEnd type="none" w="med" len="med"/>
              <a:tailEnd type="none" w="med" len="med"/>
            </a:ln>
            <a:effectLst/>
            <a:extLst/>
          </p:spPr>
          <p:txBody>
            <a:bodyPr/>
            <a:lstStyle/>
            <a:p>
              <a:pPr eaLnBrk="1" hangingPunct="1">
                <a:defRPr/>
              </a:pPr>
              <a:endParaRPr lang="vi-VN" sz="2400" b="1" i="1">
                <a:solidFill>
                  <a:srgbClr val="006600"/>
                </a:solidFill>
                <a:latin typeface=".VnTime" pitchFamily="34" charset="0"/>
              </a:endParaRPr>
            </a:p>
          </p:txBody>
        </p:sp>
        <p:sp>
          <p:nvSpPr>
            <p:cNvPr id="40" name="Oval 39"/>
            <p:cNvSpPr/>
            <p:nvPr/>
          </p:nvSpPr>
          <p:spPr bwMode="auto">
            <a:xfrm>
              <a:off x="3566966" y="1385664"/>
              <a:ext cx="908100" cy="1876343"/>
            </a:xfrm>
            <a:prstGeom prst="ellipse">
              <a:avLst/>
            </a:prstGeom>
            <a:grpFill/>
            <a:ln w="174625" cap="flat" cmpd="sng" algn="ctr">
              <a:solidFill>
                <a:schemeClr val="tx1">
                  <a:lumMod val="95000"/>
                  <a:lumOff val="5000"/>
                  <a:alpha val="72000"/>
                </a:schemeClr>
              </a:solidFill>
              <a:prstDash val="solid"/>
              <a:round/>
              <a:headEnd type="none" w="med" len="med"/>
              <a:tailEnd type="none" w="med" len="med"/>
            </a:ln>
            <a:effectLst>
              <a:innerShdw blurRad="63500" dist="50800" dir="16200000">
                <a:prstClr val="black">
                  <a:alpha val="50000"/>
                </a:prstClr>
              </a:innerShdw>
            </a:effectLst>
            <a:extLst/>
          </p:spPr>
          <p:txBody>
            <a:bodyPr/>
            <a:lstStyle/>
            <a:p>
              <a:pPr eaLnBrk="1" hangingPunct="1">
                <a:defRPr/>
              </a:pPr>
              <a:endParaRPr lang="vi-VN" sz="2400" b="1" i="1">
                <a:solidFill>
                  <a:srgbClr val="006600"/>
                </a:solidFill>
                <a:latin typeface=".VnTime" pitchFamily="34" charset="0"/>
              </a:endParaRPr>
            </a:p>
          </p:txBody>
        </p:sp>
      </p:grpSp>
      <p:grpSp>
        <p:nvGrpSpPr>
          <p:cNvPr id="41" name="Group 40"/>
          <p:cNvGrpSpPr>
            <a:grpSpLocks/>
          </p:cNvGrpSpPr>
          <p:nvPr/>
        </p:nvGrpSpPr>
        <p:grpSpPr bwMode="auto">
          <a:xfrm>
            <a:off x="4478338" y="515938"/>
            <a:ext cx="908050" cy="2222500"/>
            <a:chOff x="3566966" y="1385664"/>
            <a:chExt cx="908100" cy="2223707"/>
          </a:xfrm>
          <a:solidFill>
            <a:srgbClr val="EA1D18"/>
          </a:solidFill>
        </p:grpSpPr>
        <p:sp>
          <p:nvSpPr>
            <p:cNvPr id="42" name="Trapezoid 41"/>
            <p:cNvSpPr/>
            <p:nvPr/>
          </p:nvSpPr>
          <p:spPr bwMode="auto">
            <a:xfrm>
              <a:off x="3765414" y="3228164"/>
              <a:ext cx="511203" cy="381207"/>
            </a:xfrm>
            <a:prstGeom prst="trapezoid">
              <a:avLst>
                <a:gd name="adj" fmla="val 43471"/>
              </a:avLst>
            </a:prstGeom>
            <a:grpFill/>
            <a:ln w="9525" cap="flat" cmpd="sng" algn="ctr">
              <a:solidFill>
                <a:srgbClr val="66FF66"/>
              </a:solidFill>
              <a:prstDash val="solid"/>
              <a:round/>
              <a:headEnd type="none" w="med" len="med"/>
              <a:tailEnd type="none" w="med" len="med"/>
            </a:ln>
            <a:effectLst/>
            <a:extLst/>
          </p:spPr>
          <p:txBody>
            <a:bodyPr/>
            <a:lstStyle/>
            <a:p>
              <a:pPr eaLnBrk="1" hangingPunct="1">
                <a:defRPr/>
              </a:pPr>
              <a:endParaRPr lang="vi-VN" sz="2400" b="1" i="1">
                <a:solidFill>
                  <a:srgbClr val="006600"/>
                </a:solidFill>
                <a:latin typeface=".VnTime" pitchFamily="34" charset="0"/>
              </a:endParaRPr>
            </a:p>
          </p:txBody>
        </p:sp>
        <p:sp>
          <p:nvSpPr>
            <p:cNvPr id="43" name="Oval 42"/>
            <p:cNvSpPr/>
            <p:nvPr/>
          </p:nvSpPr>
          <p:spPr bwMode="auto">
            <a:xfrm>
              <a:off x="3566966" y="1385664"/>
              <a:ext cx="908100" cy="1876343"/>
            </a:xfrm>
            <a:prstGeom prst="ellipse">
              <a:avLst/>
            </a:prstGeom>
            <a:grpFill/>
            <a:ln w="174625" cap="flat" cmpd="sng" algn="ctr">
              <a:solidFill>
                <a:schemeClr val="tx1">
                  <a:lumMod val="95000"/>
                  <a:lumOff val="5000"/>
                  <a:alpha val="72000"/>
                </a:schemeClr>
              </a:solidFill>
              <a:prstDash val="solid"/>
              <a:round/>
              <a:headEnd type="none" w="med" len="med"/>
              <a:tailEnd type="none" w="med" len="med"/>
            </a:ln>
            <a:effectLst>
              <a:innerShdw blurRad="63500" dist="50800" dir="16200000">
                <a:prstClr val="black">
                  <a:alpha val="50000"/>
                </a:prstClr>
              </a:innerShdw>
            </a:effectLst>
            <a:extLst/>
          </p:spPr>
          <p:txBody>
            <a:bodyPr/>
            <a:lstStyle/>
            <a:p>
              <a:pPr eaLnBrk="1" hangingPunct="1">
                <a:defRPr/>
              </a:pPr>
              <a:endParaRPr lang="vi-VN" sz="2400" b="1" i="1">
                <a:solidFill>
                  <a:srgbClr val="006600"/>
                </a:solidFill>
                <a:latin typeface=".VnTime" pitchFamily="34" charset="0"/>
              </a:endParaRPr>
            </a:p>
          </p:txBody>
        </p:sp>
      </p:grpSp>
      <p:sp>
        <p:nvSpPr>
          <p:cNvPr id="50" name="Freeform 49"/>
          <p:cNvSpPr>
            <a:spLocks/>
          </p:cNvSpPr>
          <p:nvPr/>
        </p:nvSpPr>
        <p:spPr bwMode="auto">
          <a:xfrm>
            <a:off x="1071563" y="4843463"/>
            <a:ext cx="1573212" cy="1052512"/>
          </a:xfrm>
          <a:custGeom>
            <a:avLst/>
            <a:gdLst>
              <a:gd name="T0" fmla="*/ 1572948 w 1572948"/>
              <a:gd name="T1" fmla="*/ 1052253 h 1052253"/>
              <a:gd name="T2" fmla="*/ 503803 w 1572948"/>
              <a:gd name="T3" fmla="*/ 827170 h 1052253"/>
              <a:gd name="T4" fmla="*/ 53637 w 1572948"/>
              <a:gd name="T5" fmla="*/ 81583 h 1052253"/>
              <a:gd name="T6" fmla="*/ 25502 w 1572948"/>
              <a:gd name="T7" fmla="*/ 53447 h 10522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2948" h="1052253">
                <a:moveTo>
                  <a:pt x="1572948" y="1052253"/>
                </a:moveTo>
                <a:cubicBezTo>
                  <a:pt x="1164984" y="1020600"/>
                  <a:pt x="757021" y="988948"/>
                  <a:pt x="503803" y="827170"/>
                </a:cubicBezTo>
                <a:cubicBezTo>
                  <a:pt x="250585" y="665392"/>
                  <a:pt x="133354" y="210537"/>
                  <a:pt x="53637" y="81583"/>
                </a:cubicBezTo>
                <a:cubicBezTo>
                  <a:pt x="-26080" y="-47371"/>
                  <a:pt x="-289" y="3038"/>
                  <a:pt x="25502" y="53447"/>
                </a:cubicBezTo>
              </a:path>
            </a:pathLst>
          </a:custGeom>
          <a:noFill/>
          <a:ln w="9525" cap="flat" cmpd="sng" algn="ctr">
            <a:solidFill>
              <a:srgbClr val="66FF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51"/>
          <p:cNvSpPr/>
          <p:nvPr/>
        </p:nvSpPr>
        <p:spPr bwMode="auto">
          <a:xfrm>
            <a:off x="2124075" y="3308350"/>
            <a:ext cx="1131888" cy="1071563"/>
          </a:xfrm>
          <a:custGeom>
            <a:avLst/>
            <a:gdLst>
              <a:gd name="connsiteX0" fmla="*/ 1572948 w 1572948"/>
              <a:gd name="connsiteY0" fmla="*/ 1052253 h 1052253"/>
              <a:gd name="connsiteX1" fmla="*/ 503803 w 1572948"/>
              <a:gd name="connsiteY1" fmla="*/ 827170 h 1052253"/>
              <a:gd name="connsiteX2" fmla="*/ 53637 w 1572948"/>
              <a:gd name="connsiteY2" fmla="*/ 81583 h 1052253"/>
              <a:gd name="connsiteX3" fmla="*/ 25502 w 1572948"/>
              <a:gd name="connsiteY3" fmla="*/ 53447 h 1052253"/>
            </a:gdLst>
            <a:ahLst/>
            <a:cxnLst>
              <a:cxn ang="0">
                <a:pos x="connsiteX0" y="connsiteY0"/>
              </a:cxn>
              <a:cxn ang="0">
                <a:pos x="connsiteX1" y="connsiteY1"/>
              </a:cxn>
              <a:cxn ang="0">
                <a:pos x="connsiteX2" y="connsiteY2"/>
              </a:cxn>
              <a:cxn ang="0">
                <a:pos x="connsiteX3" y="connsiteY3"/>
              </a:cxn>
            </a:cxnLst>
            <a:rect l="l" t="t" r="r" b="b"/>
            <a:pathLst>
              <a:path w="1572948" h="1052253">
                <a:moveTo>
                  <a:pt x="1572948" y="1052253"/>
                </a:moveTo>
                <a:cubicBezTo>
                  <a:pt x="1164984" y="1020600"/>
                  <a:pt x="757021" y="988948"/>
                  <a:pt x="503803" y="827170"/>
                </a:cubicBezTo>
                <a:cubicBezTo>
                  <a:pt x="250585" y="665392"/>
                  <a:pt x="133354" y="210537"/>
                  <a:pt x="53637" y="81583"/>
                </a:cubicBezTo>
                <a:cubicBezTo>
                  <a:pt x="-26080" y="-47371"/>
                  <a:pt x="-289" y="3038"/>
                  <a:pt x="25502" y="53447"/>
                </a:cubicBezTo>
              </a:path>
            </a:pathLst>
          </a:custGeom>
          <a:ln>
            <a:headEnd type="none" w="med" len="med"/>
            <a:tailEnd type="none" w="med" len="med"/>
          </a:ln>
          <a:extLst/>
        </p:spPr>
        <p:style>
          <a:lnRef idx="1">
            <a:schemeClr val="accent1"/>
          </a:lnRef>
          <a:fillRef idx="0">
            <a:schemeClr val="accent1"/>
          </a:fillRef>
          <a:effectRef idx="0">
            <a:schemeClr val="accent1"/>
          </a:effectRef>
          <a:fontRef idx="minor">
            <a:schemeClr val="tx1"/>
          </a:fontRef>
        </p:style>
        <p:txBody>
          <a:bodyPr/>
          <a:lstStyle/>
          <a:p>
            <a:pPr eaLnBrk="1" hangingPunct="1">
              <a:defRPr/>
            </a:pPr>
            <a:endParaRPr lang="vi-VN" sz="2400" b="1" i="1" dirty="0">
              <a:solidFill>
                <a:srgbClr val="006600"/>
              </a:solidFill>
              <a:latin typeface=".VnTime" pitchFamily="34" charset="0"/>
            </a:endParaRPr>
          </a:p>
        </p:txBody>
      </p:sp>
      <p:sp>
        <p:nvSpPr>
          <p:cNvPr id="53" name="Freeform 52"/>
          <p:cNvSpPr>
            <a:spLocks/>
          </p:cNvSpPr>
          <p:nvPr/>
        </p:nvSpPr>
        <p:spPr bwMode="auto">
          <a:xfrm rot="-5400000">
            <a:off x="6968332" y="4183856"/>
            <a:ext cx="1403350" cy="1173163"/>
          </a:xfrm>
          <a:custGeom>
            <a:avLst/>
            <a:gdLst>
              <a:gd name="T0" fmla="*/ 1403785 w 1572948"/>
              <a:gd name="T1" fmla="*/ 1172668 h 1052253"/>
              <a:gd name="T2" fmla="*/ 449621 w 1572948"/>
              <a:gd name="T3" fmla="*/ 921828 h 1052253"/>
              <a:gd name="T4" fmla="*/ 47869 w 1572948"/>
              <a:gd name="T5" fmla="*/ 90919 h 1052253"/>
              <a:gd name="T6" fmla="*/ 22759 w 1572948"/>
              <a:gd name="T7" fmla="*/ 59563 h 10522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2948" h="1052253">
                <a:moveTo>
                  <a:pt x="1572948" y="1052253"/>
                </a:moveTo>
                <a:cubicBezTo>
                  <a:pt x="1164984" y="1020600"/>
                  <a:pt x="757021" y="988948"/>
                  <a:pt x="503803" y="827170"/>
                </a:cubicBezTo>
                <a:cubicBezTo>
                  <a:pt x="250585" y="665392"/>
                  <a:pt x="133354" y="210537"/>
                  <a:pt x="53637" y="81583"/>
                </a:cubicBezTo>
                <a:cubicBezTo>
                  <a:pt x="-26080" y="-47371"/>
                  <a:pt x="-289" y="3038"/>
                  <a:pt x="25502" y="53447"/>
                </a:cubicBezTo>
              </a:path>
            </a:pathLst>
          </a:custGeom>
          <a:noFill/>
          <a:ln w="9525" cap="flat" cmpd="sng" algn="ctr">
            <a:solidFill>
              <a:srgbClr val="66FF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53"/>
          <p:cNvSpPr>
            <a:spLocks/>
          </p:cNvSpPr>
          <p:nvPr/>
        </p:nvSpPr>
        <p:spPr bwMode="auto">
          <a:xfrm rot="-5400000">
            <a:off x="6128545" y="3234531"/>
            <a:ext cx="1147762" cy="955675"/>
          </a:xfrm>
          <a:custGeom>
            <a:avLst/>
            <a:gdLst>
              <a:gd name="T0" fmla="*/ 1146859 w 1572948"/>
              <a:gd name="T1" fmla="*/ 954737 h 1052253"/>
              <a:gd name="T2" fmla="*/ 367330 w 1572948"/>
              <a:gd name="T3" fmla="*/ 750513 h 1052253"/>
              <a:gd name="T4" fmla="*/ 39108 w 1572948"/>
              <a:gd name="T5" fmla="*/ 74022 h 1052253"/>
              <a:gd name="T6" fmla="*/ 18594 w 1572948"/>
              <a:gd name="T7" fmla="*/ 48494 h 10522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2948" h="1052253">
                <a:moveTo>
                  <a:pt x="1572948" y="1052253"/>
                </a:moveTo>
                <a:cubicBezTo>
                  <a:pt x="1164984" y="1020600"/>
                  <a:pt x="757021" y="988948"/>
                  <a:pt x="503803" y="827170"/>
                </a:cubicBezTo>
                <a:cubicBezTo>
                  <a:pt x="250585" y="665392"/>
                  <a:pt x="133354" y="210537"/>
                  <a:pt x="53637" y="81583"/>
                </a:cubicBezTo>
                <a:cubicBezTo>
                  <a:pt x="-26080" y="-47371"/>
                  <a:pt x="-289" y="3038"/>
                  <a:pt x="25502" y="53447"/>
                </a:cubicBezTo>
              </a:path>
            </a:pathLst>
          </a:custGeom>
          <a:noFill/>
          <a:ln w="9525" cap="flat" cmpd="sng" algn="ctr">
            <a:solidFill>
              <a:srgbClr val="66FF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5" name="Group 54"/>
          <p:cNvGrpSpPr>
            <a:grpSpLocks/>
          </p:cNvGrpSpPr>
          <p:nvPr/>
        </p:nvGrpSpPr>
        <p:grpSpPr bwMode="auto">
          <a:xfrm>
            <a:off x="6678613" y="1096963"/>
            <a:ext cx="908050" cy="2224087"/>
            <a:chOff x="3566966" y="1385664"/>
            <a:chExt cx="908100" cy="2223707"/>
          </a:xfrm>
        </p:grpSpPr>
        <p:sp>
          <p:nvSpPr>
            <p:cNvPr id="56" name="Trapezoid 55"/>
            <p:cNvSpPr/>
            <p:nvPr/>
          </p:nvSpPr>
          <p:spPr bwMode="auto">
            <a:xfrm>
              <a:off x="3765414" y="3228436"/>
              <a:ext cx="511203" cy="380935"/>
            </a:xfrm>
            <a:prstGeom prst="trapezoid">
              <a:avLst>
                <a:gd name="adj" fmla="val 43471"/>
              </a:avLst>
            </a:prstGeom>
            <a:solidFill>
              <a:srgbClr val="505050"/>
            </a:solidFill>
            <a:ln w="9525" cap="flat" cmpd="sng" algn="ctr">
              <a:solidFill>
                <a:srgbClr val="66FF66"/>
              </a:solidFill>
              <a:prstDash val="solid"/>
              <a:round/>
              <a:headEnd type="none" w="med" len="med"/>
              <a:tailEnd type="none" w="med" len="med"/>
            </a:ln>
            <a:effectLst/>
            <a:extLst/>
          </p:spPr>
          <p:txBody>
            <a:bodyPr/>
            <a:lstStyle/>
            <a:p>
              <a:pPr eaLnBrk="1" hangingPunct="1">
                <a:defRPr/>
              </a:pPr>
              <a:endParaRPr lang="vi-VN" sz="2400" b="1" i="1">
                <a:solidFill>
                  <a:srgbClr val="006600"/>
                </a:solidFill>
                <a:latin typeface=".VnTime" pitchFamily="34" charset="0"/>
              </a:endParaRPr>
            </a:p>
          </p:txBody>
        </p:sp>
        <p:sp>
          <p:nvSpPr>
            <p:cNvPr id="57" name="Oval 56"/>
            <p:cNvSpPr/>
            <p:nvPr/>
          </p:nvSpPr>
          <p:spPr bwMode="auto">
            <a:xfrm>
              <a:off x="3566966" y="1385664"/>
              <a:ext cx="908100" cy="1876343"/>
            </a:xfrm>
            <a:prstGeom prst="ellipse">
              <a:avLst/>
            </a:prstGeom>
            <a:solidFill>
              <a:srgbClr val="F37121"/>
            </a:solidFill>
            <a:ln w="174625" cap="flat" cmpd="sng" algn="ctr">
              <a:solidFill>
                <a:schemeClr val="tx1">
                  <a:lumMod val="95000"/>
                  <a:lumOff val="5000"/>
                  <a:alpha val="72000"/>
                </a:schemeClr>
              </a:solidFill>
              <a:prstDash val="solid"/>
              <a:round/>
              <a:headEnd type="none" w="med" len="med"/>
              <a:tailEnd type="none" w="med" len="med"/>
            </a:ln>
            <a:effectLst>
              <a:innerShdw blurRad="63500" dist="50800" dir="16200000">
                <a:prstClr val="black">
                  <a:alpha val="50000"/>
                </a:prstClr>
              </a:innerShdw>
            </a:effectLst>
            <a:extLst/>
          </p:spPr>
          <p:txBody>
            <a:bodyPr/>
            <a:lstStyle/>
            <a:p>
              <a:pPr eaLnBrk="1" hangingPunct="1">
                <a:defRPr/>
              </a:pPr>
              <a:endParaRPr lang="vi-VN" sz="2400" b="1" i="1">
                <a:solidFill>
                  <a:srgbClr val="006600"/>
                </a:solidFill>
                <a:latin typeface=".VnTime" pitchFamily="34" charset="0"/>
              </a:endParaRPr>
            </a:p>
          </p:txBody>
        </p:sp>
      </p:grpSp>
      <p:cxnSp>
        <p:nvCxnSpPr>
          <p:cNvPr id="60" name="Straight Connector 59"/>
          <p:cNvCxnSpPr>
            <a:cxnSpLocks noChangeShapeType="1"/>
            <a:stCxn id="42" idx="2"/>
          </p:cNvCxnSpPr>
          <p:nvPr/>
        </p:nvCxnSpPr>
        <p:spPr bwMode="auto">
          <a:xfrm>
            <a:off x="4932363" y="2738438"/>
            <a:ext cx="0" cy="895350"/>
          </a:xfrm>
          <a:prstGeom prst="line">
            <a:avLst/>
          </a:prstGeom>
          <a:noFill/>
          <a:ln w="9525" algn="ctr">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flipH="1">
            <a:off x="3729986" y="3566190"/>
            <a:ext cx="2698583" cy="255454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ea typeface="#9Slide03 Roboto Mono Medium" pitchFamily="2" charset="0"/>
                <a:cs typeface="Times New Roman" panose="02020603050405020304" pitchFamily="18" charset="0"/>
              </a:rPr>
              <a:t>BÀI 8: SỬ DỤNG VÀ BẢO QUẢN TRANG PHỤC</a:t>
            </a:r>
            <a:endParaRPr lang="en-US" sz="3200" b="1" dirty="0">
              <a:solidFill>
                <a:schemeClr val="bg1"/>
              </a:solidFill>
              <a:latin typeface="Times New Roman" panose="02020603050405020304" pitchFamily="18" charset="0"/>
              <a:ea typeface="#9Slide03 Roboto Mono Medium" pitchFamily="2" charset="0"/>
              <a:cs typeface="Times New Roman" panose="02020603050405020304" pitchFamily="18" charset="0"/>
            </a:endParaRPr>
          </a:p>
        </p:txBody>
      </p:sp>
    </p:spTree>
    <p:extLst>
      <p:ext uri="{BB962C8B-B14F-4D97-AF65-F5344CB8AC3E}">
        <p14:creationId xmlns:p14="http://schemas.microsoft.com/office/powerpoint/2010/main" val="1984939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3750"/>
                                        <p:tgtEl>
                                          <p:spTgt spid="13"/>
                                        </p:tgtEl>
                                      </p:cBhvr>
                                    </p:animEffect>
                                  </p:childTnLst>
                                </p:cTn>
                              </p:par>
                              <p:par>
                                <p:cTn id="11" presetID="1" presetClass="entr" presetSubtype="0" fill="hold" nodeType="withEffect">
                                  <p:stCondLst>
                                    <p:cond delay="0"/>
                                  </p:stCondLst>
                                  <p:childTnLst>
                                    <p:set>
                                      <p:cBhvr>
                                        <p:cTn id="12" dur="1" fill="hold">
                                          <p:stCondLst>
                                            <p:cond delay="1499"/>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1499"/>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1499"/>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3999"/>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1499"/>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1249"/>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1249"/>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1249"/>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1249"/>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1249"/>
                                          </p:stCondLst>
                                        </p:cTn>
                                        <p:tgtEl>
                                          <p:spTgt spid="54"/>
                                        </p:tgtEl>
                                        <p:attrNameLst>
                                          <p:attrName>style.visibility</p:attrName>
                                        </p:attrNameLst>
                                      </p:cBhvr>
                                      <p:to>
                                        <p:strVal val="visible"/>
                                      </p:to>
                                    </p:set>
                                  </p:childTnLst>
                                </p:cTn>
                              </p:par>
                              <p:par>
                                <p:cTn id="31" presetID="2" presetClass="entr" presetSubtype="4"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2000" fill="hold"/>
                                        <p:tgtEl>
                                          <p:spTgt spid="33"/>
                                        </p:tgtEl>
                                        <p:attrNameLst>
                                          <p:attrName>ppt_x</p:attrName>
                                        </p:attrNameLst>
                                      </p:cBhvr>
                                      <p:tavLst>
                                        <p:tav tm="0">
                                          <p:val>
                                            <p:strVal val="#ppt_x"/>
                                          </p:val>
                                        </p:tav>
                                        <p:tav tm="100000">
                                          <p:val>
                                            <p:strVal val="#ppt_x"/>
                                          </p:val>
                                        </p:tav>
                                      </p:tavLst>
                                    </p:anim>
                                    <p:anim calcmode="lin" valueType="num">
                                      <p:cBhvr additive="base">
                                        <p:cTn id="34" dur="2000" fill="hold"/>
                                        <p:tgtEl>
                                          <p:spTgt spid="3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10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2000" fill="hold"/>
                                        <p:tgtEl>
                                          <p:spTgt spid="35"/>
                                        </p:tgtEl>
                                        <p:attrNameLst>
                                          <p:attrName>ppt_x</p:attrName>
                                        </p:attrNameLst>
                                      </p:cBhvr>
                                      <p:tavLst>
                                        <p:tav tm="0">
                                          <p:val>
                                            <p:strVal val="#ppt_x"/>
                                          </p:val>
                                        </p:tav>
                                        <p:tav tm="100000">
                                          <p:val>
                                            <p:strVal val="#ppt_x"/>
                                          </p:val>
                                        </p:tav>
                                      </p:tavLst>
                                    </p:anim>
                                    <p:anim calcmode="lin" valueType="num">
                                      <p:cBhvr additive="base">
                                        <p:cTn id="38" dur="20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2000" fill="hold"/>
                                        <p:tgtEl>
                                          <p:spTgt spid="41"/>
                                        </p:tgtEl>
                                        <p:attrNameLst>
                                          <p:attrName>ppt_x</p:attrName>
                                        </p:attrNameLst>
                                      </p:cBhvr>
                                      <p:tavLst>
                                        <p:tav tm="0">
                                          <p:val>
                                            <p:strVal val="#ppt_x"/>
                                          </p:val>
                                        </p:tav>
                                        <p:tav tm="100000">
                                          <p:val>
                                            <p:strVal val="#ppt_x"/>
                                          </p:val>
                                        </p:tav>
                                      </p:tavLst>
                                    </p:anim>
                                    <p:anim calcmode="lin" valueType="num">
                                      <p:cBhvr additive="base">
                                        <p:cTn id="42" dur="2000" fill="hold"/>
                                        <p:tgtEl>
                                          <p:spTgt spid="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2000" fill="hold"/>
                                        <p:tgtEl>
                                          <p:spTgt spid="55"/>
                                        </p:tgtEl>
                                        <p:attrNameLst>
                                          <p:attrName>ppt_x</p:attrName>
                                        </p:attrNameLst>
                                      </p:cBhvr>
                                      <p:tavLst>
                                        <p:tav tm="0">
                                          <p:val>
                                            <p:strVal val="#ppt_x"/>
                                          </p:val>
                                        </p:tav>
                                        <p:tav tm="100000">
                                          <p:val>
                                            <p:strVal val="#ppt_x"/>
                                          </p:val>
                                        </p:tav>
                                      </p:tavLst>
                                    </p:anim>
                                    <p:anim calcmode="lin" valueType="num">
                                      <p:cBhvr additive="base">
                                        <p:cTn id="46" dur="2000" fill="hold"/>
                                        <p:tgtEl>
                                          <p:spTgt spid="5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2000" fill="hold"/>
                                        <p:tgtEl>
                                          <p:spTgt spid="38"/>
                                        </p:tgtEl>
                                        <p:attrNameLst>
                                          <p:attrName>ppt_x</p:attrName>
                                        </p:attrNameLst>
                                      </p:cBhvr>
                                      <p:tavLst>
                                        <p:tav tm="0">
                                          <p:val>
                                            <p:strVal val="#ppt_x"/>
                                          </p:val>
                                        </p:tav>
                                        <p:tav tm="100000">
                                          <p:val>
                                            <p:strVal val="#ppt_x"/>
                                          </p:val>
                                        </p:tav>
                                      </p:tavLst>
                                    </p:anim>
                                    <p:anim calcmode="lin" valueType="num">
                                      <p:cBhvr additive="base">
                                        <p:cTn id="50" dur="2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1692"/>
          <a:stretch/>
        </p:blipFill>
        <p:spPr bwMode="auto">
          <a:xfrm>
            <a:off x="0" y="0"/>
            <a:ext cx="4800600" cy="653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33200"/>
          <a:stretch/>
        </p:blipFill>
        <p:spPr bwMode="auto">
          <a:xfrm>
            <a:off x="4800600" y="0"/>
            <a:ext cx="4343400" cy="653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5867400"/>
            <a:ext cx="426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itchFamily="18" charset="0"/>
                <a:cs typeface="Times New Roman" pitchFamily="18" charset="0"/>
              </a:rPr>
              <a:t>Sọc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nhìn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6" name="Rectangle 5"/>
          <p:cNvSpPr/>
          <p:nvPr/>
        </p:nvSpPr>
        <p:spPr>
          <a:xfrm>
            <a:off x="4876800" y="5867400"/>
            <a:ext cx="426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itchFamily="18" charset="0"/>
                <a:cs typeface="Times New Roman" pitchFamily="18" charset="0"/>
              </a:rPr>
              <a:t>Sọc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nhìn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37107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wheel(1)">
                                      <p:cBhvr>
                                        <p:cTn id="15" dur="2000"/>
                                        <p:tgtEl>
                                          <p:spTgt spid="512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343400"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418" b="19364"/>
          <a:stretch/>
        </p:blipFill>
        <p:spPr bwMode="auto">
          <a:xfrm>
            <a:off x="4363065" y="160388"/>
            <a:ext cx="4476750" cy="589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5867400"/>
            <a:ext cx="75438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70C0"/>
                </a:solidFill>
                <a:latin typeface="Times New Roman" pitchFamily="18" charset="0"/>
                <a:cs typeface="Times New Roman" pitchFamily="18" charset="0"/>
              </a:rPr>
              <a:t>Màu</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sắc</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hoa</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văn</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sẽ</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ảnh</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hưởng</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đến</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vóc</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dáng</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người</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mặc</a:t>
            </a:r>
            <a:r>
              <a:rPr lang="en-US" sz="3200" dirty="0" smtClean="0">
                <a:solidFill>
                  <a:srgbClr val="0070C0"/>
                </a:solidFill>
                <a:latin typeface="Times New Roman" pitchFamily="18" charset="0"/>
                <a:cs typeface="Times New Roman" pitchFamily="18" charset="0"/>
              </a:rPr>
              <a:t>  </a:t>
            </a:r>
            <a:endParaRPr lang="en-US" sz="32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18067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heel(1)">
                                      <p:cBhvr>
                                        <p:cTn id="12"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76200"/>
            <a:ext cx="9144000" cy="2819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smtClean="0">
                <a:solidFill>
                  <a:srgbClr val="002060"/>
                </a:solidFill>
                <a:latin typeface="Times New Roman" pitchFamily="18" charset="0"/>
                <a:cs typeface="Times New Roman" pitchFamily="18" charset="0"/>
              </a:rPr>
              <a:t>Hoạt</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động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nhóm</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với</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nội</a:t>
            </a:r>
            <a:r>
              <a:rPr lang="en-US" sz="3600" dirty="0" smtClean="0">
                <a:solidFill>
                  <a:srgbClr val="002060"/>
                </a:solidFill>
                <a:latin typeface="Times New Roman" pitchFamily="18" charset="0"/>
                <a:cs typeface="Times New Roman" pitchFamily="18" charset="0"/>
              </a:rPr>
              <a:t> dung </a:t>
            </a:r>
            <a:r>
              <a:rPr lang="en-US" sz="3600" dirty="0" err="1" smtClean="0">
                <a:solidFill>
                  <a:srgbClr val="002060"/>
                </a:solidFill>
                <a:latin typeface="Times New Roman" pitchFamily="18" charset="0"/>
                <a:cs typeface="Times New Roman" pitchFamily="18" charset="0"/>
              </a:rPr>
              <a:t>sau</a:t>
            </a:r>
            <a:r>
              <a:rPr lang="en-US" sz="3600" dirty="0" smtClean="0">
                <a:solidFill>
                  <a:srgbClr val="002060"/>
                </a:solidFill>
                <a:latin typeface="Times New Roman" pitchFamily="18" charset="0"/>
                <a:cs typeface="Times New Roman" pitchFamily="18" charset="0"/>
              </a:rPr>
              <a:t>:</a:t>
            </a:r>
          </a:p>
          <a:p>
            <a:pPr marL="571500" indent="-571500">
              <a:buFont typeface="Wingdings" pitchFamily="2" charset="2"/>
              <a:buChar char="Ø"/>
            </a:pPr>
            <a:r>
              <a:rPr lang="en-US" sz="3600" dirty="0" err="1" smtClean="0">
                <a:solidFill>
                  <a:srgbClr val="002060"/>
                </a:solidFill>
                <a:latin typeface="Times New Roman" pitchFamily="18" charset="0"/>
                <a:cs typeface="Times New Roman" pitchFamily="18" charset="0"/>
              </a:rPr>
              <a:t>Xác</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định</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vóc</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dáng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của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các</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bạn</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trong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nhóm</a:t>
            </a:r>
            <a:r>
              <a:rPr lang="en-US" sz="3600" dirty="0" smtClean="0">
                <a:solidFill>
                  <a:srgbClr val="002060"/>
                </a:solidFill>
                <a:latin typeface="Times New Roman" pitchFamily="18" charset="0"/>
                <a:cs typeface="Times New Roman" pitchFamily="18" charset="0"/>
              </a:rPr>
              <a:t> </a:t>
            </a:r>
          </a:p>
          <a:p>
            <a:pPr marL="571500" indent="-571500">
              <a:buFont typeface="Wingdings" pitchFamily="2" charset="2"/>
              <a:buChar char="Ø"/>
            </a:pPr>
            <a:r>
              <a:rPr lang="en-US" sz="3600" dirty="0" err="1" smtClean="0">
                <a:solidFill>
                  <a:srgbClr val="002060"/>
                </a:solidFill>
                <a:latin typeface="Times New Roman" pitchFamily="18" charset="0"/>
                <a:cs typeface="Times New Roman" pitchFamily="18" charset="0"/>
              </a:rPr>
              <a:t>Lựa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chọn</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màu</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vải</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hoa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văn</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cho</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bạn</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trong</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nhóm</a:t>
            </a:r>
            <a:endParaRPr lang="en-US" sz="36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2182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5"/>
          <p:cNvGraphicFramePr>
            <a:graphicFrameLocks noGrp="1"/>
          </p:cNvGraphicFramePr>
          <p:nvPr>
            <p:extLst>
              <p:ext uri="{D42A27DB-BD31-4B8C-83A1-F6EECF244321}">
                <p14:modId xmlns:p14="http://schemas.microsoft.com/office/powerpoint/2010/main" val="1712220265"/>
              </p:ext>
            </p:extLst>
          </p:nvPr>
        </p:nvGraphicFramePr>
        <p:xfrm>
          <a:off x="76200" y="1143000"/>
          <a:ext cx="8839200" cy="4746159"/>
        </p:xfrm>
        <a:graphic>
          <a:graphicData uri="http://schemas.openxmlformats.org/drawingml/2006/table">
            <a:tbl>
              <a:tblPr/>
              <a:tblGrid>
                <a:gridCol w="4705643"/>
                <a:gridCol w="4133557"/>
              </a:tblGrid>
              <a:tr h="71736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dirty="0" err="1" smtClean="0">
                          <a:ln>
                            <a:noFill/>
                          </a:ln>
                          <a:solidFill>
                            <a:srgbClr val="FF0000"/>
                          </a:solidFill>
                          <a:effectLst/>
                          <a:latin typeface="Times New Roman" pitchFamily="18" charset="0"/>
                        </a:rPr>
                        <a:t>Tạo</a:t>
                      </a:r>
                      <a:r>
                        <a:rPr kumimoji="0" lang="en-US" sz="2800" b="0" i="0" u="none" strike="noStrike" cap="none" normalizeH="0" baseline="0" dirty="0" smtClean="0">
                          <a:ln>
                            <a:noFill/>
                          </a:ln>
                          <a:solidFill>
                            <a:srgbClr val="FF0000"/>
                          </a:solidFill>
                          <a:effectLst/>
                          <a:latin typeface="Times New Roman" pitchFamily="18" charset="0"/>
                        </a:rPr>
                        <a:t> </a:t>
                      </a:r>
                      <a:r>
                        <a:rPr kumimoji="0" lang="en-US" sz="2800" b="0" i="0" u="none" strike="noStrike" cap="none" normalizeH="0" baseline="0" dirty="0" err="1" smtClean="0">
                          <a:ln>
                            <a:noFill/>
                          </a:ln>
                          <a:solidFill>
                            <a:srgbClr val="FF0000"/>
                          </a:solidFill>
                          <a:effectLst/>
                          <a:latin typeface="Times New Roman" pitchFamily="18" charset="0"/>
                        </a:rPr>
                        <a:t>cảm</a:t>
                      </a:r>
                      <a:r>
                        <a:rPr kumimoji="0" lang="en-US" sz="2800" b="0" i="0" u="none" strike="noStrike" cap="none" normalizeH="0" baseline="0" dirty="0" smtClean="0">
                          <a:ln>
                            <a:noFill/>
                          </a:ln>
                          <a:solidFill>
                            <a:srgbClr val="FF0000"/>
                          </a:solidFill>
                          <a:effectLst/>
                          <a:latin typeface="Times New Roman" pitchFamily="18" charset="0"/>
                        </a:rPr>
                        <a:t> </a:t>
                      </a:r>
                      <a:r>
                        <a:rPr kumimoji="0" lang="en-US" sz="2800" b="0" i="0" u="none" strike="noStrike" cap="none" normalizeH="0" baseline="0" dirty="0" err="1" smtClean="0">
                          <a:ln>
                            <a:noFill/>
                          </a:ln>
                          <a:solidFill>
                            <a:srgbClr val="FF0000"/>
                          </a:solidFill>
                          <a:effectLst/>
                          <a:latin typeface="Times New Roman" pitchFamily="18" charset="0"/>
                        </a:rPr>
                        <a:t>giác</a:t>
                      </a:r>
                      <a:r>
                        <a:rPr kumimoji="0" lang="en-US" sz="2800" b="0" i="0" u="none" strike="noStrike" cap="none" normalizeH="0" baseline="0" dirty="0" smtClean="0">
                          <a:ln>
                            <a:noFill/>
                          </a:ln>
                          <a:solidFill>
                            <a:srgbClr val="FF0000"/>
                          </a:solidFill>
                          <a:effectLst/>
                          <a:latin typeface="Times New Roman" pitchFamily="18" charset="0"/>
                        </a:rPr>
                        <a:t> </a:t>
                      </a:r>
                      <a:r>
                        <a:rPr kumimoji="0" lang="en-US" sz="2800" b="0" i="0" u="none" strike="noStrike" cap="none" normalizeH="0" baseline="0" dirty="0" err="1" smtClean="0">
                          <a:ln>
                            <a:noFill/>
                          </a:ln>
                          <a:solidFill>
                            <a:srgbClr val="FF0000"/>
                          </a:solidFill>
                          <a:effectLst/>
                          <a:latin typeface="Times New Roman" pitchFamily="18" charset="0"/>
                        </a:rPr>
                        <a:t>gầy</a:t>
                      </a:r>
                      <a:r>
                        <a:rPr kumimoji="0" lang="en-US" sz="2800" b="0" i="0" u="none" strike="noStrike" cap="none" normalizeH="0" baseline="0" dirty="0" smtClean="0">
                          <a:ln>
                            <a:noFill/>
                          </a:ln>
                          <a:solidFill>
                            <a:srgbClr val="FF0000"/>
                          </a:solidFill>
                          <a:effectLst/>
                          <a:latin typeface="Times New Roman" pitchFamily="18" charset="0"/>
                        </a:rPr>
                        <a:t> </a:t>
                      </a:r>
                      <a:r>
                        <a:rPr kumimoji="0" lang="en-US" sz="2800" b="0" i="0" u="none" strike="noStrike" cap="none" normalizeH="0" baseline="0" dirty="0" err="1" smtClean="0">
                          <a:ln>
                            <a:noFill/>
                          </a:ln>
                          <a:solidFill>
                            <a:srgbClr val="FF0000"/>
                          </a:solidFill>
                          <a:effectLst/>
                          <a:latin typeface="Times New Roman" pitchFamily="18" charset="0"/>
                        </a:rPr>
                        <a:t>đi</a:t>
                      </a:r>
                      <a:r>
                        <a:rPr kumimoji="0" lang="en-US" sz="2800" b="0" i="0" u="none" strike="noStrike" cap="none" normalizeH="0" baseline="0" dirty="0" smtClean="0">
                          <a:ln>
                            <a:noFill/>
                          </a:ln>
                          <a:solidFill>
                            <a:srgbClr val="FF0000"/>
                          </a:solidFill>
                          <a:effectLst/>
                          <a:latin typeface="Times New Roman" pitchFamily="18" charset="0"/>
                        </a:rPr>
                        <a:t> </a:t>
                      </a:r>
                      <a:r>
                        <a:rPr kumimoji="0" lang="en-US" sz="2800" b="0" i="0" u="none" strike="noStrike" cap="none" normalizeH="0" baseline="0" dirty="0" err="1" smtClean="0">
                          <a:ln>
                            <a:noFill/>
                          </a:ln>
                          <a:solidFill>
                            <a:srgbClr val="FF0000"/>
                          </a:solidFill>
                          <a:effectLst/>
                          <a:latin typeface="Times New Roman" pitchFamily="18" charset="0"/>
                        </a:rPr>
                        <a:t>cao</a:t>
                      </a:r>
                      <a:r>
                        <a:rPr kumimoji="0" lang="en-US" sz="2800" b="0" i="0" u="none" strike="noStrike" cap="none" normalizeH="0" baseline="0" dirty="0" smtClean="0">
                          <a:ln>
                            <a:noFill/>
                          </a:ln>
                          <a:solidFill>
                            <a:srgbClr val="FF0000"/>
                          </a:solidFill>
                          <a:effectLst/>
                          <a:latin typeface="Times New Roman" pitchFamily="18" charset="0"/>
                        </a:rPr>
                        <a:t> </a:t>
                      </a:r>
                      <a:r>
                        <a:rPr kumimoji="0" lang="en-US" sz="2800" b="0" i="0" u="none" strike="noStrike" cap="none" normalizeH="0" baseline="0" dirty="0" err="1" smtClean="0">
                          <a:ln>
                            <a:noFill/>
                          </a:ln>
                          <a:solidFill>
                            <a:srgbClr val="FF0000"/>
                          </a:solidFill>
                          <a:effectLst/>
                          <a:latin typeface="Times New Roman" pitchFamily="18" charset="0"/>
                        </a:rPr>
                        <a:t>lên</a:t>
                      </a:r>
                      <a:endParaRPr kumimoji="0" lang="en-US" sz="2800" b="0" i="0" u="none" strike="noStrike" cap="none" normalizeH="0" baseline="0" dirty="0" smtClean="0">
                        <a:ln>
                          <a:noFill/>
                        </a:ln>
                        <a:solidFill>
                          <a:srgbClr val="FF0000"/>
                        </a:solidFill>
                        <a:effectLst/>
                        <a:latin typeface="Times New Roman" pitchFamily="18" charset="0"/>
                      </a:endParaRPr>
                    </a:p>
                  </a:txBody>
                  <a:tcPr marT="34273" marB="342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FF0000"/>
                          </a:solidFill>
                          <a:effectLst/>
                          <a:latin typeface="Times New Roman" pitchFamily="18" charset="0"/>
                        </a:rPr>
                        <a:t>Tạo cảm giác béo ra thấp xuống </a:t>
                      </a:r>
                    </a:p>
                  </a:txBody>
                  <a:tcPr marT="34273" marB="342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0435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dirty="0" err="1" smtClean="0">
                          <a:ln>
                            <a:noFill/>
                          </a:ln>
                          <a:solidFill>
                            <a:srgbClr val="000000"/>
                          </a:solidFill>
                          <a:effectLst/>
                          <a:latin typeface="Times New Roman" pitchFamily="18" charset="0"/>
                        </a:rPr>
                        <a:t>Màu</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tối</a:t>
                      </a:r>
                      <a:r>
                        <a:rPr kumimoji="0" lang="en-US" sz="2800" b="0" i="0" u="none" strike="noStrike" cap="none" normalizeH="0" baseline="0" dirty="0" smtClean="0">
                          <a:ln>
                            <a:noFill/>
                          </a:ln>
                          <a:solidFill>
                            <a:srgbClr val="000000"/>
                          </a:solidFill>
                          <a:effectLst/>
                          <a:latin typeface="Times New Roman" pitchFamily="18" charset="0"/>
                        </a:rPr>
                        <a:t> : </a:t>
                      </a:r>
                      <a:r>
                        <a:rPr kumimoji="0" lang="en-US" sz="2800" b="0" i="0" u="none" strike="noStrike" cap="none" normalizeH="0" baseline="0" dirty="0" err="1" smtClean="0">
                          <a:ln>
                            <a:noFill/>
                          </a:ln>
                          <a:solidFill>
                            <a:srgbClr val="000000"/>
                          </a:solidFill>
                          <a:effectLst/>
                          <a:latin typeface="Times New Roman" pitchFamily="18" charset="0"/>
                        </a:rPr>
                        <a:t>nâu</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sẫm</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dẻ</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đen</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xanh</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nước</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biển</a:t>
                      </a:r>
                      <a:r>
                        <a:rPr kumimoji="0" lang="en-US" sz="2800" b="0" i="0" u="none" strike="noStrike" cap="none" normalizeH="0" baseline="0" dirty="0" smtClean="0">
                          <a:ln>
                            <a:noFill/>
                          </a:ln>
                          <a:solidFill>
                            <a:srgbClr val="000000"/>
                          </a:solidFill>
                          <a:effectLst/>
                          <a:latin typeface="Times New Roman" pitchFamily="18" charset="0"/>
                        </a:rPr>
                        <a:t>…</a:t>
                      </a:r>
                    </a:p>
                  </a:txBody>
                  <a:tcPr marT="34273" marB="342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dirty="0" err="1" smtClean="0">
                          <a:ln>
                            <a:noFill/>
                          </a:ln>
                          <a:solidFill>
                            <a:srgbClr val="000000"/>
                          </a:solidFill>
                          <a:effectLst/>
                          <a:latin typeface="Times New Roman" pitchFamily="18" charset="0"/>
                        </a:rPr>
                        <a:t>Màu</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sáng</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màu</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trắng</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vàng</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nhạt</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xanh</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nhạt</a:t>
                      </a:r>
                      <a:r>
                        <a:rPr kumimoji="0" lang="en-US" sz="2800" b="0" i="0" u="none" strike="noStrike" cap="none" normalizeH="0" baseline="0" dirty="0" smtClean="0">
                          <a:ln>
                            <a:noFill/>
                          </a:ln>
                          <a:solidFill>
                            <a:srgbClr val="000000"/>
                          </a:solidFill>
                          <a:effectLst/>
                          <a:latin typeface="Times New Roman" pitchFamily="18" charset="0"/>
                        </a:rPr>
                        <a:t> , </a:t>
                      </a:r>
                      <a:r>
                        <a:rPr kumimoji="0" lang="en-US" sz="2800" b="0" i="0" u="none" strike="noStrike" cap="none" normalizeH="0" baseline="0" dirty="0" err="1" smtClean="0">
                          <a:ln>
                            <a:noFill/>
                          </a:ln>
                          <a:solidFill>
                            <a:srgbClr val="000000"/>
                          </a:solidFill>
                          <a:effectLst/>
                          <a:latin typeface="Times New Roman" pitchFamily="18" charset="0"/>
                        </a:rPr>
                        <a:t>hồng</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nhạt</a:t>
                      </a:r>
                      <a:endParaRPr kumimoji="0" lang="en-US" sz="2800" b="0" i="0" u="none" strike="noStrike" cap="none" normalizeH="0" baseline="0" dirty="0" smtClean="0">
                        <a:ln>
                          <a:noFill/>
                        </a:ln>
                        <a:solidFill>
                          <a:srgbClr val="000000"/>
                        </a:solidFill>
                        <a:effectLst/>
                        <a:latin typeface="Times New Roman" pitchFamily="18" charset="0"/>
                      </a:endParaRPr>
                    </a:p>
                  </a:txBody>
                  <a:tcPr marT="34273" marB="342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5617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rgbClr val="000000"/>
                          </a:solidFill>
                          <a:effectLst/>
                          <a:latin typeface="Times New Roman" pitchFamily="18" charset="0"/>
                        </a:rPr>
                        <a:t>Mặt vải: trơn phẳng, mờ đục</a:t>
                      </a:r>
                    </a:p>
                  </a:txBody>
                  <a:tcPr marT="34273" marB="342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dirty="0" err="1" smtClean="0">
                          <a:ln>
                            <a:noFill/>
                          </a:ln>
                          <a:solidFill>
                            <a:srgbClr val="000000"/>
                          </a:solidFill>
                          <a:effectLst/>
                          <a:latin typeface="Times New Roman" pitchFamily="18" charset="0"/>
                        </a:rPr>
                        <a:t>Mặt</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vải</a:t>
                      </a:r>
                      <a:r>
                        <a:rPr kumimoji="0" lang="en-US" sz="2800" b="0" i="0" u="none" strike="noStrike" cap="none" normalizeH="0" baseline="0" dirty="0" smtClean="0">
                          <a:ln>
                            <a:noFill/>
                          </a:ln>
                          <a:solidFill>
                            <a:srgbClr val="000000"/>
                          </a:solidFill>
                          <a:effectLst/>
                          <a:latin typeface="Times New Roman" pitchFamily="18" charset="0"/>
                        </a:rPr>
                        <a:t> : </a:t>
                      </a:r>
                      <a:r>
                        <a:rPr kumimoji="0" lang="en-US" sz="2800" b="0" i="0" u="none" strike="noStrike" cap="none" normalizeH="0" baseline="0" dirty="0" err="1" smtClean="0">
                          <a:ln>
                            <a:noFill/>
                          </a:ln>
                          <a:solidFill>
                            <a:srgbClr val="000000"/>
                          </a:solidFill>
                          <a:effectLst/>
                          <a:latin typeface="Times New Roman" pitchFamily="18" charset="0"/>
                        </a:rPr>
                        <a:t>bóng</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láng</a:t>
                      </a:r>
                      <a:r>
                        <a:rPr kumimoji="0" lang="en-US" sz="2800" b="0" i="0" u="none" strike="noStrike" cap="none" normalizeH="0" baseline="0" dirty="0" smtClean="0">
                          <a:ln>
                            <a:noFill/>
                          </a:ln>
                          <a:solidFill>
                            <a:srgbClr val="000000"/>
                          </a:solidFill>
                          <a:effectLst/>
                          <a:latin typeface="Times New Roman" pitchFamily="18" charset="0"/>
                        </a:rPr>
                        <a:t> , </a:t>
                      </a:r>
                      <a:r>
                        <a:rPr kumimoji="0" lang="en-US" sz="2800" b="0" i="0" u="none" strike="noStrike" cap="none" normalizeH="0" baseline="0" dirty="0" err="1" smtClean="0">
                          <a:ln>
                            <a:noFill/>
                          </a:ln>
                          <a:solidFill>
                            <a:srgbClr val="000000"/>
                          </a:solidFill>
                          <a:effectLst/>
                          <a:latin typeface="Times New Roman" pitchFamily="18" charset="0"/>
                        </a:rPr>
                        <a:t>thô</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xốp</a:t>
                      </a:r>
                      <a:r>
                        <a:rPr kumimoji="0" lang="en-US" sz="2800" b="0" i="0" u="none" strike="noStrike" cap="none" normalizeH="0" baseline="0" dirty="0" smtClean="0">
                          <a:ln>
                            <a:noFill/>
                          </a:ln>
                          <a:solidFill>
                            <a:srgbClr val="000000"/>
                          </a:solidFill>
                          <a:effectLst/>
                          <a:latin typeface="Times New Roman" pitchFamily="18" charset="0"/>
                        </a:rPr>
                        <a:t> </a:t>
                      </a:r>
                    </a:p>
                  </a:txBody>
                  <a:tcPr marT="34273" marB="342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6364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dirty="0" err="1" smtClean="0">
                          <a:ln>
                            <a:noFill/>
                          </a:ln>
                          <a:solidFill>
                            <a:srgbClr val="000000"/>
                          </a:solidFill>
                          <a:effectLst/>
                          <a:latin typeface="Times New Roman" pitchFamily="18" charset="0"/>
                        </a:rPr>
                        <a:t>Kẻ</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sọc</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dọc</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hoa</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văn</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có</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dạng</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sọc</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dọc</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hoa</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nhỏ</a:t>
                      </a:r>
                      <a:endParaRPr kumimoji="0" lang="en-US" sz="2800" b="0" i="0" u="none" strike="noStrike" cap="none" normalizeH="0" baseline="0" dirty="0" smtClean="0">
                        <a:ln>
                          <a:noFill/>
                        </a:ln>
                        <a:solidFill>
                          <a:srgbClr val="000000"/>
                        </a:solidFill>
                        <a:effectLst/>
                        <a:latin typeface="Times New Roman" pitchFamily="18" charset="0"/>
                      </a:endParaRPr>
                    </a:p>
                  </a:txBody>
                  <a:tcPr marT="34273" marB="3427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dirty="0" err="1" smtClean="0">
                          <a:ln>
                            <a:noFill/>
                          </a:ln>
                          <a:solidFill>
                            <a:srgbClr val="000000"/>
                          </a:solidFill>
                          <a:effectLst/>
                          <a:latin typeface="Times New Roman" pitchFamily="18" charset="0"/>
                        </a:rPr>
                        <a:t>Kẻ</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sọc</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ngang</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hoa</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văn</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có</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dạng</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sọc</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ngang</a:t>
                      </a:r>
                      <a:r>
                        <a:rPr kumimoji="0" lang="en-US" sz="2800" b="0" i="0" u="none" strike="noStrike" cap="none" normalizeH="0" baseline="0" dirty="0" smtClean="0">
                          <a:ln>
                            <a:noFill/>
                          </a:ln>
                          <a:solidFill>
                            <a:srgbClr val="000000"/>
                          </a:solidFill>
                          <a:effectLst/>
                          <a:latin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rPr>
                        <a:t>hoa</a:t>
                      </a:r>
                      <a:r>
                        <a:rPr kumimoji="0" lang="en-US" sz="2800" b="0" i="0" u="none" strike="noStrike" cap="none" normalizeH="0" baseline="0" dirty="0" smtClean="0">
                          <a:ln>
                            <a:noFill/>
                          </a:ln>
                          <a:solidFill>
                            <a:srgbClr val="000000"/>
                          </a:solidFill>
                          <a:effectLst/>
                          <a:latin typeface="Times New Roman" pitchFamily="18" charset="0"/>
                        </a:rPr>
                        <a:t> to</a:t>
                      </a:r>
                    </a:p>
                  </a:txBody>
                  <a:tcPr marT="34273" marB="3427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TextBox 2"/>
          <p:cNvSpPr txBox="1"/>
          <p:nvPr/>
        </p:nvSpPr>
        <p:spPr>
          <a:xfrm>
            <a:off x="228600" y="152400"/>
            <a:ext cx="3166251"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a. </a:t>
            </a:r>
            <a:r>
              <a:rPr lang="en-US" sz="3600" dirty="0" err="1" smtClean="0">
                <a:latin typeface="Times New Roman" pitchFamily="18" charset="0"/>
                <a:cs typeface="Times New Roman" pitchFamily="18" charset="0"/>
              </a:rPr>
              <a:t>Lựa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vải</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61828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4448654" cy="646331"/>
          </a:xfrm>
          <a:prstGeom prst="rect">
            <a:avLst/>
          </a:prstGeom>
          <a:noFill/>
        </p:spPr>
        <p:txBody>
          <a:bodyPr wrap="none" rtlCol="0">
            <a:spAutoFit/>
          </a:bodyPr>
          <a:lstStyle/>
          <a:p>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Lựa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kiểu</a:t>
            </a:r>
            <a:r>
              <a:rPr lang="en-US" sz="3600" dirty="0" smtClean="0">
                <a:latin typeface="Times New Roman" pitchFamily="18" charset="0"/>
                <a:cs typeface="Times New Roman" pitchFamily="18" charset="0"/>
              </a:rPr>
              <a:t> may  </a:t>
            </a:r>
            <a:endParaRPr lang="en-US" sz="36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3898"/>
            <a:ext cx="4651606"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795113"/>
            <a:ext cx="4762500" cy="629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8100" y="6400800"/>
            <a:ext cx="42291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itchFamily="18" charset="0"/>
                <a:cs typeface="Times New Roman" pitchFamily="18" charset="0"/>
              </a:rPr>
              <a:t>May </a:t>
            </a:r>
            <a:r>
              <a:rPr lang="en-US" sz="2400" dirty="0" err="1" smtClean="0">
                <a:latin typeface="Times New Roman" pitchFamily="18" charset="0"/>
                <a:cs typeface="Times New Roman" pitchFamily="18" charset="0"/>
              </a:rPr>
              <a:t>vừa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áo</a:t>
            </a:r>
            <a:r>
              <a:rPr lang="en-US" sz="2400" dirty="0" smtClean="0">
                <a:latin typeface="Times New Roman" pitchFamily="18" charset="0"/>
                <a:cs typeface="Times New Roman" pitchFamily="18" charset="0"/>
              </a:rPr>
              <a:t> 7 </a:t>
            </a:r>
            <a:r>
              <a:rPr lang="en-US" sz="2400" dirty="0" err="1" smtClean="0">
                <a:latin typeface="Times New Roman" pitchFamily="18" charset="0"/>
                <a:cs typeface="Times New Roman" pitchFamily="18" charset="0"/>
              </a:rPr>
              <a:t>mảnh</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6" name="Rounded Rectangle 5"/>
          <p:cNvSpPr/>
          <p:nvPr/>
        </p:nvSpPr>
        <p:spPr>
          <a:xfrm>
            <a:off x="4419600" y="6400800"/>
            <a:ext cx="42291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itchFamily="18" charset="0"/>
                <a:cs typeface="Times New Roman" pitchFamily="18" charset="0"/>
              </a:rPr>
              <a:t>May </a:t>
            </a:r>
            <a:r>
              <a:rPr lang="en-US" sz="2400" dirty="0" err="1" smtClean="0">
                <a:latin typeface="Times New Roman" pitchFamily="18" charset="0"/>
                <a:cs typeface="Times New Roman" pitchFamily="18" charset="0"/>
              </a:rPr>
              <a:t>rộng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ngang</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21052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par>
                                <p:cTn id="8" presetID="21" presetClass="entr" presetSubtype="1"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wheel(1)">
                                      <p:cBhvr>
                                        <p:cTn id="10"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6200"/>
            <a:ext cx="4724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24400" y="5943600"/>
            <a:ext cx="41910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002060"/>
                </a:solidFill>
                <a:latin typeface="Times New Roman" pitchFamily="18" charset="0"/>
                <a:cs typeface="Times New Roman" pitchFamily="18" charset="0"/>
              </a:rPr>
              <a:t>Mập</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vai</a:t>
            </a:r>
            <a:r>
              <a:rPr lang="en-US" sz="3600" dirty="0" smtClean="0">
                <a:solidFill>
                  <a:srgbClr val="002060"/>
                </a:solidFill>
                <a:latin typeface="Times New Roman" pitchFamily="18" charset="0"/>
                <a:cs typeface="Times New Roman" pitchFamily="18" charset="0"/>
              </a:rPr>
              <a:t> to </a:t>
            </a:r>
            <a:endParaRPr lang="en-US" sz="3600" dirty="0">
              <a:solidFill>
                <a:srgbClr val="002060"/>
              </a:solidFill>
              <a:latin typeface="Times New Roman" pitchFamily="18" charset="0"/>
              <a:cs typeface="Times New Roman" pitchFamily="18" charset="0"/>
            </a:endParaRPr>
          </a:p>
        </p:txBody>
      </p:sp>
      <p:sp>
        <p:nvSpPr>
          <p:cNvPr id="4" name="Rectangle 3"/>
          <p:cNvSpPr/>
          <p:nvPr/>
        </p:nvSpPr>
        <p:spPr>
          <a:xfrm>
            <a:off x="228600" y="228600"/>
            <a:ext cx="39624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itchFamily="18" charset="0"/>
                <a:cs typeface="Times New Roman" pitchFamily="18" charset="0"/>
              </a:rPr>
              <a:t>Mặc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màu</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tối</a:t>
            </a:r>
            <a:r>
              <a:rPr lang="en-US" sz="2800" dirty="0" smtClean="0">
                <a:solidFill>
                  <a:srgbClr val="002060"/>
                </a:solidFill>
                <a:latin typeface="Times New Roman" pitchFamily="18" charset="0"/>
                <a:cs typeface="Times New Roman" pitchFamily="18" charset="0"/>
              </a:rPr>
              <a:t> , </a:t>
            </a:r>
            <a:r>
              <a:rPr lang="en-US" sz="2800" dirty="0" err="1" smtClean="0">
                <a:solidFill>
                  <a:srgbClr val="002060"/>
                </a:solidFill>
                <a:latin typeface="Times New Roman" pitchFamily="18" charset="0"/>
                <a:cs typeface="Times New Roman" pitchFamily="18" charset="0"/>
              </a:rPr>
              <a:t>hoa</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văn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nhỏ</a:t>
            </a:r>
            <a:r>
              <a:rPr lang="en-US" sz="2800" dirty="0" smtClean="0">
                <a:solidFill>
                  <a:srgbClr val="002060"/>
                </a:solidFill>
                <a:latin typeface="Times New Roman" pitchFamily="18" charset="0"/>
                <a:cs typeface="Times New Roman" pitchFamily="18" charset="0"/>
              </a:rPr>
              <a:t>, may </a:t>
            </a:r>
            <a:r>
              <a:rPr lang="en-US" sz="2800" dirty="0" err="1" smtClean="0">
                <a:solidFill>
                  <a:srgbClr val="002060"/>
                </a:solidFill>
                <a:latin typeface="Times New Roman" pitchFamily="18" charset="0"/>
                <a:cs typeface="Times New Roman" pitchFamily="18" charset="0"/>
              </a:rPr>
              <a:t>vừa</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vặn</a:t>
            </a:r>
            <a:r>
              <a:rPr lang="en-US" sz="2800" dirty="0" smtClean="0">
                <a:solidFill>
                  <a:srgbClr val="002060"/>
                </a:solidFill>
                <a:latin typeface="Times New Roman" pitchFamily="18" charset="0"/>
                <a:cs typeface="Times New Roman" pitchFamily="18" charset="0"/>
              </a:rPr>
              <a:t> , </a:t>
            </a:r>
            <a:r>
              <a:rPr lang="en-US" sz="2800" dirty="0" err="1" smtClean="0">
                <a:solidFill>
                  <a:srgbClr val="002060"/>
                </a:solidFill>
                <a:latin typeface="Times New Roman" pitchFamily="18" charset="0"/>
                <a:cs typeface="Times New Roman" pitchFamily="18" charset="0"/>
              </a:rPr>
              <a:t>áo</a:t>
            </a:r>
            <a:r>
              <a:rPr lang="en-US" sz="2800" dirty="0" smtClean="0">
                <a:solidFill>
                  <a:srgbClr val="002060"/>
                </a:solidFill>
                <a:latin typeface="Times New Roman" pitchFamily="18" charset="0"/>
                <a:cs typeface="Times New Roman" pitchFamily="18" charset="0"/>
              </a:rPr>
              <a:t> 7 </a:t>
            </a:r>
            <a:r>
              <a:rPr lang="en-US" sz="2800" dirty="0" err="1" smtClean="0">
                <a:solidFill>
                  <a:srgbClr val="002060"/>
                </a:solidFill>
                <a:latin typeface="Times New Roman" pitchFamily="18" charset="0"/>
                <a:cs typeface="Times New Roman" pitchFamily="18" charset="0"/>
              </a:rPr>
              <a:t>mảnh</a:t>
            </a:r>
            <a:r>
              <a:rPr lang="en-US" sz="2800" dirty="0" smtClean="0">
                <a:solidFill>
                  <a:srgbClr val="002060"/>
                </a:solidFill>
                <a:latin typeface="Times New Roman" pitchFamily="18" charset="0"/>
                <a:cs typeface="Times New Roman" pitchFamily="18" charset="0"/>
              </a:rPr>
              <a:t> </a:t>
            </a:r>
            <a:endParaRPr lang="en-US" sz="28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27062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5719"/>
          <a:stretch/>
        </p:blipFill>
        <p:spPr bwMode="auto">
          <a:xfrm>
            <a:off x="4114800" y="34413"/>
            <a:ext cx="5029200" cy="682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76200" y="76200"/>
            <a:ext cx="41910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Xác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vóc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kiểu</a:t>
            </a:r>
            <a:r>
              <a:rPr lang="en-US" sz="4000" dirty="0" smtClean="0">
                <a:latin typeface="Times New Roman" pitchFamily="18" charset="0"/>
                <a:cs typeface="Times New Roman" pitchFamily="18" charset="0"/>
              </a:rPr>
              <a:t> may </a:t>
            </a:r>
            <a:r>
              <a:rPr lang="en-US" sz="4000" dirty="0" err="1" smtClean="0">
                <a:latin typeface="Times New Roman" pitchFamily="18" charset="0"/>
                <a:cs typeface="Times New Roman" pitchFamily="18" charset="0"/>
              </a:rPr>
              <a:t>cho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phù</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hợp</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
        <p:nvSpPr>
          <p:cNvPr id="2" name="Rectangle 1"/>
          <p:cNvSpPr/>
          <p:nvPr/>
        </p:nvSpPr>
        <p:spPr>
          <a:xfrm>
            <a:off x="4648200" y="6248400"/>
            <a:ext cx="3886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atin typeface="Times New Roman" pitchFamily="18" charset="0"/>
                <a:cs typeface="Times New Roman" pitchFamily="18" charset="0"/>
              </a:rPr>
              <a:t>Vóc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đối</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5083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149" r="6335"/>
          <a:stretch/>
        </p:blipFill>
        <p:spPr bwMode="auto">
          <a:xfrm>
            <a:off x="4646356" y="12290"/>
            <a:ext cx="4460773" cy="6845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76200" y="76200"/>
            <a:ext cx="44196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Xác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vóc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kiểu</a:t>
            </a:r>
            <a:r>
              <a:rPr lang="en-US" sz="4000" dirty="0" smtClean="0">
                <a:latin typeface="Times New Roman" pitchFamily="18" charset="0"/>
                <a:cs typeface="Times New Roman" pitchFamily="18" charset="0"/>
              </a:rPr>
              <a:t> may </a:t>
            </a:r>
            <a:r>
              <a:rPr lang="en-US" sz="4000" dirty="0" err="1" smtClean="0">
                <a:latin typeface="Times New Roman" pitchFamily="18" charset="0"/>
                <a:cs typeface="Times New Roman" pitchFamily="18" charset="0"/>
              </a:rPr>
              <a:t>cho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phù</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hợp</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
        <p:nvSpPr>
          <p:cNvPr id="2" name="Rounded Rectangle 1"/>
          <p:cNvSpPr/>
          <p:nvPr/>
        </p:nvSpPr>
        <p:spPr>
          <a:xfrm>
            <a:off x="4648200" y="6248400"/>
            <a:ext cx="3429000" cy="609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imes New Roman" pitchFamily="18" charset="0"/>
                <a:cs typeface="Times New Roman" pitchFamily="18" charset="0"/>
              </a:rPr>
              <a:t>Vóc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dáng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nhỏ</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bé</a:t>
            </a:r>
            <a:endParaRPr lang="en-US" sz="3200" dirty="0">
              <a:solidFill>
                <a:srgbClr val="002060"/>
              </a:solidFill>
              <a:latin typeface="Times New Roman" pitchFamily="18" charset="0"/>
              <a:cs typeface="Times New Roman" pitchFamily="18" charset="0"/>
            </a:endParaRPr>
          </a:p>
        </p:txBody>
      </p:sp>
      <p:sp>
        <p:nvSpPr>
          <p:cNvPr id="4" name="Rectangle 3"/>
          <p:cNvSpPr/>
          <p:nvPr/>
        </p:nvSpPr>
        <p:spPr>
          <a:xfrm>
            <a:off x="533400" y="4191000"/>
            <a:ext cx="38100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2060"/>
                </a:solidFill>
                <a:latin typeface="Times New Roman" pitchFamily="18" charset="0"/>
                <a:cs typeface="Times New Roman" pitchFamily="18" charset="0"/>
              </a:rPr>
              <a:t>May </a:t>
            </a:r>
            <a:r>
              <a:rPr lang="en-US" sz="3600" dirty="0" err="1" smtClean="0">
                <a:solidFill>
                  <a:srgbClr val="002060"/>
                </a:solidFill>
                <a:latin typeface="Times New Roman" pitchFamily="18" charset="0"/>
                <a:cs typeface="Times New Roman" pitchFamily="18" charset="0"/>
              </a:rPr>
              <a:t>vải</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màu</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sáng</a:t>
            </a:r>
            <a:r>
              <a:rPr lang="en-US" sz="3600" dirty="0" smtClean="0">
                <a:solidFill>
                  <a:srgbClr val="002060"/>
                </a:solidFill>
                <a:latin typeface="Times New Roman" pitchFamily="18" charset="0"/>
                <a:cs typeface="Times New Roman" pitchFamily="18" charset="0"/>
              </a:rPr>
              <a:t>, may </a:t>
            </a:r>
            <a:r>
              <a:rPr lang="en-US" sz="3600" dirty="0" err="1" smtClean="0">
                <a:solidFill>
                  <a:srgbClr val="002060"/>
                </a:solidFill>
                <a:latin typeface="Times New Roman" pitchFamily="18" charset="0"/>
                <a:cs typeface="Times New Roman" pitchFamily="18" charset="0"/>
              </a:rPr>
              <a:t>kiểu</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vừa</a:t>
            </a:r>
            <a:r>
              <a:rPr lang="en-US" sz="3600" dirty="0" smtClean="0">
                <a:solidFill>
                  <a:srgbClr val="002060"/>
                </a:solidFill>
                <a:latin typeface="Times New Roman" pitchFamily="18" charset="0"/>
                <a:cs typeface="Times New Roman" pitchFamily="18" charset="0"/>
              </a:rPr>
              <a:t> </a:t>
            </a:r>
            <a:r>
              <a:rPr lang="en-US" sz="3600" dirty="0" err="1" smtClean="0">
                <a:solidFill>
                  <a:srgbClr val="002060"/>
                </a:solidFill>
                <a:latin typeface="Times New Roman" pitchFamily="18" charset="0"/>
                <a:cs typeface="Times New Roman" pitchFamily="18" charset="0"/>
              </a:rPr>
              <a:t>vặn</a:t>
            </a:r>
            <a:r>
              <a:rPr lang="en-US" sz="3600" dirty="0" smtClean="0">
                <a:solidFill>
                  <a:srgbClr val="002060"/>
                </a:solidFill>
                <a:latin typeface="Times New Roman" pitchFamily="18" charset="0"/>
                <a:cs typeface="Times New Roman" pitchFamily="18" charset="0"/>
              </a:rPr>
              <a:t>  </a:t>
            </a:r>
            <a:endParaRPr lang="en-US" sz="36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5626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heel(1)">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542" y="29497"/>
            <a:ext cx="5373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76200" y="76200"/>
            <a:ext cx="41910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Xác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vóc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kiểu</a:t>
            </a:r>
            <a:r>
              <a:rPr lang="en-US" sz="4000" dirty="0" smtClean="0">
                <a:latin typeface="Times New Roman" pitchFamily="18" charset="0"/>
                <a:cs typeface="Times New Roman" pitchFamily="18" charset="0"/>
              </a:rPr>
              <a:t> may </a:t>
            </a:r>
            <a:r>
              <a:rPr lang="en-US" sz="4000" dirty="0" err="1" smtClean="0">
                <a:latin typeface="Times New Roman" pitchFamily="18" charset="0"/>
                <a:cs typeface="Times New Roman" pitchFamily="18" charset="0"/>
              </a:rPr>
              <a:t>cho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phù</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hợp</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
        <p:nvSpPr>
          <p:cNvPr id="2" name="TextBox 1"/>
          <p:cNvSpPr txBox="1"/>
          <p:nvPr/>
        </p:nvSpPr>
        <p:spPr>
          <a:xfrm>
            <a:off x="5875901" y="6172200"/>
            <a:ext cx="3191899"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Vóc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gầy</a:t>
            </a:r>
            <a:endParaRPr lang="en-US" sz="2800" dirty="0">
              <a:latin typeface="Times New Roman" pitchFamily="18" charset="0"/>
              <a:cs typeface="Times New Roman" pitchFamily="18" charset="0"/>
            </a:endParaRPr>
          </a:p>
        </p:txBody>
      </p:sp>
      <p:sp>
        <p:nvSpPr>
          <p:cNvPr id="4" name="TextBox 3"/>
          <p:cNvSpPr txBox="1"/>
          <p:nvPr/>
        </p:nvSpPr>
        <p:spPr>
          <a:xfrm>
            <a:off x="76200" y="4191000"/>
            <a:ext cx="3692341" cy="1077218"/>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Lựa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chọn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màu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sáng</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kiểu</a:t>
            </a:r>
            <a:r>
              <a:rPr lang="en-US" sz="3200" dirty="0" smtClean="0">
                <a:latin typeface="Times New Roman" pitchFamily="18" charset="0"/>
                <a:cs typeface="Times New Roman" pitchFamily="18" charset="0"/>
              </a:rPr>
              <a:t> may </a:t>
            </a:r>
            <a:r>
              <a:rPr lang="en-US" sz="3200" dirty="0" err="1" smtClean="0">
                <a:latin typeface="Times New Roman" pitchFamily="18" charset="0"/>
                <a:cs typeface="Times New Roman" pitchFamily="18" charset="0"/>
              </a:rPr>
              <a:t>rộng</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73862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4267200" y="228600"/>
            <a:ext cx="4800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76200" y="76200"/>
            <a:ext cx="41910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Xác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vóc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kiểu</a:t>
            </a:r>
            <a:r>
              <a:rPr lang="en-US" sz="4000" dirty="0" smtClean="0">
                <a:latin typeface="Times New Roman" pitchFamily="18" charset="0"/>
                <a:cs typeface="Times New Roman" pitchFamily="18" charset="0"/>
              </a:rPr>
              <a:t> may </a:t>
            </a:r>
            <a:r>
              <a:rPr lang="en-US" sz="4000" dirty="0" err="1" smtClean="0">
                <a:latin typeface="Times New Roman" pitchFamily="18" charset="0"/>
                <a:cs typeface="Times New Roman" pitchFamily="18" charset="0"/>
              </a:rPr>
              <a:t>cho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phù</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hợp</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
        <p:nvSpPr>
          <p:cNvPr id="2" name="TextBox 1"/>
          <p:cNvSpPr txBox="1"/>
          <p:nvPr/>
        </p:nvSpPr>
        <p:spPr>
          <a:xfrm>
            <a:off x="5334000" y="6324600"/>
            <a:ext cx="2940228" cy="584775"/>
          </a:xfrm>
          <a:prstGeom prst="rect">
            <a:avLst/>
          </a:prstGeom>
          <a:noFill/>
        </p:spPr>
        <p:txBody>
          <a:bodyPr wrap="none" rtlCol="0">
            <a:spAutoFit/>
          </a:bodyPr>
          <a:lstStyle/>
          <a:p>
            <a:r>
              <a:rPr lang="en-US" sz="3200" dirty="0" err="1" smtClean="0">
                <a:solidFill>
                  <a:srgbClr val="002060"/>
                </a:solidFill>
              </a:rPr>
              <a:t>Vóc</a:t>
            </a:r>
            <a:r>
              <a:rPr lang="en-US" sz="3200" dirty="0" smtClean="0">
                <a:solidFill>
                  <a:srgbClr val="002060"/>
                </a:solidFill>
              </a:rPr>
              <a:t> </a:t>
            </a:r>
            <a:r>
              <a:rPr lang="en-US" sz="3200" dirty="0" err="1" smtClean="0">
                <a:solidFill>
                  <a:srgbClr val="002060"/>
                </a:solidFill>
              </a:rPr>
              <a:t>dáng</a:t>
            </a:r>
            <a:r>
              <a:rPr lang="en-US" sz="3200" dirty="0" smtClean="0">
                <a:solidFill>
                  <a:srgbClr val="002060"/>
                </a:solidFill>
              </a:rPr>
              <a:t> </a:t>
            </a:r>
            <a:r>
              <a:rPr lang="en-US" sz="3200" dirty="0" err="1" smtClean="0">
                <a:solidFill>
                  <a:srgbClr val="002060"/>
                </a:solidFill>
              </a:rPr>
              <a:t>mập</a:t>
            </a:r>
            <a:r>
              <a:rPr lang="en-US" sz="3200" dirty="0" smtClean="0">
                <a:solidFill>
                  <a:srgbClr val="002060"/>
                </a:solidFill>
              </a:rPr>
              <a:t> </a:t>
            </a:r>
            <a:endParaRPr lang="en-US" sz="3200" dirty="0">
              <a:solidFill>
                <a:srgbClr val="002060"/>
              </a:solidFill>
            </a:endParaRPr>
          </a:p>
        </p:txBody>
      </p:sp>
      <p:sp>
        <p:nvSpPr>
          <p:cNvPr id="4" name="TextBox 3"/>
          <p:cNvSpPr txBox="1"/>
          <p:nvPr/>
        </p:nvSpPr>
        <p:spPr>
          <a:xfrm>
            <a:off x="228600" y="3962400"/>
            <a:ext cx="3733800" cy="2308324"/>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Lựa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vải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màu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nhỏ</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kiểu</a:t>
            </a:r>
            <a:r>
              <a:rPr lang="en-US" sz="3600" dirty="0" smtClean="0">
                <a:latin typeface="Times New Roman" pitchFamily="18" charset="0"/>
                <a:cs typeface="Times New Roman" pitchFamily="18" charset="0"/>
              </a:rPr>
              <a:t> may </a:t>
            </a:r>
            <a:r>
              <a:rPr lang="en-US" sz="3600" dirty="0" err="1" smtClean="0">
                <a:latin typeface="Times New Roman" pitchFamily="18" charset="0"/>
                <a:cs typeface="Times New Roman" pitchFamily="18" charset="0"/>
              </a:rPr>
              <a:t>vừa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vặn</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95286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505200"/>
            <a:ext cx="9144000" cy="335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099" name="Rectangle 6"/>
          <p:cNvSpPr>
            <a:spLocks noChangeArrowheads="1"/>
          </p:cNvSpPr>
          <p:nvPr/>
        </p:nvSpPr>
        <p:spPr bwMode="auto">
          <a:xfrm>
            <a:off x="0" y="-323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vi-VN" sz="3600">
              <a:latin typeface=".VnAristote" panose="020B7200000000000000" pitchFamily="34" charset="0"/>
            </a:endParaRPr>
          </a:p>
        </p:txBody>
      </p:sp>
      <p:sp>
        <p:nvSpPr>
          <p:cNvPr id="5126" name="Rectangle 8"/>
          <p:cNvSpPr>
            <a:spLocks noChangeArrowheads="1"/>
          </p:cNvSpPr>
          <p:nvPr/>
        </p:nvSpPr>
        <p:spPr bwMode="auto">
          <a:xfrm>
            <a:off x="1371600" y="563563"/>
            <a:ext cx="6324600"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vi-VN" dirty="0" smtClean="0">
                <a:solidFill>
                  <a:schemeClr val="accent2"/>
                </a:solidFill>
              </a:rPr>
              <a:t>           </a:t>
            </a:r>
            <a:r>
              <a:rPr lang="en-US" altLang="vi-VN" sz="3200" b="1" dirty="0" smtClean="0">
                <a:solidFill>
                  <a:srgbClr val="FF912B"/>
                </a:solidFill>
                <a:latin typeface="#9Slide05 Garris" pitchFamily="2" charset="0"/>
                <a:ea typeface="+mj-ea"/>
                <a:cs typeface="+mj-cs"/>
              </a:rPr>
              <a:t>MỤC TIÊU BÀI HỌC</a:t>
            </a:r>
            <a:endParaRPr lang="en-US" altLang="vi-VN" sz="3200" b="1" dirty="0">
              <a:solidFill>
                <a:srgbClr val="FF912B"/>
              </a:solidFill>
              <a:latin typeface="#9Slide05 Garris" pitchFamily="2" charset="0"/>
              <a:ea typeface="+mj-ea"/>
              <a:cs typeface="+mj-cs"/>
            </a:endParaRPr>
          </a:p>
        </p:txBody>
      </p:sp>
      <p:sp>
        <p:nvSpPr>
          <p:cNvPr id="11" name="Text Box 11"/>
          <p:cNvSpPr txBox="1">
            <a:spLocks noChangeArrowheads="1"/>
          </p:cNvSpPr>
          <p:nvPr/>
        </p:nvSpPr>
        <p:spPr bwMode="auto">
          <a:xfrm>
            <a:off x="457200" y="1290638"/>
            <a:ext cx="8153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vi-VN" sz="2800" dirty="0" smtClean="0">
                <a:solidFill>
                  <a:srgbClr val="0000FF"/>
                </a:solidFill>
                <a:latin typeface=".VnTime" panose="020B7200000000000000" pitchFamily="34" charset="0"/>
              </a:rPr>
              <a:t>-</a:t>
            </a:r>
            <a:r>
              <a:rPr lang="en-US" sz="2800" dirty="0" err="1" smtClean="0">
                <a:solidFill>
                  <a:schemeClr val="hlink"/>
                </a:solidFill>
              </a:rPr>
              <a:t>Lựa</a:t>
            </a:r>
            <a:r>
              <a:rPr lang="en-US" sz="2800" dirty="0" smtClean="0">
                <a:solidFill>
                  <a:schemeClr val="hlink"/>
                </a:solidFill>
              </a:rPr>
              <a:t> </a:t>
            </a:r>
            <a:r>
              <a:rPr lang="en-US" sz="2800" dirty="0" err="1">
                <a:solidFill>
                  <a:schemeClr val="hlink"/>
                </a:solidFill>
              </a:rPr>
              <a:t>chọn</a:t>
            </a:r>
            <a:r>
              <a:rPr lang="en-US" sz="2800" dirty="0">
                <a:solidFill>
                  <a:schemeClr val="hlink"/>
                </a:solidFill>
              </a:rPr>
              <a:t> </a:t>
            </a:r>
            <a:r>
              <a:rPr lang="en-US" sz="2800" dirty="0" err="1">
                <a:solidFill>
                  <a:schemeClr val="hlink"/>
                </a:solidFill>
              </a:rPr>
              <a:t>được</a:t>
            </a:r>
            <a:r>
              <a:rPr lang="en-US" sz="2800" dirty="0">
                <a:solidFill>
                  <a:schemeClr val="hlink"/>
                </a:solidFill>
              </a:rPr>
              <a:t> </a:t>
            </a:r>
            <a:r>
              <a:rPr lang="en-US" sz="2800" dirty="0" err="1">
                <a:solidFill>
                  <a:schemeClr val="hlink"/>
                </a:solidFill>
              </a:rPr>
              <a:t>trang</a:t>
            </a:r>
            <a:r>
              <a:rPr lang="en-US" sz="2800" dirty="0">
                <a:solidFill>
                  <a:schemeClr val="hlink"/>
                </a:solidFill>
              </a:rPr>
              <a:t> </a:t>
            </a:r>
            <a:r>
              <a:rPr lang="en-US" sz="2800" dirty="0" err="1">
                <a:solidFill>
                  <a:schemeClr val="hlink"/>
                </a:solidFill>
              </a:rPr>
              <a:t>phục</a:t>
            </a:r>
            <a:r>
              <a:rPr lang="en-US" sz="2800" dirty="0">
                <a:solidFill>
                  <a:schemeClr val="hlink"/>
                </a:solidFill>
              </a:rPr>
              <a:t> </a:t>
            </a:r>
            <a:r>
              <a:rPr lang="en-US" sz="2800" dirty="0" err="1" smtClean="0">
                <a:solidFill>
                  <a:schemeClr val="hlink"/>
                </a:solidFill>
              </a:rPr>
              <a:t>phù</a:t>
            </a:r>
            <a:r>
              <a:rPr lang="en-US" sz="2800" dirty="0" smtClean="0">
                <a:solidFill>
                  <a:schemeClr val="hlink"/>
                </a:solidFill>
              </a:rPr>
              <a:t> </a:t>
            </a:r>
            <a:r>
              <a:rPr lang="en-US" sz="2800" dirty="0" err="1" smtClean="0">
                <a:solidFill>
                  <a:schemeClr val="hlink"/>
                </a:solidFill>
              </a:rPr>
              <a:t>hợp</a:t>
            </a:r>
            <a:r>
              <a:rPr lang="en-US" sz="2800" dirty="0" smtClean="0">
                <a:solidFill>
                  <a:schemeClr val="hlink"/>
                </a:solidFill>
              </a:rPr>
              <a:t> </a:t>
            </a:r>
            <a:r>
              <a:rPr lang="en-US" sz="2800" dirty="0" err="1" smtClean="0">
                <a:solidFill>
                  <a:schemeClr val="hlink"/>
                </a:solidFill>
              </a:rPr>
              <a:t>với</a:t>
            </a:r>
            <a:r>
              <a:rPr lang="en-US" sz="2800" dirty="0" smtClean="0">
                <a:solidFill>
                  <a:schemeClr val="hlink"/>
                </a:solidFill>
              </a:rPr>
              <a:t> </a:t>
            </a:r>
            <a:r>
              <a:rPr lang="en-US" sz="2800" dirty="0" err="1" smtClean="0">
                <a:solidFill>
                  <a:schemeClr val="hlink"/>
                </a:solidFill>
              </a:rPr>
              <a:t>đặc</a:t>
            </a:r>
            <a:r>
              <a:rPr lang="en-US" sz="2800" dirty="0" smtClean="0">
                <a:solidFill>
                  <a:schemeClr val="hlink"/>
                </a:solidFill>
              </a:rPr>
              <a:t> </a:t>
            </a:r>
            <a:r>
              <a:rPr lang="en-US" sz="2800" dirty="0" err="1">
                <a:solidFill>
                  <a:schemeClr val="hlink"/>
                </a:solidFill>
              </a:rPr>
              <a:t>điểm</a:t>
            </a:r>
            <a:r>
              <a:rPr lang="en-US" sz="2800" dirty="0">
                <a:solidFill>
                  <a:schemeClr val="hlink"/>
                </a:solidFill>
              </a:rPr>
              <a:t> </a:t>
            </a:r>
            <a:r>
              <a:rPr lang="en-US" sz="2800" dirty="0" err="1">
                <a:solidFill>
                  <a:schemeClr val="hlink"/>
                </a:solidFill>
              </a:rPr>
              <a:t>và</a:t>
            </a:r>
            <a:r>
              <a:rPr lang="en-US" sz="2800" dirty="0">
                <a:solidFill>
                  <a:schemeClr val="hlink"/>
                </a:solidFill>
              </a:rPr>
              <a:t> </a:t>
            </a:r>
            <a:r>
              <a:rPr lang="en-US" sz="2800" dirty="0" err="1">
                <a:solidFill>
                  <a:schemeClr val="hlink"/>
                </a:solidFill>
              </a:rPr>
              <a:t>sở</a:t>
            </a:r>
            <a:r>
              <a:rPr lang="en-US" sz="2800" dirty="0">
                <a:solidFill>
                  <a:schemeClr val="hlink"/>
                </a:solidFill>
              </a:rPr>
              <a:t> </a:t>
            </a:r>
            <a:r>
              <a:rPr lang="en-US" sz="2800" dirty="0" err="1">
                <a:solidFill>
                  <a:schemeClr val="hlink"/>
                </a:solidFill>
              </a:rPr>
              <a:t>thích</a:t>
            </a:r>
            <a:r>
              <a:rPr lang="en-US" sz="2800" dirty="0">
                <a:solidFill>
                  <a:schemeClr val="hlink"/>
                </a:solidFill>
              </a:rPr>
              <a:t> </a:t>
            </a:r>
            <a:r>
              <a:rPr lang="en-US" sz="2800" dirty="0" err="1">
                <a:solidFill>
                  <a:schemeClr val="hlink"/>
                </a:solidFill>
              </a:rPr>
              <a:t>của</a:t>
            </a:r>
            <a:r>
              <a:rPr lang="en-US" sz="2800" dirty="0">
                <a:solidFill>
                  <a:schemeClr val="hlink"/>
                </a:solidFill>
              </a:rPr>
              <a:t> </a:t>
            </a:r>
            <a:r>
              <a:rPr lang="en-US" sz="2800" dirty="0" err="1">
                <a:solidFill>
                  <a:schemeClr val="hlink"/>
                </a:solidFill>
              </a:rPr>
              <a:t>bản</a:t>
            </a:r>
            <a:r>
              <a:rPr lang="en-US" sz="2800" dirty="0">
                <a:solidFill>
                  <a:schemeClr val="hlink"/>
                </a:solidFill>
              </a:rPr>
              <a:t> </a:t>
            </a:r>
            <a:r>
              <a:rPr lang="en-US" sz="2800" dirty="0" err="1">
                <a:solidFill>
                  <a:schemeClr val="hlink"/>
                </a:solidFill>
              </a:rPr>
              <a:t>thân</a:t>
            </a:r>
            <a:r>
              <a:rPr lang="en-US" sz="2800" dirty="0">
                <a:solidFill>
                  <a:schemeClr val="hlink"/>
                </a:solidFill>
              </a:rPr>
              <a:t> </a:t>
            </a:r>
            <a:r>
              <a:rPr lang="en-US" sz="2800" dirty="0" smtClean="0">
                <a:solidFill>
                  <a:schemeClr val="hlink"/>
                </a:solidFill>
              </a:rPr>
              <a:t>,</a:t>
            </a:r>
            <a:r>
              <a:rPr lang="en-US" sz="2800" dirty="0" err="1" smtClean="0">
                <a:solidFill>
                  <a:schemeClr val="hlink"/>
                </a:solidFill>
              </a:rPr>
              <a:t>tính</a:t>
            </a:r>
            <a:r>
              <a:rPr lang="en-US" sz="2800" dirty="0" smtClean="0">
                <a:solidFill>
                  <a:schemeClr val="hlink"/>
                </a:solidFill>
              </a:rPr>
              <a:t> </a:t>
            </a:r>
            <a:r>
              <a:rPr lang="en-US" sz="2800" dirty="0" err="1">
                <a:solidFill>
                  <a:schemeClr val="hlink"/>
                </a:solidFill>
              </a:rPr>
              <a:t>chất</a:t>
            </a:r>
            <a:r>
              <a:rPr lang="en-US" sz="2800" dirty="0">
                <a:solidFill>
                  <a:schemeClr val="hlink"/>
                </a:solidFill>
              </a:rPr>
              <a:t> </a:t>
            </a:r>
            <a:r>
              <a:rPr lang="en-US" sz="2800" dirty="0" err="1">
                <a:solidFill>
                  <a:schemeClr val="hlink"/>
                </a:solidFill>
              </a:rPr>
              <a:t>công</a:t>
            </a:r>
            <a:r>
              <a:rPr lang="en-US" sz="2800" dirty="0">
                <a:solidFill>
                  <a:schemeClr val="hlink"/>
                </a:solidFill>
              </a:rPr>
              <a:t> </a:t>
            </a:r>
            <a:r>
              <a:rPr lang="en-US" sz="2800" dirty="0" err="1">
                <a:solidFill>
                  <a:schemeClr val="hlink"/>
                </a:solidFill>
              </a:rPr>
              <a:t>việc</a:t>
            </a:r>
            <a:r>
              <a:rPr lang="en-US" sz="2800" dirty="0">
                <a:solidFill>
                  <a:schemeClr val="hlink"/>
                </a:solidFill>
              </a:rPr>
              <a:t> </a:t>
            </a:r>
            <a:r>
              <a:rPr lang="en-US" sz="2800" dirty="0" err="1">
                <a:solidFill>
                  <a:schemeClr val="hlink"/>
                </a:solidFill>
              </a:rPr>
              <a:t>và</a:t>
            </a:r>
            <a:r>
              <a:rPr lang="en-US" sz="2800" dirty="0">
                <a:solidFill>
                  <a:schemeClr val="hlink"/>
                </a:solidFill>
              </a:rPr>
              <a:t> </a:t>
            </a:r>
            <a:r>
              <a:rPr lang="en-US" sz="2800" dirty="0" err="1">
                <a:solidFill>
                  <a:schemeClr val="hlink"/>
                </a:solidFill>
              </a:rPr>
              <a:t>điều</a:t>
            </a:r>
            <a:r>
              <a:rPr lang="en-US" sz="2800" dirty="0">
                <a:solidFill>
                  <a:schemeClr val="hlink"/>
                </a:solidFill>
              </a:rPr>
              <a:t> </a:t>
            </a:r>
            <a:r>
              <a:rPr lang="en-US" sz="2800" dirty="0" err="1">
                <a:solidFill>
                  <a:schemeClr val="hlink"/>
                </a:solidFill>
              </a:rPr>
              <a:t>kiện</a:t>
            </a:r>
            <a:r>
              <a:rPr lang="en-US" sz="2800" dirty="0">
                <a:solidFill>
                  <a:schemeClr val="hlink"/>
                </a:solidFill>
              </a:rPr>
              <a:t> </a:t>
            </a:r>
            <a:r>
              <a:rPr lang="en-US" sz="2800" dirty="0" err="1">
                <a:solidFill>
                  <a:schemeClr val="hlink"/>
                </a:solidFill>
              </a:rPr>
              <a:t>tài</a:t>
            </a:r>
            <a:r>
              <a:rPr lang="en-US" sz="2800" dirty="0">
                <a:solidFill>
                  <a:schemeClr val="hlink"/>
                </a:solidFill>
              </a:rPr>
              <a:t> </a:t>
            </a:r>
            <a:r>
              <a:rPr lang="en-US" sz="2800" dirty="0" err="1">
                <a:solidFill>
                  <a:schemeClr val="hlink"/>
                </a:solidFill>
              </a:rPr>
              <a:t>chính</a:t>
            </a:r>
            <a:r>
              <a:rPr lang="en-US" sz="2800" dirty="0">
                <a:solidFill>
                  <a:schemeClr val="hlink"/>
                </a:solidFill>
              </a:rPr>
              <a:t> </a:t>
            </a:r>
            <a:r>
              <a:rPr lang="en-US" sz="2800" dirty="0" err="1">
                <a:solidFill>
                  <a:schemeClr val="hlink"/>
                </a:solidFill>
              </a:rPr>
              <a:t>của</a:t>
            </a:r>
            <a:r>
              <a:rPr lang="en-US" sz="2800" dirty="0">
                <a:solidFill>
                  <a:schemeClr val="hlink"/>
                </a:solidFill>
              </a:rPr>
              <a:t> </a:t>
            </a:r>
            <a:r>
              <a:rPr lang="en-US" sz="2800" dirty="0" err="1">
                <a:solidFill>
                  <a:schemeClr val="hlink"/>
                </a:solidFill>
              </a:rPr>
              <a:t>gia</a:t>
            </a:r>
            <a:r>
              <a:rPr lang="en-US" sz="2800" dirty="0">
                <a:solidFill>
                  <a:schemeClr val="hlink"/>
                </a:solidFill>
              </a:rPr>
              <a:t> </a:t>
            </a:r>
            <a:r>
              <a:rPr lang="en-US" sz="2800" dirty="0" err="1">
                <a:solidFill>
                  <a:schemeClr val="hlink"/>
                </a:solidFill>
              </a:rPr>
              <a:t>đình</a:t>
            </a:r>
            <a:endParaRPr lang="en-US" altLang="vi-VN" sz="2800" dirty="0">
              <a:solidFill>
                <a:schemeClr val="hlink"/>
              </a:solidFill>
            </a:endParaRPr>
          </a:p>
        </p:txBody>
      </p:sp>
      <p:sp>
        <p:nvSpPr>
          <p:cNvPr id="12" name="Text Box 11"/>
          <p:cNvSpPr txBox="1">
            <a:spLocks noChangeArrowheads="1"/>
          </p:cNvSpPr>
          <p:nvPr/>
        </p:nvSpPr>
        <p:spPr bwMode="auto">
          <a:xfrm>
            <a:off x="495300" y="2613363"/>
            <a:ext cx="8153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vi-VN" sz="2800" dirty="0" smtClean="0">
                <a:solidFill>
                  <a:schemeClr val="hlink"/>
                </a:solidFill>
              </a:rPr>
              <a:t>-</a:t>
            </a:r>
            <a:r>
              <a:rPr lang="en-US" altLang="vi-VN" sz="2800" dirty="0" err="1" smtClean="0">
                <a:solidFill>
                  <a:schemeClr val="hlink"/>
                </a:solidFill>
              </a:rPr>
              <a:t>S</a:t>
            </a:r>
            <a:r>
              <a:rPr lang="en-US" sz="2800" dirty="0" err="1" smtClean="0">
                <a:solidFill>
                  <a:schemeClr val="hlink"/>
                </a:solidFill>
              </a:rPr>
              <a:t>ử</a:t>
            </a:r>
            <a:r>
              <a:rPr lang="en-US" sz="2800" dirty="0" smtClean="0">
                <a:solidFill>
                  <a:schemeClr val="hlink"/>
                </a:solidFill>
              </a:rPr>
              <a:t> </a:t>
            </a:r>
            <a:r>
              <a:rPr lang="en-US" sz="2800" dirty="0" err="1">
                <a:solidFill>
                  <a:schemeClr val="hlink"/>
                </a:solidFill>
              </a:rPr>
              <a:t>dụng</a:t>
            </a:r>
            <a:r>
              <a:rPr lang="en-US" sz="2800" dirty="0">
                <a:solidFill>
                  <a:schemeClr val="hlink"/>
                </a:solidFill>
              </a:rPr>
              <a:t> </a:t>
            </a:r>
            <a:r>
              <a:rPr lang="en-US" sz="2800" dirty="0" err="1">
                <a:solidFill>
                  <a:schemeClr val="hlink"/>
                </a:solidFill>
              </a:rPr>
              <a:t>và</a:t>
            </a:r>
            <a:r>
              <a:rPr lang="en-US" sz="2800" dirty="0">
                <a:solidFill>
                  <a:schemeClr val="hlink"/>
                </a:solidFill>
              </a:rPr>
              <a:t> </a:t>
            </a:r>
            <a:r>
              <a:rPr lang="en-US" sz="2800" dirty="0" err="1">
                <a:solidFill>
                  <a:schemeClr val="hlink"/>
                </a:solidFill>
              </a:rPr>
              <a:t>bảo</a:t>
            </a:r>
            <a:r>
              <a:rPr lang="en-US" sz="2800" dirty="0">
                <a:solidFill>
                  <a:schemeClr val="hlink"/>
                </a:solidFill>
              </a:rPr>
              <a:t> </a:t>
            </a:r>
            <a:r>
              <a:rPr lang="en-US" sz="2800" dirty="0" err="1">
                <a:solidFill>
                  <a:schemeClr val="hlink"/>
                </a:solidFill>
              </a:rPr>
              <a:t>quản</a:t>
            </a:r>
            <a:r>
              <a:rPr lang="en-US" sz="2800" dirty="0">
                <a:solidFill>
                  <a:schemeClr val="hlink"/>
                </a:solidFill>
              </a:rPr>
              <a:t> </a:t>
            </a:r>
            <a:r>
              <a:rPr lang="en-US" sz="2800" dirty="0" err="1">
                <a:solidFill>
                  <a:schemeClr val="hlink"/>
                </a:solidFill>
              </a:rPr>
              <a:t>được</a:t>
            </a:r>
            <a:r>
              <a:rPr lang="en-US" sz="2800" dirty="0">
                <a:solidFill>
                  <a:schemeClr val="hlink"/>
                </a:solidFill>
              </a:rPr>
              <a:t> </a:t>
            </a:r>
            <a:r>
              <a:rPr lang="en-US" sz="2800" dirty="0" err="1">
                <a:solidFill>
                  <a:schemeClr val="hlink"/>
                </a:solidFill>
              </a:rPr>
              <a:t>một</a:t>
            </a:r>
            <a:r>
              <a:rPr lang="en-US" sz="2800" dirty="0">
                <a:solidFill>
                  <a:schemeClr val="hlink"/>
                </a:solidFill>
              </a:rPr>
              <a:t> </a:t>
            </a:r>
            <a:r>
              <a:rPr lang="en-US" sz="2800" dirty="0" err="1">
                <a:solidFill>
                  <a:schemeClr val="hlink"/>
                </a:solidFill>
              </a:rPr>
              <a:t>số</a:t>
            </a:r>
            <a:r>
              <a:rPr lang="en-US" sz="2800" dirty="0">
                <a:solidFill>
                  <a:schemeClr val="hlink"/>
                </a:solidFill>
              </a:rPr>
              <a:t> </a:t>
            </a:r>
            <a:r>
              <a:rPr lang="en-US" sz="2800" dirty="0" err="1" smtClean="0">
                <a:solidFill>
                  <a:schemeClr val="hlink"/>
                </a:solidFill>
              </a:rPr>
              <a:t>loại</a:t>
            </a:r>
            <a:r>
              <a:rPr lang="en-US" sz="2800" dirty="0" smtClean="0">
                <a:solidFill>
                  <a:schemeClr val="hlink"/>
                </a:solidFill>
              </a:rPr>
              <a:t> </a:t>
            </a:r>
            <a:r>
              <a:rPr lang="en-US" sz="2800" dirty="0" err="1">
                <a:solidFill>
                  <a:schemeClr val="hlink"/>
                </a:solidFill>
              </a:rPr>
              <a:t>hình</a:t>
            </a:r>
            <a:r>
              <a:rPr lang="en-US" sz="2800" dirty="0">
                <a:solidFill>
                  <a:schemeClr val="hlink"/>
                </a:solidFill>
              </a:rPr>
              <a:t> </a:t>
            </a:r>
            <a:r>
              <a:rPr lang="en-US" sz="2800" dirty="0" err="1">
                <a:solidFill>
                  <a:schemeClr val="hlink"/>
                </a:solidFill>
              </a:rPr>
              <a:t>trang</a:t>
            </a:r>
            <a:r>
              <a:rPr lang="en-US" sz="2800" dirty="0">
                <a:solidFill>
                  <a:schemeClr val="hlink"/>
                </a:solidFill>
              </a:rPr>
              <a:t> </a:t>
            </a:r>
            <a:r>
              <a:rPr lang="en-US" sz="2800" dirty="0" err="1">
                <a:solidFill>
                  <a:schemeClr val="hlink"/>
                </a:solidFill>
              </a:rPr>
              <a:t>phục</a:t>
            </a:r>
            <a:r>
              <a:rPr lang="en-US" sz="2800" dirty="0">
                <a:solidFill>
                  <a:schemeClr val="hlink"/>
                </a:solidFill>
              </a:rPr>
              <a:t> </a:t>
            </a:r>
            <a:r>
              <a:rPr lang="en-US" sz="2800" dirty="0" err="1">
                <a:solidFill>
                  <a:schemeClr val="hlink"/>
                </a:solidFill>
              </a:rPr>
              <a:t>thông</a:t>
            </a:r>
            <a:r>
              <a:rPr lang="en-US" sz="2800" dirty="0">
                <a:solidFill>
                  <a:schemeClr val="hlink"/>
                </a:solidFill>
              </a:rPr>
              <a:t> </a:t>
            </a:r>
            <a:r>
              <a:rPr lang="en-US" sz="2800" dirty="0" err="1">
                <a:solidFill>
                  <a:schemeClr val="hlink"/>
                </a:solidFill>
              </a:rPr>
              <a:t>dụng</a:t>
            </a:r>
            <a:endParaRPr lang="en-US" altLang="vi-VN" sz="2800" dirty="0">
              <a:solidFill>
                <a:schemeClr val="hlink"/>
              </a:solidFill>
            </a:endParaRPr>
          </a:p>
        </p:txBody>
      </p:sp>
    </p:spTree>
    <p:extLst>
      <p:ext uri="{BB962C8B-B14F-4D97-AF65-F5344CB8AC3E}">
        <p14:creationId xmlns:p14="http://schemas.microsoft.com/office/powerpoint/2010/main" val="3298768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1750" fill="hold"/>
                                        <p:tgtEl>
                                          <p:spTgt spid="5126"/>
                                        </p:tgtEl>
                                        <p:attrNameLst>
                                          <p:attrName>ppt_x</p:attrName>
                                        </p:attrNameLst>
                                      </p:cBhvr>
                                      <p:tavLst>
                                        <p:tav tm="0">
                                          <p:val>
                                            <p:strVal val="0-#ppt_w/2"/>
                                          </p:val>
                                        </p:tav>
                                        <p:tav tm="100000">
                                          <p:val>
                                            <p:strVal val="#ppt_x"/>
                                          </p:val>
                                        </p:tav>
                                      </p:tavLst>
                                    </p:anim>
                                    <p:anim calcmode="lin" valueType="num">
                                      <p:cBhvr additive="base">
                                        <p:cTn id="8" dur="175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3"/>
          <p:cNvGrpSpPr>
            <a:grpSpLocks/>
          </p:cNvGrpSpPr>
          <p:nvPr/>
        </p:nvGrpSpPr>
        <p:grpSpPr bwMode="auto">
          <a:xfrm>
            <a:off x="179388" y="2062162"/>
            <a:ext cx="8763000" cy="3924300"/>
            <a:chOff x="960" y="880"/>
            <a:chExt cx="3840" cy="2560"/>
          </a:xfrm>
        </p:grpSpPr>
        <p:sp>
          <p:nvSpPr>
            <p:cNvPr id="4" name="Rectangle 31"/>
            <p:cNvSpPr>
              <a:spLocks noChangeArrowheads="1"/>
            </p:cNvSpPr>
            <p:nvPr/>
          </p:nvSpPr>
          <p:spPr bwMode="auto">
            <a:xfrm>
              <a:off x="3520" y="2587"/>
              <a:ext cx="1280" cy="8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Font typeface="Wingdings" pitchFamily="2" charset="2"/>
                <a:buNone/>
              </a:pPr>
              <a:endParaRPr lang="en-US" sz="2800" b="1">
                <a:solidFill>
                  <a:schemeClr val="accent1"/>
                </a:solidFill>
                <a:effectLst/>
              </a:endParaRPr>
            </a:p>
          </p:txBody>
        </p:sp>
        <p:sp>
          <p:nvSpPr>
            <p:cNvPr id="5" name="Rectangle 30"/>
            <p:cNvSpPr>
              <a:spLocks noChangeArrowheads="1"/>
            </p:cNvSpPr>
            <p:nvPr/>
          </p:nvSpPr>
          <p:spPr bwMode="auto">
            <a:xfrm>
              <a:off x="2240" y="2587"/>
              <a:ext cx="1280" cy="8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Font typeface="Wingdings" pitchFamily="2" charset="2"/>
                <a:buNone/>
              </a:pPr>
              <a:endParaRPr lang="en-US" sz="2800" b="1">
                <a:solidFill>
                  <a:schemeClr val="accent1"/>
                </a:solidFill>
                <a:effectLst/>
              </a:endParaRPr>
            </a:p>
          </p:txBody>
        </p:sp>
        <p:sp>
          <p:nvSpPr>
            <p:cNvPr id="6" name="Rectangle 29"/>
            <p:cNvSpPr>
              <a:spLocks noChangeArrowheads="1"/>
            </p:cNvSpPr>
            <p:nvPr/>
          </p:nvSpPr>
          <p:spPr bwMode="auto">
            <a:xfrm>
              <a:off x="960" y="2587"/>
              <a:ext cx="1280" cy="8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Font typeface="Wingdings" pitchFamily="2" charset="2"/>
                <a:buNone/>
              </a:pPr>
              <a:endParaRPr lang="en-US" sz="2800" b="1">
                <a:solidFill>
                  <a:schemeClr val="accent1"/>
                </a:solidFill>
                <a:effectLst/>
              </a:endParaRPr>
            </a:p>
          </p:txBody>
        </p:sp>
        <p:sp>
          <p:nvSpPr>
            <p:cNvPr id="7" name="Rectangle 28"/>
            <p:cNvSpPr>
              <a:spLocks noChangeArrowheads="1"/>
            </p:cNvSpPr>
            <p:nvPr/>
          </p:nvSpPr>
          <p:spPr bwMode="auto">
            <a:xfrm>
              <a:off x="3520" y="1733"/>
              <a:ext cx="1280" cy="8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Font typeface="Wingdings" pitchFamily="2" charset="2"/>
                <a:buNone/>
              </a:pPr>
              <a:endParaRPr lang="en-US" sz="2800" b="1">
                <a:solidFill>
                  <a:schemeClr val="accent1"/>
                </a:solidFill>
                <a:effectLst/>
              </a:endParaRPr>
            </a:p>
          </p:txBody>
        </p:sp>
        <p:sp>
          <p:nvSpPr>
            <p:cNvPr id="8" name="Rectangle 27"/>
            <p:cNvSpPr>
              <a:spLocks noChangeArrowheads="1"/>
            </p:cNvSpPr>
            <p:nvPr/>
          </p:nvSpPr>
          <p:spPr bwMode="auto">
            <a:xfrm>
              <a:off x="2240" y="1733"/>
              <a:ext cx="1280" cy="8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Font typeface="Wingdings" pitchFamily="2" charset="2"/>
                <a:buNone/>
              </a:pPr>
              <a:endParaRPr lang="en-US" sz="2800" b="1">
                <a:solidFill>
                  <a:schemeClr val="accent1"/>
                </a:solidFill>
                <a:effectLst/>
              </a:endParaRPr>
            </a:p>
          </p:txBody>
        </p:sp>
        <p:sp>
          <p:nvSpPr>
            <p:cNvPr id="9" name="Rectangle 26"/>
            <p:cNvSpPr>
              <a:spLocks noChangeArrowheads="1"/>
            </p:cNvSpPr>
            <p:nvPr/>
          </p:nvSpPr>
          <p:spPr bwMode="auto">
            <a:xfrm>
              <a:off x="960" y="1733"/>
              <a:ext cx="1280" cy="8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Font typeface="Wingdings" pitchFamily="2" charset="2"/>
                <a:buNone/>
              </a:pPr>
              <a:endParaRPr lang="en-US" sz="2800" b="1">
                <a:solidFill>
                  <a:schemeClr val="accent1"/>
                </a:solidFill>
                <a:effectLst/>
              </a:endParaRPr>
            </a:p>
          </p:txBody>
        </p:sp>
        <p:sp>
          <p:nvSpPr>
            <p:cNvPr id="10" name="Rectangle 25"/>
            <p:cNvSpPr>
              <a:spLocks noChangeArrowheads="1"/>
            </p:cNvSpPr>
            <p:nvPr/>
          </p:nvSpPr>
          <p:spPr bwMode="auto">
            <a:xfrm>
              <a:off x="3520" y="880"/>
              <a:ext cx="1280" cy="8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Font typeface="Wingdings" pitchFamily="2" charset="2"/>
                <a:buNone/>
              </a:pPr>
              <a:endParaRPr lang="en-US" sz="2800" b="1">
                <a:solidFill>
                  <a:schemeClr val="accent1"/>
                </a:solidFill>
                <a:effectLst/>
              </a:endParaRPr>
            </a:p>
          </p:txBody>
        </p:sp>
        <p:sp>
          <p:nvSpPr>
            <p:cNvPr id="11" name="Rectangle 24"/>
            <p:cNvSpPr>
              <a:spLocks noChangeArrowheads="1"/>
            </p:cNvSpPr>
            <p:nvPr/>
          </p:nvSpPr>
          <p:spPr bwMode="auto">
            <a:xfrm>
              <a:off x="2240" y="880"/>
              <a:ext cx="1280" cy="8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Font typeface="Wingdings" pitchFamily="2" charset="2"/>
                <a:buNone/>
              </a:pPr>
              <a:endParaRPr lang="en-US" sz="2800" b="1">
                <a:solidFill>
                  <a:schemeClr val="accent1"/>
                </a:solidFill>
                <a:effectLst/>
              </a:endParaRPr>
            </a:p>
          </p:txBody>
        </p:sp>
        <p:sp>
          <p:nvSpPr>
            <p:cNvPr id="12" name="Rectangle 23"/>
            <p:cNvSpPr>
              <a:spLocks noChangeArrowheads="1"/>
            </p:cNvSpPr>
            <p:nvPr/>
          </p:nvSpPr>
          <p:spPr bwMode="auto">
            <a:xfrm>
              <a:off x="960" y="880"/>
              <a:ext cx="1280" cy="8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hlink"/>
                </a:buClr>
                <a:buFont typeface="Wingdings" pitchFamily="2" charset="2"/>
                <a:buNone/>
              </a:pPr>
              <a:endParaRPr lang="en-US" sz="2800" b="1">
                <a:solidFill>
                  <a:schemeClr val="accent1"/>
                </a:solidFill>
                <a:effectLst/>
              </a:endParaRPr>
            </a:p>
          </p:txBody>
        </p:sp>
        <p:sp>
          <p:nvSpPr>
            <p:cNvPr id="13" name="Line 32"/>
            <p:cNvSpPr>
              <a:spLocks noChangeShapeType="1"/>
            </p:cNvSpPr>
            <p:nvPr/>
          </p:nvSpPr>
          <p:spPr bwMode="auto">
            <a:xfrm>
              <a:off x="960" y="880"/>
              <a:ext cx="384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4" name="Line 33"/>
            <p:cNvSpPr>
              <a:spLocks noChangeShapeType="1"/>
            </p:cNvSpPr>
            <p:nvPr/>
          </p:nvSpPr>
          <p:spPr bwMode="auto">
            <a:xfrm>
              <a:off x="960" y="1733"/>
              <a:ext cx="38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5" name="Line 34"/>
            <p:cNvSpPr>
              <a:spLocks noChangeShapeType="1"/>
            </p:cNvSpPr>
            <p:nvPr/>
          </p:nvSpPr>
          <p:spPr bwMode="auto">
            <a:xfrm>
              <a:off x="960" y="2587"/>
              <a:ext cx="38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6" name="Line 35"/>
            <p:cNvSpPr>
              <a:spLocks noChangeShapeType="1"/>
            </p:cNvSpPr>
            <p:nvPr/>
          </p:nvSpPr>
          <p:spPr bwMode="auto">
            <a:xfrm>
              <a:off x="960" y="3440"/>
              <a:ext cx="384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7" name="Line 36"/>
            <p:cNvSpPr>
              <a:spLocks noChangeShapeType="1"/>
            </p:cNvSpPr>
            <p:nvPr/>
          </p:nvSpPr>
          <p:spPr bwMode="auto">
            <a:xfrm>
              <a:off x="960" y="880"/>
              <a:ext cx="0" cy="256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8" name="Line 37"/>
            <p:cNvSpPr>
              <a:spLocks noChangeShapeType="1"/>
            </p:cNvSpPr>
            <p:nvPr/>
          </p:nvSpPr>
          <p:spPr bwMode="auto">
            <a:xfrm>
              <a:off x="2240" y="880"/>
              <a:ext cx="0" cy="25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9" name="Line 38"/>
            <p:cNvSpPr>
              <a:spLocks noChangeShapeType="1"/>
            </p:cNvSpPr>
            <p:nvPr/>
          </p:nvSpPr>
          <p:spPr bwMode="auto">
            <a:xfrm>
              <a:off x="3520" y="880"/>
              <a:ext cx="0" cy="25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0" name="Line 39"/>
            <p:cNvSpPr>
              <a:spLocks noChangeShapeType="1"/>
            </p:cNvSpPr>
            <p:nvPr/>
          </p:nvSpPr>
          <p:spPr bwMode="auto">
            <a:xfrm>
              <a:off x="4800" y="880"/>
              <a:ext cx="0" cy="256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grpSp>
      <p:sp>
        <p:nvSpPr>
          <p:cNvPr id="21" name="Text Box 53"/>
          <p:cNvSpPr txBox="1">
            <a:spLocks noChangeArrowheads="1"/>
          </p:cNvSpPr>
          <p:nvPr/>
        </p:nvSpPr>
        <p:spPr bwMode="auto">
          <a:xfrm>
            <a:off x="6096000" y="4748033"/>
            <a:ext cx="2743200"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defRPr/>
            </a:pPr>
            <a:r>
              <a:rPr lang="en-US" sz="2400" dirty="0" err="1">
                <a:effectLst>
                  <a:outerShdw blurRad="38100" dist="38100" dir="2700000" algn="tl">
                    <a:srgbClr val="C0C0C0"/>
                  </a:outerShdw>
                </a:effectLst>
                <a:latin typeface="Times New Roman" pitchFamily="18" charset="0"/>
              </a:rPr>
              <a:t>Kiểu</a:t>
            </a:r>
            <a:r>
              <a:rPr lang="en-US" sz="2400" dirty="0">
                <a:effectLst>
                  <a:outerShdw blurRad="38100" dist="38100" dir="2700000" algn="tl">
                    <a:srgbClr val="C0C0C0"/>
                  </a:outerShdw>
                </a:effectLst>
                <a:latin typeface="Times New Roman" pitchFamily="18" charset="0"/>
              </a:rPr>
              <a:t> may </a:t>
            </a:r>
            <a:r>
              <a:rPr lang="en-US" sz="2400" dirty="0" err="1">
                <a:effectLst>
                  <a:outerShdw blurRad="38100" dist="38100" dir="2700000" algn="tl">
                    <a:srgbClr val="C0C0C0"/>
                  </a:outerShdw>
                </a:effectLst>
                <a:latin typeface="Times New Roman" pitchFamily="18" charset="0"/>
              </a:rPr>
              <a:t>có</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cầu</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vai</a:t>
            </a:r>
            <a:r>
              <a:rPr lang="en-US" sz="2400" dirty="0">
                <a:effectLst>
                  <a:outerShdw blurRad="38100" dist="38100" dir="2700000" algn="tl">
                    <a:srgbClr val="C0C0C0"/>
                  </a:outerShdw>
                </a:effectLst>
                <a:latin typeface="Times New Roman" pitchFamily="18" charset="0"/>
              </a:rPr>
              <a:t> , </a:t>
            </a:r>
            <a:r>
              <a:rPr lang="en-US" sz="2400" dirty="0" err="1">
                <a:effectLst>
                  <a:outerShdw blurRad="38100" dist="38100" dir="2700000" algn="tl">
                    <a:srgbClr val="C0C0C0"/>
                  </a:outerShdw>
                </a:effectLst>
                <a:latin typeface="Times New Roman" pitchFamily="18" charset="0"/>
              </a:rPr>
              <a:t>dúm</a:t>
            </a:r>
            <a:r>
              <a:rPr lang="en-US" sz="2400" dirty="0">
                <a:effectLst>
                  <a:outerShdw blurRad="38100" dist="38100" dir="2700000" algn="tl">
                    <a:srgbClr val="C0C0C0"/>
                  </a:outerShdw>
                </a:effectLst>
                <a:latin typeface="Times New Roman" pitchFamily="18" charset="0"/>
              </a:rPr>
              <a:t> </a:t>
            </a:r>
            <a:r>
              <a:rPr lang="en-US" sz="2400" dirty="0" err="1" smtClean="0">
                <a:effectLst>
                  <a:outerShdw blurRad="38100" dist="38100" dir="2700000" algn="tl">
                    <a:srgbClr val="C0C0C0"/>
                  </a:outerShdw>
                </a:effectLst>
                <a:latin typeface="Times New Roman" pitchFamily="18" charset="0"/>
              </a:rPr>
              <a:t>chun,tay</a:t>
            </a:r>
            <a:r>
              <a:rPr lang="en-US" sz="2400" dirty="0" smtClean="0">
                <a:effectLst>
                  <a:outerShdw blurRad="38100" dist="38100" dir="2700000" algn="tl">
                    <a:srgbClr val="C0C0C0"/>
                  </a:outerShdw>
                </a:effectLst>
                <a:latin typeface="Times New Roman" pitchFamily="18" charset="0"/>
              </a:rPr>
              <a:t> </a:t>
            </a:r>
            <a:r>
              <a:rPr lang="en-US" sz="2400" dirty="0" err="1" smtClean="0">
                <a:effectLst>
                  <a:outerShdw blurRad="38100" dist="38100" dir="2700000" algn="tl">
                    <a:srgbClr val="C0C0C0"/>
                  </a:outerShdw>
                </a:effectLst>
                <a:latin typeface="Times New Roman" pitchFamily="18" charset="0"/>
              </a:rPr>
              <a:t>bồng</a:t>
            </a:r>
            <a:r>
              <a:rPr lang="en-US" sz="2400" dirty="0" smtClean="0">
                <a:effectLst>
                  <a:outerShdw blurRad="38100" dist="38100" dir="2700000" algn="tl">
                    <a:srgbClr val="C0C0C0"/>
                  </a:outerShdw>
                </a:effectLst>
                <a:latin typeface="Times New Roman" pitchFamily="18" charset="0"/>
              </a:rPr>
              <a:t> , </a:t>
            </a:r>
            <a:r>
              <a:rPr lang="en-US" sz="2400" dirty="0" err="1" smtClean="0">
                <a:effectLst>
                  <a:outerShdw blurRad="38100" dist="38100" dir="2700000" algn="tl">
                    <a:srgbClr val="C0C0C0"/>
                  </a:outerShdw>
                </a:effectLst>
                <a:latin typeface="Times New Roman" pitchFamily="18" charset="0"/>
              </a:rPr>
              <a:t>kiểu</a:t>
            </a:r>
            <a:r>
              <a:rPr lang="en-US" sz="2400" dirty="0" smtClean="0">
                <a:effectLst>
                  <a:outerShdw blurRad="38100" dist="38100" dir="2700000" algn="tl">
                    <a:srgbClr val="C0C0C0"/>
                  </a:outerShdw>
                </a:effectLst>
                <a:latin typeface="Times New Roman" pitchFamily="18" charset="0"/>
              </a:rPr>
              <a:t> </a:t>
            </a:r>
            <a:r>
              <a:rPr lang="en-US" sz="2400" dirty="0" err="1" smtClean="0">
                <a:effectLst>
                  <a:outerShdw blurRad="38100" dist="38100" dir="2700000" algn="tl">
                    <a:srgbClr val="C0C0C0"/>
                  </a:outerShdw>
                </a:effectLst>
                <a:latin typeface="Times New Roman" pitchFamily="18" charset="0"/>
              </a:rPr>
              <a:t>thụng</a:t>
            </a:r>
            <a:endParaRPr lang="en-US" sz="2400" dirty="0">
              <a:effectLst>
                <a:outerShdw blurRad="38100" dist="38100" dir="2700000" algn="tl">
                  <a:srgbClr val="C0C0C0"/>
                </a:outerShdw>
              </a:effectLst>
              <a:latin typeface="Times New Roman" pitchFamily="18" charset="0"/>
            </a:endParaRPr>
          </a:p>
        </p:txBody>
      </p:sp>
      <p:sp>
        <p:nvSpPr>
          <p:cNvPr id="22" name="Text Box 44"/>
          <p:cNvSpPr txBox="1">
            <a:spLocks noChangeArrowheads="1"/>
          </p:cNvSpPr>
          <p:nvPr/>
        </p:nvSpPr>
        <p:spPr bwMode="auto">
          <a:xfrm>
            <a:off x="1066800" y="2093912"/>
            <a:ext cx="21145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err="1">
                <a:effectLst>
                  <a:outerShdw blurRad="38100" dist="38100" dir="2700000" algn="tl">
                    <a:srgbClr val="C0C0C0"/>
                  </a:outerShdw>
                </a:effectLst>
                <a:latin typeface="Times New Roman" pitchFamily="18" charset="0"/>
              </a:rPr>
              <a:t>Tạo</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cảm</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giác</a:t>
            </a:r>
            <a:endParaRPr lang="en-US" sz="2800" dirty="0">
              <a:effectLst>
                <a:outerShdw blurRad="38100" dist="38100" dir="2700000" algn="tl">
                  <a:srgbClr val="C0C0C0"/>
                </a:outerShdw>
              </a:effectLst>
              <a:latin typeface="Times New Roman" pitchFamily="18" charset="0"/>
            </a:endParaRPr>
          </a:p>
        </p:txBody>
      </p:sp>
      <p:sp>
        <p:nvSpPr>
          <p:cNvPr id="23" name="Text Box 45"/>
          <p:cNvSpPr txBox="1">
            <a:spLocks noChangeArrowheads="1"/>
          </p:cNvSpPr>
          <p:nvPr/>
        </p:nvSpPr>
        <p:spPr bwMode="auto">
          <a:xfrm>
            <a:off x="98425" y="2819400"/>
            <a:ext cx="22637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effectLst>
                  <a:outerShdw blurRad="38100" dist="38100" dir="2700000" algn="tl">
                    <a:srgbClr val="C0C0C0"/>
                  </a:outerShdw>
                </a:effectLst>
                <a:latin typeface="Times New Roman" pitchFamily="18" charset="0"/>
              </a:rPr>
              <a:t>Chi </a:t>
            </a:r>
            <a:r>
              <a:rPr lang="en-US" sz="2800" dirty="0" err="1">
                <a:effectLst>
                  <a:outerShdw blurRad="38100" dist="38100" dir="2700000" algn="tl">
                    <a:srgbClr val="C0C0C0"/>
                  </a:outerShdw>
                </a:effectLst>
                <a:latin typeface="Times New Roman" pitchFamily="18" charset="0"/>
              </a:rPr>
              <a:t>tiết</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của</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áo</a:t>
            </a:r>
            <a:endParaRPr lang="en-US" sz="2800" dirty="0">
              <a:effectLst>
                <a:outerShdw blurRad="38100" dist="38100" dir="2700000" algn="tl">
                  <a:srgbClr val="C0C0C0"/>
                </a:outerShdw>
              </a:effectLst>
              <a:latin typeface="Times New Roman" pitchFamily="18" charset="0"/>
            </a:endParaRPr>
          </a:p>
        </p:txBody>
      </p:sp>
      <p:sp>
        <p:nvSpPr>
          <p:cNvPr id="24" name="Text Box 46"/>
          <p:cNvSpPr txBox="1">
            <a:spLocks noChangeArrowheads="1"/>
          </p:cNvSpPr>
          <p:nvPr/>
        </p:nvSpPr>
        <p:spPr bwMode="auto">
          <a:xfrm>
            <a:off x="3581400" y="2405062"/>
            <a:ext cx="22653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a:effectLst>
                  <a:outerShdw blurRad="38100" dist="38100" dir="2700000" algn="tl">
                    <a:srgbClr val="C0C0C0"/>
                  </a:outerShdw>
                </a:effectLst>
                <a:latin typeface="Times New Roman" pitchFamily="18" charset="0"/>
              </a:rPr>
              <a:t>Gầy đi cao lên</a:t>
            </a:r>
          </a:p>
        </p:txBody>
      </p:sp>
      <p:sp>
        <p:nvSpPr>
          <p:cNvPr id="25" name="Text Box 47"/>
          <p:cNvSpPr txBox="1">
            <a:spLocks noChangeArrowheads="1"/>
          </p:cNvSpPr>
          <p:nvPr/>
        </p:nvSpPr>
        <p:spPr bwMode="auto">
          <a:xfrm>
            <a:off x="6248400" y="2379662"/>
            <a:ext cx="29146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a:effectLst>
                  <a:outerShdw blurRad="38100" dist="38100" dir="2700000" algn="tl">
                    <a:srgbClr val="C0C0C0"/>
                  </a:outerShdw>
                </a:effectLst>
                <a:latin typeface="Times New Roman" pitchFamily="18" charset="0"/>
              </a:rPr>
              <a:t>Béo ra thấp xuống </a:t>
            </a:r>
          </a:p>
        </p:txBody>
      </p:sp>
      <p:sp>
        <p:nvSpPr>
          <p:cNvPr id="26" name="Text Box 48"/>
          <p:cNvSpPr txBox="1">
            <a:spLocks noChangeArrowheads="1"/>
          </p:cNvSpPr>
          <p:nvPr/>
        </p:nvSpPr>
        <p:spPr bwMode="auto">
          <a:xfrm>
            <a:off x="381000" y="3376612"/>
            <a:ext cx="260032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a:effectLst>
                  <a:outerShdw blurRad="38100" dist="38100" dir="2700000" algn="tl">
                    <a:srgbClr val="C0C0C0"/>
                  </a:outerShdw>
                </a:effectLst>
                <a:latin typeface="Times New Roman" pitchFamily="18" charset="0"/>
              </a:rPr>
              <a:t>Đường nét chính</a:t>
            </a:r>
          </a:p>
          <a:p>
            <a:pPr>
              <a:defRPr/>
            </a:pPr>
            <a:r>
              <a:rPr lang="en-US" sz="2800">
                <a:effectLst>
                  <a:outerShdw blurRad="38100" dist="38100" dir="2700000" algn="tl">
                    <a:srgbClr val="C0C0C0"/>
                  </a:outerShdw>
                </a:effectLst>
                <a:latin typeface="Times New Roman" pitchFamily="18" charset="0"/>
              </a:rPr>
              <a:t> trên áo</a:t>
            </a:r>
          </a:p>
        </p:txBody>
      </p:sp>
      <p:sp>
        <p:nvSpPr>
          <p:cNvPr id="27" name="Text Box 49"/>
          <p:cNvSpPr txBox="1">
            <a:spLocks noChangeArrowheads="1"/>
          </p:cNvSpPr>
          <p:nvPr/>
        </p:nvSpPr>
        <p:spPr bwMode="auto">
          <a:xfrm>
            <a:off x="533400" y="4748212"/>
            <a:ext cx="15890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a:effectLst>
                  <a:outerShdw blurRad="38100" dist="38100" dir="2700000" algn="tl">
                    <a:srgbClr val="C0C0C0"/>
                  </a:outerShdw>
                </a:effectLst>
                <a:latin typeface="Times New Roman" pitchFamily="18" charset="0"/>
              </a:rPr>
              <a:t>Kiểu may</a:t>
            </a:r>
          </a:p>
        </p:txBody>
      </p:sp>
      <p:sp>
        <p:nvSpPr>
          <p:cNvPr id="28" name="Text Box 50"/>
          <p:cNvSpPr txBox="1">
            <a:spLocks noChangeArrowheads="1"/>
          </p:cNvSpPr>
          <p:nvPr/>
        </p:nvSpPr>
        <p:spPr bwMode="auto">
          <a:xfrm>
            <a:off x="3276600" y="3433762"/>
            <a:ext cx="26241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err="1">
                <a:effectLst>
                  <a:outerShdw blurRad="38100" dist="38100" dir="2700000" algn="tl">
                    <a:srgbClr val="C0C0C0"/>
                  </a:outerShdw>
                </a:effectLst>
                <a:latin typeface="Times New Roman" pitchFamily="18" charset="0"/>
              </a:rPr>
              <a:t>Dọc</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theo</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thân</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áo</a:t>
            </a:r>
            <a:endParaRPr lang="en-US" sz="2800" dirty="0">
              <a:effectLst>
                <a:outerShdw blurRad="38100" dist="38100" dir="2700000" algn="tl">
                  <a:srgbClr val="C0C0C0"/>
                </a:outerShdw>
              </a:effectLst>
              <a:latin typeface="Times New Roman" pitchFamily="18" charset="0"/>
            </a:endParaRPr>
          </a:p>
        </p:txBody>
      </p:sp>
      <p:sp>
        <p:nvSpPr>
          <p:cNvPr id="29" name="Text Box 51"/>
          <p:cNvSpPr txBox="1">
            <a:spLocks noChangeArrowheads="1"/>
          </p:cNvSpPr>
          <p:nvPr/>
        </p:nvSpPr>
        <p:spPr bwMode="auto">
          <a:xfrm>
            <a:off x="3276600" y="4710112"/>
            <a:ext cx="2743200"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defRPr/>
            </a:pPr>
            <a:r>
              <a:rPr lang="en-US" sz="2800" dirty="0" err="1">
                <a:effectLst>
                  <a:outerShdw blurRad="38100" dist="38100" dir="2700000" algn="tl">
                    <a:srgbClr val="C0C0C0"/>
                  </a:outerShdw>
                </a:effectLst>
                <a:latin typeface="Times New Roman" pitchFamily="18" charset="0"/>
              </a:rPr>
              <a:t>Kiểu</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áo</a:t>
            </a:r>
            <a:r>
              <a:rPr lang="en-US" sz="2800" dirty="0">
                <a:effectLst>
                  <a:outerShdw blurRad="38100" dist="38100" dir="2700000" algn="tl">
                    <a:srgbClr val="C0C0C0"/>
                  </a:outerShdw>
                </a:effectLst>
                <a:latin typeface="Times New Roman" pitchFamily="18" charset="0"/>
              </a:rPr>
              <a:t> may </a:t>
            </a:r>
            <a:r>
              <a:rPr lang="en-US" sz="2800" dirty="0" err="1">
                <a:effectLst>
                  <a:outerShdw blurRad="38100" dist="38100" dir="2700000" algn="tl">
                    <a:srgbClr val="C0C0C0"/>
                  </a:outerShdw>
                </a:effectLst>
                <a:latin typeface="Times New Roman" pitchFamily="18" charset="0"/>
              </a:rPr>
              <a:t>vừa</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sát</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cơ</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thể</a:t>
            </a:r>
            <a:endParaRPr lang="en-US" sz="2800" dirty="0">
              <a:effectLst>
                <a:outerShdw blurRad="38100" dist="38100" dir="2700000" algn="tl">
                  <a:srgbClr val="C0C0C0"/>
                </a:outerShdw>
              </a:effectLst>
              <a:latin typeface="Times New Roman" pitchFamily="18" charset="0"/>
            </a:endParaRPr>
          </a:p>
          <a:p>
            <a:pPr>
              <a:buFontTx/>
              <a:buChar char="•"/>
              <a:defRPr/>
            </a:pPr>
            <a:r>
              <a:rPr lang="en-US" sz="2800" dirty="0" err="1">
                <a:effectLst>
                  <a:outerShdw blurRad="38100" dist="38100" dir="2700000" algn="tl">
                    <a:srgbClr val="C0C0C0"/>
                  </a:outerShdw>
                </a:effectLst>
                <a:latin typeface="Times New Roman" pitchFamily="18" charset="0"/>
              </a:rPr>
              <a:t>Tay</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chéo</a:t>
            </a:r>
            <a:endParaRPr lang="en-US" sz="2800" dirty="0">
              <a:effectLst>
                <a:outerShdw blurRad="38100" dist="38100" dir="2700000" algn="tl">
                  <a:srgbClr val="C0C0C0"/>
                </a:outerShdw>
              </a:effectLst>
              <a:latin typeface="Times New Roman" pitchFamily="18" charset="0"/>
            </a:endParaRPr>
          </a:p>
        </p:txBody>
      </p:sp>
      <p:sp>
        <p:nvSpPr>
          <p:cNvPr id="30" name="Text Box 52"/>
          <p:cNvSpPr txBox="1">
            <a:spLocks noChangeArrowheads="1"/>
          </p:cNvSpPr>
          <p:nvPr/>
        </p:nvSpPr>
        <p:spPr bwMode="auto">
          <a:xfrm>
            <a:off x="6172200" y="3540125"/>
            <a:ext cx="2366963"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err="1">
                <a:effectLst>
                  <a:outerShdw blurRad="38100" dist="38100" dir="2700000" algn="tl">
                    <a:srgbClr val="C0C0C0"/>
                  </a:outerShdw>
                </a:effectLst>
                <a:latin typeface="Times New Roman" pitchFamily="18" charset="0"/>
              </a:rPr>
              <a:t>Ngang</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thân</a:t>
            </a:r>
            <a:r>
              <a:rPr lang="en-US" sz="2800" dirty="0">
                <a:effectLst>
                  <a:outerShdw blurRad="38100" dist="38100" dir="2700000" algn="tl">
                    <a:srgbClr val="C0C0C0"/>
                  </a:outerShdw>
                </a:effectLst>
                <a:latin typeface="Times New Roman" pitchFamily="18" charset="0"/>
              </a:rPr>
              <a:t> </a:t>
            </a:r>
            <a:r>
              <a:rPr lang="en-US" sz="2800" dirty="0" err="1">
                <a:effectLst>
                  <a:outerShdw blurRad="38100" dist="38100" dir="2700000" algn="tl">
                    <a:srgbClr val="C0C0C0"/>
                  </a:outerShdw>
                </a:effectLst>
                <a:latin typeface="Times New Roman" pitchFamily="18" charset="0"/>
              </a:rPr>
              <a:t>áo</a:t>
            </a:r>
            <a:r>
              <a:rPr lang="en-US" sz="2800" dirty="0">
                <a:effectLst>
                  <a:outerShdw blurRad="38100" dist="38100" dir="2700000" algn="tl">
                    <a:srgbClr val="C0C0C0"/>
                  </a:outerShdw>
                </a:effectLst>
                <a:latin typeface="Times New Roman" pitchFamily="18" charset="0"/>
              </a:rPr>
              <a:t> </a:t>
            </a:r>
          </a:p>
        </p:txBody>
      </p:sp>
      <p:cxnSp>
        <p:nvCxnSpPr>
          <p:cNvPr id="32" name="Straight Connector 31"/>
          <p:cNvCxnSpPr>
            <a:stCxn id="13" idx="0"/>
          </p:cNvCxnSpPr>
          <p:nvPr/>
        </p:nvCxnSpPr>
        <p:spPr>
          <a:xfrm>
            <a:off x="179388" y="2062162"/>
            <a:ext cx="2921000" cy="1307589"/>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28600" y="152400"/>
            <a:ext cx="4448654" cy="646331"/>
          </a:xfrm>
          <a:prstGeom prst="rect">
            <a:avLst/>
          </a:prstGeom>
          <a:noFill/>
        </p:spPr>
        <p:txBody>
          <a:bodyPr wrap="none" rtlCol="0">
            <a:spAutoFit/>
          </a:bodyPr>
          <a:lstStyle/>
          <a:p>
            <a:r>
              <a:rPr lang="en-US" sz="3600" dirty="0">
                <a:latin typeface="Times New Roman" pitchFamily="18" charset="0"/>
                <a:cs typeface="Times New Roman" pitchFamily="18" charset="0"/>
              </a:rPr>
              <a:t>b</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Lựa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kiểu</a:t>
            </a:r>
            <a:r>
              <a:rPr lang="en-US" sz="3600" dirty="0" smtClean="0">
                <a:latin typeface="Times New Roman" pitchFamily="18" charset="0"/>
                <a:cs typeface="Times New Roman" pitchFamily="18" charset="0"/>
              </a:rPr>
              <a:t> may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3284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1869"/>
            <a:ext cx="8257389"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2. </a:t>
            </a:r>
            <a:r>
              <a:rPr lang="en-US" sz="3600" dirty="0" err="1" smtClean="0">
                <a:latin typeface="Times New Roman" pitchFamily="18" charset="0"/>
                <a:cs typeface="Times New Roman" pitchFamily="18" charset="0"/>
              </a:rPr>
              <a:t>Chọn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vải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kiểu</a:t>
            </a:r>
            <a:r>
              <a:rPr lang="en-US" sz="3600" dirty="0" smtClean="0">
                <a:latin typeface="Times New Roman" pitchFamily="18" charset="0"/>
                <a:cs typeface="Times New Roman" pitchFamily="18" charset="0"/>
              </a:rPr>
              <a:t> may </a:t>
            </a:r>
            <a:r>
              <a:rPr lang="en-US" sz="3600" dirty="0" err="1" smtClean="0">
                <a:latin typeface="Times New Roman" pitchFamily="18" charset="0"/>
                <a:cs typeface="Times New Roman" pitchFamily="18" charset="0"/>
              </a:rPr>
              <a:t>phù</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hợp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lứa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tuổi</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60322"/>
            <a:ext cx="8229600" cy="470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5638800"/>
            <a:ext cx="8077200" cy="954107"/>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trẻ</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chọn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kiểu</a:t>
            </a:r>
            <a:r>
              <a:rPr lang="en-US" sz="2800" dirty="0" smtClean="0">
                <a:latin typeface="Times New Roman" pitchFamily="18" charset="0"/>
                <a:cs typeface="Times New Roman" pitchFamily="18" charset="0"/>
              </a:rPr>
              <a:t> may </a:t>
            </a:r>
            <a:r>
              <a:rPr lang="en-US" sz="2800" dirty="0" err="1" smtClean="0">
                <a:latin typeface="Times New Roman" pitchFamily="18" charset="0"/>
                <a:cs typeface="Times New Roman" pitchFamily="18" charset="0"/>
              </a:rPr>
              <a:t>đơn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dễ</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dễ</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9885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heel(1)">
                                      <p:cBhvr>
                                        <p:cTn id="7"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72966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5562600"/>
            <a:ext cx="8915400" cy="1077218"/>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Thanh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thiếu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lựa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chọn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kiểu</a:t>
            </a:r>
            <a:r>
              <a:rPr lang="en-US" sz="3200" dirty="0" smtClean="0">
                <a:latin typeface="Times New Roman" pitchFamily="18" charset="0"/>
                <a:cs typeface="Times New Roman" pitchFamily="18" charset="0"/>
              </a:rPr>
              <a:t> may </a:t>
            </a:r>
            <a:r>
              <a:rPr lang="en-US" sz="3200" dirty="0" err="1" smtClean="0">
                <a:latin typeface="Times New Roman" pitchFamily="18" charset="0"/>
                <a:cs typeface="Times New Roman" pitchFamily="18" charset="0"/>
              </a:rPr>
              <a:t>sao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phù</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hợp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với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tính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phù</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hợp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với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hoàn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cảnh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sống</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71893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heel(1)">
                                      <p:cBhvr>
                                        <p:cTn id="7"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
            <a:ext cx="714375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6172200"/>
            <a:ext cx="8938665"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tuổi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lựa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chọn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kiểu</a:t>
            </a:r>
            <a:r>
              <a:rPr lang="en-US" sz="2800" dirty="0" smtClean="0">
                <a:latin typeface="Times New Roman" pitchFamily="18" charset="0"/>
                <a:cs typeface="Times New Roman" pitchFamily="18" charset="0"/>
              </a:rPr>
              <a:t> may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lịch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21630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1)">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a:off x="1524000" y="76200"/>
            <a:ext cx="6019800" cy="571500"/>
          </a:xfrm>
          <a:prstGeom prst="roundRect">
            <a:avLst>
              <a:gd name="adj" fmla="val 50000"/>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3600" u="sng" dirty="0">
                <a:solidFill>
                  <a:srgbClr val="000000"/>
                </a:solidFill>
                <a:effectLst/>
                <a:latin typeface="Times New Roman" pitchFamily="18" charset="0"/>
              </a:rPr>
              <a:t>3. </a:t>
            </a:r>
            <a:r>
              <a:rPr lang="en-US" sz="3600" u="sng" dirty="0" err="1">
                <a:solidFill>
                  <a:srgbClr val="000000"/>
                </a:solidFill>
                <a:effectLst/>
                <a:latin typeface="Times New Roman" pitchFamily="18" charset="0"/>
              </a:rPr>
              <a:t>S</a:t>
            </a:r>
            <a:r>
              <a:rPr lang="en-US" sz="3600" u="sng" dirty="0" err="1">
                <a:effectLst/>
                <a:latin typeface="Times New Roman" pitchFamily="18" charset="0"/>
              </a:rPr>
              <a:t>ự</a:t>
            </a:r>
            <a:r>
              <a:rPr lang="en-US" sz="3600" u="sng" dirty="0">
                <a:effectLst/>
                <a:latin typeface="Times New Roman" pitchFamily="18" charset="0"/>
              </a:rPr>
              <a:t> </a:t>
            </a:r>
            <a:r>
              <a:rPr lang="en-US" sz="3600" u="sng" dirty="0" err="1">
                <a:effectLst/>
                <a:latin typeface="Times New Roman" pitchFamily="18" charset="0"/>
              </a:rPr>
              <a:t>đồng</a:t>
            </a:r>
            <a:r>
              <a:rPr lang="en-US" sz="3600" u="sng" dirty="0">
                <a:effectLst/>
                <a:latin typeface="Times New Roman" pitchFamily="18" charset="0"/>
              </a:rPr>
              <a:t> </a:t>
            </a:r>
            <a:r>
              <a:rPr lang="en-US" sz="3600" u="sng" dirty="0" err="1">
                <a:effectLst/>
                <a:latin typeface="Times New Roman" pitchFamily="18" charset="0"/>
              </a:rPr>
              <a:t>bộ</a:t>
            </a:r>
            <a:r>
              <a:rPr lang="en-US" sz="3600" u="sng" dirty="0">
                <a:effectLst/>
                <a:latin typeface="Times New Roman" pitchFamily="18" charset="0"/>
              </a:rPr>
              <a:t> </a:t>
            </a:r>
            <a:r>
              <a:rPr lang="en-US" sz="3600" u="sng" dirty="0" err="1">
                <a:effectLst/>
                <a:latin typeface="Times New Roman" pitchFamily="18" charset="0"/>
              </a:rPr>
              <a:t>của</a:t>
            </a:r>
            <a:r>
              <a:rPr lang="en-US" sz="3600" u="sng" dirty="0">
                <a:effectLst/>
                <a:latin typeface="Times New Roman" pitchFamily="18" charset="0"/>
              </a:rPr>
              <a:t> </a:t>
            </a:r>
            <a:r>
              <a:rPr lang="en-US" sz="3600" u="sng" dirty="0" err="1">
                <a:effectLst/>
                <a:latin typeface="Times New Roman" pitchFamily="18" charset="0"/>
              </a:rPr>
              <a:t>trang</a:t>
            </a:r>
            <a:r>
              <a:rPr lang="en-US" sz="3600" u="sng" dirty="0">
                <a:effectLst/>
                <a:latin typeface="Times New Roman" pitchFamily="18" charset="0"/>
              </a:rPr>
              <a:t> </a:t>
            </a:r>
            <a:r>
              <a:rPr lang="en-US" sz="3600" u="sng" dirty="0" err="1">
                <a:effectLst/>
                <a:latin typeface="Times New Roman" pitchFamily="18" charset="0"/>
              </a:rPr>
              <a:t>phục</a:t>
            </a:r>
            <a:endParaRPr lang="en-US" sz="3600" u="sng" dirty="0">
              <a:effectLst/>
              <a:latin typeface="Times New Roman"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85800"/>
            <a:ext cx="7010400" cy="600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5257800" y="2952135"/>
            <a:ext cx="3200400" cy="1238865"/>
          </a:xfrm>
          <a:custGeom>
            <a:avLst/>
            <a:gdLst>
              <a:gd name="connsiteX0" fmla="*/ 471948 w 3200400"/>
              <a:gd name="connsiteY0" fmla="*/ 147484 h 1238865"/>
              <a:gd name="connsiteX1" fmla="*/ 663677 w 3200400"/>
              <a:gd name="connsiteY1" fmla="*/ 117987 h 1238865"/>
              <a:gd name="connsiteX2" fmla="*/ 766916 w 3200400"/>
              <a:gd name="connsiteY2" fmla="*/ 88490 h 1238865"/>
              <a:gd name="connsiteX3" fmla="*/ 840658 w 3200400"/>
              <a:gd name="connsiteY3" fmla="*/ 58994 h 1238865"/>
              <a:gd name="connsiteX4" fmla="*/ 1002890 w 3200400"/>
              <a:gd name="connsiteY4" fmla="*/ 44245 h 1238865"/>
              <a:gd name="connsiteX5" fmla="*/ 1106129 w 3200400"/>
              <a:gd name="connsiteY5" fmla="*/ 29497 h 1238865"/>
              <a:gd name="connsiteX6" fmla="*/ 1327354 w 3200400"/>
              <a:gd name="connsiteY6" fmla="*/ 0 h 1238865"/>
              <a:gd name="connsiteX7" fmla="*/ 2153264 w 3200400"/>
              <a:gd name="connsiteY7" fmla="*/ 14748 h 1238865"/>
              <a:gd name="connsiteX8" fmla="*/ 2359742 w 3200400"/>
              <a:gd name="connsiteY8" fmla="*/ 29497 h 1238865"/>
              <a:gd name="connsiteX9" fmla="*/ 2492477 w 3200400"/>
              <a:gd name="connsiteY9" fmla="*/ 44245 h 1238865"/>
              <a:gd name="connsiteX10" fmla="*/ 2698954 w 3200400"/>
              <a:gd name="connsiteY10" fmla="*/ 73742 h 1238865"/>
              <a:gd name="connsiteX11" fmla="*/ 2831690 w 3200400"/>
              <a:gd name="connsiteY11" fmla="*/ 117987 h 1238865"/>
              <a:gd name="connsiteX12" fmla="*/ 2890683 w 3200400"/>
              <a:gd name="connsiteY12" fmla="*/ 147484 h 1238865"/>
              <a:gd name="connsiteX13" fmla="*/ 3023419 w 3200400"/>
              <a:gd name="connsiteY13" fmla="*/ 250723 h 1238865"/>
              <a:gd name="connsiteX14" fmla="*/ 3111909 w 3200400"/>
              <a:gd name="connsiteY14" fmla="*/ 368710 h 1238865"/>
              <a:gd name="connsiteX15" fmla="*/ 3170903 w 3200400"/>
              <a:gd name="connsiteY15" fmla="*/ 516194 h 1238865"/>
              <a:gd name="connsiteX16" fmla="*/ 3185651 w 3200400"/>
              <a:gd name="connsiteY16" fmla="*/ 560439 h 1238865"/>
              <a:gd name="connsiteX17" fmla="*/ 3200400 w 3200400"/>
              <a:gd name="connsiteY17" fmla="*/ 604684 h 1238865"/>
              <a:gd name="connsiteX18" fmla="*/ 3170903 w 3200400"/>
              <a:gd name="connsiteY18" fmla="*/ 737419 h 1238865"/>
              <a:gd name="connsiteX19" fmla="*/ 3082413 w 3200400"/>
              <a:gd name="connsiteY19" fmla="*/ 855407 h 1238865"/>
              <a:gd name="connsiteX20" fmla="*/ 3023419 w 3200400"/>
              <a:gd name="connsiteY20" fmla="*/ 973394 h 1238865"/>
              <a:gd name="connsiteX21" fmla="*/ 2993922 w 3200400"/>
              <a:gd name="connsiteY21" fmla="*/ 1017639 h 1238865"/>
              <a:gd name="connsiteX22" fmla="*/ 2890683 w 3200400"/>
              <a:gd name="connsiteY22" fmla="*/ 1120878 h 1238865"/>
              <a:gd name="connsiteX23" fmla="*/ 2669458 w 3200400"/>
              <a:gd name="connsiteY23" fmla="*/ 1179871 h 1238865"/>
              <a:gd name="connsiteX24" fmla="*/ 2536722 w 3200400"/>
              <a:gd name="connsiteY24" fmla="*/ 1209368 h 1238865"/>
              <a:gd name="connsiteX25" fmla="*/ 2403987 w 3200400"/>
              <a:gd name="connsiteY25" fmla="*/ 1238865 h 1238865"/>
              <a:gd name="connsiteX26" fmla="*/ 1135625 w 3200400"/>
              <a:gd name="connsiteY26" fmla="*/ 1209368 h 1238865"/>
              <a:gd name="connsiteX27" fmla="*/ 855406 w 3200400"/>
              <a:gd name="connsiteY27" fmla="*/ 1179871 h 1238865"/>
              <a:gd name="connsiteX28" fmla="*/ 516193 w 3200400"/>
              <a:gd name="connsiteY28" fmla="*/ 1150374 h 1238865"/>
              <a:gd name="connsiteX29" fmla="*/ 398206 w 3200400"/>
              <a:gd name="connsiteY29" fmla="*/ 1076632 h 1238865"/>
              <a:gd name="connsiteX30" fmla="*/ 339213 w 3200400"/>
              <a:gd name="connsiteY30" fmla="*/ 1047136 h 1238865"/>
              <a:gd name="connsiteX31" fmla="*/ 280219 w 3200400"/>
              <a:gd name="connsiteY31" fmla="*/ 988142 h 1238865"/>
              <a:gd name="connsiteX32" fmla="*/ 221225 w 3200400"/>
              <a:gd name="connsiteY32" fmla="*/ 958645 h 1238865"/>
              <a:gd name="connsiteX33" fmla="*/ 132735 w 3200400"/>
              <a:gd name="connsiteY33" fmla="*/ 870155 h 1238865"/>
              <a:gd name="connsiteX34" fmla="*/ 88490 w 3200400"/>
              <a:gd name="connsiteY34" fmla="*/ 840658 h 1238865"/>
              <a:gd name="connsiteX35" fmla="*/ 58993 w 3200400"/>
              <a:gd name="connsiteY35" fmla="*/ 796413 h 1238865"/>
              <a:gd name="connsiteX36" fmla="*/ 14748 w 3200400"/>
              <a:gd name="connsiteY36" fmla="*/ 752168 h 1238865"/>
              <a:gd name="connsiteX37" fmla="*/ 0 w 3200400"/>
              <a:gd name="connsiteY37" fmla="*/ 678426 h 1238865"/>
              <a:gd name="connsiteX38" fmla="*/ 73742 w 3200400"/>
              <a:gd name="connsiteY38" fmla="*/ 530942 h 1238865"/>
              <a:gd name="connsiteX39" fmla="*/ 88490 w 3200400"/>
              <a:gd name="connsiteY39" fmla="*/ 486697 h 1238865"/>
              <a:gd name="connsiteX40" fmla="*/ 206477 w 3200400"/>
              <a:gd name="connsiteY40" fmla="*/ 368710 h 1238865"/>
              <a:gd name="connsiteX41" fmla="*/ 309716 w 3200400"/>
              <a:gd name="connsiteY41" fmla="*/ 280219 h 1238865"/>
              <a:gd name="connsiteX42" fmla="*/ 368709 w 3200400"/>
              <a:gd name="connsiteY42" fmla="*/ 265471 h 1238865"/>
              <a:gd name="connsiteX43" fmla="*/ 501445 w 3200400"/>
              <a:gd name="connsiteY43" fmla="*/ 162232 h 1238865"/>
              <a:gd name="connsiteX44" fmla="*/ 560438 w 3200400"/>
              <a:gd name="connsiteY44" fmla="*/ 147484 h 1238865"/>
              <a:gd name="connsiteX45" fmla="*/ 619432 w 3200400"/>
              <a:gd name="connsiteY45" fmla="*/ 132736 h 12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00400" h="1238865">
                <a:moveTo>
                  <a:pt x="471948" y="147484"/>
                </a:moveTo>
                <a:cubicBezTo>
                  <a:pt x="500732" y="143372"/>
                  <a:pt x="630411" y="125664"/>
                  <a:pt x="663677" y="117987"/>
                </a:cubicBezTo>
                <a:cubicBezTo>
                  <a:pt x="698550" y="109939"/>
                  <a:pt x="732963" y="99808"/>
                  <a:pt x="766916" y="88490"/>
                </a:cubicBezTo>
                <a:cubicBezTo>
                  <a:pt x="792032" y="80118"/>
                  <a:pt x="814637" y="63873"/>
                  <a:pt x="840658" y="58994"/>
                </a:cubicBezTo>
                <a:cubicBezTo>
                  <a:pt x="894028" y="48987"/>
                  <a:pt x="948922" y="50242"/>
                  <a:pt x="1002890" y="44245"/>
                </a:cubicBezTo>
                <a:cubicBezTo>
                  <a:pt x="1037440" y="40406"/>
                  <a:pt x="1071672" y="34091"/>
                  <a:pt x="1106129" y="29497"/>
                </a:cubicBezTo>
                <a:cubicBezTo>
                  <a:pt x="1392011" y="-8621"/>
                  <a:pt x="1067879" y="37067"/>
                  <a:pt x="1327354" y="0"/>
                </a:cubicBezTo>
                <a:lnTo>
                  <a:pt x="2153264" y="14748"/>
                </a:lnTo>
                <a:cubicBezTo>
                  <a:pt x="2222237" y="16719"/>
                  <a:pt x="2291000" y="23519"/>
                  <a:pt x="2359742" y="29497"/>
                </a:cubicBezTo>
                <a:cubicBezTo>
                  <a:pt x="2404092" y="33354"/>
                  <a:pt x="2448265" y="39043"/>
                  <a:pt x="2492477" y="44245"/>
                </a:cubicBezTo>
                <a:cubicBezTo>
                  <a:pt x="2617973" y="59009"/>
                  <a:pt x="2588090" y="55265"/>
                  <a:pt x="2698954" y="73742"/>
                </a:cubicBezTo>
                <a:lnTo>
                  <a:pt x="2831690" y="117987"/>
                </a:lnTo>
                <a:cubicBezTo>
                  <a:pt x="2852547" y="124939"/>
                  <a:pt x="2871831" y="136173"/>
                  <a:pt x="2890683" y="147484"/>
                </a:cubicBezTo>
                <a:cubicBezTo>
                  <a:pt x="2943113" y="178942"/>
                  <a:pt x="2985533" y="204418"/>
                  <a:pt x="3023419" y="250723"/>
                </a:cubicBezTo>
                <a:cubicBezTo>
                  <a:pt x="3054550" y="288772"/>
                  <a:pt x="3082412" y="329381"/>
                  <a:pt x="3111909" y="368710"/>
                </a:cubicBezTo>
                <a:cubicBezTo>
                  <a:pt x="3137951" y="403433"/>
                  <a:pt x="3159005" y="480499"/>
                  <a:pt x="3170903" y="516194"/>
                </a:cubicBezTo>
                <a:lnTo>
                  <a:pt x="3185651" y="560439"/>
                </a:lnTo>
                <a:lnTo>
                  <a:pt x="3200400" y="604684"/>
                </a:lnTo>
                <a:cubicBezTo>
                  <a:pt x="3194736" y="638667"/>
                  <a:pt x="3189055" y="701114"/>
                  <a:pt x="3170903" y="737419"/>
                </a:cubicBezTo>
                <a:cubicBezTo>
                  <a:pt x="3147102" y="785022"/>
                  <a:pt x="3111355" y="808376"/>
                  <a:pt x="3082413" y="855407"/>
                </a:cubicBezTo>
                <a:cubicBezTo>
                  <a:pt x="3059368" y="892855"/>
                  <a:pt x="3044475" y="934792"/>
                  <a:pt x="3023419" y="973394"/>
                </a:cubicBezTo>
                <a:cubicBezTo>
                  <a:pt x="3014931" y="988955"/>
                  <a:pt x="3004225" y="1003215"/>
                  <a:pt x="2993922" y="1017639"/>
                </a:cubicBezTo>
                <a:cubicBezTo>
                  <a:pt x="2957698" y="1068352"/>
                  <a:pt x="2946571" y="1089829"/>
                  <a:pt x="2890683" y="1120878"/>
                </a:cubicBezTo>
                <a:cubicBezTo>
                  <a:pt x="2799650" y="1171452"/>
                  <a:pt x="2787495" y="1140526"/>
                  <a:pt x="2669458" y="1179871"/>
                </a:cubicBezTo>
                <a:cubicBezTo>
                  <a:pt x="2591448" y="1205874"/>
                  <a:pt x="2650927" y="1188603"/>
                  <a:pt x="2536722" y="1209368"/>
                </a:cubicBezTo>
                <a:cubicBezTo>
                  <a:pt x="2468056" y="1221853"/>
                  <a:pt x="2467123" y="1223080"/>
                  <a:pt x="2403987" y="1238865"/>
                </a:cubicBezTo>
                <a:cubicBezTo>
                  <a:pt x="2085596" y="1233279"/>
                  <a:pt x="1504994" y="1227837"/>
                  <a:pt x="1135625" y="1209368"/>
                </a:cubicBezTo>
                <a:cubicBezTo>
                  <a:pt x="968275" y="1201000"/>
                  <a:pt x="1002198" y="1194077"/>
                  <a:pt x="855406" y="1179871"/>
                </a:cubicBezTo>
                <a:lnTo>
                  <a:pt x="516193" y="1150374"/>
                </a:lnTo>
                <a:cubicBezTo>
                  <a:pt x="366720" y="1075639"/>
                  <a:pt x="551369" y="1172359"/>
                  <a:pt x="398206" y="1076632"/>
                </a:cubicBezTo>
                <a:cubicBezTo>
                  <a:pt x="379562" y="1064980"/>
                  <a:pt x="358877" y="1056968"/>
                  <a:pt x="339213" y="1047136"/>
                </a:cubicBezTo>
                <a:cubicBezTo>
                  <a:pt x="319548" y="1027471"/>
                  <a:pt x="302467" y="1004828"/>
                  <a:pt x="280219" y="988142"/>
                </a:cubicBezTo>
                <a:cubicBezTo>
                  <a:pt x="262630" y="974951"/>
                  <a:pt x="238393" y="972379"/>
                  <a:pt x="221225" y="958645"/>
                </a:cubicBezTo>
                <a:cubicBezTo>
                  <a:pt x="188651" y="932586"/>
                  <a:pt x="167444" y="893294"/>
                  <a:pt x="132735" y="870155"/>
                </a:cubicBezTo>
                <a:lnTo>
                  <a:pt x="88490" y="840658"/>
                </a:lnTo>
                <a:cubicBezTo>
                  <a:pt x="78658" y="825910"/>
                  <a:pt x="70341" y="810030"/>
                  <a:pt x="58993" y="796413"/>
                </a:cubicBezTo>
                <a:cubicBezTo>
                  <a:pt x="45640" y="780390"/>
                  <a:pt x="24076" y="770823"/>
                  <a:pt x="14748" y="752168"/>
                </a:cubicBezTo>
                <a:cubicBezTo>
                  <a:pt x="3538" y="729747"/>
                  <a:pt x="4916" y="703007"/>
                  <a:pt x="0" y="678426"/>
                </a:cubicBezTo>
                <a:cubicBezTo>
                  <a:pt x="75766" y="489007"/>
                  <a:pt x="-22698" y="723820"/>
                  <a:pt x="73742" y="530942"/>
                </a:cubicBezTo>
                <a:cubicBezTo>
                  <a:pt x="80694" y="517037"/>
                  <a:pt x="78646" y="498729"/>
                  <a:pt x="88490" y="486697"/>
                </a:cubicBezTo>
                <a:cubicBezTo>
                  <a:pt x="123710" y="443650"/>
                  <a:pt x="167148" y="408039"/>
                  <a:pt x="206477" y="368710"/>
                </a:cubicBezTo>
                <a:cubicBezTo>
                  <a:pt x="233953" y="341234"/>
                  <a:pt x="270409" y="297065"/>
                  <a:pt x="309716" y="280219"/>
                </a:cubicBezTo>
                <a:cubicBezTo>
                  <a:pt x="328347" y="272234"/>
                  <a:pt x="349045" y="270387"/>
                  <a:pt x="368709" y="265471"/>
                </a:cubicBezTo>
                <a:cubicBezTo>
                  <a:pt x="438022" y="196158"/>
                  <a:pt x="395600" y="232796"/>
                  <a:pt x="501445" y="162232"/>
                </a:cubicBezTo>
                <a:cubicBezTo>
                  <a:pt x="518310" y="150988"/>
                  <a:pt x="540948" y="153052"/>
                  <a:pt x="560438" y="147484"/>
                </a:cubicBezTo>
                <a:cubicBezTo>
                  <a:pt x="617498" y="131181"/>
                  <a:pt x="586559" y="132736"/>
                  <a:pt x="619432" y="132736"/>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3340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19104"/>
            <a:ext cx="5652437" cy="606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86380"/>
            <a:ext cx="4543231"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Phối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phản</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86056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5376"/>
            <a:ext cx="7467600" cy="658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9378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3005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5638800" y="5029200"/>
            <a:ext cx="2438400" cy="838200"/>
          </a:xfrm>
          <a:custGeom>
            <a:avLst/>
            <a:gdLst>
              <a:gd name="connsiteX0" fmla="*/ 471948 w 3200400"/>
              <a:gd name="connsiteY0" fmla="*/ 147484 h 1238865"/>
              <a:gd name="connsiteX1" fmla="*/ 663677 w 3200400"/>
              <a:gd name="connsiteY1" fmla="*/ 117987 h 1238865"/>
              <a:gd name="connsiteX2" fmla="*/ 766916 w 3200400"/>
              <a:gd name="connsiteY2" fmla="*/ 88490 h 1238865"/>
              <a:gd name="connsiteX3" fmla="*/ 840658 w 3200400"/>
              <a:gd name="connsiteY3" fmla="*/ 58994 h 1238865"/>
              <a:gd name="connsiteX4" fmla="*/ 1002890 w 3200400"/>
              <a:gd name="connsiteY4" fmla="*/ 44245 h 1238865"/>
              <a:gd name="connsiteX5" fmla="*/ 1106129 w 3200400"/>
              <a:gd name="connsiteY5" fmla="*/ 29497 h 1238865"/>
              <a:gd name="connsiteX6" fmla="*/ 1327354 w 3200400"/>
              <a:gd name="connsiteY6" fmla="*/ 0 h 1238865"/>
              <a:gd name="connsiteX7" fmla="*/ 2153264 w 3200400"/>
              <a:gd name="connsiteY7" fmla="*/ 14748 h 1238865"/>
              <a:gd name="connsiteX8" fmla="*/ 2359742 w 3200400"/>
              <a:gd name="connsiteY8" fmla="*/ 29497 h 1238865"/>
              <a:gd name="connsiteX9" fmla="*/ 2492477 w 3200400"/>
              <a:gd name="connsiteY9" fmla="*/ 44245 h 1238865"/>
              <a:gd name="connsiteX10" fmla="*/ 2698954 w 3200400"/>
              <a:gd name="connsiteY10" fmla="*/ 73742 h 1238865"/>
              <a:gd name="connsiteX11" fmla="*/ 2831690 w 3200400"/>
              <a:gd name="connsiteY11" fmla="*/ 117987 h 1238865"/>
              <a:gd name="connsiteX12" fmla="*/ 2890683 w 3200400"/>
              <a:gd name="connsiteY12" fmla="*/ 147484 h 1238865"/>
              <a:gd name="connsiteX13" fmla="*/ 3023419 w 3200400"/>
              <a:gd name="connsiteY13" fmla="*/ 250723 h 1238865"/>
              <a:gd name="connsiteX14" fmla="*/ 3111909 w 3200400"/>
              <a:gd name="connsiteY14" fmla="*/ 368710 h 1238865"/>
              <a:gd name="connsiteX15" fmla="*/ 3170903 w 3200400"/>
              <a:gd name="connsiteY15" fmla="*/ 516194 h 1238865"/>
              <a:gd name="connsiteX16" fmla="*/ 3185651 w 3200400"/>
              <a:gd name="connsiteY16" fmla="*/ 560439 h 1238865"/>
              <a:gd name="connsiteX17" fmla="*/ 3200400 w 3200400"/>
              <a:gd name="connsiteY17" fmla="*/ 604684 h 1238865"/>
              <a:gd name="connsiteX18" fmla="*/ 3170903 w 3200400"/>
              <a:gd name="connsiteY18" fmla="*/ 737419 h 1238865"/>
              <a:gd name="connsiteX19" fmla="*/ 3082413 w 3200400"/>
              <a:gd name="connsiteY19" fmla="*/ 855407 h 1238865"/>
              <a:gd name="connsiteX20" fmla="*/ 3023419 w 3200400"/>
              <a:gd name="connsiteY20" fmla="*/ 973394 h 1238865"/>
              <a:gd name="connsiteX21" fmla="*/ 2993922 w 3200400"/>
              <a:gd name="connsiteY21" fmla="*/ 1017639 h 1238865"/>
              <a:gd name="connsiteX22" fmla="*/ 2890683 w 3200400"/>
              <a:gd name="connsiteY22" fmla="*/ 1120878 h 1238865"/>
              <a:gd name="connsiteX23" fmla="*/ 2669458 w 3200400"/>
              <a:gd name="connsiteY23" fmla="*/ 1179871 h 1238865"/>
              <a:gd name="connsiteX24" fmla="*/ 2536722 w 3200400"/>
              <a:gd name="connsiteY24" fmla="*/ 1209368 h 1238865"/>
              <a:gd name="connsiteX25" fmla="*/ 2403987 w 3200400"/>
              <a:gd name="connsiteY25" fmla="*/ 1238865 h 1238865"/>
              <a:gd name="connsiteX26" fmla="*/ 1135625 w 3200400"/>
              <a:gd name="connsiteY26" fmla="*/ 1209368 h 1238865"/>
              <a:gd name="connsiteX27" fmla="*/ 855406 w 3200400"/>
              <a:gd name="connsiteY27" fmla="*/ 1179871 h 1238865"/>
              <a:gd name="connsiteX28" fmla="*/ 516193 w 3200400"/>
              <a:gd name="connsiteY28" fmla="*/ 1150374 h 1238865"/>
              <a:gd name="connsiteX29" fmla="*/ 398206 w 3200400"/>
              <a:gd name="connsiteY29" fmla="*/ 1076632 h 1238865"/>
              <a:gd name="connsiteX30" fmla="*/ 339213 w 3200400"/>
              <a:gd name="connsiteY30" fmla="*/ 1047136 h 1238865"/>
              <a:gd name="connsiteX31" fmla="*/ 280219 w 3200400"/>
              <a:gd name="connsiteY31" fmla="*/ 988142 h 1238865"/>
              <a:gd name="connsiteX32" fmla="*/ 221225 w 3200400"/>
              <a:gd name="connsiteY32" fmla="*/ 958645 h 1238865"/>
              <a:gd name="connsiteX33" fmla="*/ 132735 w 3200400"/>
              <a:gd name="connsiteY33" fmla="*/ 870155 h 1238865"/>
              <a:gd name="connsiteX34" fmla="*/ 88490 w 3200400"/>
              <a:gd name="connsiteY34" fmla="*/ 840658 h 1238865"/>
              <a:gd name="connsiteX35" fmla="*/ 58993 w 3200400"/>
              <a:gd name="connsiteY35" fmla="*/ 796413 h 1238865"/>
              <a:gd name="connsiteX36" fmla="*/ 14748 w 3200400"/>
              <a:gd name="connsiteY36" fmla="*/ 752168 h 1238865"/>
              <a:gd name="connsiteX37" fmla="*/ 0 w 3200400"/>
              <a:gd name="connsiteY37" fmla="*/ 678426 h 1238865"/>
              <a:gd name="connsiteX38" fmla="*/ 73742 w 3200400"/>
              <a:gd name="connsiteY38" fmla="*/ 530942 h 1238865"/>
              <a:gd name="connsiteX39" fmla="*/ 88490 w 3200400"/>
              <a:gd name="connsiteY39" fmla="*/ 486697 h 1238865"/>
              <a:gd name="connsiteX40" fmla="*/ 206477 w 3200400"/>
              <a:gd name="connsiteY40" fmla="*/ 368710 h 1238865"/>
              <a:gd name="connsiteX41" fmla="*/ 309716 w 3200400"/>
              <a:gd name="connsiteY41" fmla="*/ 280219 h 1238865"/>
              <a:gd name="connsiteX42" fmla="*/ 368709 w 3200400"/>
              <a:gd name="connsiteY42" fmla="*/ 265471 h 1238865"/>
              <a:gd name="connsiteX43" fmla="*/ 501445 w 3200400"/>
              <a:gd name="connsiteY43" fmla="*/ 162232 h 1238865"/>
              <a:gd name="connsiteX44" fmla="*/ 560438 w 3200400"/>
              <a:gd name="connsiteY44" fmla="*/ 147484 h 1238865"/>
              <a:gd name="connsiteX45" fmla="*/ 619432 w 3200400"/>
              <a:gd name="connsiteY45" fmla="*/ 132736 h 12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00400" h="1238865">
                <a:moveTo>
                  <a:pt x="471948" y="147484"/>
                </a:moveTo>
                <a:cubicBezTo>
                  <a:pt x="500732" y="143372"/>
                  <a:pt x="630411" y="125664"/>
                  <a:pt x="663677" y="117987"/>
                </a:cubicBezTo>
                <a:cubicBezTo>
                  <a:pt x="698550" y="109939"/>
                  <a:pt x="732963" y="99808"/>
                  <a:pt x="766916" y="88490"/>
                </a:cubicBezTo>
                <a:cubicBezTo>
                  <a:pt x="792032" y="80118"/>
                  <a:pt x="814637" y="63873"/>
                  <a:pt x="840658" y="58994"/>
                </a:cubicBezTo>
                <a:cubicBezTo>
                  <a:pt x="894028" y="48987"/>
                  <a:pt x="948922" y="50242"/>
                  <a:pt x="1002890" y="44245"/>
                </a:cubicBezTo>
                <a:cubicBezTo>
                  <a:pt x="1037440" y="40406"/>
                  <a:pt x="1071672" y="34091"/>
                  <a:pt x="1106129" y="29497"/>
                </a:cubicBezTo>
                <a:cubicBezTo>
                  <a:pt x="1392011" y="-8621"/>
                  <a:pt x="1067879" y="37067"/>
                  <a:pt x="1327354" y="0"/>
                </a:cubicBezTo>
                <a:lnTo>
                  <a:pt x="2153264" y="14748"/>
                </a:lnTo>
                <a:cubicBezTo>
                  <a:pt x="2222237" y="16719"/>
                  <a:pt x="2291000" y="23519"/>
                  <a:pt x="2359742" y="29497"/>
                </a:cubicBezTo>
                <a:cubicBezTo>
                  <a:pt x="2404092" y="33354"/>
                  <a:pt x="2448265" y="39043"/>
                  <a:pt x="2492477" y="44245"/>
                </a:cubicBezTo>
                <a:cubicBezTo>
                  <a:pt x="2617973" y="59009"/>
                  <a:pt x="2588090" y="55265"/>
                  <a:pt x="2698954" y="73742"/>
                </a:cubicBezTo>
                <a:lnTo>
                  <a:pt x="2831690" y="117987"/>
                </a:lnTo>
                <a:cubicBezTo>
                  <a:pt x="2852547" y="124939"/>
                  <a:pt x="2871831" y="136173"/>
                  <a:pt x="2890683" y="147484"/>
                </a:cubicBezTo>
                <a:cubicBezTo>
                  <a:pt x="2943113" y="178942"/>
                  <a:pt x="2985533" y="204418"/>
                  <a:pt x="3023419" y="250723"/>
                </a:cubicBezTo>
                <a:cubicBezTo>
                  <a:pt x="3054550" y="288772"/>
                  <a:pt x="3082412" y="329381"/>
                  <a:pt x="3111909" y="368710"/>
                </a:cubicBezTo>
                <a:cubicBezTo>
                  <a:pt x="3137951" y="403433"/>
                  <a:pt x="3159005" y="480499"/>
                  <a:pt x="3170903" y="516194"/>
                </a:cubicBezTo>
                <a:lnTo>
                  <a:pt x="3185651" y="560439"/>
                </a:lnTo>
                <a:lnTo>
                  <a:pt x="3200400" y="604684"/>
                </a:lnTo>
                <a:cubicBezTo>
                  <a:pt x="3194736" y="638667"/>
                  <a:pt x="3189055" y="701114"/>
                  <a:pt x="3170903" y="737419"/>
                </a:cubicBezTo>
                <a:cubicBezTo>
                  <a:pt x="3147102" y="785022"/>
                  <a:pt x="3111355" y="808376"/>
                  <a:pt x="3082413" y="855407"/>
                </a:cubicBezTo>
                <a:cubicBezTo>
                  <a:pt x="3059368" y="892855"/>
                  <a:pt x="3044475" y="934792"/>
                  <a:pt x="3023419" y="973394"/>
                </a:cubicBezTo>
                <a:cubicBezTo>
                  <a:pt x="3014931" y="988955"/>
                  <a:pt x="3004225" y="1003215"/>
                  <a:pt x="2993922" y="1017639"/>
                </a:cubicBezTo>
                <a:cubicBezTo>
                  <a:pt x="2957698" y="1068352"/>
                  <a:pt x="2946571" y="1089829"/>
                  <a:pt x="2890683" y="1120878"/>
                </a:cubicBezTo>
                <a:cubicBezTo>
                  <a:pt x="2799650" y="1171452"/>
                  <a:pt x="2787495" y="1140526"/>
                  <a:pt x="2669458" y="1179871"/>
                </a:cubicBezTo>
                <a:cubicBezTo>
                  <a:pt x="2591448" y="1205874"/>
                  <a:pt x="2650927" y="1188603"/>
                  <a:pt x="2536722" y="1209368"/>
                </a:cubicBezTo>
                <a:cubicBezTo>
                  <a:pt x="2468056" y="1221853"/>
                  <a:pt x="2467123" y="1223080"/>
                  <a:pt x="2403987" y="1238865"/>
                </a:cubicBezTo>
                <a:cubicBezTo>
                  <a:pt x="2085596" y="1233279"/>
                  <a:pt x="1504994" y="1227837"/>
                  <a:pt x="1135625" y="1209368"/>
                </a:cubicBezTo>
                <a:cubicBezTo>
                  <a:pt x="968275" y="1201000"/>
                  <a:pt x="1002198" y="1194077"/>
                  <a:pt x="855406" y="1179871"/>
                </a:cubicBezTo>
                <a:lnTo>
                  <a:pt x="516193" y="1150374"/>
                </a:lnTo>
                <a:cubicBezTo>
                  <a:pt x="366720" y="1075639"/>
                  <a:pt x="551369" y="1172359"/>
                  <a:pt x="398206" y="1076632"/>
                </a:cubicBezTo>
                <a:cubicBezTo>
                  <a:pt x="379562" y="1064980"/>
                  <a:pt x="358877" y="1056968"/>
                  <a:pt x="339213" y="1047136"/>
                </a:cubicBezTo>
                <a:cubicBezTo>
                  <a:pt x="319548" y="1027471"/>
                  <a:pt x="302467" y="1004828"/>
                  <a:pt x="280219" y="988142"/>
                </a:cubicBezTo>
                <a:cubicBezTo>
                  <a:pt x="262630" y="974951"/>
                  <a:pt x="238393" y="972379"/>
                  <a:pt x="221225" y="958645"/>
                </a:cubicBezTo>
                <a:cubicBezTo>
                  <a:pt x="188651" y="932586"/>
                  <a:pt x="167444" y="893294"/>
                  <a:pt x="132735" y="870155"/>
                </a:cubicBezTo>
                <a:lnTo>
                  <a:pt x="88490" y="840658"/>
                </a:lnTo>
                <a:cubicBezTo>
                  <a:pt x="78658" y="825910"/>
                  <a:pt x="70341" y="810030"/>
                  <a:pt x="58993" y="796413"/>
                </a:cubicBezTo>
                <a:cubicBezTo>
                  <a:pt x="45640" y="780390"/>
                  <a:pt x="24076" y="770823"/>
                  <a:pt x="14748" y="752168"/>
                </a:cubicBezTo>
                <a:cubicBezTo>
                  <a:pt x="3538" y="729747"/>
                  <a:pt x="4916" y="703007"/>
                  <a:pt x="0" y="678426"/>
                </a:cubicBezTo>
                <a:cubicBezTo>
                  <a:pt x="75766" y="489007"/>
                  <a:pt x="-22698" y="723820"/>
                  <a:pt x="73742" y="530942"/>
                </a:cubicBezTo>
                <a:cubicBezTo>
                  <a:pt x="80694" y="517037"/>
                  <a:pt x="78646" y="498729"/>
                  <a:pt x="88490" y="486697"/>
                </a:cubicBezTo>
                <a:cubicBezTo>
                  <a:pt x="123710" y="443650"/>
                  <a:pt x="167148" y="408039"/>
                  <a:pt x="206477" y="368710"/>
                </a:cubicBezTo>
                <a:cubicBezTo>
                  <a:pt x="233953" y="341234"/>
                  <a:pt x="270409" y="297065"/>
                  <a:pt x="309716" y="280219"/>
                </a:cubicBezTo>
                <a:cubicBezTo>
                  <a:pt x="328347" y="272234"/>
                  <a:pt x="349045" y="270387"/>
                  <a:pt x="368709" y="265471"/>
                </a:cubicBezTo>
                <a:cubicBezTo>
                  <a:pt x="438022" y="196158"/>
                  <a:pt x="395600" y="232796"/>
                  <a:pt x="501445" y="162232"/>
                </a:cubicBezTo>
                <a:cubicBezTo>
                  <a:pt x="518310" y="150988"/>
                  <a:pt x="540948" y="153052"/>
                  <a:pt x="560438" y="147484"/>
                </a:cubicBezTo>
                <a:cubicBezTo>
                  <a:pt x="617498" y="131181"/>
                  <a:pt x="586559" y="132736"/>
                  <a:pt x="619432" y="132736"/>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505200" y="5791200"/>
            <a:ext cx="3200400" cy="762000"/>
          </a:xfrm>
          <a:custGeom>
            <a:avLst/>
            <a:gdLst>
              <a:gd name="connsiteX0" fmla="*/ 471948 w 3200400"/>
              <a:gd name="connsiteY0" fmla="*/ 147484 h 1238865"/>
              <a:gd name="connsiteX1" fmla="*/ 663677 w 3200400"/>
              <a:gd name="connsiteY1" fmla="*/ 117987 h 1238865"/>
              <a:gd name="connsiteX2" fmla="*/ 766916 w 3200400"/>
              <a:gd name="connsiteY2" fmla="*/ 88490 h 1238865"/>
              <a:gd name="connsiteX3" fmla="*/ 840658 w 3200400"/>
              <a:gd name="connsiteY3" fmla="*/ 58994 h 1238865"/>
              <a:gd name="connsiteX4" fmla="*/ 1002890 w 3200400"/>
              <a:gd name="connsiteY4" fmla="*/ 44245 h 1238865"/>
              <a:gd name="connsiteX5" fmla="*/ 1106129 w 3200400"/>
              <a:gd name="connsiteY5" fmla="*/ 29497 h 1238865"/>
              <a:gd name="connsiteX6" fmla="*/ 1327354 w 3200400"/>
              <a:gd name="connsiteY6" fmla="*/ 0 h 1238865"/>
              <a:gd name="connsiteX7" fmla="*/ 2153264 w 3200400"/>
              <a:gd name="connsiteY7" fmla="*/ 14748 h 1238865"/>
              <a:gd name="connsiteX8" fmla="*/ 2359742 w 3200400"/>
              <a:gd name="connsiteY8" fmla="*/ 29497 h 1238865"/>
              <a:gd name="connsiteX9" fmla="*/ 2492477 w 3200400"/>
              <a:gd name="connsiteY9" fmla="*/ 44245 h 1238865"/>
              <a:gd name="connsiteX10" fmla="*/ 2698954 w 3200400"/>
              <a:gd name="connsiteY10" fmla="*/ 73742 h 1238865"/>
              <a:gd name="connsiteX11" fmla="*/ 2831690 w 3200400"/>
              <a:gd name="connsiteY11" fmla="*/ 117987 h 1238865"/>
              <a:gd name="connsiteX12" fmla="*/ 2890683 w 3200400"/>
              <a:gd name="connsiteY12" fmla="*/ 147484 h 1238865"/>
              <a:gd name="connsiteX13" fmla="*/ 3023419 w 3200400"/>
              <a:gd name="connsiteY13" fmla="*/ 250723 h 1238865"/>
              <a:gd name="connsiteX14" fmla="*/ 3111909 w 3200400"/>
              <a:gd name="connsiteY14" fmla="*/ 368710 h 1238865"/>
              <a:gd name="connsiteX15" fmla="*/ 3170903 w 3200400"/>
              <a:gd name="connsiteY15" fmla="*/ 516194 h 1238865"/>
              <a:gd name="connsiteX16" fmla="*/ 3185651 w 3200400"/>
              <a:gd name="connsiteY16" fmla="*/ 560439 h 1238865"/>
              <a:gd name="connsiteX17" fmla="*/ 3200400 w 3200400"/>
              <a:gd name="connsiteY17" fmla="*/ 604684 h 1238865"/>
              <a:gd name="connsiteX18" fmla="*/ 3170903 w 3200400"/>
              <a:gd name="connsiteY18" fmla="*/ 737419 h 1238865"/>
              <a:gd name="connsiteX19" fmla="*/ 3082413 w 3200400"/>
              <a:gd name="connsiteY19" fmla="*/ 855407 h 1238865"/>
              <a:gd name="connsiteX20" fmla="*/ 3023419 w 3200400"/>
              <a:gd name="connsiteY20" fmla="*/ 973394 h 1238865"/>
              <a:gd name="connsiteX21" fmla="*/ 2993922 w 3200400"/>
              <a:gd name="connsiteY21" fmla="*/ 1017639 h 1238865"/>
              <a:gd name="connsiteX22" fmla="*/ 2890683 w 3200400"/>
              <a:gd name="connsiteY22" fmla="*/ 1120878 h 1238865"/>
              <a:gd name="connsiteX23" fmla="*/ 2669458 w 3200400"/>
              <a:gd name="connsiteY23" fmla="*/ 1179871 h 1238865"/>
              <a:gd name="connsiteX24" fmla="*/ 2536722 w 3200400"/>
              <a:gd name="connsiteY24" fmla="*/ 1209368 h 1238865"/>
              <a:gd name="connsiteX25" fmla="*/ 2403987 w 3200400"/>
              <a:gd name="connsiteY25" fmla="*/ 1238865 h 1238865"/>
              <a:gd name="connsiteX26" fmla="*/ 1135625 w 3200400"/>
              <a:gd name="connsiteY26" fmla="*/ 1209368 h 1238865"/>
              <a:gd name="connsiteX27" fmla="*/ 855406 w 3200400"/>
              <a:gd name="connsiteY27" fmla="*/ 1179871 h 1238865"/>
              <a:gd name="connsiteX28" fmla="*/ 516193 w 3200400"/>
              <a:gd name="connsiteY28" fmla="*/ 1150374 h 1238865"/>
              <a:gd name="connsiteX29" fmla="*/ 398206 w 3200400"/>
              <a:gd name="connsiteY29" fmla="*/ 1076632 h 1238865"/>
              <a:gd name="connsiteX30" fmla="*/ 339213 w 3200400"/>
              <a:gd name="connsiteY30" fmla="*/ 1047136 h 1238865"/>
              <a:gd name="connsiteX31" fmla="*/ 280219 w 3200400"/>
              <a:gd name="connsiteY31" fmla="*/ 988142 h 1238865"/>
              <a:gd name="connsiteX32" fmla="*/ 221225 w 3200400"/>
              <a:gd name="connsiteY32" fmla="*/ 958645 h 1238865"/>
              <a:gd name="connsiteX33" fmla="*/ 132735 w 3200400"/>
              <a:gd name="connsiteY33" fmla="*/ 870155 h 1238865"/>
              <a:gd name="connsiteX34" fmla="*/ 88490 w 3200400"/>
              <a:gd name="connsiteY34" fmla="*/ 840658 h 1238865"/>
              <a:gd name="connsiteX35" fmla="*/ 58993 w 3200400"/>
              <a:gd name="connsiteY35" fmla="*/ 796413 h 1238865"/>
              <a:gd name="connsiteX36" fmla="*/ 14748 w 3200400"/>
              <a:gd name="connsiteY36" fmla="*/ 752168 h 1238865"/>
              <a:gd name="connsiteX37" fmla="*/ 0 w 3200400"/>
              <a:gd name="connsiteY37" fmla="*/ 678426 h 1238865"/>
              <a:gd name="connsiteX38" fmla="*/ 73742 w 3200400"/>
              <a:gd name="connsiteY38" fmla="*/ 530942 h 1238865"/>
              <a:gd name="connsiteX39" fmla="*/ 88490 w 3200400"/>
              <a:gd name="connsiteY39" fmla="*/ 486697 h 1238865"/>
              <a:gd name="connsiteX40" fmla="*/ 206477 w 3200400"/>
              <a:gd name="connsiteY40" fmla="*/ 368710 h 1238865"/>
              <a:gd name="connsiteX41" fmla="*/ 309716 w 3200400"/>
              <a:gd name="connsiteY41" fmla="*/ 280219 h 1238865"/>
              <a:gd name="connsiteX42" fmla="*/ 368709 w 3200400"/>
              <a:gd name="connsiteY42" fmla="*/ 265471 h 1238865"/>
              <a:gd name="connsiteX43" fmla="*/ 501445 w 3200400"/>
              <a:gd name="connsiteY43" fmla="*/ 162232 h 1238865"/>
              <a:gd name="connsiteX44" fmla="*/ 560438 w 3200400"/>
              <a:gd name="connsiteY44" fmla="*/ 147484 h 1238865"/>
              <a:gd name="connsiteX45" fmla="*/ 619432 w 3200400"/>
              <a:gd name="connsiteY45" fmla="*/ 132736 h 12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00400" h="1238865">
                <a:moveTo>
                  <a:pt x="471948" y="147484"/>
                </a:moveTo>
                <a:cubicBezTo>
                  <a:pt x="500732" y="143372"/>
                  <a:pt x="630411" y="125664"/>
                  <a:pt x="663677" y="117987"/>
                </a:cubicBezTo>
                <a:cubicBezTo>
                  <a:pt x="698550" y="109939"/>
                  <a:pt x="732963" y="99808"/>
                  <a:pt x="766916" y="88490"/>
                </a:cubicBezTo>
                <a:cubicBezTo>
                  <a:pt x="792032" y="80118"/>
                  <a:pt x="814637" y="63873"/>
                  <a:pt x="840658" y="58994"/>
                </a:cubicBezTo>
                <a:cubicBezTo>
                  <a:pt x="894028" y="48987"/>
                  <a:pt x="948922" y="50242"/>
                  <a:pt x="1002890" y="44245"/>
                </a:cubicBezTo>
                <a:cubicBezTo>
                  <a:pt x="1037440" y="40406"/>
                  <a:pt x="1071672" y="34091"/>
                  <a:pt x="1106129" y="29497"/>
                </a:cubicBezTo>
                <a:cubicBezTo>
                  <a:pt x="1392011" y="-8621"/>
                  <a:pt x="1067879" y="37067"/>
                  <a:pt x="1327354" y="0"/>
                </a:cubicBezTo>
                <a:lnTo>
                  <a:pt x="2153264" y="14748"/>
                </a:lnTo>
                <a:cubicBezTo>
                  <a:pt x="2222237" y="16719"/>
                  <a:pt x="2291000" y="23519"/>
                  <a:pt x="2359742" y="29497"/>
                </a:cubicBezTo>
                <a:cubicBezTo>
                  <a:pt x="2404092" y="33354"/>
                  <a:pt x="2448265" y="39043"/>
                  <a:pt x="2492477" y="44245"/>
                </a:cubicBezTo>
                <a:cubicBezTo>
                  <a:pt x="2617973" y="59009"/>
                  <a:pt x="2588090" y="55265"/>
                  <a:pt x="2698954" y="73742"/>
                </a:cubicBezTo>
                <a:lnTo>
                  <a:pt x="2831690" y="117987"/>
                </a:lnTo>
                <a:cubicBezTo>
                  <a:pt x="2852547" y="124939"/>
                  <a:pt x="2871831" y="136173"/>
                  <a:pt x="2890683" y="147484"/>
                </a:cubicBezTo>
                <a:cubicBezTo>
                  <a:pt x="2943113" y="178942"/>
                  <a:pt x="2985533" y="204418"/>
                  <a:pt x="3023419" y="250723"/>
                </a:cubicBezTo>
                <a:cubicBezTo>
                  <a:pt x="3054550" y="288772"/>
                  <a:pt x="3082412" y="329381"/>
                  <a:pt x="3111909" y="368710"/>
                </a:cubicBezTo>
                <a:cubicBezTo>
                  <a:pt x="3137951" y="403433"/>
                  <a:pt x="3159005" y="480499"/>
                  <a:pt x="3170903" y="516194"/>
                </a:cubicBezTo>
                <a:lnTo>
                  <a:pt x="3185651" y="560439"/>
                </a:lnTo>
                <a:lnTo>
                  <a:pt x="3200400" y="604684"/>
                </a:lnTo>
                <a:cubicBezTo>
                  <a:pt x="3194736" y="638667"/>
                  <a:pt x="3189055" y="701114"/>
                  <a:pt x="3170903" y="737419"/>
                </a:cubicBezTo>
                <a:cubicBezTo>
                  <a:pt x="3147102" y="785022"/>
                  <a:pt x="3111355" y="808376"/>
                  <a:pt x="3082413" y="855407"/>
                </a:cubicBezTo>
                <a:cubicBezTo>
                  <a:pt x="3059368" y="892855"/>
                  <a:pt x="3044475" y="934792"/>
                  <a:pt x="3023419" y="973394"/>
                </a:cubicBezTo>
                <a:cubicBezTo>
                  <a:pt x="3014931" y="988955"/>
                  <a:pt x="3004225" y="1003215"/>
                  <a:pt x="2993922" y="1017639"/>
                </a:cubicBezTo>
                <a:cubicBezTo>
                  <a:pt x="2957698" y="1068352"/>
                  <a:pt x="2946571" y="1089829"/>
                  <a:pt x="2890683" y="1120878"/>
                </a:cubicBezTo>
                <a:cubicBezTo>
                  <a:pt x="2799650" y="1171452"/>
                  <a:pt x="2787495" y="1140526"/>
                  <a:pt x="2669458" y="1179871"/>
                </a:cubicBezTo>
                <a:cubicBezTo>
                  <a:pt x="2591448" y="1205874"/>
                  <a:pt x="2650927" y="1188603"/>
                  <a:pt x="2536722" y="1209368"/>
                </a:cubicBezTo>
                <a:cubicBezTo>
                  <a:pt x="2468056" y="1221853"/>
                  <a:pt x="2467123" y="1223080"/>
                  <a:pt x="2403987" y="1238865"/>
                </a:cubicBezTo>
                <a:cubicBezTo>
                  <a:pt x="2085596" y="1233279"/>
                  <a:pt x="1504994" y="1227837"/>
                  <a:pt x="1135625" y="1209368"/>
                </a:cubicBezTo>
                <a:cubicBezTo>
                  <a:pt x="968275" y="1201000"/>
                  <a:pt x="1002198" y="1194077"/>
                  <a:pt x="855406" y="1179871"/>
                </a:cubicBezTo>
                <a:lnTo>
                  <a:pt x="516193" y="1150374"/>
                </a:lnTo>
                <a:cubicBezTo>
                  <a:pt x="366720" y="1075639"/>
                  <a:pt x="551369" y="1172359"/>
                  <a:pt x="398206" y="1076632"/>
                </a:cubicBezTo>
                <a:cubicBezTo>
                  <a:pt x="379562" y="1064980"/>
                  <a:pt x="358877" y="1056968"/>
                  <a:pt x="339213" y="1047136"/>
                </a:cubicBezTo>
                <a:cubicBezTo>
                  <a:pt x="319548" y="1027471"/>
                  <a:pt x="302467" y="1004828"/>
                  <a:pt x="280219" y="988142"/>
                </a:cubicBezTo>
                <a:cubicBezTo>
                  <a:pt x="262630" y="974951"/>
                  <a:pt x="238393" y="972379"/>
                  <a:pt x="221225" y="958645"/>
                </a:cubicBezTo>
                <a:cubicBezTo>
                  <a:pt x="188651" y="932586"/>
                  <a:pt x="167444" y="893294"/>
                  <a:pt x="132735" y="870155"/>
                </a:cubicBezTo>
                <a:lnTo>
                  <a:pt x="88490" y="840658"/>
                </a:lnTo>
                <a:cubicBezTo>
                  <a:pt x="78658" y="825910"/>
                  <a:pt x="70341" y="810030"/>
                  <a:pt x="58993" y="796413"/>
                </a:cubicBezTo>
                <a:cubicBezTo>
                  <a:pt x="45640" y="780390"/>
                  <a:pt x="24076" y="770823"/>
                  <a:pt x="14748" y="752168"/>
                </a:cubicBezTo>
                <a:cubicBezTo>
                  <a:pt x="3538" y="729747"/>
                  <a:pt x="4916" y="703007"/>
                  <a:pt x="0" y="678426"/>
                </a:cubicBezTo>
                <a:cubicBezTo>
                  <a:pt x="75766" y="489007"/>
                  <a:pt x="-22698" y="723820"/>
                  <a:pt x="73742" y="530942"/>
                </a:cubicBezTo>
                <a:cubicBezTo>
                  <a:pt x="80694" y="517037"/>
                  <a:pt x="78646" y="498729"/>
                  <a:pt x="88490" y="486697"/>
                </a:cubicBezTo>
                <a:cubicBezTo>
                  <a:pt x="123710" y="443650"/>
                  <a:pt x="167148" y="408039"/>
                  <a:pt x="206477" y="368710"/>
                </a:cubicBezTo>
                <a:cubicBezTo>
                  <a:pt x="233953" y="341234"/>
                  <a:pt x="270409" y="297065"/>
                  <a:pt x="309716" y="280219"/>
                </a:cubicBezTo>
                <a:cubicBezTo>
                  <a:pt x="328347" y="272234"/>
                  <a:pt x="349045" y="270387"/>
                  <a:pt x="368709" y="265471"/>
                </a:cubicBezTo>
                <a:cubicBezTo>
                  <a:pt x="438022" y="196158"/>
                  <a:pt x="395600" y="232796"/>
                  <a:pt x="501445" y="162232"/>
                </a:cubicBezTo>
                <a:cubicBezTo>
                  <a:pt x="518310" y="150988"/>
                  <a:pt x="540948" y="153052"/>
                  <a:pt x="560438" y="147484"/>
                </a:cubicBezTo>
                <a:cubicBezTo>
                  <a:pt x="617498" y="131181"/>
                  <a:pt x="586559" y="132736"/>
                  <a:pt x="619432" y="132736"/>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914400" y="5009535"/>
            <a:ext cx="2286000" cy="1238865"/>
          </a:xfrm>
          <a:custGeom>
            <a:avLst/>
            <a:gdLst>
              <a:gd name="connsiteX0" fmla="*/ 471948 w 3200400"/>
              <a:gd name="connsiteY0" fmla="*/ 147484 h 1238865"/>
              <a:gd name="connsiteX1" fmla="*/ 663677 w 3200400"/>
              <a:gd name="connsiteY1" fmla="*/ 117987 h 1238865"/>
              <a:gd name="connsiteX2" fmla="*/ 766916 w 3200400"/>
              <a:gd name="connsiteY2" fmla="*/ 88490 h 1238865"/>
              <a:gd name="connsiteX3" fmla="*/ 840658 w 3200400"/>
              <a:gd name="connsiteY3" fmla="*/ 58994 h 1238865"/>
              <a:gd name="connsiteX4" fmla="*/ 1002890 w 3200400"/>
              <a:gd name="connsiteY4" fmla="*/ 44245 h 1238865"/>
              <a:gd name="connsiteX5" fmla="*/ 1106129 w 3200400"/>
              <a:gd name="connsiteY5" fmla="*/ 29497 h 1238865"/>
              <a:gd name="connsiteX6" fmla="*/ 1327354 w 3200400"/>
              <a:gd name="connsiteY6" fmla="*/ 0 h 1238865"/>
              <a:gd name="connsiteX7" fmla="*/ 2153264 w 3200400"/>
              <a:gd name="connsiteY7" fmla="*/ 14748 h 1238865"/>
              <a:gd name="connsiteX8" fmla="*/ 2359742 w 3200400"/>
              <a:gd name="connsiteY8" fmla="*/ 29497 h 1238865"/>
              <a:gd name="connsiteX9" fmla="*/ 2492477 w 3200400"/>
              <a:gd name="connsiteY9" fmla="*/ 44245 h 1238865"/>
              <a:gd name="connsiteX10" fmla="*/ 2698954 w 3200400"/>
              <a:gd name="connsiteY10" fmla="*/ 73742 h 1238865"/>
              <a:gd name="connsiteX11" fmla="*/ 2831690 w 3200400"/>
              <a:gd name="connsiteY11" fmla="*/ 117987 h 1238865"/>
              <a:gd name="connsiteX12" fmla="*/ 2890683 w 3200400"/>
              <a:gd name="connsiteY12" fmla="*/ 147484 h 1238865"/>
              <a:gd name="connsiteX13" fmla="*/ 3023419 w 3200400"/>
              <a:gd name="connsiteY13" fmla="*/ 250723 h 1238865"/>
              <a:gd name="connsiteX14" fmla="*/ 3111909 w 3200400"/>
              <a:gd name="connsiteY14" fmla="*/ 368710 h 1238865"/>
              <a:gd name="connsiteX15" fmla="*/ 3170903 w 3200400"/>
              <a:gd name="connsiteY15" fmla="*/ 516194 h 1238865"/>
              <a:gd name="connsiteX16" fmla="*/ 3185651 w 3200400"/>
              <a:gd name="connsiteY16" fmla="*/ 560439 h 1238865"/>
              <a:gd name="connsiteX17" fmla="*/ 3200400 w 3200400"/>
              <a:gd name="connsiteY17" fmla="*/ 604684 h 1238865"/>
              <a:gd name="connsiteX18" fmla="*/ 3170903 w 3200400"/>
              <a:gd name="connsiteY18" fmla="*/ 737419 h 1238865"/>
              <a:gd name="connsiteX19" fmla="*/ 3082413 w 3200400"/>
              <a:gd name="connsiteY19" fmla="*/ 855407 h 1238865"/>
              <a:gd name="connsiteX20" fmla="*/ 3023419 w 3200400"/>
              <a:gd name="connsiteY20" fmla="*/ 973394 h 1238865"/>
              <a:gd name="connsiteX21" fmla="*/ 2993922 w 3200400"/>
              <a:gd name="connsiteY21" fmla="*/ 1017639 h 1238865"/>
              <a:gd name="connsiteX22" fmla="*/ 2890683 w 3200400"/>
              <a:gd name="connsiteY22" fmla="*/ 1120878 h 1238865"/>
              <a:gd name="connsiteX23" fmla="*/ 2669458 w 3200400"/>
              <a:gd name="connsiteY23" fmla="*/ 1179871 h 1238865"/>
              <a:gd name="connsiteX24" fmla="*/ 2536722 w 3200400"/>
              <a:gd name="connsiteY24" fmla="*/ 1209368 h 1238865"/>
              <a:gd name="connsiteX25" fmla="*/ 2403987 w 3200400"/>
              <a:gd name="connsiteY25" fmla="*/ 1238865 h 1238865"/>
              <a:gd name="connsiteX26" fmla="*/ 1135625 w 3200400"/>
              <a:gd name="connsiteY26" fmla="*/ 1209368 h 1238865"/>
              <a:gd name="connsiteX27" fmla="*/ 855406 w 3200400"/>
              <a:gd name="connsiteY27" fmla="*/ 1179871 h 1238865"/>
              <a:gd name="connsiteX28" fmla="*/ 516193 w 3200400"/>
              <a:gd name="connsiteY28" fmla="*/ 1150374 h 1238865"/>
              <a:gd name="connsiteX29" fmla="*/ 398206 w 3200400"/>
              <a:gd name="connsiteY29" fmla="*/ 1076632 h 1238865"/>
              <a:gd name="connsiteX30" fmla="*/ 339213 w 3200400"/>
              <a:gd name="connsiteY30" fmla="*/ 1047136 h 1238865"/>
              <a:gd name="connsiteX31" fmla="*/ 280219 w 3200400"/>
              <a:gd name="connsiteY31" fmla="*/ 988142 h 1238865"/>
              <a:gd name="connsiteX32" fmla="*/ 221225 w 3200400"/>
              <a:gd name="connsiteY32" fmla="*/ 958645 h 1238865"/>
              <a:gd name="connsiteX33" fmla="*/ 132735 w 3200400"/>
              <a:gd name="connsiteY33" fmla="*/ 870155 h 1238865"/>
              <a:gd name="connsiteX34" fmla="*/ 88490 w 3200400"/>
              <a:gd name="connsiteY34" fmla="*/ 840658 h 1238865"/>
              <a:gd name="connsiteX35" fmla="*/ 58993 w 3200400"/>
              <a:gd name="connsiteY35" fmla="*/ 796413 h 1238865"/>
              <a:gd name="connsiteX36" fmla="*/ 14748 w 3200400"/>
              <a:gd name="connsiteY36" fmla="*/ 752168 h 1238865"/>
              <a:gd name="connsiteX37" fmla="*/ 0 w 3200400"/>
              <a:gd name="connsiteY37" fmla="*/ 678426 h 1238865"/>
              <a:gd name="connsiteX38" fmla="*/ 73742 w 3200400"/>
              <a:gd name="connsiteY38" fmla="*/ 530942 h 1238865"/>
              <a:gd name="connsiteX39" fmla="*/ 88490 w 3200400"/>
              <a:gd name="connsiteY39" fmla="*/ 486697 h 1238865"/>
              <a:gd name="connsiteX40" fmla="*/ 206477 w 3200400"/>
              <a:gd name="connsiteY40" fmla="*/ 368710 h 1238865"/>
              <a:gd name="connsiteX41" fmla="*/ 309716 w 3200400"/>
              <a:gd name="connsiteY41" fmla="*/ 280219 h 1238865"/>
              <a:gd name="connsiteX42" fmla="*/ 368709 w 3200400"/>
              <a:gd name="connsiteY42" fmla="*/ 265471 h 1238865"/>
              <a:gd name="connsiteX43" fmla="*/ 501445 w 3200400"/>
              <a:gd name="connsiteY43" fmla="*/ 162232 h 1238865"/>
              <a:gd name="connsiteX44" fmla="*/ 560438 w 3200400"/>
              <a:gd name="connsiteY44" fmla="*/ 147484 h 1238865"/>
              <a:gd name="connsiteX45" fmla="*/ 619432 w 3200400"/>
              <a:gd name="connsiteY45" fmla="*/ 132736 h 12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00400" h="1238865">
                <a:moveTo>
                  <a:pt x="471948" y="147484"/>
                </a:moveTo>
                <a:cubicBezTo>
                  <a:pt x="500732" y="143372"/>
                  <a:pt x="630411" y="125664"/>
                  <a:pt x="663677" y="117987"/>
                </a:cubicBezTo>
                <a:cubicBezTo>
                  <a:pt x="698550" y="109939"/>
                  <a:pt x="732963" y="99808"/>
                  <a:pt x="766916" y="88490"/>
                </a:cubicBezTo>
                <a:cubicBezTo>
                  <a:pt x="792032" y="80118"/>
                  <a:pt x="814637" y="63873"/>
                  <a:pt x="840658" y="58994"/>
                </a:cubicBezTo>
                <a:cubicBezTo>
                  <a:pt x="894028" y="48987"/>
                  <a:pt x="948922" y="50242"/>
                  <a:pt x="1002890" y="44245"/>
                </a:cubicBezTo>
                <a:cubicBezTo>
                  <a:pt x="1037440" y="40406"/>
                  <a:pt x="1071672" y="34091"/>
                  <a:pt x="1106129" y="29497"/>
                </a:cubicBezTo>
                <a:cubicBezTo>
                  <a:pt x="1392011" y="-8621"/>
                  <a:pt x="1067879" y="37067"/>
                  <a:pt x="1327354" y="0"/>
                </a:cubicBezTo>
                <a:lnTo>
                  <a:pt x="2153264" y="14748"/>
                </a:lnTo>
                <a:cubicBezTo>
                  <a:pt x="2222237" y="16719"/>
                  <a:pt x="2291000" y="23519"/>
                  <a:pt x="2359742" y="29497"/>
                </a:cubicBezTo>
                <a:cubicBezTo>
                  <a:pt x="2404092" y="33354"/>
                  <a:pt x="2448265" y="39043"/>
                  <a:pt x="2492477" y="44245"/>
                </a:cubicBezTo>
                <a:cubicBezTo>
                  <a:pt x="2617973" y="59009"/>
                  <a:pt x="2588090" y="55265"/>
                  <a:pt x="2698954" y="73742"/>
                </a:cubicBezTo>
                <a:lnTo>
                  <a:pt x="2831690" y="117987"/>
                </a:lnTo>
                <a:cubicBezTo>
                  <a:pt x="2852547" y="124939"/>
                  <a:pt x="2871831" y="136173"/>
                  <a:pt x="2890683" y="147484"/>
                </a:cubicBezTo>
                <a:cubicBezTo>
                  <a:pt x="2943113" y="178942"/>
                  <a:pt x="2985533" y="204418"/>
                  <a:pt x="3023419" y="250723"/>
                </a:cubicBezTo>
                <a:cubicBezTo>
                  <a:pt x="3054550" y="288772"/>
                  <a:pt x="3082412" y="329381"/>
                  <a:pt x="3111909" y="368710"/>
                </a:cubicBezTo>
                <a:cubicBezTo>
                  <a:pt x="3137951" y="403433"/>
                  <a:pt x="3159005" y="480499"/>
                  <a:pt x="3170903" y="516194"/>
                </a:cubicBezTo>
                <a:lnTo>
                  <a:pt x="3185651" y="560439"/>
                </a:lnTo>
                <a:lnTo>
                  <a:pt x="3200400" y="604684"/>
                </a:lnTo>
                <a:cubicBezTo>
                  <a:pt x="3194736" y="638667"/>
                  <a:pt x="3189055" y="701114"/>
                  <a:pt x="3170903" y="737419"/>
                </a:cubicBezTo>
                <a:cubicBezTo>
                  <a:pt x="3147102" y="785022"/>
                  <a:pt x="3111355" y="808376"/>
                  <a:pt x="3082413" y="855407"/>
                </a:cubicBezTo>
                <a:cubicBezTo>
                  <a:pt x="3059368" y="892855"/>
                  <a:pt x="3044475" y="934792"/>
                  <a:pt x="3023419" y="973394"/>
                </a:cubicBezTo>
                <a:cubicBezTo>
                  <a:pt x="3014931" y="988955"/>
                  <a:pt x="3004225" y="1003215"/>
                  <a:pt x="2993922" y="1017639"/>
                </a:cubicBezTo>
                <a:cubicBezTo>
                  <a:pt x="2957698" y="1068352"/>
                  <a:pt x="2946571" y="1089829"/>
                  <a:pt x="2890683" y="1120878"/>
                </a:cubicBezTo>
                <a:cubicBezTo>
                  <a:pt x="2799650" y="1171452"/>
                  <a:pt x="2787495" y="1140526"/>
                  <a:pt x="2669458" y="1179871"/>
                </a:cubicBezTo>
                <a:cubicBezTo>
                  <a:pt x="2591448" y="1205874"/>
                  <a:pt x="2650927" y="1188603"/>
                  <a:pt x="2536722" y="1209368"/>
                </a:cubicBezTo>
                <a:cubicBezTo>
                  <a:pt x="2468056" y="1221853"/>
                  <a:pt x="2467123" y="1223080"/>
                  <a:pt x="2403987" y="1238865"/>
                </a:cubicBezTo>
                <a:cubicBezTo>
                  <a:pt x="2085596" y="1233279"/>
                  <a:pt x="1504994" y="1227837"/>
                  <a:pt x="1135625" y="1209368"/>
                </a:cubicBezTo>
                <a:cubicBezTo>
                  <a:pt x="968275" y="1201000"/>
                  <a:pt x="1002198" y="1194077"/>
                  <a:pt x="855406" y="1179871"/>
                </a:cubicBezTo>
                <a:lnTo>
                  <a:pt x="516193" y="1150374"/>
                </a:lnTo>
                <a:cubicBezTo>
                  <a:pt x="366720" y="1075639"/>
                  <a:pt x="551369" y="1172359"/>
                  <a:pt x="398206" y="1076632"/>
                </a:cubicBezTo>
                <a:cubicBezTo>
                  <a:pt x="379562" y="1064980"/>
                  <a:pt x="358877" y="1056968"/>
                  <a:pt x="339213" y="1047136"/>
                </a:cubicBezTo>
                <a:cubicBezTo>
                  <a:pt x="319548" y="1027471"/>
                  <a:pt x="302467" y="1004828"/>
                  <a:pt x="280219" y="988142"/>
                </a:cubicBezTo>
                <a:cubicBezTo>
                  <a:pt x="262630" y="974951"/>
                  <a:pt x="238393" y="972379"/>
                  <a:pt x="221225" y="958645"/>
                </a:cubicBezTo>
                <a:cubicBezTo>
                  <a:pt x="188651" y="932586"/>
                  <a:pt x="167444" y="893294"/>
                  <a:pt x="132735" y="870155"/>
                </a:cubicBezTo>
                <a:lnTo>
                  <a:pt x="88490" y="840658"/>
                </a:lnTo>
                <a:cubicBezTo>
                  <a:pt x="78658" y="825910"/>
                  <a:pt x="70341" y="810030"/>
                  <a:pt x="58993" y="796413"/>
                </a:cubicBezTo>
                <a:cubicBezTo>
                  <a:pt x="45640" y="780390"/>
                  <a:pt x="24076" y="770823"/>
                  <a:pt x="14748" y="752168"/>
                </a:cubicBezTo>
                <a:cubicBezTo>
                  <a:pt x="3538" y="729747"/>
                  <a:pt x="4916" y="703007"/>
                  <a:pt x="0" y="678426"/>
                </a:cubicBezTo>
                <a:cubicBezTo>
                  <a:pt x="75766" y="489007"/>
                  <a:pt x="-22698" y="723820"/>
                  <a:pt x="73742" y="530942"/>
                </a:cubicBezTo>
                <a:cubicBezTo>
                  <a:pt x="80694" y="517037"/>
                  <a:pt x="78646" y="498729"/>
                  <a:pt x="88490" y="486697"/>
                </a:cubicBezTo>
                <a:cubicBezTo>
                  <a:pt x="123710" y="443650"/>
                  <a:pt x="167148" y="408039"/>
                  <a:pt x="206477" y="368710"/>
                </a:cubicBezTo>
                <a:cubicBezTo>
                  <a:pt x="233953" y="341234"/>
                  <a:pt x="270409" y="297065"/>
                  <a:pt x="309716" y="280219"/>
                </a:cubicBezTo>
                <a:cubicBezTo>
                  <a:pt x="328347" y="272234"/>
                  <a:pt x="349045" y="270387"/>
                  <a:pt x="368709" y="265471"/>
                </a:cubicBezTo>
                <a:cubicBezTo>
                  <a:pt x="438022" y="196158"/>
                  <a:pt x="395600" y="232796"/>
                  <a:pt x="501445" y="162232"/>
                </a:cubicBezTo>
                <a:cubicBezTo>
                  <a:pt x="518310" y="150988"/>
                  <a:pt x="540948" y="153052"/>
                  <a:pt x="560438" y="147484"/>
                </a:cubicBezTo>
                <a:cubicBezTo>
                  <a:pt x="617498" y="131181"/>
                  <a:pt x="586559" y="132736"/>
                  <a:pt x="619432" y="132736"/>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0906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61408"/>
            <a:ext cx="8839200" cy="1938992"/>
          </a:xfrm>
          <a:prstGeom prst="rect">
            <a:avLst/>
          </a:prstGeom>
        </p:spPr>
        <p:txBody>
          <a:bodyPr wrap="square">
            <a:spAutoFit/>
          </a:bodyPr>
          <a:lstStyle/>
          <a:p>
            <a:r>
              <a:rPr lang="en-US" sz="4000" dirty="0" err="1">
                <a:solidFill>
                  <a:srgbClr val="000000"/>
                </a:solidFill>
                <a:effectLst>
                  <a:outerShdw blurRad="38100" dist="38100" dir="2700000" algn="tl">
                    <a:srgbClr val="C0C0C0"/>
                  </a:outerShdw>
                </a:effectLst>
                <a:latin typeface="Times New Roman" pitchFamily="18" charset="0"/>
              </a:rPr>
              <a:t>Sự</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đồng</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bộ</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của</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trang</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phục</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là</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phải</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biết</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kết</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hợp</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hài</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hoà</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về</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màu</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sắc</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phù</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hợp</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với</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tính</a:t>
            </a:r>
            <a:r>
              <a:rPr lang="en-US" sz="4000" dirty="0">
                <a:solidFill>
                  <a:srgbClr val="000000"/>
                </a:solidFill>
                <a:effectLst>
                  <a:outerShdw blurRad="38100" dist="38100" dir="2700000" algn="tl">
                    <a:srgbClr val="C0C0C0"/>
                  </a:outerShdw>
                </a:effectLst>
                <a:latin typeface="Times New Roman" pitchFamily="18" charset="0"/>
              </a:rPr>
              <a:t> </a:t>
            </a:r>
            <a:r>
              <a:rPr lang="en-US" sz="4000" dirty="0" err="1">
                <a:solidFill>
                  <a:srgbClr val="000000"/>
                </a:solidFill>
                <a:effectLst>
                  <a:outerShdw blurRad="38100" dist="38100" dir="2700000" algn="tl">
                    <a:srgbClr val="C0C0C0"/>
                  </a:outerShdw>
                </a:effectLst>
                <a:latin typeface="Times New Roman" pitchFamily="18" charset="0"/>
              </a:rPr>
              <a:t>cách</a:t>
            </a:r>
            <a:r>
              <a:rPr lang="en-US" sz="4000" dirty="0">
                <a:solidFill>
                  <a:srgbClr val="000000"/>
                </a:solidFill>
                <a:effectLst>
                  <a:outerShdw blurRad="38100" dist="38100" dir="2700000" algn="tl">
                    <a:srgbClr val="C0C0C0"/>
                  </a:outerShdw>
                </a:effectLst>
                <a:latin typeface="Times New Roman" pitchFamily="18" charset="0"/>
              </a:rPr>
              <a:t>.</a:t>
            </a:r>
            <a:endParaRPr lang="en-US" sz="4000" dirty="0"/>
          </a:p>
        </p:txBody>
      </p:sp>
      <p:sp>
        <p:nvSpPr>
          <p:cNvPr id="3" name="AutoShape 5"/>
          <p:cNvSpPr>
            <a:spLocks noChangeArrowheads="1"/>
          </p:cNvSpPr>
          <p:nvPr/>
        </p:nvSpPr>
        <p:spPr bwMode="auto">
          <a:xfrm>
            <a:off x="762000" y="114300"/>
            <a:ext cx="7239000" cy="571500"/>
          </a:xfrm>
          <a:prstGeom prst="roundRect">
            <a:avLst>
              <a:gd name="adj" fmla="val 50000"/>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4400" u="sng" dirty="0">
                <a:solidFill>
                  <a:srgbClr val="000000"/>
                </a:solidFill>
                <a:effectLst/>
                <a:latin typeface="Times New Roman" pitchFamily="18" charset="0"/>
              </a:rPr>
              <a:t>3. </a:t>
            </a:r>
            <a:r>
              <a:rPr lang="en-US" sz="4400" u="sng" dirty="0" err="1">
                <a:solidFill>
                  <a:srgbClr val="000000"/>
                </a:solidFill>
                <a:effectLst/>
                <a:latin typeface="Times New Roman" pitchFamily="18" charset="0"/>
              </a:rPr>
              <a:t>S</a:t>
            </a:r>
            <a:r>
              <a:rPr lang="en-US" sz="4400" u="sng" dirty="0" err="1">
                <a:effectLst/>
                <a:latin typeface="Times New Roman" pitchFamily="18" charset="0"/>
              </a:rPr>
              <a:t>ự</a:t>
            </a:r>
            <a:r>
              <a:rPr lang="en-US" sz="4400" u="sng" dirty="0">
                <a:effectLst/>
                <a:latin typeface="Times New Roman" pitchFamily="18" charset="0"/>
              </a:rPr>
              <a:t> </a:t>
            </a:r>
            <a:r>
              <a:rPr lang="en-US" sz="4400" u="sng" dirty="0" err="1">
                <a:effectLst/>
                <a:latin typeface="Times New Roman" pitchFamily="18" charset="0"/>
              </a:rPr>
              <a:t>đồng</a:t>
            </a:r>
            <a:r>
              <a:rPr lang="en-US" sz="4400" u="sng" dirty="0">
                <a:effectLst/>
                <a:latin typeface="Times New Roman" pitchFamily="18" charset="0"/>
              </a:rPr>
              <a:t> </a:t>
            </a:r>
            <a:r>
              <a:rPr lang="en-US" sz="4400" u="sng" dirty="0" err="1">
                <a:effectLst/>
                <a:latin typeface="Times New Roman" pitchFamily="18" charset="0"/>
              </a:rPr>
              <a:t>bộ</a:t>
            </a:r>
            <a:r>
              <a:rPr lang="en-US" sz="4400" u="sng" dirty="0">
                <a:effectLst/>
                <a:latin typeface="Times New Roman" pitchFamily="18" charset="0"/>
              </a:rPr>
              <a:t> </a:t>
            </a:r>
            <a:r>
              <a:rPr lang="en-US" sz="4400" u="sng" dirty="0" err="1">
                <a:effectLst/>
                <a:latin typeface="Times New Roman" pitchFamily="18" charset="0"/>
              </a:rPr>
              <a:t>của</a:t>
            </a:r>
            <a:r>
              <a:rPr lang="en-US" sz="4400" u="sng" dirty="0">
                <a:effectLst/>
                <a:latin typeface="Times New Roman" pitchFamily="18" charset="0"/>
              </a:rPr>
              <a:t> </a:t>
            </a:r>
            <a:r>
              <a:rPr lang="en-US" sz="4400" u="sng" dirty="0" err="1">
                <a:effectLst/>
                <a:latin typeface="Times New Roman" pitchFamily="18" charset="0"/>
              </a:rPr>
              <a:t>trang</a:t>
            </a:r>
            <a:r>
              <a:rPr lang="en-US" sz="4400" u="sng" dirty="0">
                <a:effectLst/>
                <a:latin typeface="Times New Roman" pitchFamily="18" charset="0"/>
              </a:rPr>
              <a:t> </a:t>
            </a:r>
            <a:r>
              <a:rPr lang="en-US" sz="4400" u="sng" dirty="0" err="1">
                <a:effectLst/>
                <a:latin typeface="Times New Roman" pitchFamily="18" charset="0"/>
              </a:rPr>
              <a:t>phục</a:t>
            </a:r>
            <a:endParaRPr lang="en-US" sz="4400" u="sng" dirty="0">
              <a:effectLst/>
              <a:latin typeface="Times New Roman" pitchFamily="18" charset="0"/>
            </a:endParaRPr>
          </a:p>
        </p:txBody>
      </p:sp>
    </p:spTree>
    <p:extLst>
      <p:ext uri="{BB962C8B-B14F-4D97-AF65-F5344CB8AC3E}">
        <p14:creationId xmlns:p14="http://schemas.microsoft.com/office/powerpoint/2010/main" val="1083075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E4B3CC">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28863213"/>
              </p:ext>
            </p:extLst>
          </p:nvPr>
        </p:nvGraphicFramePr>
        <p:xfrm>
          <a:off x="1295331" y="1371600"/>
          <a:ext cx="6096000" cy="4053840"/>
        </p:xfrm>
        <a:graphic>
          <a:graphicData uri="http://schemas.openxmlformats.org/drawingml/2006/table">
            <a:tbl>
              <a:tblPr firstRow="1" bandRow="1">
                <a:tableStyleId>{5C22544A-7EE6-4342-B048-85BDC9FD1C3A}</a:tableStyleId>
              </a:tblPr>
              <a:tblGrid>
                <a:gridCol w="2032000">
                  <a:extLst>
                    <a:ext uri="{9D8B030D-6E8A-4147-A177-3AD203B41FA5}">
                      <a16:colId xmlns="" xmlns:a16="http://schemas.microsoft.com/office/drawing/2014/main" val="3497465822"/>
                    </a:ext>
                  </a:extLst>
                </a:gridCol>
                <a:gridCol w="2032000">
                  <a:extLst>
                    <a:ext uri="{9D8B030D-6E8A-4147-A177-3AD203B41FA5}">
                      <a16:colId xmlns="" xmlns:a16="http://schemas.microsoft.com/office/drawing/2014/main" val="2269989270"/>
                    </a:ext>
                  </a:extLst>
                </a:gridCol>
                <a:gridCol w="2032000">
                  <a:extLst>
                    <a:ext uri="{9D8B030D-6E8A-4147-A177-3AD203B41FA5}">
                      <a16:colId xmlns="" xmlns:a16="http://schemas.microsoft.com/office/drawing/2014/main" val="3499870351"/>
                    </a:ext>
                  </a:extLst>
                </a:gridCol>
              </a:tblGrid>
              <a:tr h="132080">
                <a:tc>
                  <a:txBody>
                    <a:bodyPr/>
                    <a:lstStyle/>
                    <a:p>
                      <a:pPr algn="ctr"/>
                      <a:r>
                        <a:rPr lang="en-US" sz="2000" b="1" kern="1200" dirty="0" err="1" smtClean="0">
                          <a:solidFill>
                            <a:srgbClr val="00B0F0"/>
                          </a:solidFill>
                          <a:effectLst/>
                          <a:latin typeface="Times New Roman" panose="02020603050405020304" pitchFamily="18" charset="0"/>
                          <a:ea typeface="+mn-ea"/>
                          <a:cs typeface="Times New Roman" panose="02020603050405020304" pitchFamily="18" charset="0"/>
                        </a:rPr>
                        <a:t>Đặc</a:t>
                      </a:r>
                      <a:r>
                        <a:rPr lang="en-US" sz="2000" b="1" kern="1200" dirty="0" smtClean="0">
                          <a:solidFill>
                            <a:srgbClr val="00B0F0"/>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rgbClr val="00B0F0"/>
                          </a:solidFill>
                          <a:effectLst/>
                          <a:latin typeface="Times New Roman" panose="02020603050405020304" pitchFamily="18" charset="0"/>
                          <a:ea typeface="+mn-ea"/>
                          <a:cs typeface="Times New Roman" panose="02020603050405020304" pitchFamily="18" charset="0"/>
                        </a:rPr>
                        <a:t>điểm</a:t>
                      </a:r>
                      <a:r>
                        <a:rPr lang="en-US" sz="2000" b="1" kern="1200" dirty="0" smtClean="0">
                          <a:solidFill>
                            <a:srgbClr val="00B0F0"/>
                          </a:solidFill>
                          <a:effectLst/>
                          <a:latin typeface="Times New Roman" panose="02020603050405020304" pitchFamily="18" charset="0"/>
                          <a:ea typeface="+mn-ea"/>
                          <a:cs typeface="Times New Roman" panose="02020603050405020304" pitchFamily="18" charset="0"/>
                        </a:rPr>
                        <a:t> </a:t>
                      </a:r>
                      <a:endParaRPr lang="en-US" sz="2000" dirty="0">
                        <a:solidFill>
                          <a:srgbClr val="00B0F0"/>
                        </a:solidFill>
                        <a:latin typeface="Times New Roman" panose="02020603050405020304" pitchFamily="18" charset="0"/>
                        <a:cs typeface="Times New Roman" panose="02020603050405020304" pitchFamily="18" charset="0"/>
                      </a:endParaRPr>
                    </a:p>
                  </a:txBody>
                  <a:tcPr/>
                </a:tc>
                <a:tc>
                  <a:txBody>
                    <a:bodyPr/>
                    <a:lstStyle/>
                    <a:p>
                      <a:r>
                        <a:rPr lang="vi-VN" sz="2000" dirty="0" smtClean="0">
                          <a:solidFill>
                            <a:srgbClr val="00B0F0"/>
                          </a:solidFill>
                          <a:latin typeface="Times New Roman" panose="02020603050405020304" pitchFamily="18" charset="0"/>
                          <a:cs typeface="Times New Roman" panose="02020603050405020304" pitchFamily="18" charset="0"/>
                        </a:rPr>
                        <a:t> Tạo cảm giác gầy đi cao lên </a:t>
                      </a:r>
                      <a:endParaRPr lang="en-US" sz="2000" dirty="0">
                        <a:solidFill>
                          <a:srgbClr val="00B0F0"/>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000" dirty="0" smtClean="0">
                          <a:solidFill>
                            <a:srgbClr val="00B0F0"/>
                          </a:solidFill>
                          <a:latin typeface="Times New Roman" panose="02020603050405020304" pitchFamily="18" charset="0"/>
                          <a:cs typeface="Times New Roman" panose="02020603050405020304" pitchFamily="18" charset="0"/>
                        </a:rPr>
                        <a:t>Tạo cảm giác béo ra thấp gầy</a:t>
                      </a:r>
                    </a:p>
                    <a:p>
                      <a:endParaRPr lang="en-US" sz="2000" dirty="0">
                        <a:solidFill>
                          <a:srgbClr val="00B0F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990730865"/>
                  </a:ext>
                </a:extLst>
              </a:tr>
              <a:tr h="370840">
                <a:tc>
                  <a:txBody>
                    <a:bodyPr/>
                    <a:lstStyle/>
                    <a:p>
                      <a:r>
                        <a:rPr lang="vi-VN" sz="1600" dirty="0" smtClean="0">
                          <a:solidFill>
                            <a:srgbClr val="FF0000"/>
                          </a:solidFill>
                          <a:latin typeface="Times New Roman" panose="02020603050405020304" pitchFamily="18" charset="0"/>
                          <a:cs typeface="Times New Roman" panose="02020603050405020304" pitchFamily="18" charset="0"/>
                        </a:rPr>
                        <a:t>Chất liệu </a:t>
                      </a:r>
                      <a:endParaRPr lang="en-US" sz="160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vi-VN" sz="1600" dirty="0" smtClean="0">
                          <a:solidFill>
                            <a:srgbClr val="FF0000"/>
                          </a:solidFill>
                          <a:latin typeface="Times New Roman" panose="02020603050405020304" pitchFamily="18" charset="0"/>
                          <a:cs typeface="Times New Roman" panose="02020603050405020304" pitchFamily="18" charset="0"/>
                        </a:rPr>
                        <a:t>Vải mềm mỏng mịn</a:t>
                      </a:r>
                      <a:endParaRPr lang="en-US" sz="16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dirty="0" smtClean="0">
                          <a:solidFill>
                            <a:srgbClr val="FF0000"/>
                          </a:solidFill>
                          <a:latin typeface="Times New Roman" panose="02020603050405020304" pitchFamily="18" charset="0"/>
                          <a:cs typeface="Times New Roman" panose="02020603050405020304" pitchFamily="18" charset="0"/>
                        </a:rPr>
                        <a:t>Vải cứng,dày dặn hoặc mềm vừa phải</a:t>
                      </a:r>
                    </a:p>
                    <a:p>
                      <a:endParaRPr lang="en-US" sz="16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123877054"/>
                  </a:ext>
                </a:extLst>
              </a:tr>
              <a:tr h="370840">
                <a:tc>
                  <a:txBody>
                    <a:bodyPr/>
                    <a:lstStyle/>
                    <a:p>
                      <a:r>
                        <a:rPr lang="vi-VN" sz="1600" dirty="0" smtClean="0">
                          <a:solidFill>
                            <a:srgbClr val="FF0000"/>
                          </a:solidFill>
                          <a:latin typeface="Times New Roman" panose="02020603050405020304" pitchFamily="18" charset="0"/>
                          <a:cs typeface="Times New Roman" panose="02020603050405020304" pitchFamily="18" charset="0"/>
                        </a:rPr>
                        <a:t>Kiểu dáng </a:t>
                      </a:r>
                      <a:endParaRPr lang="en-US" sz="160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vi-VN" sz="1600" dirty="0" smtClean="0">
                          <a:solidFill>
                            <a:srgbClr val="FF0000"/>
                          </a:solidFill>
                          <a:latin typeface="Times New Roman" panose="02020603050405020304" pitchFamily="18" charset="0"/>
                          <a:cs typeface="Times New Roman" panose="02020603050405020304" pitchFamily="18" charset="0"/>
                        </a:rPr>
                        <a:t>Vừa sát cho thể có đường nét chính dọc thân áo </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thân</a:t>
                      </a:r>
                      <a:r>
                        <a:rPr lang="en-US" sz="1600" baseline="0" dirty="0" smtClean="0">
                          <a:solidFill>
                            <a:srgbClr val="FF0000"/>
                          </a:solidFill>
                          <a:latin typeface="Times New Roman" panose="02020603050405020304" pitchFamily="18" charset="0"/>
                          <a:cs typeface="Times New Roman" panose="02020603050405020304" pitchFamily="18" charset="0"/>
                        </a:rPr>
                        <a:t> </a:t>
                      </a:r>
                      <a:r>
                        <a:rPr lang="en-US" sz="1600" baseline="0" dirty="0" err="1" smtClean="0">
                          <a:solidFill>
                            <a:srgbClr val="FF0000"/>
                          </a:solidFill>
                          <a:latin typeface="Times New Roman" panose="02020603050405020304" pitchFamily="18" charset="0"/>
                          <a:cs typeface="Times New Roman" panose="02020603050405020304" pitchFamily="18" charset="0"/>
                        </a:rPr>
                        <a:t>rủ</a:t>
                      </a:r>
                      <a:endParaRPr lang="vi-VN" sz="1600" dirty="0" smtClean="0">
                        <a:solidFill>
                          <a:srgbClr val="FF0000"/>
                        </a:solidFill>
                        <a:latin typeface="Times New Roman" panose="02020603050405020304" pitchFamily="18" charset="0"/>
                        <a:cs typeface="Times New Roman" panose="02020603050405020304" pitchFamily="18" charset="0"/>
                      </a:endParaRPr>
                    </a:p>
                    <a:p>
                      <a:endParaRPr lang="en-US" sz="160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vi-VN" sz="1600" dirty="0" smtClean="0">
                          <a:solidFill>
                            <a:srgbClr val="FF0000"/>
                          </a:solidFill>
                          <a:latin typeface="Times New Roman" panose="02020603050405020304" pitchFamily="18" charset="0"/>
                          <a:cs typeface="Times New Roman" panose="02020603050405020304" pitchFamily="18" charset="0"/>
                        </a:rPr>
                        <a:t>Kiểu thụng  có đường nét chính ngang thân áo áo tay bồng có bèo </a:t>
                      </a:r>
                      <a:endParaRPr lang="en-US" sz="16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525929514"/>
                  </a:ext>
                </a:extLst>
              </a:tr>
              <a:tr h="370840">
                <a:tc>
                  <a:txBody>
                    <a:bodyPr/>
                    <a:lstStyle/>
                    <a:p>
                      <a:r>
                        <a:rPr lang="vi-VN" sz="1600" dirty="0" smtClean="0">
                          <a:solidFill>
                            <a:srgbClr val="FF0000"/>
                          </a:solidFill>
                          <a:latin typeface="Times New Roman" panose="02020603050405020304" pitchFamily="18" charset="0"/>
                          <a:cs typeface="Times New Roman" panose="02020603050405020304" pitchFamily="18" charset="0"/>
                        </a:rPr>
                        <a:t>Màu sắc </a:t>
                      </a:r>
                      <a:endParaRPr lang="en-US" sz="16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dirty="0" smtClean="0">
                          <a:solidFill>
                            <a:srgbClr val="FF0000"/>
                          </a:solidFill>
                          <a:latin typeface="Times New Roman" panose="02020603050405020304" pitchFamily="18" charset="0"/>
                          <a:cs typeface="Times New Roman" panose="02020603050405020304" pitchFamily="18" charset="0"/>
                        </a:rPr>
                        <a:t>Mà</a:t>
                      </a:r>
                      <a:r>
                        <a:rPr lang="en-US" sz="1600" dirty="0" smtClean="0">
                          <a:solidFill>
                            <a:srgbClr val="FF0000"/>
                          </a:solidFill>
                          <a:latin typeface="Times New Roman" panose="02020603050405020304" pitchFamily="18" charset="0"/>
                          <a:cs typeface="Times New Roman" panose="02020603050405020304" pitchFamily="18" charset="0"/>
                        </a:rPr>
                        <a:t>u</a:t>
                      </a:r>
                      <a:r>
                        <a:rPr lang="vi-VN" sz="1600" dirty="0" smtClean="0">
                          <a:solidFill>
                            <a:srgbClr val="FF0000"/>
                          </a:solidFill>
                          <a:latin typeface="Times New Roman" panose="02020603050405020304" pitchFamily="18" charset="0"/>
                          <a:cs typeface="Times New Roman" panose="02020603050405020304" pitchFamily="18" charset="0"/>
                        </a:rPr>
                        <a:t> tối  </a:t>
                      </a:r>
                      <a:r>
                        <a:rPr lang="en-US" sz="1600" dirty="0" err="1" smtClean="0">
                          <a:solidFill>
                            <a:srgbClr val="FF0000"/>
                          </a:solidFill>
                          <a:latin typeface="Times New Roman" panose="02020603050405020304" pitchFamily="18" charset="0"/>
                          <a:cs typeface="Times New Roman" panose="02020603050405020304" pitchFamily="18" charset="0"/>
                        </a:rPr>
                        <a:t>sẫm</a:t>
                      </a:r>
                      <a:endParaRPr lang="vi-VN" sz="1600" dirty="0" smtClean="0">
                        <a:solidFill>
                          <a:srgbClr val="FF0000"/>
                        </a:solidFill>
                        <a:latin typeface="Times New Roman" panose="02020603050405020304" pitchFamily="18" charset="0"/>
                        <a:cs typeface="Times New Roman" panose="02020603050405020304" pitchFamily="18" charset="0"/>
                      </a:endParaRPr>
                    </a:p>
                    <a:p>
                      <a:endParaRPr lang="en-US" sz="160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vi-VN" sz="1600" dirty="0" smtClean="0">
                          <a:solidFill>
                            <a:srgbClr val="FF0000"/>
                          </a:solidFill>
                          <a:latin typeface="Times New Roman" panose="02020603050405020304" pitchFamily="18" charset="0"/>
                          <a:cs typeface="Times New Roman" panose="02020603050405020304" pitchFamily="18" charset="0"/>
                        </a:rPr>
                        <a:t>Màu sáng</a:t>
                      </a:r>
                      <a:endParaRPr lang="en-US" sz="16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898520527"/>
                  </a:ext>
                </a:extLst>
              </a:tr>
              <a:tr h="370840">
                <a:tc>
                  <a:txBody>
                    <a:bodyPr/>
                    <a:lstStyle/>
                    <a:p>
                      <a:r>
                        <a:rPr lang="vi-VN" sz="1600" dirty="0" smtClean="0">
                          <a:solidFill>
                            <a:srgbClr val="FF0000"/>
                          </a:solidFill>
                          <a:latin typeface="Times New Roman" panose="02020603050405020304" pitchFamily="18" charset="0"/>
                          <a:cs typeface="Times New Roman" panose="02020603050405020304" pitchFamily="18" charset="0"/>
                        </a:rPr>
                        <a:t>Đường nét họa tiết</a:t>
                      </a:r>
                      <a:endParaRPr lang="en-US" sz="16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dirty="0" smtClean="0">
                          <a:solidFill>
                            <a:srgbClr val="FF0000"/>
                          </a:solidFill>
                          <a:latin typeface="Times New Roman" panose="02020603050405020304" pitchFamily="18" charset="0"/>
                          <a:cs typeface="Times New Roman" panose="02020603050405020304" pitchFamily="18" charset="0"/>
                        </a:rPr>
                        <a:t>Kẻ sọc hoa nhỏ</a:t>
                      </a:r>
                    </a:p>
                    <a:p>
                      <a:endParaRPr lang="en-US" sz="160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vi-VN" sz="1600" smtClean="0">
                          <a:solidFill>
                            <a:srgbClr val="FF0000"/>
                          </a:solidFill>
                          <a:latin typeface="Times New Roman" panose="02020603050405020304" pitchFamily="18" charset="0"/>
                          <a:cs typeface="Times New Roman" panose="02020603050405020304" pitchFamily="18" charset="0"/>
                        </a:rPr>
                        <a:t> </a:t>
                      </a:r>
                      <a:r>
                        <a:rPr lang="vi-VN" sz="1600" dirty="0" smtClean="0">
                          <a:solidFill>
                            <a:srgbClr val="FF0000"/>
                          </a:solidFill>
                          <a:latin typeface="Times New Roman" panose="02020603050405020304" pitchFamily="18" charset="0"/>
                          <a:cs typeface="Times New Roman" panose="02020603050405020304" pitchFamily="18" charset="0"/>
                        </a:rPr>
                        <a:t>kẻ ngang kẻ ô vuông hoa to</a:t>
                      </a:r>
                      <a:endParaRPr lang="en-US" sz="16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376644108"/>
                  </a:ext>
                </a:extLst>
              </a:tr>
            </a:tbl>
          </a:graphicData>
        </a:graphic>
      </p:graphicFrame>
      <p:sp>
        <p:nvSpPr>
          <p:cNvPr id="11" name="Rectangle 11"/>
          <p:cNvSpPr>
            <a:spLocks noChangeArrowheads="1"/>
          </p:cNvSpPr>
          <p:nvPr/>
        </p:nvSpPr>
        <p:spPr bwMode="auto">
          <a:xfrm>
            <a:off x="756595" y="783725"/>
            <a:ext cx="7619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sz="2800" dirty="0" err="1" smtClean="0">
                <a:solidFill>
                  <a:srgbClr val="00B0F0"/>
                </a:solidFill>
              </a:rPr>
              <a:t>Bảng</a:t>
            </a:r>
            <a:r>
              <a:rPr lang="en-US" sz="2800" dirty="0" smtClean="0">
                <a:solidFill>
                  <a:srgbClr val="00B0F0"/>
                </a:solidFill>
              </a:rPr>
              <a:t> </a:t>
            </a:r>
            <a:r>
              <a:rPr lang="en-US" sz="2800" dirty="0">
                <a:solidFill>
                  <a:srgbClr val="00B0F0"/>
                </a:solidFill>
              </a:rPr>
              <a:t>8.1 </a:t>
            </a:r>
            <a:r>
              <a:rPr lang="en-US" sz="2800" dirty="0" err="1">
                <a:solidFill>
                  <a:srgbClr val="00B0F0"/>
                </a:solidFill>
              </a:rPr>
              <a:t>đặc</a:t>
            </a:r>
            <a:r>
              <a:rPr lang="en-US" sz="2800" dirty="0">
                <a:solidFill>
                  <a:srgbClr val="00B0F0"/>
                </a:solidFill>
              </a:rPr>
              <a:t> </a:t>
            </a:r>
            <a:r>
              <a:rPr lang="en-US" sz="2800" dirty="0" err="1">
                <a:solidFill>
                  <a:srgbClr val="00B0F0"/>
                </a:solidFill>
              </a:rPr>
              <a:t>điểm</a:t>
            </a:r>
            <a:r>
              <a:rPr lang="en-US" sz="2800" dirty="0">
                <a:solidFill>
                  <a:srgbClr val="00B0F0"/>
                </a:solidFill>
              </a:rPr>
              <a:t> </a:t>
            </a:r>
            <a:r>
              <a:rPr lang="en-US" sz="2800" dirty="0" err="1">
                <a:solidFill>
                  <a:srgbClr val="00B0F0"/>
                </a:solidFill>
              </a:rPr>
              <a:t>trang</a:t>
            </a:r>
            <a:r>
              <a:rPr lang="en-US" sz="2800" dirty="0">
                <a:solidFill>
                  <a:srgbClr val="00B0F0"/>
                </a:solidFill>
              </a:rPr>
              <a:t> </a:t>
            </a:r>
            <a:r>
              <a:rPr lang="en-US" sz="2800" dirty="0" err="1">
                <a:solidFill>
                  <a:srgbClr val="00B0F0"/>
                </a:solidFill>
              </a:rPr>
              <a:t>phục</a:t>
            </a:r>
            <a:r>
              <a:rPr lang="en-US" sz="2800" dirty="0">
                <a:solidFill>
                  <a:srgbClr val="00B0F0"/>
                </a:solidFill>
              </a:rPr>
              <a:t> </a:t>
            </a:r>
            <a:r>
              <a:rPr lang="en-US" sz="2800" dirty="0" err="1">
                <a:solidFill>
                  <a:srgbClr val="00B0F0"/>
                </a:solidFill>
              </a:rPr>
              <a:t>và</a:t>
            </a:r>
            <a:r>
              <a:rPr lang="en-US" sz="2800" dirty="0">
                <a:solidFill>
                  <a:srgbClr val="00B0F0"/>
                </a:solidFill>
              </a:rPr>
              <a:t> </a:t>
            </a:r>
            <a:r>
              <a:rPr lang="en-US" sz="2800" dirty="0" err="1">
                <a:solidFill>
                  <a:srgbClr val="00B0F0"/>
                </a:solidFill>
              </a:rPr>
              <a:t>hiệu</a:t>
            </a:r>
            <a:r>
              <a:rPr lang="en-US" sz="2800" dirty="0">
                <a:solidFill>
                  <a:srgbClr val="00B0F0"/>
                </a:solidFill>
              </a:rPr>
              <a:t> </a:t>
            </a:r>
            <a:r>
              <a:rPr lang="en-US" sz="2800" dirty="0" err="1">
                <a:solidFill>
                  <a:srgbClr val="00B0F0"/>
                </a:solidFill>
              </a:rPr>
              <a:t>ứng</a:t>
            </a:r>
            <a:r>
              <a:rPr lang="en-US" sz="2800" dirty="0">
                <a:solidFill>
                  <a:srgbClr val="00B0F0"/>
                </a:solidFill>
              </a:rPr>
              <a:t> </a:t>
            </a:r>
            <a:r>
              <a:rPr lang="en-US" sz="2800" dirty="0" err="1">
                <a:solidFill>
                  <a:srgbClr val="00B0F0"/>
                </a:solidFill>
              </a:rPr>
              <a:t>thẩm</a:t>
            </a:r>
            <a:r>
              <a:rPr lang="en-US" sz="2800" dirty="0">
                <a:solidFill>
                  <a:srgbClr val="00B0F0"/>
                </a:solidFill>
              </a:rPr>
              <a:t> </a:t>
            </a:r>
            <a:r>
              <a:rPr lang="en-US" sz="2800" dirty="0" err="1">
                <a:solidFill>
                  <a:srgbClr val="00B0F0"/>
                </a:solidFill>
              </a:rPr>
              <a:t>mỹ</a:t>
            </a:r>
            <a:endParaRPr lang="en-US" altLang="vi-VN" sz="2800" dirty="0">
              <a:solidFill>
                <a:srgbClr val="00B0F0"/>
              </a:solidFill>
            </a:endParaRPr>
          </a:p>
        </p:txBody>
      </p:sp>
    </p:spTree>
    <p:extLst>
      <p:ext uri="{BB962C8B-B14F-4D97-AF65-F5344CB8AC3E}">
        <p14:creationId xmlns:p14="http://schemas.microsoft.com/office/powerpoint/2010/main" val="1621017758"/>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5163593" cy="707886"/>
          </a:xfrm>
          <a:prstGeom prst="rect">
            <a:avLst/>
          </a:prstGeom>
        </p:spPr>
        <p:txBody>
          <a:bodyPr wrap="none">
            <a:spAutoFit/>
          </a:bodyPr>
          <a:lstStyle/>
          <a:p>
            <a:r>
              <a:rPr lang="en-US" sz="4000" dirty="0" smtClean="0">
                <a:solidFill>
                  <a:srgbClr val="FF0000"/>
                </a:solidFill>
                <a:latin typeface="Times New Roman" pitchFamily="18" charset="0"/>
                <a:cs typeface="Times New Roman" pitchFamily="18" charset="0"/>
              </a:rPr>
              <a:t>I. </a:t>
            </a:r>
            <a:r>
              <a:rPr lang="en-US" sz="4000" dirty="0" err="1" smtClean="0">
                <a:solidFill>
                  <a:srgbClr val="FF0000"/>
                </a:solidFill>
                <a:latin typeface="Times New Roman" pitchFamily="18" charset="0"/>
                <a:cs typeface="Times New Roman" pitchFamily="18" charset="0"/>
              </a:rPr>
              <a:t>Lựa</a:t>
            </a:r>
            <a:r>
              <a:rPr lang="en-US" sz="4000" dirty="0" smtClean="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chọn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trang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phục</a:t>
            </a:r>
            <a:r>
              <a:rPr lang="en-US" sz="4000" dirty="0">
                <a:solidFill>
                  <a:srgbClr val="FF0000"/>
                </a:solidFill>
                <a:latin typeface="Times New Roman" pitchFamily="18" charset="0"/>
                <a:cs typeface="Times New Roman" pitchFamily="18" charset="0"/>
              </a:rPr>
              <a:t> </a:t>
            </a:r>
          </a:p>
        </p:txBody>
      </p:sp>
      <p:sp>
        <p:nvSpPr>
          <p:cNvPr id="3" name="AutoShape 5"/>
          <p:cNvSpPr>
            <a:spLocks noChangeArrowheads="1"/>
          </p:cNvSpPr>
          <p:nvPr/>
        </p:nvSpPr>
        <p:spPr bwMode="auto">
          <a:xfrm>
            <a:off x="76200" y="857250"/>
            <a:ext cx="8610600" cy="819150"/>
          </a:xfrm>
          <a:prstGeom prst="roundRect">
            <a:avLst>
              <a:gd name="adj" fmla="val 50000"/>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3200" dirty="0">
                <a:solidFill>
                  <a:srgbClr val="000000"/>
                </a:solidFill>
                <a:effectLst/>
                <a:latin typeface="Times New Roman" pitchFamily="18" charset="0"/>
              </a:rPr>
              <a:t>1. </a:t>
            </a:r>
            <a:r>
              <a:rPr lang="en-US" sz="3200" dirty="0" err="1">
                <a:solidFill>
                  <a:srgbClr val="000000"/>
                </a:solidFill>
                <a:effectLst/>
                <a:latin typeface="Times New Roman" pitchFamily="18" charset="0"/>
              </a:rPr>
              <a:t>Chọn</a:t>
            </a:r>
            <a:r>
              <a:rPr lang="en-US" sz="3200" dirty="0">
                <a:solidFill>
                  <a:srgbClr val="000000"/>
                </a:solidFill>
                <a:effectLst/>
                <a:latin typeface="Times New Roman" pitchFamily="18" charset="0"/>
              </a:rPr>
              <a:t> </a:t>
            </a:r>
            <a:r>
              <a:rPr lang="en-US" sz="3200" dirty="0" err="1">
                <a:solidFill>
                  <a:srgbClr val="000000"/>
                </a:solidFill>
                <a:effectLst/>
                <a:latin typeface="Times New Roman" pitchFamily="18" charset="0"/>
              </a:rPr>
              <a:t>vải</a:t>
            </a:r>
            <a:r>
              <a:rPr lang="en-US" sz="3200" dirty="0">
                <a:solidFill>
                  <a:srgbClr val="000000"/>
                </a:solidFill>
                <a:effectLst/>
                <a:latin typeface="Times New Roman" pitchFamily="18" charset="0"/>
              </a:rPr>
              <a:t> </a:t>
            </a:r>
            <a:r>
              <a:rPr lang="en-US" sz="3200" dirty="0" err="1">
                <a:solidFill>
                  <a:srgbClr val="000000"/>
                </a:solidFill>
                <a:effectLst/>
                <a:latin typeface="Times New Roman" pitchFamily="18" charset="0"/>
              </a:rPr>
              <a:t>kiểu</a:t>
            </a:r>
            <a:r>
              <a:rPr lang="en-US" sz="3200" dirty="0">
                <a:solidFill>
                  <a:srgbClr val="000000"/>
                </a:solidFill>
                <a:effectLst/>
                <a:latin typeface="Times New Roman" pitchFamily="18" charset="0"/>
              </a:rPr>
              <a:t> may </a:t>
            </a:r>
            <a:r>
              <a:rPr lang="en-US" sz="3200" dirty="0" err="1">
                <a:solidFill>
                  <a:srgbClr val="000000"/>
                </a:solidFill>
                <a:effectLst/>
                <a:latin typeface="Times New Roman" pitchFamily="18" charset="0"/>
              </a:rPr>
              <a:t>phù</a:t>
            </a:r>
            <a:r>
              <a:rPr lang="en-US" sz="3200" dirty="0">
                <a:solidFill>
                  <a:srgbClr val="000000"/>
                </a:solidFill>
                <a:effectLst/>
                <a:latin typeface="Times New Roman" pitchFamily="18" charset="0"/>
              </a:rPr>
              <a:t> </a:t>
            </a:r>
            <a:r>
              <a:rPr lang="en-US" sz="3200" dirty="0" err="1">
                <a:solidFill>
                  <a:srgbClr val="000000"/>
                </a:solidFill>
                <a:effectLst/>
                <a:latin typeface="Times New Roman" pitchFamily="18" charset="0"/>
              </a:rPr>
              <a:t>hợp</a:t>
            </a:r>
            <a:r>
              <a:rPr lang="en-US" sz="3200" dirty="0">
                <a:solidFill>
                  <a:srgbClr val="000000"/>
                </a:solidFill>
                <a:effectLst/>
                <a:latin typeface="Times New Roman" pitchFamily="18" charset="0"/>
              </a:rPr>
              <a:t> </a:t>
            </a:r>
            <a:r>
              <a:rPr lang="en-US" sz="3200" dirty="0" err="1">
                <a:solidFill>
                  <a:srgbClr val="000000"/>
                </a:solidFill>
                <a:effectLst/>
                <a:latin typeface="Times New Roman" pitchFamily="18" charset="0"/>
              </a:rPr>
              <a:t>với</a:t>
            </a:r>
            <a:r>
              <a:rPr lang="en-US" sz="3200" dirty="0">
                <a:solidFill>
                  <a:srgbClr val="000000"/>
                </a:solidFill>
                <a:effectLst/>
                <a:latin typeface="Times New Roman" pitchFamily="18" charset="0"/>
              </a:rPr>
              <a:t> </a:t>
            </a:r>
            <a:r>
              <a:rPr lang="en-US" sz="3200" dirty="0" err="1">
                <a:solidFill>
                  <a:srgbClr val="000000"/>
                </a:solidFill>
                <a:effectLst/>
                <a:latin typeface="Times New Roman" pitchFamily="18" charset="0"/>
              </a:rPr>
              <a:t>vóc</a:t>
            </a:r>
            <a:r>
              <a:rPr lang="en-US" sz="3200" dirty="0">
                <a:solidFill>
                  <a:srgbClr val="000000"/>
                </a:solidFill>
                <a:effectLst/>
                <a:latin typeface="Times New Roman" pitchFamily="18" charset="0"/>
              </a:rPr>
              <a:t> </a:t>
            </a:r>
            <a:r>
              <a:rPr lang="en-US" sz="3200" dirty="0" err="1">
                <a:solidFill>
                  <a:srgbClr val="000000"/>
                </a:solidFill>
                <a:effectLst/>
                <a:latin typeface="Times New Roman" pitchFamily="18" charset="0"/>
              </a:rPr>
              <a:t>dáng</a:t>
            </a:r>
            <a:r>
              <a:rPr lang="en-US" sz="3200" dirty="0">
                <a:solidFill>
                  <a:srgbClr val="000000"/>
                </a:solidFill>
                <a:effectLst/>
                <a:latin typeface="Times New Roman" pitchFamily="18" charset="0"/>
              </a:rPr>
              <a:t> </a:t>
            </a:r>
            <a:r>
              <a:rPr lang="en-US" sz="3200" dirty="0" err="1">
                <a:solidFill>
                  <a:srgbClr val="000000"/>
                </a:solidFill>
                <a:effectLst/>
                <a:latin typeface="Times New Roman" pitchFamily="18" charset="0"/>
              </a:rPr>
              <a:t>cơ</a:t>
            </a:r>
            <a:r>
              <a:rPr lang="en-US" sz="3200" dirty="0">
                <a:solidFill>
                  <a:srgbClr val="000000"/>
                </a:solidFill>
                <a:effectLst/>
                <a:latin typeface="Times New Roman" pitchFamily="18" charset="0"/>
              </a:rPr>
              <a:t> </a:t>
            </a:r>
            <a:r>
              <a:rPr lang="en-US" sz="3200" dirty="0" err="1">
                <a:solidFill>
                  <a:srgbClr val="000000"/>
                </a:solidFill>
                <a:effectLst/>
                <a:latin typeface="Times New Roman" pitchFamily="18" charset="0"/>
              </a:rPr>
              <a:t>thể</a:t>
            </a:r>
            <a:endParaRPr lang="en-US" sz="3200" dirty="0">
              <a:solidFill>
                <a:srgbClr val="000000"/>
              </a:solidFill>
              <a:effectLst/>
              <a:latin typeface="Times New Roman" pitchFamily="18" charset="0"/>
            </a:endParaRPr>
          </a:p>
        </p:txBody>
      </p:sp>
      <p:sp>
        <p:nvSpPr>
          <p:cNvPr id="5" name="Cloud Callout 4"/>
          <p:cNvSpPr/>
          <p:nvPr/>
        </p:nvSpPr>
        <p:spPr>
          <a:xfrm>
            <a:off x="990600" y="2286000"/>
            <a:ext cx="7467600" cy="3657600"/>
          </a:xfrm>
          <a:prstGeom prst="cloudCallout">
            <a:avLst>
              <a:gd name="adj1" fmla="val -58160"/>
              <a:gd name="adj2" fmla="val 685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70C0"/>
                </a:solidFill>
                <a:latin typeface="Times New Roman" pitchFamily="18" charset="0"/>
                <a:cs typeface="Times New Roman" pitchFamily="18" charset="0"/>
              </a:rPr>
              <a:t>Em</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hãy</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kể</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một</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số</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vóc</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dáng</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cơ</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thể</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phổ</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biến</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mà</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em</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biết</a:t>
            </a:r>
            <a:r>
              <a:rPr lang="en-US" sz="4000" b="1" dirty="0" smtClean="0">
                <a:solidFill>
                  <a:srgbClr val="0070C0"/>
                </a:solidFill>
                <a:latin typeface="Times New Roman" pitchFamily="18" charset="0"/>
                <a:cs typeface="Times New Roman" pitchFamily="18" charset="0"/>
              </a:rPr>
              <a:t> ?</a:t>
            </a:r>
            <a:endParaRPr lang="en-US" sz="4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84615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599252" y="-135016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748385" y="894520"/>
            <a:ext cx="8131877" cy="1231106"/>
          </a:xfrm>
          <a:prstGeom prst="rect">
            <a:avLst/>
          </a:prstGeom>
        </p:spPr>
        <p:txBody>
          <a:bodyPr wrap="square">
            <a:spAutoFit/>
          </a:bodyPr>
          <a:lstStyle/>
          <a:p>
            <a:r>
              <a:rPr lang="en-US" sz="2800" dirty="0" smtClean="0">
                <a:solidFill>
                  <a:srgbClr val="0070C0"/>
                </a:solidFill>
                <a:latin typeface="Times New Roman" panose="02020603050405020304" pitchFamily="18" charset="0"/>
                <a:ea typeface="+mj-ea"/>
                <a:cs typeface="Times New Roman" panose="02020603050405020304" pitchFamily="18" charset="0"/>
              </a:rPr>
              <a:t>K</a:t>
            </a:r>
            <a:r>
              <a:rPr lang="vi-VN" sz="2800" dirty="0" smtClean="0">
                <a:solidFill>
                  <a:srgbClr val="0070C0"/>
                </a:solidFill>
                <a:latin typeface="Times New Roman" panose="02020603050405020304" pitchFamily="18" charset="0"/>
                <a:ea typeface="+mj-ea"/>
                <a:cs typeface="Times New Roman" panose="02020603050405020304" pitchFamily="18" charset="0"/>
              </a:rPr>
              <a:t>ể</a:t>
            </a:r>
            <a:r>
              <a:rPr lang="en-US" sz="2800" dirty="0" smtClean="0">
                <a:solidFill>
                  <a:srgbClr val="0070C0"/>
                </a:solidFill>
                <a:latin typeface="Times New Roman" panose="02020603050405020304" pitchFamily="18" charset="0"/>
                <a:ea typeface="+mj-ea"/>
                <a:cs typeface="Times New Roman" panose="02020603050405020304" pitchFamily="18" charset="0"/>
              </a:rPr>
              <a:t> </a:t>
            </a:r>
            <a:r>
              <a:rPr lang="en-US" sz="2800" dirty="0" err="1" smtClean="0">
                <a:solidFill>
                  <a:srgbClr val="0070C0"/>
                </a:solidFill>
                <a:latin typeface="Times New Roman" panose="02020603050405020304" pitchFamily="18" charset="0"/>
                <a:ea typeface="+mj-ea"/>
                <a:cs typeface="Times New Roman" panose="02020603050405020304" pitchFamily="18" charset="0"/>
              </a:rPr>
              <a:t>quan</a:t>
            </a:r>
            <a:r>
              <a:rPr lang="en-US" sz="2800" dirty="0" smtClean="0">
                <a:solidFill>
                  <a:srgbClr val="0070C0"/>
                </a:solidFill>
                <a:latin typeface="Times New Roman" panose="02020603050405020304" pitchFamily="18" charset="0"/>
                <a:ea typeface="+mj-ea"/>
                <a:cs typeface="Times New Roman" panose="02020603050405020304" pitchFamily="18" charset="0"/>
              </a:rPr>
              <a:t> </a:t>
            </a:r>
            <a:r>
              <a:rPr lang="en-US" sz="2800" dirty="0" err="1" smtClean="0">
                <a:solidFill>
                  <a:srgbClr val="0070C0"/>
                </a:solidFill>
                <a:latin typeface="Times New Roman" panose="02020603050405020304" pitchFamily="18" charset="0"/>
                <a:ea typeface="+mj-ea"/>
                <a:cs typeface="Times New Roman" panose="02020603050405020304" pitchFamily="18" charset="0"/>
              </a:rPr>
              <a:t>sát</a:t>
            </a:r>
            <a:r>
              <a:rPr lang="en-US" sz="2800" dirty="0" smtClean="0">
                <a:solidFill>
                  <a:srgbClr val="0070C0"/>
                </a:solidFill>
                <a:latin typeface="Times New Roman" panose="02020603050405020304" pitchFamily="18" charset="0"/>
                <a:ea typeface="+mj-ea"/>
                <a:cs typeface="Times New Roman" panose="02020603050405020304" pitchFamily="18" charset="0"/>
              </a:rPr>
              <a:t> </a:t>
            </a:r>
            <a:r>
              <a:rPr lang="en-US" sz="2800" dirty="0" err="1" smtClean="0">
                <a:solidFill>
                  <a:srgbClr val="0070C0"/>
                </a:solidFill>
                <a:latin typeface="Times New Roman" panose="02020603050405020304" pitchFamily="18" charset="0"/>
                <a:ea typeface="+mj-ea"/>
                <a:cs typeface="Times New Roman" panose="02020603050405020304" pitchFamily="18" charset="0"/>
              </a:rPr>
              <a:t>hình</a:t>
            </a:r>
            <a:r>
              <a:rPr lang="en-US" sz="2800" dirty="0" smtClean="0">
                <a:solidFill>
                  <a:srgbClr val="0070C0"/>
                </a:solidFill>
                <a:latin typeface="Times New Roman" panose="02020603050405020304" pitchFamily="18" charset="0"/>
                <a:ea typeface="+mj-ea"/>
                <a:cs typeface="Times New Roman" panose="02020603050405020304" pitchFamily="18" charset="0"/>
              </a:rPr>
              <a:t> 8.1</a:t>
            </a:r>
            <a:r>
              <a:rPr lang="vi-VN" sz="2800" dirty="0" smtClean="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và</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đưa</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ra</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nhận</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xét</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về</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ảnh</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hưởng</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của</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trang</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phục</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đến</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vóc</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dáng</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người</a:t>
            </a:r>
            <a:r>
              <a:rPr lang="en-US" sz="2800" dirty="0">
                <a:solidFill>
                  <a:srgbClr val="0070C0"/>
                </a:solidFill>
                <a:latin typeface="Times New Roman" panose="02020603050405020304" pitchFamily="18" charset="0"/>
                <a:ea typeface="+mj-ea"/>
                <a:cs typeface="Times New Roman" panose="02020603050405020304" pitchFamily="18" charset="0"/>
              </a:rPr>
              <a:t> </a:t>
            </a:r>
            <a:r>
              <a:rPr lang="en-US" sz="2800" dirty="0" err="1">
                <a:solidFill>
                  <a:srgbClr val="0070C0"/>
                </a:solidFill>
                <a:latin typeface="Times New Roman" panose="02020603050405020304" pitchFamily="18" charset="0"/>
                <a:ea typeface="+mj-ea"/>
                <a:cs typeface="Times New Roman" panose="02020603050405020304" pitchFamily="18" charset="0"/>
              </a:rPr>
              <a:t>mặc</a:t>
            </a:r>
            <a:endParaRPr lang="en-US" sz="2800" dirty="0">
              <a:solidFill>
                <a:srgbClr val="0070C0"/>
              </a:solidFill>
              <a:latin typeface="Times New Roman" panose="02020603050405020304" pitchFamily="18" charset="0"/>
              <a:ea typeface="+mj-ea"/>
              <a:cs typeface="Times New Roman" panose="02020603050405020304" pitchFamily="18" charset="0"/>
            </a:endParaRPr>
          </a:p>
          <a:p>
            <a:r>
              <a:rPr lang="en-US" dirty="0"/>
              <a:t> </a:t>
            </a:r>
          </a:p>
        </p:txBody>
      </p:sp>
      <p:sp>
        <p:nvSpPr>
          <p:cNvPr id="7" name="Freeform 6"/>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p:cNvPicPr>
            <a:picLocks noChangeAspect="1"/>
          </p:cNvPicPr>
          <p:nvPr/>
        </p:nvPicPr>
        <p:blipFill rotWithShape="1">
          <a:blip r:embed="rId2"/>
          <a:srcRect b="11673"/>
          <a:stretch/>
        </p:blipFill>
        <p:spPr>
          <a:xfrm>
            <a:off x="364999" y="2018839"/>
            <a:ext cx="8779001" cy="4000961"/>
          </a:xfrm>
          <a:prstGeom prst="rect">
            <a:avLst/>
          </a:prstGeom>
        </p:spPr>
      </p:pic>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75810"/>
            <a:ext cx="8413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3"/>
          <p:cNvSpPr txBox="1">
            <a:spLocks/>
          </p:cNvSpPr>
          <p:nvPr/>
        </p:nvSpPr>
        <p:spPr>
          <a:xfrm>
            <a:off x="1792288" y="155160"/>
            <a:ext cx="1916112" cy="584200"/>
          </a:xfrm>
          <a:prstGeom prst="rect">
            <a:avLst/>
          </a:prstGeom>
        </p:spPr>
        <p:txBody>
          <a:bodyPr>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3200" b="1" kern="0" dirty="0" err="1" smtClean="0">
                <a:solidFill>
                  <a:srgbClr val="FDC308"/>
                </a:solidFill>
                <a:latin typeface="#9Slide05 Habano" panose="02040603050506020204" pitchFamily="18" charset="0"/>
              </a:rPr>
              <a:t>Khám</a:t>
            </a:r>
            <a:r>
              <a:rPr lang="en-US" sz="3200" b="1" kern="0" dirty="0" smtClean="0">
                <a:solidFill>
                  <a:srgbClr val="FDC308"/>
                </a:solidFill>
                <a:latin typeface="#9Slide05 Habano" panose="02040603050506020204" pitchFamily="18" charset="0"/>
              </a:rPr>
              <a:t> </a:t>
            </a:r>
            <a:r>
              <a:rPr lang="en-US" sz="3200" b="1" kern="0" dirty="0" err="1" smtClean="0">
                <a:solidFill>
                  <a:srgbClr val="FDC308"/>
                </a:solidFill>
                <a:latin typeface="#9Slide05 Habano" panose="02040603050506020204" pitchFamily="18" charset="0"/>
              </a:rPr>
              <a:t>phá</a:t>
            </a:r>
            <a:endParaRPr lang="en-US" sz="3200" b="1" kern="0" dirty="0">
              <a:solidFill>
                <a:srgbClr val="FDC308"/>
              </a:solidFill>
              <a:latin typeface="#9Slide05 Habano" panose="02040603050506020204" pitchFamily="18" charset="0"/>
            </a:endParaRPr>
          </a:p>
        </p:txBody>
      </p:sp>
    </p:spTree>
    <p:extLst>
      <p:ext uri="{BB962C8B-B14F-4D97-AF65-F5344CB8AC3E}">
        <p14:creationId xmlns:p14="http://schemas.microsoft.com/office/powerpoint/2010/main" val="3247337350"/>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www.themegallery.com</a:t>
            </a:r>
            <a:endParaRPr lang="en-US"/>
          </a:p>
        </p:txBody>
      </p:sp>
      <p:sp>
        <p:nvSpPr>
          <p:cNvPr id="3" name="Footer Placeholder 2"/>
          <p:cNvSpPr>
            <a:spLocks noGrp="1"/>
          </p:cNvSpPr>
          <p:nvPr>
            <p:ph type="ftr" sz="quarter" idx="12"/>
          </p:nvPr>
        </p:nvSpPr>
        <p:spPr/>
        <p:txBody>
          <a:bodyPr/>
          <a:lstStyle/>
          <a:p>
            <a:pPr>
              <a:defRPr/>
            </a:pPr>
            <a:r>
              <a:rPr lang="en-US" smtClean="0"/>
              <a:t>Company Logo</a:t>
            </a:r>
            <a:endParaRPr lang="en-US"/>
          </a:p>
        </p:txBody>
      </p:sp>
      <p:sp>
        <p:nvSpPr>
          <p:cNvPr id="6" name="Rectangle 5"/>
          <p:cNvSpPr/>
          <p:nvPr/>
        </p:nvSpPr>
        <p:spPr bwMode="auto">
          <a:xfrm>
            <a:off x="2743200" y="139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7" name="Rectangle 6"/>
          <p:cNvSpPr/>
          <p:nvPr/>
        </p:nvSpPr>
        <p:spPr bwMode="auto">
          <a:xfrm>
            <a:off x="3276600" y="139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 name="Rectangle 7"/>
          <p:cNvSpPr/>
          <p:nvPr/>
        </p:nvSpPr>
        <p:spPr bwMode="auto">
          <a:xfrm>
            <a:off x="3810000" y="139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9" name="Rectangle 8"/>
          <p:cNvSpPr/>
          <p:nvPr/>
        </p:nvSpPr>
        <p:spPr bwMode="auto">
          <a:xfrm>
            <a:off x="4343400" y="139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0" name="Rectangle 9"/>
          <p:cNvSpPr/>
          <p:nvPr/>
        </p:nvSpPr>
        <p:spPr bwMode="auto">
          <a:xfrm>
            <a:off x="4876800" y="139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6" name="Rectangle 15"/>
          <p:cNvSpPr/>
          <p:nvPr/>
        </p:nvSpPr>
        <p:spPr bwMode="auto">
          <a:xfrm>
            <a:off x="3276600" y="190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b="1"/>
          </a:p>
        </p:txBody>
      </p:sp>
      <p:sp>
        <p:nvSpPr>
          <p:cNvPr id="17" name="Rectangle 16"/>
          <p:cNvSpPr/>
          <p:nvPr/>
        </p:nvSpPr>
        <p:spPr bwMode="auto">
          <a:xfrm>
            <a:off x="3810000" y="190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b="1"/>
          </a:p>
        </p:txBody>
      </p:sp>
      <p:sp>
        <p:nvSpPr>
          <p:cNvPr id="18" name="Rectangle 17"/>
          <p:cNvSpPr/>
          <p:nvPr/>
        </p:nvSpPr>
        <p:spPr bwMode="auto">
          <a:xfrm>
            <a:off x="4343400" y="190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b="1"/>
          </a:p>
        </p:txBody>
      </p:sp>
      <p:sp>
        <p:nvSpPr>
          <p:cNvPr id="19" name="Rectangle 18"/>
          <p:cNvSpPr/>
          <p:nvPr/>
        </p:nvSpPr>
        <p:spPr bwMode="auto">
          <a:xfrm>
            <a:off x="4876800" y="190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b="1"/>
          </a:p>
        </p:txBody>
      </p:sp>
      <p:sp>
        <p:nvSpPr>
          <p:cNvPr id="20" name="Rectangle 19"/>
          <p:cNvSpPr/>
          <p:nvPr/>
        </p:nvSpPr>
        <p:spPr bwMode="auto">
          <a:xfrm>
            <a:off x="5410200" y="190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b="1"/>
          </a:p>
        </p:txBody>
      </p:sp>
      <p:sp>
        <p:nvSpPr>
          <p:cNvPr id="21" name="Rectangle 20"/>
          <p:cNvSpPr/>
          <p:nvPr/>
        </p:nvSpPr>
        <p:spPr bwMode="auto">
          <a:xfrm>
            <a:off x="5943600" y="190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b="1"/>
          </a:p>
        </p:txBody>
      </p:sp>
      <p:sp>
        <p:nvSpPr>
          <p:cNvPr id="22" name="Rectangle 21"/>
          <p:cNvSpPr/>
          <p:nvPr/>
        </p:nvSpPr>
        <p:spPr bwMode="auto">
          <a:xfrm>
            <a:off x="1676400" y="241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3" name="Rectangle 22"/>
          <p:cNvSpPr/>
          <p:nvPr/>
        </p:nvSpPr>
        <p:spPr bwMode="auto">
          <a:xfrm>
            <a:off x="2209800" y="241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4" name="Rectangle 23"/>
          <p:cNvSpPr/>
          <p:nvPr/>
        </p:nvSpPr>
        <p:spPr bwMode="auto">
          <a:xfrm>
            <a:off x="2743200" y="241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5" name="Rectangle 24"/>
          <p:cNvSpPr/>
          <p:nvPr/>
        </p:nvSpPr>
        <p:spPr bwMode="auto">
          <a:xfrm>
            <a:off x="3276600" y="241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6" name="Rectangle 25"/>
          <p:cNvSpPr/>
          <p:nvPr/>
        </p:nvSpPr>
        <p:spPr bwMode="auto">
          <a:xfrm>
            <a:off x="3810000" y="241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7" name="Rectangle 26"/>
          <p:cNvSpPr/>
          <p:nvPr/>
        </p:nvSpPr>
        <p:spPr bwMode="auto">
          <a:xfrm>
            <a:off x="4343400" y="241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33" name="Rectangle 32"/>
          <p:cNvSpPr/>
          <p:nvPr/>
        </p:nvSpPr>
        <p:spPr bwMode="auto">
          <a:xfrm>
            <a:off x="2743200" y="292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34" name="Rectangle 33"/>
          <p:cNvSpPr/>
          <p:nvPr/>
        </p:nvSpPr>
        <p:spPr bwMode="auto">
          <a:xfrm>
            <a:off x="3276600" y="292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35" name="Rectangle 34"/>
          <p:cNvSpPr/>
          <p:nvPr/>
        </p:nvSpPr>
        <p:spPr bwMode="auto">
          <a:xfrm>
            <a:off x="3810000" y="292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36" name="Rectangle 35"/>
          <p:cNvSpPr/>
          <p:nvPr/>
        </p:nvSpPr>
        <p:spPr bwMode="auto">
          <a:xfrm>
            <a:off x="4343400" y="292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37" name="Rectangle 36"/>
          <p:cNvSpPr/>
          <p:nvPr/>
        </p:nvSpPr>
        <p:spPr bwMode="auto">
          <a:xfrm>
            <a:off x="4876800" y="292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38" name="Rectangle 37"/>
          <p:cNvSpPr/>
          <p:nvPr/>
        </p:nvSpPr>
        <p:spPr bwMode="auto">
          <a:xfrm>
            <a:off x="5410200" y="292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39" name="Rectangle 38"/>
          <p:cNvSpPr/>
          <p:nvPr/>
        </p:nvSpPr>
        <p:spPr bwMode="auto">
          <a:xfrm>
            <a:off x="5943600" y="292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43" name="Rectangle 42"/>
          <p:cNvSpPr/>
          <p:nvPr/>
        </p:nvSpPr>
        <p:spPr bwMode="auto">
          <a:xfrm>
            <a:off x="3276600" y="342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44" name="Rectangle 43"/>
          <p:cNvSpPr/>
          <p:nvPr/>
        </p:nvSpPr>
        <p:spPr bwMode="auto">
          <a:xfrm>
            <a:off x="3810000" y="342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45" name="Rectangle 44"/>
          <p:cNvSpPr/>
          <p:nvPr/>
        </p:nvSpPr>
        <p:spPr bwMode="auto">
          <a:xfrm>
            <a:off x="4343400" y="342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46" name="Rectangle 45"/>
          <p:cNvSpPr/>
          <p:nvPr/>
        </p:nvSpPr>
        <p:spPr bwMode="auto">
          <a:xfrm>
            <a:off x="4876800" y="342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47" name="Rectangle 46"/>
          <p:cNvSpPr/>
          <p:nvPr/>
        </p:nvSpPr>
        <p:spPr bwMode="auto">
          <a:xfrm>
            <a:off x="5410200" y="342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48" name="Rectangle 47"/>
          <p:cNvSpPr/>
          <p:nvPr/>
        </p:nvSpPr>
        <p:spPr bwMode="auto">
          <a:xfrm>
            <a:off x="5943600" y="342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49" name="Rectangle 48"/>
          <p:cNvSpPr/>
          <p:nvPr/>
        </p:nvSpPr>
        <p:spPr bwMode="auto">
          <a:xfrm>
            <a:off x="4876800" y="393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50" name="Rectangle 49"/>
          <p:cNvSpPr/>
          <p:nvPr/>
        </p:nvSpPr>
        <p:spPr bwMode="auto">
          <a:xfrm>
            <a:off x="5410200" y="393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51" name="Rectangle 50"/>
          <p:cNvSpPr/>
          <p:nvPr/>
        </p:nvSpPr>
        <p:spPr bwMode="auto">
          <a:xfrm>
            <a:off x="5943600" y="393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52" name="Rectangle 51"/>
          <p:cNvSpPr/>
          <p:nvPr/>
        </p:nvSpPr>
        <p:spPr bwMode="auto">
          <a:xfrm>
            <a:off x="3276600" y="393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53" name="Rectangle 52"/>
          <p:cNvSpPr/>
          <p:nvPr/>
        </p:nvSpPr>
        <p:spPr bwMode="auto">
          <a:xfrm>
            <a:off x="3810000" y="393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54" name="Rectangle 53"/>
          <p:cNvSpPr/>
          <p:nvPr/>
        </p:nvSpPr>
        <p:spPr bwMode="auto">
          <a:xfrm>
            <a:off x="4343400" y="3937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58" name="Rectangle 57"/>
          <p:cNvSpPr/>
          <p:nvPr/>
        </p:nvSpPr>
        <p:spPr bwMode="auto">
          <a:xfrm>
            <a:off x="1676400" y="444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59" name="Rectangle 58"/>
          <p:cNvSpPr/>
          <p:nvPr/>
        </p:nvSpPr>
        <p:spPr bwMode="auto">
          <a:xfrm>
            <a:off x="2209800" y="444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60" name="Rectangle 59"/>
          <p:cNvSpPr/>
          <p:nvPr/>
        </p:nvSpPr>
        <p:spPr bwMode="auto">
          <a:xfrm>
            <a:off x="2743200" y="444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61" name="Rectangle 60"/>
          <p:cNvSpPr/>
          <p:nvPr/>
        </p:nvSpPr>
        <p:spPr bwMode="auto">
          <a:xfrm>
            <a:off x="3276600" y="444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62" name="Rectangle 61"/>
          <p:cNvSpPr/>
          <p:nvPr/>
        </p:nvSpPr>
        <p:spPr bwMode="auto">
          <a:xfrm>
            <a:off x="3810000" y="444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68" name="Rectangle 67"/>
          <p:cNvSpPr/>
          <p:nvPr/>
        </p:nvSpPr>
        <p:spPr bwMode="auto">
          <a:xfrm>
            <a:off x="2209800" y="495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69" name="Rectangle 68"/>
          <p:cNvSpPr/>
          <p:nvPr/>
        </p:nvSpPr>
        <p:spPr bwMode="auto">
          <a:xfrm>
            <a:off x="2743200" y="495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70" name="Rectangle 69"/>
          <p:cNvSpPr/>
          <p:nvPr/>
        </p:nvSpPr>
        <p:spPr bwMode="auto">
          <a:xfrm>
            <a:off x="3276600" y="495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71" name="Rectangle 70"/>
          <p:cNvSpPr/>
          <p:nvPr/>
        </p:nvSpPr>
        <p:spPr bwMode="auto">
          <a:xfrm>
            <a:off x="3810000" y="495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72" name="Rectangle 71"/>
          <p:cNvSpPr/>
          <p:nvPr/>
        </p:nvSpPr>
        <p:spPr bwMode="auto">
          <a:xfrm>
            <a:off x="4343400" y="495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73" name="Rectangle 72"/>
          <p:cNvSpPr/>
          <p:nvPr/>
        </p:nvSpPr>
        <p:spPr bwMode="auto">
          <a:xfrm>
            <a:off x="4876800" y="495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0" name="Rectangle 79"/>
          <p:cNvSpPr/>
          <p:nvPr/>
        </p:nvSpPr>
        <p:spPr bwMode="auto">
          <a:xfrm>
            <a:off x="3810000" y="546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1" name="Rectangle 80"/>
          <p:cNvSpPr/>
          <p:nvPr/>
        </p:nvSpPr>
        <p:spPr bwMode="auto">
          <a:xfrm>
            <a:off x="4343400" y="546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2" name="Rectangle 81"/>
          <p:cNvSpPr/>
          <p:nvPr/>
        </p:nvSpPr>
        <p:spPr bwMode="auto">
          <a:xfrm>
            <a:off x="4876800" y="546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3" name="Rectangle 82"/>
          <p:cNvSpPr/>
          <p:nvPr/>
        </p:nvSpPr>
        <p:spPr bwMode="auto">
          <a:xfrm>
            <a:off x="5410200" y="546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4" name="Rectangle 83"/>
          <p:cNvSpPr/>
          <p:nvPr/>
        </p:nvSpPr>
        <p:spPr bwMode="auto">
          <a:xfrm>
            <a:off x="5943600" y="546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5" name="Rectangle 84"/>
          <p:cNvSpPr/>
          <p:nvPr/>
        </p:nvSpPr>
        <p:spPr bwMode="auto">
          <a:xfrm>
            <a:off x="1676400" y="596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6" name="Rectangle 85"/>
          <p:cNvSpPr/>
          <p:nvPr/>
        </p:nvSpPr>
        <p:spPr bwMode="auto">
          <a:xfrm>
            <a:off x="2209800" y="596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7" name="Rectangle 86"/>
          <p:cNvSpPr/>
          <p:nvPr/>
        </p:nvSpPr>
        <p:spPr bwMode="auto">
          <a:xfrm>
            <a:off x="2743200" y="596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8" name="Rectangle 87"/>
          <p:cNvSpPr/>
          <p:nvPr/>
        </p:nvSpPr>
        <p:spPr bwMode="auto">
          <a:xfrm>
            <a:off x="3276600" y="596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89" name="Rectangle 88"/>
          <p:cNvSpPr/>
          <p:nvPr/>
        </p:nvSpPr>
        <p:spPr bwMode="auto">
          <a:xfrm>
            <a:off x="3810000" y="596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90" name="Rectangle 89"/>
          <p:cNvSpPr/>
          <p:nvPr/>
        </p:nvSpPr>
        <p:spPr bwMode="auto">
          <a:xfrm>
            <a:off x="4343400" y="596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91" name="Rectangle 90"/>
          <p:cNvSpPr/>
          <p:nvPr/>
        </p:nvSpPr>
        <p:spPr bwMode="auto">
          <a:xfrm>
            <a:off x="4876800" y="5969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96" name="Rectangle 95"/>
          <p:cNvSpPr/>
          <p:nvPr/>
        </p:nvSpPr>
        <p:spPr bwMode="auto">
          <a:xfrm>
            <a:off x="6477000" y="190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b="1"/>
          </a:p>
        </p:txBody>
      </p:sp>
      <p:sp>
        <p:nvSpPr>
          <p:cNvPr id="97" name="Rectangle 96"/>
          <p:cNvSpPr/>
          <p:nvPr/>
        </p:nvSpPr>
        <p:spPr bwMode="auto">
          <a:xfrm>
            <a:off x="7010400" y="190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b="1"/>
          </a:p>
        </p:txBody>
      </p:sp>
      <p:sp>
        <p:nvSpPr>
          <p:cNvPr id="110" name="Rectangle 109"/>
          <p:cNvSpPr/>
          <p:nvPr/>
        </p:nvSpPr>
        <p:spPr bwMode="auto">
          <a:xfrm>
            <a:off x="6477000" y="546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11" name="Rectangle 110"/>
          <p:cNvSpPr/>
          <p:nvPr/>
        </p:nvSpPr>
        <p:spPr bwMode="auto">
          <a:xfrm>
            <a:off x="7010400" y="546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14" name="Rectangle 113"/>
          <p:cNvSpPr/>
          <p:nvPr/>
        </p:nvSpPr>
        <p:spPr>
          <a:xfrm>
            <a:off x="3836530" y="1320225"/>
            <a:ext cx="458779"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L</a:t>
            </a:r>
          </a:p>
        </p:txBody>
      </p:sp>
      <p:sp>
        <p:nvSpPr>
          <p:cNvPr id="115" name="Rectangle 114"/>
          <p:cNvSpPr/>
          <p:nvPr/>
        </p:nvSpPr>
        <p:spPr>
          <a:xfrm>
            <a:off x="3858170" y="1828225"/>
            <a:ext cx="511679"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Ự</a:t>
            </a:r>
          </a:p>
        </p:txBody>
      </p:sp>
      <p:sp>
        <p:nvSpPr>
          <p:cNvPr id="116" name="Rectangle 115"/>
          <p:cNvSpPr/>
          <p:nvPr/>
        </p:nvSpPr>
        <p:spPr>
          <a:xfrm>
            <a:off x="3873399" y="2311401"/>
            <a:ext cx="481221"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A</a:t>
            </a:r>
          </a:p>
        </p:txBody>
      </p:sp>
      <p:sp>
        <p:nvSpPr>
          <p:cNvPr id="117" name="Rectangle 116"/>
          <p:cNvSpPr/>
          <p:nvPr/>
        </p:nvSpPr>
        <p:spPr>
          <a:xfrm>
            <a:off x="3874979" y="2819401"/>
            <a:ext cx="481221"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a:t>
            </a:r>
          </a:p>
        </p:txBody>
      </p:sp>
      <p:sp>
        <p:nvSpPr>
          <p:cNvPr id="118" name="Rectangle 117"/>
          <p:cNvSpPr/>
          <p:nvPr/>
        </p:nvSpPr>
        <p:spPr>
          <a:xfrm>
            <a:off x="3863758" y="3327401"/>
            <a:ext cx="503663"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H</a:t>
            </a:r>
          </a:p>
        </p:txBody>
      </p:sp>
      <p:sp>
        <p:nvSpPr>
          <p:cNvPr id="119" name="Rectangle 118"/>
          <p:cNvSpPr/>
          <p:nvPr/>
        </p:nvSpPr>
        <p:spPr>
          <a:xfrm>
            <a:off x="3863758" y="3885625"/>
            <a:ext cx="503663"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Ọ</a:t>
            </a:r>
          </a:p>
        </p:txBody>
      </p:sp>
      <p:sp>
        <p:nvSpPr>
          <p:cNvPr id="120" name="Rectangle 119"/>
          <p:cNvSpPr/>
          <p:nvPr/>
        </p:nvSpPr>
        <p:spPr>
          <a:xfrm>
            <a:off x="3874979" y="4376501"/>
            <a:ext cx="481221"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N</a:t>
            </a:r>
          </a:p>
        </p:txBody>
      </p:sp>
      <p:sp>
        <p:nvSpPr>
          <p:cNvPr id="121" name="Rectangle 120"/>
          <p:cNvSpPr/>
          <p:nvPr/>
        </p:nvSpPr>
        <p:spPr>
          <a:xfrm>
            <a:off x="3874979" y="4901625"/>
            <a:ext cx="481221"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V</a:t>
            </a:r>
          </a:p>
        </p:txBody>
      </p:sp>
      <p:sp>
        <p:nvSpPr>
          <p:cNvPr id="122" name="Rectangle 121"/>
          <p:cNvSpPr/>
          <p:nvPr/>
        </p:nvSpPr>
        <p:spPr>
          <a:xfrm>
            <a:off x="3874979" y="5435025"/>
            <a:ext cx="481221"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Ả</a:t>
            </a:r>
          </a:p>
        </p:txBody>
      </p:sp>
      <p:sp>
        <p:nvSpPr>
          <p:cNvPr id="123" name="Rectangle 122"/>
          <p:cNvSpPr/>
          <p:nvPr/>
        </p:nvSpPr>
        <p:spPr>
          <a:xfrm>
            <a:off x="3943108" y="5867401"/>
            <a:ext cx="344966" cy="584775"/>
          </a:xfrm>
          <a:prstGeom prst="rect">
            <a:avLst/>
          </a:prstGeom>
          <a:noFill/>
        </p:spPr>
        <p:txBody>
          <a:bodyPr wrap="none">
            <a:spAutoFit/>
          </a:bodyPr>
          <a:lstStyle/>
          <a:p>
            <a:pPr algn="ctr">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I</a:t>
            </a:r>
          </a:p>
        </p:txBody>
      </p:sp>
      <p:sp>
        <p:nvSpPr>
          <p:cNvPr id="124" name="Rectangle 123"/>
          <p:cNvSpPr/>
          <p:nvPr/>
        </p:nvSpPr>
        <p:spPr>
          <a:xfrm>
            <a:off x="2808179" y="2819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V</a:t>
            </a:r>
          </a:p>
        </p:txBody>
      </p:sp>
      <p:sp>
        <p:nvSpPr>
          <p:cNvPr id="125" name="Rectangle 124"/>
          <p:cNvSpPr/>
          <p:nvPr/>
        </p:nvSpPr>
        <p:spPr>
          <a:xfrm>
            <a:off x="3330358" y="2852501"/>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Ó</a:t>
            </a:r>
          </a:p>
        </p:txBody>
      </p:sp>
      <p:sp>
        <p:nvSpPr>
          <p:cNvPr id="126" name="Rectangle 125"/>
          <p:cNvSpPr/>
          <p:nvPr/>
        </p:nvSpPr>
        <p:spPr>
          <a:xfrm>
            <a:off x="4408379" y="2819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D</a:t>
            </a:r>
          </a:p>
        </p:txBody>
      </p:sp>
      <p:sp>
        <p:nvSpPr>
          <p:cNvPr id="127" name="Rectangle 126"/>
          <p:cNvSpPr/>
          <p:nvPr/>
        </p:nvSpPr>
        <p:spPr>
          <a:xfrm>
            <a:off x="4940199" y="28525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Á</a:t>
            </a:r>
          </a:p>
        </p:txBody>
      </p:sp>
      <p:sp>
        <p:nvSpPr>
          <p:cNvPr id="128" name="Rectangle 127"/>
          <p:cNvSpPr/>
          <p:nvPr/>
        </p:nvSpPr>
        <p:spPr>
          <a:xfrm>
            <a:off x="5473599" y="2819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a:t>
            </a:r>
          </a:p>
        </p:txBody>
      </p:sp>
      <p:sp>
        <p:nvSpPr>
          <p:cNvPr id="129" name="Rectangle 128"/>
          <p:cNvSpPr/>
          <p:nvPr/>
        </p:nvSpPr>
        <p:spPr>
          <a:xfrm>
            <a:off x="5984557" y="2819401"/>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G</a:t>
            </a:r>
          </a:p>
        </p:txBody>
      </p:sp>
      <p:sp>
        <p:nvSpPr>
          <p:cNvPr id="130" name="Rectangle 129"/>
          <p:cNvSpPr/>
          <p:nvPr/>
        </p:nvSpPr>
        <p:spPr>
          <a:xfrm>
            <a:off x="3307115" y="2311401"/>
            <a:ext cx="57259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M</a:t>
            </a:r>
          </a:p>
        </p:txBody>
      </p:sp>
      <p:sp>
        <p:nvSpPr>
          <p:cNvPr id="131" name="Rectangle 130"/>
          <p:cNvSpPr/>
          <p:nvPr/>
        </p:nvSpPr>
        <p:spPr>
          <a:xfrm>
            <a:off x="2743200" y="2311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U</a:t>
            </a:r>
          </a:p>
        </p:txBody>
      </p:sp>
      <p:sp>
        <p:nvSpPr>
          <p:cNvPr id="132" name="Rectangle 131"/>
          <p:cNvSpPr/>
          <p:nvPr/>
        </p:nvSpPr>
        <p:spPr>
          <a:xfrm>
            <a:off x="4343400" y="2311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Y</a:t>
            </a:r>
          </a:p>
        </p:txBody>
      </p:sp>
      <p:sp>
        <p:nvSpPr>
          <p:cNvPr id="135" name="Rectangle 134"/>
          <p:cNvSpPr/>
          <p:nvPr/>
        </p:nvSpPr>
        <p:spPr>
          <a:xfrm>
            <a:off x="1796706" y="2311401"/>
            <a:ext cx="344966"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I</a:t>
            </a:r>
          </a:p>
        </p:txBody>
      </p:sp>
      <p:sp>
        <p:nvSpPr>
          <p:cNvPr id="136" name="Rectangle 135"/>
          <p:cNvSpPr/>
          <p:nvPr/>
        </p:nvSpPr>
        <p:spPr>
          <a:xfrm>
            <a:off x="2196999" y="2311401"/>
            <a:ext cx="458779"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Ể</a:t>
            </a:r>
          </a:p>
        </p:txBody>
      </p:sp>
      <p:sp>
        <p:nvSpPr>
          <p:cNvPr id="137" name="Rectangle 136"/>
          <p:cNvSpPr/>
          <p:nvPr/>
        </p:nvSpPr>
        <p:spPr bwMode="auto">
          <a:xfrm>
            <a:off x="1143000" y="2413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38" name="Rectangle 137"/>
          <p:cNvSpPr/>
          <p:nvPr/>
        </p:nvSpPr>
        <p:spPr>
          <a:xfrm>
            <a:off x="1183957" y="2311401"/>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K</a:t>
            </a:r>
          </a:p>
        </p:txBody>
      </p:sp>
      <p:sp>
        <p:nvSpPr>
          <p:cNvPr id="139" name="Rectangle 138"/>
          <p:cNvSpPr/>
          <p:nvPr/>
        </p:nvSpPr>
        <p:spPr>
          <a:xfrm>
            <a:off x="3363243" y="1828225"/>
            <a:ext cx="412292"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a:t>
            </a:r>
          </a:p>
        </p:txBody>
      </p:sp>
      <p:sp>
        <p:nvSpPr>
          <p:cNvPr id="140" name="Rectangle 139"/>
          <p:cNvSpPr/>
          <p:nvPr/>
        </p:nvSpPr>
        <p:spPr>
          <a:xfrm>
            <a:off x="4419600" y="1896725"/>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a:t>
            </a:r>
          </a:p>
        </p:txBody>
      </p:sp>
      <p:sp>
        <p:nvSpPr>
          <p:cNvPr id="141" name="Rectangle 140"/>
          <p:cNvSpPr/>
          <p:nvPr/>
        </p:nvSpPr>
        <p:spPr>
          <a:xfrm>
            <a:off x="4940199" y="1929825"/>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Ồ</a:t>
            </a:r>
          </a:p>
        </p:txBody>
      </p:sp>
      <p:sp>
        <p:nvSpPr>
          <p:cNvPr id="142" name="Rectangle 141"/>
          <p:cNvSpPr/>
          <p:nvPr/>
        </p:nvSpPr>
        <p:spPr>
          <a:xfrm>
            <a:off x="5484820" y="1896725"/>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a:t>
            </a:r>
          </a:p>
        </p:txBody>
      </p:sp>
      <p:sp>
        <p:nvSpPr>
          <p:cNvPr id="143" name="Rectangle 142"/>
          <p:cNvSpPr/>
          <p:nvPr/>
        </p:nvSpPr>
        <p:spPr>
          <a:xfrm>
            <a:off x="5995778" y="1896725"/>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G</a:t>
            </a:r>
          </a:p>
        </p:txBody>
      </p:sp>
      <p:sp>
        <p:nvSpPr>
          <p:cNvPr id="144" name="Rectangle 143"/>
          <p:cNvSpPr/>
          <p:nvPr/>
        </p:nvSpPr>
        <p:spPr>
          <a:xfrm>
            <a:off x="6477000" y="1899105"/>
            <a:ext cx="458779"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B</a:t>
            </a:r>
          </a:p>
        </p:txBody>
      </p:sp>
      <p:sp>
        <p:nvSpPr>
          <p:cNvPr id="145" name="Rectangle 144"/>
          <p:cNvSpPr/>
          <p:nvPr/>
        </p:nvSpPr>
        <p:spPr>
          <a:xfrm>
            <a:off x="7040136" y="1896725"/>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Ộ</a:t>
            </a:r>
          </a:p>
        </p:txBody>
      </p:sp>
      <p:sp>
        <p:nvSpPr>
          <p:cNvPr id="146" name="Rectangle 145"/>
          <p:cNvSpPr/>
          <p:nvPr/>
        </p:nvSpPr>
        <p:spPr>
          <a:xfrm>
            <a:off x="3311066" y="3327401"/>
            <a:ext cx="434734"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P</a:t>
            </a:r>
          </a:p>
        </p:txBody>
      </p:sp>
      <p:sp>
        <p:nvSpPr>
          <p:cNvPr id="147" name="Rectangle 146"/>
          <p:cNvSpPr/>
          <p:nvPr/>
        </p:nvSpPr>
        <p:spPr>
          <a:xfrm>
            <a:off x="4395579" y="3377625"/>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Ù</a:t>
            </a:r>
          </a:p>
        </p:txBody>
      </p:sp>
      <p:sp>
        <p:nvSpPr>
          <p:cNvPr id="148" name="Rectangle 147"/>
          <p:cNvSpPr/>
          <p:nvPr/>
        </p:nvSpPr>
        <p:spPr>
          <a:xfrm>
            <a:off x="4863999" y="3360501"/>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a:t>
            </a:r>
          </a:p>
        </p:txBody>
      </p:sp>
      <p:sp>
        <p:nvSpPr>
          <p:cNvPr id="149" name="Rectangle 148"/>
          <p:cNvSpPr/>
          <p:nvPr/>
        </p:nvSpPr>
        <p:spPr>
          <a:xfrm>
            <a:off x="5439936" y="3377625"/>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Ợ</a:t>
            </a:r>
          </a:p>
        </p:txBody>
      </p:sp>
      <p:sp>
        <p:nvSpPr>
          <p:cNvPr id="150" name="Rectangle 149"/>
          <p:cNvSpPr/>
          <p:nvPr/>
        </p:nvSpPr>
        <p:spPr>
          <a:xfrm>
            <a:off x="5954044" y="3327401"/>
            <a:ext cx="434734"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P</a:t>
            </a:r>
          </a:p>
        </p:txBody>
      </p:sp>
      <p:sp>
        <p:nvSpPr>
          <p:cNvPr id="151" name="Rectangle 150"/>
          <p:cNvSpPr/>
          <p:nvPr/>
        </p:nvSpPr>
        <p:spPr>
          <a:xfrm>
            <a:off x="4876800" y="3886200"/>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D</a:t>
            </a:r>
          </a:p>
        </p:txBody>
      </p:sp>
      <p:sp>
        <p:nvSpPr>
          <p:cNvPr id="152" name="Rectangle 151"/>
          <p:cNvSpPr/>
          <p:nvPr/>
        </p:nvSpPr>
        <p:spPr>
          <a:xfrm>
            <a:off x="5397399" y="3918725"/>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Ọ</a:t>
            </a:r>
          </a:p>
        </p:txBody>
      </p:sp>
      <p:sp>
        <p:nvSpPr>
          <p:cNvPr id="153" name="Rectangle 152"/>
          <p:cNvSpPr/>
          <p:nvPr/>
        </p:nvSpPr>
        <p:spPr>
          <a:xfrm>
            <a:off x="5942019" y="3835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a:t>
            </a:r>
          </a:p>
        </p:txBody>
      </p:sp>
      <p:sp>
        <p:nvSpPr>
          <p:cNvPr id="154" name="Rectangle 153"/>
          <p:cNvSpPr/>
          <p:nvPr/>
        </p:nvSpPr>
        <p:spPr>
          <a:xfrm>
            <a:off x="3321508" y="3918725"/>
            <a:ext cx="412292"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a:t>
            </a:r>
          </a:p>
        </p:txBody>
      </p:sp>
      <p:sp>
        <p:nvSpPr>
          <p:cNvPr id="159" name="Rectangle 158"/>
          <p:cNvSpPr/>
          <p:nvPr/>
        </p:nvSpPr>
        <p:spPr>
          <a:xfrm>
            <a:off x="4395578" y="3918725"/>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a:t>
            </a:r>
          </a:p>
        </p:txBody>
      </p:sp>
      <p:sp>
        <p:nvSpPr>
          <p:cNvPr id="160" name="Rectangle 159"/>
          <p:cNvSpPr/>
          <p:nvPr/>
        </p:nvSpPr>
        <p:spPr>
          <a:xfrm>
            <a:off x="3287043" y="4953000"/>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a:t>
            </a:r>
          </a:p>
        </p:txBody>
      </p:sp>
      <p:sp>
        <p:nvSpPr>
          <p:cNvPr id="161" name="Rectangle 160"/>
          <p:cNvSpPr/>
          <p:nvPr/>
        </p:nvSpPr>
        <p:spPr>
          <a:xfrm>
            <a:off x="2742422" y="4953000"/>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O</a:t>
            </a:r>
          </a:p>
        </p:txBody>
      </p:sp>
      <p:sp>
        <p:nvSpPr>
          <p:cNvPr id="162" name="Rectangle 161"/>
          <p:cNvSpPr/>
          <p:nvPr/>
        </p:nvSpPr>
        <p:spPr>
          <a:xfrm>
            <a:off x="2240314" y="4953000"/>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a:t>
            </a:r>
          </a:p>
        </p:txBody>
      </p:sp>
      <p:sp>
        <p:nvSpPr>
          <p:cNvPr id="163" name="Rectangle 162"/>
          <p:cNvSpPr/>
          <p:nvPr/>
        </p:nvSpPr>
        <p:spPr>
          <a:xfrm>
            <a:off x="4430043" y="48845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Ă</a:t>
            </a:r>
          </a:p>
        </p:txBody>
      </p:sp>
      <p:sp>
        <p:nvSpPr>
          <p:cNvPr id="164" name="Rectangle 163"/>
          <p:cNvSpPr/>
          <p:nvPr/>
        </p:nvSpPr>
        <p:spPr>
          <a:xfrm>
            <a:off x="4928978" y="4851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a:t>
            </a:r>
          </a:p>
        </p:txBody>
      </p:sp>
      <p:sp>
        <p:nvSpPr>
          <p:cNvPr id="165" name="Rectangle 164"/>
          <p:cNvSpPr/>
          <p:nvPr/>
        </p:nvSpPr>
        <p:spPr>
          <a:xfrm>
            <a:off x="1729356" y="5867401"/>
            <a:ext cx="458779"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a:t>
            </a:r>
          </a:p>
        </p:txBody>
      </p:sp>
      <p:sp>
        <p:nvSpPr>
          <p:cNvPr id="166" name="Rectangle 165"/>
          <p:cNvSpPr/>
          <p:nvPr/>
        </p:nvSpPr>
        <p:spPr>
          <a:xfrm>
            <a:off x="2240314" y="5900501"/>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Ố</a:t>
            </a:r>
          </a:p>
        </p:txBody>
      </p:sp>
      <p:sp>
        <p:nvSpPr>
          <p:cNvPr id="167" name="Rectangle 166"/>
          <p:cNvSpPr/>
          <p:nvPr/>
        </p:nvSpPr>
        <p:spPr>
          <a:xfrm>
            <a:off x="2753643" y="5867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a:t>
            </a:r>
          </a:p>
        </p:txBody>
      </p:sp>
      <p:sp>
        <p:nvSpPr>
          <p:cNvPr id="168" name="Rectangle 167"/>
          <p:cNvSpPr/>
          <p:nvPr/>
        </p:nvSpPr>
        <p:spPr>
          <a:xfrm>
            <a:off x="3298264" y="5900501"/>
            <a:ext cx="458779"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a:t>
            </a:r>
          </a:p>
        </p:txBody>
      </p:sp>
      <p:sp>
        <p:nvSpPr>
          <p:cNvPr id="169" name="Rectangle 168"/>
          <p:cNvSpPr/>
          <p:nvPr/>
        </p:nvSpPr>
        <p:spPr>
          <a:xfrm>
            <a:off x="4396356" y="5867401"/>
            <a:ext cx="458779"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Ề</a:t>
            </a:r>
          </a:p>
        </p:txBody>
      </p:sp>
      <p:sp>
        <p:nvSpPr>
          <p:cNvPr id="170" name="Rectangle 169"/>
          <p:cNvSpPr/>
          <p:nvPr/>
        </p:nvSpPr>
        <p:spPr>
          <a:xfrm>
            <a:off x="4918535" y="5867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a:t>
            </a:r>
          </a:p>
        </p:txBody>
      </p:sp>
      <p:sp>
        <p:nvSpPr>
          <p:cNvPr id="171" name="Rectangle 170"/>
          <p:cNvSpPr/>
          <p:nvPr/>
        </p:nvSpPr>
        <p:spPr>
          <a:xfrm>
            <a:off x="1649950" y="4343401"/>
            <a:ext cx="511679"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Ừ</a:t>
            </a:r>
          </a:p>
        </p:txBody>
      </p:sp>
      <p:sp>
        <p:nvSpPr>
          <p:cNvPr id="172" name="Rectangle 171"/>
          <p:cNvSpPr/>
          <p:nvPr/>
        </p:nvSpPr>
        <p:spPr>
          <a:xfrm>
            <a:off x="2273199" y="4343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a:t>
            </a:r>
          </a:p>
        </p:txBody>
      </p:sp>
      <p:sp>
        <p:nvSpPr>
          <p:cNvPr id="173" name="Rectangle 172"/>
          <p:cNvSpPr/>
          <p:nvPr/>
        </p:nvSpPr>
        <p:spPr>
          <a:xfrm>
            <a:off x="2731979" y="4343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V</a:t>
            </a:r>
          </a:p>
        </p:txBody>
      </p:sp>
      <p:sp>
        <p:nvSpPr>
          <p:cNvPr id="174" name="Rectangle 173"/>
          <p:cNvSpPr/>
          <p:nvPr/>
        </p:nvSpPr>
        <p:spPr>
          <a:xfrm>
            <a:off x="3339999" y="4343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Ặ</a:t>
            </a:r>
          </a:p>
        </p:txBody>
      </p:sp>
      <p:sp>
        <p:nvSpPr>
          <p:cNvPr id="175" name="Rectangle 174"/>
          <p:cNvSpPr/>
          <p:nvPr/>
        </p:nvSpPr>
        <p:spPr bwMode="auto">
          <a:xfrm>
            <a:off x="1143000" y="4445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76" name="Rectangle 175"/>
          <p:cNvSpPr/>
          <p:nvPr/>
        </p:nvSpPr>
        <p:spPr>
          <a:xfrm>
            <a:off x="1195178" y="43765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V</a:t>
            </a:r>
          </a:p>
        </p:txBody>
      </p:sp>
      <p:sp>
        <p:nvSpPr>
          <p:cNvPr id="177" name="Rectangle 176"/>
          <p:cNvSpPr/>
          <p:nvPr/>
        </p:nvSpPr>
        <p:spPr>
          <a:xfrm>
            <a:off x="5962836" y="5359401"/>
            <a:ext cx="511679"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Ư</a:t>
            </a:r>
          </a:p>
        </p:txBody>
      </p:sp>
      <p:sp>
        <p:nvSpPr>
          <p:cNvPr id="178" name="Rectangle 177"/>
          <p:cNvSpPr/>
          <p:nvPr/>
        </p:nvSpPr>
        <p:spPr>
          <a:xfrm>
            <a:off x="5378908" y="5410200"/>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a:t>
            </a:r>
          </a:p>
        </p:txBody>
      </p:sp>
      <p:sp>
        <p:nvSpPr>
          <p:cNvPr id="179" name="Rectangle 178"/>
          <p:cNvSpPr/>
          <p:nvPr/>
        </p:nvSpPr>
        <p:spPr>
          <a:xfrm>
            <a:off x="4845508" y="5410200"/>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a:t>
            </a:r>
          </a:p>
        </p:txBody>
      </p:sp>
      <p:sp>
        <p:nvSpPr>
          <p:cNvPr id="180" name="Rectangle 179"/>
          <p:cNvSpPr/>
          <p:nvPr/>
        </p:nvSpPr>
        <p:spPr>
          <a:xfrm>
            <a:off x="4354621" y="5410200"/>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a:t>
            </a:r>
          </a:p>
        </p:txBody>
      </p:sp>
      <p:sp>
        <p:nvSpPr>
          <p:cNvPr id="181" name="Rectangle 180"/>
          <p:cNvSpPr/>
          <p:nvPr/>
        </p:nvSpPr>
        <p:spPr>
          <a:xfrm>
            <a:off x="6521908" y="5392501"/>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Ở</a:t>
            </a:r>
          </a:p>
        </p:txBody>
      </p:sp>
      <p:sp>
        <p:nvSpPr>
          <p:cNvPr id="182" name="Rectangle 181"/>
          <p:cNvSpPr/>
          <p:nvPr/>
        </p:nvSpPr>
        <p:spPr>
          <a:xfrm>
            <a:off x="7032064" y="5359401"/>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a:t>
            </a:r>
          </a:p>
        </p:txBody>
      </p:sp>
      <p:sp>
        <p:nvSpPr>
          <p:cNvPr id="183" name="Rectangle 182"/>
          <p:cNvSpPr/>
          <p:nvPr/>
        </p:nvSpPr>
        <p:spPr bwMode="auto">
          <a:xfrm>
            <a:off x="7543800" y="5461000"/>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84" name="Rectangle 183"/>
          <p:cNvSpPr/>
          <p:nvPr/>
        </p:nvSpPr>
        <p:spPr>
          <a:xfrm>
            <a:off x="7584757" y="5392501"/>
            <a:ext cx="503663"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G</a:t>
            </a:r>
          </a:p>
        </p:txBody>
      </p:sp>
      <p:sp>
        <p:nvSpPr>
          <p:cNvPr id="185" name="Rectangle 184"/>
          <p:cNvSpPr/>
          <p:nvPr/>
        </p:nvSpPr>
        <p:spPr>
          <a:xfrm>
            <a:off x="3432948" y="1295401"/>
            <a:ext cx="298480"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i</a:t>
            </a:r>
          </a:p>
        </p:txBody>
      </p:sp>
      <p:sp>
        <p:nvSpPr>
          <p:cNvPr id="186" name="Rectangle 185"/>
          <p:cNvSpPr/>
          <p:nvPr/>
        </p:nvSpPr>
        <p:spPr>
          <a:xfrm>
            <a:off x="4419600" y="1300700"/>
            <a:ext cx="458779"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E</a:t>
            </a:r>
          </a:p>
        </p:txBody>
      </p:sp>
      <p:sp>
        <p:nvSpPr>
          <p:cNvPr id="187" name="Rectangle 186"/>
          <p:cNvSpPr/>
          <p:nvPr/>
        </p:nvSpPr>
        <p:spPr>
          <a:xfrm>
            <a:off x="4940199" y="1300700"/>
            <a:ext cx="481221"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a:t>
            </a:r>
          </a:p>
        </p:txBody>
      </p:sp>
      <p:sp>
        <p:nvSpPr>
          <p:cNvPr id="189" name="Rectangle 188"/>
          <p:cNvSpPr/>
          <p:nvPr/>
        </p:nvSpPr>
        <p:spPr>
          <a:xfrm>
            <a:off x="2806598" y="1328501"/>
            <a:ext cx="481222"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Ả</a:t>
            </a:r>
          </a:p>
        </p:txBody>
      </p:sp>
      <p:sp>
        <p:nvSpPr>
          <p:cNvPr id="133" name="Rounded Rectangle 132"/>
          <p:cNvSpPr/>
          <p:nvPr/>
        </p:nvSpPr>
        <p:spPr bwMode="auto">
          <a:xfrm>
            <a:off x="0" y="0"/>
            <a:ext cx="9144000" cy="1092200"/>
          </a:xfrm>
          <a:prstGeom prst="roundRect">
            <a:avLst/>
          </a:prstGeom>
          <a:solidFill>
            <a:schemeClr val="bg1"/>
          </a:solidFill>
          <a:ln w="9525" cap="flat" cmpd="sng" algn="ctr">
            <a:solidFill>
              <a:schemeClr val="tx1"/>
            </a:solidFill>
            <a:prstDash val="solid"/>
            <a:round/>
            <a:headEnd type="none" w="med" len="med"/>
            <a:tailEnd type="none" w="med" len="med"/>
          </a:ln>
          <a:effectLst/>
          <a:extLst/>
        </p:spPr>
        <p:txBody>
          <a:bodyPr/>
          <a:lstStyle/>
          <a:p>
            <a:pPr>
              <a:defRPr/>
            </a:pPr>
            <a:endParaRPr lang="en-US" dirty="0"/>
          </a:p>
        </p:txBody>
      </p:sp>
      <p:sp>
        <p:nvSpPr>
          <p:cNvPr id="155" name="TextBox 154"/>
          <p:cNvSpPr txBox="1"/>
          <p:nvPr/>
        </p:nvSpPr>
        <p:spPr>
          <a:xfrm>
            <a:off x="115888" y="76201"/>
            <a:ext cx="4671472" cy="523220"/>
          </a:xfrm>
          <a:prstGeom prst="rect">
            <a:avLst/>
          </a:prstGeom>
          <a:solidFill>
            <a:schemeClr val="bg1"/>
          </a:solidFill>
        </p:spPr>
        <p:txBody>
          <a:bodyPr wrap="none">
            <a:spAutoFit/>
          </a:bodyPr>
          <a:lstStyle/>
          <a:p>
            <a:pPr>
              <a:defRPr/>
            </a:pP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cừu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dê</a:t>
            </a:r>
            <a:r>
              <a:rPr lang="en-US" sz="2800" dirty="0">
                <a:latin typeface="Times New Roman" pitchFamily="18" charset="0"/>
                <a:cs typeface="Times New Roman" pitchFamily="18" charset="0"/>
              </a:rPr>
              <a:t> </a:t>
            </a:r>
          </a:p>
        </p:txBody>
      </p:sp>
      <p:sp>
        <p:nvSpPr>
          <p:cNvPr id="156" name="TextBox 155"/>
          <p:cNvSpPr txBox="1"/>
          <p:nvPr/>
        </p:nvSpPr>
        <p:spPr>
          <a:xfrm>
            <a:off x="76200" y="-25400"/>
            <a:ext cx="9220200" cy="954107"/>
          </a:xfrm>
          <a:prstGeom prst="rect">
            <a:avLst/>
          </a:prstGeom>
          <a:solidFill>
            <a:schemeClr val="bg1"/>
          </a:solidFill>
        </p:spPr>
        <p:txBody>
          <a:bodyPr>
            <a:spAutoFit/>
          </a:bodyPr>
          <a:lstStyle/>
          <a:p>
            <a:pPr>
              <a:defRPr/>
            </a:pPr>
            <a:r>
              <a:rPr lang="en-US" sz="2800" dirty="0" err="1">
                <a:latin typeface="Times New Roman" pitchFamily="18" charset="0"/>
                <a:cs typeface="Times New Roman" pitchFamily="18" charset="0"/>
              </a:rPr>
              <a:t>Mũ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dép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túi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  </a:t>
            </a:r>
          </a:p>
        </p:txBody>
      </p:sp>
      <p:sp>
        <p:nvSpPr>
          <p:cNvPr id="157" name="TextBox 156"/>
          <p:cNvSpPr txBox="1"/>
          <p:nvPr/>
        </p:nvSpPr>
        <p:spPr>
          <a:xfrm>
            <a:off x="76200" y="-25399"/>
            <a:ext cx="8610600" cy="523220"/>
          </a:xfrm>
          <a:prstGeom prst="rect">
            <a:avLst/>
          </a:prstGeom>
          <a:solidFill>
            <a:schemeClr val="bg1"/>
          </a:solidFill>
        </p:spPr>
        <p:txBody>
          <a:bodyPr>
            <a:spAutoFit/>
          </a:bodyPr>
          <a:lstStyle/>
          <a:p>
            <a:pPr>
              <a:defRPr/>
            </a:pPr>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vải</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tuổi</a:t>
            </a:r>
            <a:r>
              <a:rPr lang="en-US" sz="2800" dirty="0">
                <a:latin typeface="Times New Roman" pitchFamily="18" charset="0"/>
                <a:cs typeface="Times New Roman" pitchFamily="18" charset="0"/>
              </a:rPr>
              <a:t> </a:t>
            </a:r>
          </a:p>
        </p:txBody>
      </p:sp>
      <p:sp>
        <p:nvSpPr>
          <p:cNvPr id="191" name="TextBox 190"/>
          <p:cNvSpPr txBox="1"/>
          <p:nvPr/>
        </p:nvSpPr>
        <p:spPr>
          <a:xfrm>
            <a:off x="101600" y="76201"/>
            <a:ext cx="6298519" cy="523220"/>
          </a:xfrm>
          <a:prstGeom prst="rect">
            <a:avLst/>
          </a:prstGeom>
          <a:solidFill>
            <a:schemeClr val="bg1"/>
          </a:solidFill>
        </p:spPr>
        <p:txBody>
          <a:bodyPr wrap="none">
            <a:spAutoFit/>
          </a:bodyPr>
          <a:lstStyle/>
          <a:p>
            <a:pPr>
              <a:defRPr/>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may </a:t>
            </a:r>
            <a:r>
              <a:rPr lang="en-US" sz="2800" dirty="0" err="1">
                <a:latin typeface="Times New Roman" pitchFamily="18" charset="0"/>
                <a:cs typeface="Times New Roman" pitchFamily="18" charset="0"/>
              </a:rPr>
              <a:t>quần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 </a:t>
            </a:r>
          </a:p>
        </p:txBody>
      </p:sp>
      <p:sp>
        <p:nvSpPr>
          <p:cNvPr id="192" name="TextBox 191"/>
          <p:cNvSpPr txBox="1"/>
          <p:nvPr/>
        </p:nvSpPr>
        <p:spPr>
          <a:xfrm>
            <a:off x="17463" y="88901"/>
            <a:ext cx="7144905" cy="523220"/>
          </a:xfrm>
          <a:prstGeom prst="rect">
            <a:avLst/>
          </a:prstGeom>
          <a:solidFill>
            <a:schemeClr val="bg1"/>
          </a:solidFill>
        </p:spPr>
        <p:txBody>
          <a:bodyPr wrap="none">
            <a:spAutoFit/>
          </a:bodyPr>
          <a:lstStyle/>
          <a:p>
            <a:pPr>
              <a:defRPr/>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sắc</a:t>
            </a:r>
            <a:r>
              <a:rPr lang="en-US" sz="2800" dirty="0">
                <a:latin typeface="Times New Roman" pitchFamily="18" charset="0"/>
                <a:cs typeface="Times New Roman" pitchFamily="18" charset="0"/>
              </a:rPr>
              <a:t>  ?</a:t>
            </a:r>
          </a:p>
        </p:txBody>
      </p:sp>
      <p:sp>
        <p:nvSpPr>
          <p:cNvPr id="193" name="TextBox 192"/>
          <p:cNvSpPr txBox="1"/>
          <p:nvPr/>
        </p:nvSpPr>
        <p:spPr>
          <a:xfrm>
            <a:off x="76201" y="88901"/>
            <a:ext cx="7720383" cy="523220"/>
          </a:xfrm>
          <a:prstGeom prst="rect">
            <a:avLst/>
          </a:prstGeom>
          <a:solidFill>
            <a:schemeClr val="bg1"/>
          </a:solidFill>
        </p:spPr>
        <p:txBody>
          <a:bodyPr wrap="none">
            <a:spAutoFit/>
          </a:bodyPr>
          <a:lstStyle/>
          <a:p>
            <a:pPr>
              <a:defRPr/>
            </a:pP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hoc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 </a:t>
            </a:r>
          </a:p>
        </p:txBody>
      </p:sp>
      <p:sp>
        <p:nvSpPr>
          <p:cNvPr id="194" name="TextBox 193"/>
          <p:cNvSpPr txBox="1"/>
          <p:nvPr/>
        </p:nvSpPr>
        <p:spPr>
          <a:xfrm>
            <a:off x="19050" y="88901"/>
            <a:ext cx="6761787" cy="523220"/>
          </a:xfrm>
          <a:prstGeom prst="rect">
            <a:avLst/>
          </a:prstGeom>
          <a:solidFill>
            <a:schemeClr val="bg1"/>
          </a:solidFill>
        </p:spPr>
        <p:txBody>
          <a:bodyPr wrap="none">
            <a:spAutoFit/>
          </a:bodyPr>
          <a:lstStyle/>
          <a:p>
            <a:pPr>
              <a:defRPr/>
            </a:pP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may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p>
        </p:txBody>
      </p:sp>
      <p:sp>
        <p:nvSpPr>
          <p:cNvPr id="195" name="TextBox 194"/>
          <p:cNvSpPr txBox="1"/>
          <p:nvPr/>
        </p:nvSpPr>
        <p:spPr>
          <a:xfrm>
            <a:off x="46038" y="76201"/>
            <a:ext cx="8640762" cy="523220"/>
          </a:xfrm>
          <a:prstGeom prst="rect">
            <a:avLst/>
          </a:prstGeom>
          <a:solidFill>
            <a:schemeClr val="bg1"/>
          </a:solidFill>
        </p:spPr>
        <p:txBody>
          <a:bodyPr>
            <a:spAutoFit/>
          </a:bodyPr>
          <a:lstStyle/>
          <a:p>
            <a:pPr>
              <a:defRPr/>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vải</a:t>
            </a:r>
            <a:r>
              <a:rPr lang="en-US" sz="2800" dirty="0">
                <a:latin typeface="Times New Roman" pitchFamily="18" charset="0"/>
                <a:cs typeface="Times New Roman" pitchFamily="18" charset="0"/>
              </a:rPr>
              <a:t> may ta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p>
        </p:txBody>
      </p:sp>
      <p:sp>
        <p:nvSpPr>
          <p:cNvPr id="196" name="TextBox 195"/>
          <p:cNvSpPr txBox="1"/>
          <p:nvPr/>
        </p:nvSpPr>
        <p:spPr>
          <a:xfrm>
            <a:off x="0" y="88901"/>
            <a:ext cx="8256588" cy="523220"/>
          </a:xfrm>
          <a:prstGeom prst="rect">
            <a:avLst/>
          </a:prstGeom>
          <a:solidFill>
            <a:schemeClr val="bg1"/>
          </a:solidFill>
        </p:spPr>
        <p:txBody>
          <a:bodyPr>
            <a:spAutoFit/>
          </a:bodyPr>
          <a:lstStyle/>
          <a:p>
            <a:pPr>
              <a:defRPr/>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kiểu</a:t>
            </a:r>
            <a:r>
              <a:rPr lang="en-US" sz="2800" dirty="0">
                <a:latin typeface="Times New Roman" pitchFamily="18" charset="0"/>
                <a:cs typeface="Times New Roman" pitchFamily="18" charset="0"/>
              </a:rPr>
              <a:t> may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dáng</a:t>
            </a:r>
            <a:r>
              <a:rPr lang="en-US" sz="2800" dirty="0">
                <a:latin typeface="Times New Roman" pitchFamily="18" charset="0"/>
                <a:cs typeface="Times New Roman" pitchFamily="18" charset="0"/>
              </a:rPr>
              <a:t>.</a:t>
            </a:r>
          </a:p>
        </p:txBody>
      </p:sp>
      <p:sp>
        <p:nvSpPr>
          <p:cNvPr id="197" name="TextBox 196"/>
          <p:cNvSpPr txBox="1"/>
          <p:nvPr/>
        </p:nvSpPr>
        <p:spPr>
          <a:xfrm>
            <a:off x="152400" y="76201"/>
            <a:ext cx="8077200" cy="523220"/>
          </a:xfrm>
          <a:prstGeom prst="rect">
            <a:avLst/>
          </a:prstGeom>
          <a:solidFill>
            <a:schemeClr val="bg1"/>
          </a:solidFill>
        </p:spPr>
        <p:txBody>
          <a:bodyPr>
            <a:spAutoFit/>
          </a:bodyPr>
          <a:lstStyle/>
          <a:p>
            <a:pPr>
              <a:defRPr/>
            </a:pPr>
            <a:r>
              <a:rPr lang="en-US" sz="2800" dirty="0" err="1">
                <a:latin typeface="Times New Roman" pitchFamily="18" charset="0"/>
                <a:cs typeface="Times New Roman" pitchFamily="18" charset="0"/>
              </a:rPr>
              <a:t>Nếu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p>
        </p:txBody>
      </p:sp>
      <p:sp>
        <p:nvSpPr>
          <p:cNvPr id="158" name="Rectangle 157"/>
          <p:cNvSpPr/>
          <p:nvPr/>
        </p:nvSpPr>
        <p:spPr bwMode="auto">
          <a:xfrm>
            <a:off x="2198581" y="1388724"/>
            <a:ext cx="533400" cy="50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88" name="Rectangle 187"/>
          <p:cNvSpPr/>
          <p:nvPr/>
        </p:nvSpPr>
        <p:spPr>
          <a:xfrm>
            <a:off x="2261979" y="1320225"/>
            <a:ext cx="481222" cy="584775"/>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V</a:t>
            </a:r>
          </a:p>
        </p:txBody>
      </p:sp>
    </p:spTree>
    <p:extLst>
      <p:ext uri="{BB962C8B-B14F-4D97-AF65-F5344CB8AC3E}">
        <p14:creationId xmlns:p14="http://schemas.microsoft.com/office/powerpoint/2010/main" val="3361024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additive="base">
                                        <p:cTn id="7" dur="500" fill="hold"/>
                                        <p:tgtEl>
                                          <p:spTgt spid="155"/>
                                        </p:tgtEl>
                                        <p:attrNameLst>
                                          <p:attrName>ppt_x</p:attrName>
                                        </p:attrNameLst>
                                      </p:cBhvr>
                                      <p:tavLst>
                                        <p:tav tm="0">
                                          <p:val>
                                            <p:strVal val="#ppt_x"/>
                                          </p:val>
                                        </p:tav>
                                        <p:tav tm="100000">
                                          <p:val>
                                            <p:strVal val="#ppt_x"/>
                                          </p:val>
                                        </p:tav>
                                      </p:tavLst>
                                    </p:anim>
                                    <p:anim calcmode="lin" valueType="num">
                                      <p:cBhvr additive="base">
                                        <p:cTn id="8"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88"/>
                                        </p:tgtEl>
                                        <p:attrNameLst>
                                          <p:attrName>style.visibility</p:attrName>
                                        </p:attrNameLst>
                                      </p:cBhvr>
                                      <p:to>
                                        <p:strVal val="visible"/>
                                      </p:to>
                                    </p:set>
                                    <p:animEffect transition="in" filter="wheel(1)">
                                      <p:cBhvr>
                                        <p:cTn id="13" dur="2000"/>
                                        <p:tgtEl>
                                          <p:spTgt spid="188"/>
                                        </p:tgtEl>
                                      </p:cBhvr>
                                    </p:animEffect>
                                  </p:childTnLst>
                                </p:cTn>
                              </p:par>
                              <p:par>
                                <p:cTn id="14" presetID="6" presetClass="entr" presetSubtype="16" fill="hold" nodeType="withEffect">
                                  <p:stCondLst>
                                    <p:cond delay="0"/>
                                  </p:stCondLst>
                                  <p:childTnLst>
                                    <p:set>
                                      <p:cBhvr>
                                        <p:cTn id="15" dur="1" fill="hold">
                                          <p:stCondLst>
                                            <p:cond delay="0"/>
                                          </p:stCondLst>
                                        </p:cTn>
                                        <p:tgtEl>
                                          <p:spTgt spid="189"/>
                                        </p:tgtEl>
                                        <p:attrNameLst>
                                          <p:attrName>style.visibility</p:attrName>
                                        </p:attrNameLst>
                                      </p:cBhvr>
                                      <p:to>
                                        <p:strVal val="visible"/>
                                      </p:to>
                                    </p:set>
                                    <p:animEffect transition="in" filter="circle(in)">
                                      <p:cBhvr>
                                        <p:cTn id="16" dur="2000"/>
                                        <p:tgtEl>
                                          <p:spTgt spid="189"/>
                                        </p:tgtEl>
                                      </p:cBhvr>
                                    </p:animEffect>
                                  </p:childTnLst>
                                </p:cTn>
                              </p:par>
                              <p:par>
                                <p:cTn id="17" presetID="6" presetClass="entr" presetSubtype="16" fill="hold" nodeType="withEffect">
                                  <p:stCondLst>
                                    <p:cond delay="0"/>
                                  </p:stCondLst>
                                  <p:childTnLst>
                                    <p:set>
                                      <p:cBhvr>
                                        <p:cTn id="18" dur="1" fill="hold">
                                          <p:stCondLst>
                                            <p:cond delay="0"/>
                                          </p:stCondLst>
                                        </p:cTn>
                                        <p:tgtEl>
                                          <p:spTgt spid="185"/>
                                        </p:tgtEl>
                                        <p:attrNameLst>
                                          <p:attrName>style.visibility</p:attrName>
                                        </p:attrNameLst>
                                      </p:cBhvr>
                                      <p:to>
                                        <p:strVal val="visible"/>
                                      </p:to>
                                    </p:set>
                                    <p:animEffect transition="in" filter="circle(in)">
                                      <p:cBhvr>
                                        <p:cTn id="19" dur="2000"/>
                                        <p:tgtEl>
                                          <p:spTgt spid="185"/>
                                        </p:tgtEl>
                                      </p:cBhvr>
                                    </p:animEffect>
                                  </p:childTnLst>
                                </p:cTn>
                              </p:par>
                              <p:par>
                                <p:cTn id="20" presetID="6" presetClass="entr" presetSubtype="16"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circle(in)">
                                      <p:cBhvr>
                                        <p:cTn id="22" dur="2000"/>
                                        <p:tgtEl>
                                          <p:spTgt spid="114"/>
                                        </p:tgtEl>
                                      </p:cBhvr>
                                    </p:animEffect>
                                  </p:childTnLst>
                                </p:cTn>
                              </p:par>
                              <p:par>
                                <p:cTn id="23" presetID="6" presetClass="entr" presetSubtype="16" fill="hold" nodeType="withEffect">
                                  <p:stCondLst>
                                    <p:cond delay="0"/>
                                  </p:stCondLst>
                                  <p:childTnLst>
                                    <p:set>
                                      <p:cBhvr>
                                        <p:cTn id="24" dur="1" fill="hold">
                                          <p:stCondLst>
                                            <p:cond delay="0"/>
                                          </p:stCondLst>
                                        </p:cTn>
                                        <p:tgtEl>
                                          <p:spTgt spid="186"/>
                                        </p:tgtEl>
                                        <p:attrNameLst>
                                          <p:attrName>style.visibility</p:attrName>
                                        </p:attrNameLst>
                                      </p:cBhvr>
                                      <p:to>
                                        <p:strVal val="visible"/>
                                      </p:to>
                                    </p:set>
                                    <p:animEffect transition="in" filter="circle(in)">
                                      <p:cBhvr>
                                        <p:cTn id="25" dur="2000"/>
                                        <p:tgtEl>
                                          <p:spTgt spid="186"/>
                                        </p:tgtEl>
                                      </p:cBhvr>
                                    </p:animEffect>
                                  </p:childTnLst>
                                </p:cTn>
                              </p:par>
                              <p:par>
                                <p:cTn id="26" presetID="6" presetClass="entr" presetSubtype="16" fill="hold" nodeType="withEffect">
                                  <p:stCondLst>
                                    <p:cond delay="0"/>
                                  </p:stCondLst>
                                  <p:childTnLst>
                                    <p:set>
                                      <p:cBhvr>
                                        <p:cTn id="27" dur="1" fill="hold">
                                          <p:stCondLst>
                                            <p:cond delay="0"/>
                                          </p:stCondLst>
                                        </p:cTn>
                                        <p:tgtEl>
                                          <p:spTgt spid="187"/>
                                        </p:tgtEl>
                                        <p:attrNameLst>
                                          <p:attrName>style.visibility</p:attrName>
                                        </p:attrNameLst>
                                      </p:cBhvr>
                                      <p:to>
                                        <p:strVal val="visible"/>
                                      </p:to>
                                    </p:set>
                                    <p:animEffect transition="in" filter="circle(in)">
                                      <p:cBhvr>
                                        <p:cTn id="28" dur="2000"/>
                                        <p:tgtEl>
                                          <p:spTgt spid="18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grpId="1" nodeType="clickEffect">
                                  <p:stCondLst>
                                    <p:cond delay="0"/>
                                  </p:stCondLst>
                                  <p:childTnLst>
                                    <p:animEffect transition="out" filter="fade">
                                      <p:cBhvr>
                                        <p:cTn id="32" dur="500"/>
                                        <p:tgtEl>
                                          <p:spTgt spid="155"/>
                                        </p:tgtEl>
                                      </p:cBhvr>
                                    </p:animEffect>
                                    <p:set>
                                      <p:cBhvr>
                                        <p:cTn id="33" dur="1" fill="hold">
                                          <p:stCondLst>
                                            <p:cond delay="499"/>
                                          </p:stCondLst>
                                        </p:cTn>
                                        <p:tgtEl>
                                          <p:spTgt spid="155"/>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56"/>
                                        </p:tgtEl>
                                        <p:attrNameLst>
                                          <p:attrName>style.visibility</p:attrName>
                                        </p:attrNameLst>
                                      </p:cBhvr>
                                      <p:to>
                                        <p:strVal val="visible"/>
                                      </p:to>
                                    </p:set>
                                    <p:animEffect transition="in" filter="wheel(1)">
                                      <p:cBhvr>
                                        <p:cTn id="38" dur="2000"/>
                                        <p:tgtEl>
                                          <p:spTgt spid="15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139"/>
                                        </p:tgtEl>
                                        <p:attrNameLst>
                                          <p:attrName>style.visibility</p:attrName>
                                        </p:attrNameLst>
                                      </p:cBhvr>
                                      <p:to>
                                        <p:strVal val="visible"/>
                                      </p:to>
                                    </p:set>
                                    <p:animEffect transition="in" filter="circle(in)">
                                      <p:cBhvr>
                                        <p:cTn id="43" dur="2000"/>
                                        <p:tgtEl>
                                          <p:spTgt spid="139"/>
                                        </p:tgtEl>
                                      </p:cBhvr>
                                    </p:animEffect>
                                  </p:childTnLst>
                                </p:cTn>
                              </p:par>
                              <p:par>
                                <p:cTn id="44" presetID="6" presetClass="entr" presetSubtype="16" fill="hold" nodeType="withEffect">
                                  <p:stCondLst>
                                    <p:cond delay="0"/>
                                  </p:stCondLst>
                                  <p:childTnLst>
                                    <p:set>
                                      <p:cBhvr>
                                        <p:cTn id="45" dur="1" fill="hold">
                                          <p:stCondLst>
                                            <p:cond delay="0"/>
                                          </p:stCondLst>
                                        </p:cTn>
                                        <p:tgtEl>
                                          <p:spTgt spid="115"/>
                                        </p:tgtEl>
                                        <p:attrNameLst>
                                          <p:attrName>style.visibility</p:attrName>
                                        </p:attrNameLst>
                                      </p:cBhvr>
                                      <p:to>
                                        <p:strVal val="visible"/>
                                      </p:to>
                                    </p:set>
                                    <p:animEffect transition="in" filter="circle(in)">
                                      <p:cBhvr>
                                        <p:cTn id="46" dur="2000"/>
                                        <p:tgtEl>
                                          <p:spTgt spid="115"/>
                                        </p:tgtEl>
                                      </p:cBhvr>
                                    </p:animEffect>
                                  </p:childTnLst>
                                </p:cTn>
                              </p:par>
                              <p:par>
                                <p:cTn id="47" presetID="6" presetClass="entr" presetSubtype="16" fill="hold" nodeType="withEffect">
                                  <p:stCondLst>
                                    <p:cond delay="0"/>
                                  </p:stCondLst>
                                  <p:childTnLst>
                                    <p:set>
                                      <p:cBhvr>
                                        <p:cTn id="48" dur="1" fill="hold">
                                          <p:stCondLst>
                                            <p:cond delay="0"/>
                                          </p:stCondLst>
                                        </p:cTn>
                                        <p:tgtEl>
                                          <p:spTgt spid="140"/>
                                        </p:tgtEl>
                                        <p:attrNameLst>
                                          <p:attrName>style.visibility</p:attrName>
                                        </p:attrNameLst>
                                      </p:cBhvr>
                                      <p:to>
                                        <p:strVal val="visible"/>
                                      </p:to>
                                    </p:set>
                                    <p:animEffect transition="in" filter="circle(in)">
                                      <p:cBhvr>
                                        <p:cTn id="49" dur="2000"/>
                                        <p:tgtEl>
                                          <p:spTgt spid="140"/>
                                        </p:tgtEl>
                                      </p:cBhvr>
                                    </p:animEffect>
                                  </p:childTnLst>
                                </p:cTn>
                              </p:par>
                              <p:par>
                                <p:cTn id="50" presetID="6" presetClass="entr" presetSubtype="16" fill="hold" nodeType="withEffect">
                                  <p:stCondLst>
                                    <p:cond delay="0"/>
                                  </p:stCondLst>
                                  <p:childTnLst>
                                    <p:set>
                                      <p:cBhvr>
                                        <p:cTn id="51" dur="1" fill="hold">
                                          <p:stCondLst>
                                            <p:cond delay="0"/>
                                          </p:stCondLst>
                                        </p:cTn>
                                        <p:tgtEl>
                                          <p:spTgt spid="141"/>
                                        </p:tgtEl>
                                        <p:attrNameLst>
                                          <p:attrName>style.visibility</p:attrName>
                                        </p:attrNameLst>
                                      </p:cBhvr>
                                      <p:to>
                                        <p:strVal val="visible"/>
                                      </p:to>
                                    </p:set>
                                    <p:animEffect transition="in" filter="circle(in)">
                                      <p:cBhvr>
                                        <p:cTn id="52" dur="2000"/>
                                        <p:tgtEl>
                                          <p:spTgt spid="141"/>
                                        </p:tgtEl>
                                      </p:cBhvr>
                                    </p:animEffect>
                                  </p:childTnLst>
                                </p:cTn>
                              </p:par>
                              <p:par>
                                <p:cTn id="53" presetID="6" presetClass="entr" presetSubtype="16" fill="hold" nodeType="withEffect">
                                  <p:stCondLst>
                                    <p:cond delay="0"/>
                                  </p:stCondLst>
                                  <p:childTnLst>
                                    <p:set>
                                      <p:cBhvr>
                                        <p:cTn id="54" dur="1" fill="hold">
                                          <p:stCondLst>
                                            <p:cond delay="0"/>
                                          </p:stCondLst>
                                        </p:cTn>
                                        <p:tgtEl>
                                          <p:spTgt spid="142"/>
                                        </p:tgtEl>
                                        <p:attrNameLst>
                                          <p:attrName>style.visibility</p:attrName>
                                        </p:attrNameLst>
                                      </p:cBhvr>
                                      <p:to>
                                        <p:strVal val="visible"/>
                                      </p:to>
                                    </p:set>
                                    <p:animEffect transition="in" filter="circle(in)">
                                      <p:cBhvr>
                                        <p:cTn id="55" dur="2000"/>
                                        <p:tgtEl>
                                          <p:spTgt spid="142"/>
                                        </p:tgtEl>
                                      </p:cBhvr>
                                    </p:animEffect>
                                  </p:childTnLst>
                                </p:cTn>
                              </p:par>
                              <p:par>
                                <p:cTn id="56" presetID="6" presetClass="entr" presetSubtype="16" fill="hold" nodeType="withEffect">
                                  <p:stCondLst>
                                    <p:cond delay="0"/>
                                  </p:stCondLst>
                                  <p:childTnLst>
                                    <p:set>
                                      <p:cBhvr>
                                        <p:cTn id="57" dur="1" fill="hold">
                                          <p:stCondLst>
                                            <p:cond delay="0"/>
                                          </p:stCondLst>
                                        </p:cTn>
                                        <p:tgtEl>
                                          <p:spTgt spid="143"/>
                                        </p:tgtEl>
                                        <p:attrNameLst>
                                          <p:attrName>style.visibility</p:attrName>
                                        </p:attrNameLst>
                                      </p:cBhvr>
                                      <p:to>
                                        <p:strVal val="visible"/>
                                      </p:to>
                                    </p:set>
                                    <p:animEffect transition="in" filter="circle(in)">
                                      <p:cBhvr>
                                        <p:cTn id="58" dur="2000"/>
                                        <p:tgtEl>
                                          <p:spTgt spid="143"/>
                                        </p:tgtEl>
                                      </p:cBhvr>
                                    </p:animEffect>
                                  </p:childTnLst>
                                </p:cTn>
                              </p:par>
                              <p:par>
                                <p:cTn id="59" presetID="6" presetClass="entr" presetSubtype="16" fill="hold" nodeType="withEffect">
                                  <p:stCondLst>
                                    <p:cond delay="0"/>
                                  </p:stCondLst>
                                  <p:childTnLst>
                                    <p:set>
                                      <p:cBhvr>
                                        <p:cTn id="60" dur="1" fill="hold">
                                          <p:stCondLst>
                                            <p:cond delay="0"/>
                                          </p:stCondLst>
                                        </p:cTn>
                                        <p:tgtEl>
                                          <p:spTgt spid="144"/>
                                        </p:tgtEl>
                                        <p:attrNameLst>
                                          <p:attrName>style.visibility</p:attrName>
                                        </p:attrNameLst>
                                      </p:cBhvr>
                                      <p:to>
                                        <p:strVal val="visible"/>
                                      </p:to>
                                    </p:set>
                                    <p:animEffect transition="in" filter="circle(in)">
                                      <p:cBhvr>
                                        <p:cTn id="61" dur="2000"/>
                                        <p:tgtEl>
                                          <p:spTgt spid="144"/>
                                        </p:tgtEl>
                                      </p:cBhvr>
                                    </p:animEffect>
                                  </p:childTnLst>
                                </p:cTn>
                              </p:par>
                              <p:par>
                                <p:cTn id="62" presetID="6" presetClass="entr" presetSubtype="16" fill="hold" nodeType="withEffect">
                                  <p:stCondLst>
                                    <p:cond delay="0"/>
                                  </p:stCondLst>
                                  <p:childTnLst>
                                    <p:set>
                                      <p:cBhvr>
                                        <p:cTn id="63" dur="1" fill="hold">
                                          <p:stCondLst>
                                            <p:cond delay="0"/>
                                          </p:stCondLst>
                                        </p:cTn>
                                        <p:tgtEl>
                                          <p:spTgt spid="145"/>
                                        </p:tgtEl>
                                        <p:attrNameLst>
                                          <p:attrName>style.visibility</p:attrName>
                                        </p:attrNameLst>
                                      </p:cBhvr>
                                      <p:to>
                                        <p:strVal val="visible"/>
                                      </p:to>
                                    </p:set>
                                    <p:animEffect transition="in" filter="circle(in)">
                                      <p:cBhvr>
                                        <p:cTn id="64" dur="2000"/>
                                        <p:tgtEl>
                                          <p:spTgt spid="145"/>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xit" presetSubtype="0" fill="hold" grpId="1" nodeType="clickEffect">
                                  <p:stCondLst>
                                    <p:cond delay="0"/>
                                  </p:stCondLst>
                                  <p:childTnLst>
                                    <p:animEffect transition="out" filter="fade">
                                      <p:cBhvr>
                                        <p:cTn id="68" dur="500"/>
                                        <p:tgtEl>
                                          <p:spTgt spid="156"/>
                                        </p:tgtEl>
                                      </p:cBhvr>
                                    </p:animEffect>
                                    <p:set>
                                      <p:cBhvr>
                                        <p:cTn id="69" dur="1" fill="hold">
                                          <p:stCondLst>
                                            <p:cond delay="499"/>
                                          </p:stCondLst>
                                        </p:cTn>
                                        <p:tgtEl>
                                          <p:spTgt spid="156"/>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57"/>
                                        </p:tgtEl>
                                        <p:attrNameLst>
                                          <p:attrName>style.visibility</p:attrName>
                                        </p:attrNameLst>
                                      </p:cBhvr>
                                      <p:to>
                                        <p:strVal val="visible"/>
                                      </p:to>
                                    </p:set>
                                    <p:animEffect transition="in" filter="fade">
                                      <p:cBhvr>
                                        <p:cTn id="74" dur="1000"/>
                                        <p:tgtEl>
                                          <p:spTgt spid="157"/>
                                        </p:tgtEl>
                                      </p:cBhvr>
                                    </p:animEffect>
                                    <p:anim calcmode="lin" valueType="num">
                                      <p:cBhvr>
                                        <p:cTn id="75" dur="1000" fill="hold"/>
                                        <p:tgtEl>
                                          <p:spTgt spid="157"/>
                                        </p:tgtEl>
                                        <p:attrNameLst>
                                          <p:attrName>ppt_x</p:attrName>
                                        </p:attrNameLst>
                                      </p:cBhvr>
                                      <p:tavLst>
                                        <p:tav tm="0">
                                          <p:val>
                                            <p:strVal val="#ppt_x"/>
                                          </p:val>
                                        </p:tav>
                                        <p:tav tm="100000">
                                          <p:val>
                                            <p:strVal val="#ppt_x"/>
                                          </p:val>
                                        </p:tav>
                                      </p:tavLst>
                                    </p:anim>
                                    <p:anim calcmode="lin" valueType="num">
                                      <p:cBhvr>
                                        <p:cTn id="76"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6" presetClass="entr" presetSubtype="16" fill="hold" nodeType="clickEffect">
                                  <p:stCondLst>
                                    <p:cond delay="0"/>
                                  </p:stCondLst>
                                  <p:childTnLst>
                                    <p:set>
                                      <p:cBhvr>
                                        <p:cTn id="80" dur="1" fill="hold">
                                          <p:stCondLst>
                                            <p:cond delay="0"/>
                                          </p:stCondLst>
                                        </p:cTn>
                                        <p:tgtEl>
                                          <p:spTgt spid="135"/>
                                        </p:tgtEl>
                                        <p:attrNameLst>
                                          <p:attrName>style.visibility</p:attrName>
                                        </p:attrNameLst>
                                      </p:cBhvr>
                                      <p:to>
                                        <p:strVal val="visible"/>
                                      </p:to>
                                    </p:set>
                                    <p:animEffect transition="in" filter="circle(in)">
                                      <p:cBhvr>
                                        <p:cTn id="81" dur="2000"/>
                                        <p:tgtEl>
                                          <p:spTgt spid="135"/>
                                        </p:tgtEl>
                                      </p:cBhvr>
                                    </p:animEffect>
                                  </p:childTnLst>
                                </p:cTn>
                              </p:par>
                              <p:par>
                                <p:cTn id="82" presetID="6" presetClass="entr" presetSubtype="16" fill="hold" nodeType="withEffect">
                                  <p:stCondLst>
                                    <p:cond delay="0"/>
                                  </p:stCondLst>
                                  <p:childTnLst>
                                    <p:set>
                                      <p:cBhvr>
                                        <p:cTn id="83" dur="1" fill="hold">
                                          <p:stCondLst>
                                            <p:cond delay="0"/>
                                          </p:stCondLst>
                                        </p:cTn>
                                        <p:tgtEl>
                                          <p:spTgt spid="138"/>
                                        </p:tgtEl>
                                        <p:attrNameLst>
                                          <p:attrName>style.visibility</p:attrName>
                                        </p:attrNameLst>
                                      </p:cBhvr>
                                      <p:to>
                                        <p:strVal val="visible"/>
                                      </p:to>
                                    </p:set>
                                    <p:animEffect transition="in" filter="circle(in)">
                                      <p:cBhvr>
                                        <p:cTn id="84" dur="2000"/>
                                        <p:tgtEl>
                                          <p:spTgt spid="138"/>
                                        </p:tgtEl>
                                      </p:cBhvr>
                                    </p:animEffect>
                                  </p:childTnLst>
                                </p:cTn>
                              </p:par>
                              <p:par>
                                <p:cTn id="85" presetID="6" presetClass="entr" presetSubtype="16" fill="hold" nodeType="withEffect">
                                  <p:stCondLst>
                                    <p:cond delay="0"/>
                                  </p:stCondLst>
                                  <p:childTnLst>
                                    <p:set>
                                      <p:cBhvr>
                                        <p:cTn id="86" dur="1" fill="hold">
                                          <p:stCondLst>
                                            <p:cond delay="0"/>
                                          </p:stCondLst>
                                        </p:cTn>
                                        <p:tgtEl>
                                          <p:spTgt spid="136"/>
                                        </p:tgtEl>
                                        <p:attrNameLst>
                                          <p:attrName>style.visibility</p:attrName>
                                        </p:attrNameLst>
                                      </p:cBhvr>
                                      <p:to>
                                        <p:strVal val="visible"/>
                                      </p:to>
                                    </p:set>
                                    <p:animEffect transition="in" filter="circle(in)">
                                      <p:cBhvr>
                                        <p:cTn id="87" dur="2000"/>
                                        <p:tgtEl>
                                          <p:spTgt spid="136"/>
                                        </p:tgtEl>
                                      </p:cBhvr>
                                    </p:animEffect>
                                  </p:childTnLst>
                                </p:cTn>
                              </p:par>
                              <p:par>
                                <p:cTn id="88" presetID="6" presetClass="entr" presetSubtype="16" fill="hold" nodeType="withEffect">
                                  <p:stCondLst>
                                    <p:cond delay="0"/>
                                  </p:stCondLst>
                                  <p:childTnLst>
                                    <p:set>
                                      <p:cBhvr>
                                        <p:cTn id="89" dur="1" fill="hold">
                                          <p:stCondLst>
                                            <p:cond delay="0"/>
                                          </p:stCondLst>
                                        </p:cTn>
                                        <p:tgtEl>
                                          <p:spTgt spid="131"/>
                                        </p:tgtEl>
                                        <p:attrNameLst>
                                          <p:attrName>style.visibility</p:attrName>
                                        </p:attrNameLst>
                                      </p:cBhvr>
                                      <p:to>
                                        <p:strVal val="visible"/>
                                      </p:to>
                                    </p:set>
                                    <p:animEffect transition="in" filter="circle(in)">
                                      <p:cBhvr>
                                        <p:cTn id="90" dur="2000"/>
                                        <p:tgtEl>
                                          <p:spTgt spid="131"/>
                                        </p:tgtEl>
                                      </p:cBhvr>
                                    </p:animEffect>
                                  </p:childTnLst>
                                </p:cTn>
                              </p:par>
                              <p:par>
                                <p:cTn id="91" presetID="6" presetClass="entr" presetSubtype="16" fill="hold" nodeType="withEffect">
                                  <p:stCondLst>
                                    <p:cond delay="0"/>
                                  </p:stCondLst>
                                  <p:childTnLst>
                                    <p:set>
                                      <p:cBhvr>
                                        <p:cTn id="92" dur="1" fill="hold">
                                          <p:stCondLst>
                                            <p:cond delay="0"/>
                                          </p:stCondLst>
                                        </p:cTn>
                                        <p:tgtEl>
                                          <p:spTgt spid="130"/>
                                        </p:tgtEl>
                                        <p:attrNameLst>
                                          <p:attrName>style.visibility</p:attrName>
                                        </p:attrNameLst>
                                      </p:cBhvr>
                                      <p:to>
                                        <p:strVal val="visible"/>
                                      </p:to>
                                    </p:set>
                                    <p:animEffect transition="in" filter="circle(in)">
                                      <p:cBhvr>
                                        <p:cTn id="93" dur="2000"/>
                                        <p:tgtEl>
                                          <p:spTgt spid="130"/>
                                        </p:tgtEl>
                                      </p:cBhvr>
                                    </p:animEffect>
                                  </p:childTnLst>
                                </p:cTn>
                              </p:par>
                              <p:par>
                                <p:cTn id="94" presetID="6" presetClass="entr" presetSubtype="16" fill="hold" nodeType="withEffect">
                                  <p:stCondLst>
                                    <p:cond delay="0"/>
                                  </p:stCondLst>
                                  <p:childTnLst>
                                    <p:set>
                                      <p:cBhvr>
                                        <p:cTn id="95" dur="1" fill="hold">
                                          <p:stCondLst>
                                            <p:cond delay="0"/>
                                          </p:stCondLst>
                                        </p:cTn>
                                        <p:tgtEl>
                                          <p:spTgt spid="116"/>
                                        </p:tgtEl>
                                        <p:attrNameLst>
                                          <p:attrName>style.visibility</p:attrName>
                                        </p:attrNameLst>
                                      </p:cBhvr>
                                      <p:to>
                                        <p:strVal val="visible"/>
                                      </p:to>
                                    </p:set>
                                    <p:animEffect transition="in" filter="circle(in)">
                                      <p:cBhvr>
                                        <p:cTn id="96" dur="2000"/>
                                        <p:tgtEl>
                                          <p:spTgt spid="116"/>
                                        </p:tgtEl>
                                      </p:cBhvr>
                                    </p:animEffect>
                                  </p:childTnLst>
                                </p:cTn>
                              </p:par>
                              <p:par>
                                <p:cTn id="97" presetID="6" presetClass="entr" presetSubtype="16" fill="hold" nodeType="withEffect">
                                  <p:stCondLst>
                                    <p:cond delay="0"/>
                                  </p:stCondLst>
                                  <p:childTnLst>
                                    <p:set>
                                      <p:cBhvr>
                                        <p:cTn id="98" dur="1" fill="hold">
                                          <p:stCondLst>
                                            <p:cond delay="0"/>
                                          </p:stCondLst>
                                        </p:cTn>
                                        <p:tgtEl>
                                          <p:spTgt spid="132"/>
                                        </p:tgtEl>
                                        <p:attrNameLst>
                                          <p:attrName>style.visibility</p:attrName>
                                        </p:attrNameLst>
                                      </p:cBhvr>
                                      <p:to>
                                        <p:strVal val="visible"/>
                                      </p:to>
                                    </p:set>
                                    <p:animEffect transition="in" filter="circle(in)">
                                      <p:cBhvr>
                                        <p:cTn id="99" dur="2000"/>
                                        <p:tgtEl>
                                          <p:spTgt spid="132"/>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xit" presetSubtype="0" fill="hold" grpId="1" nodeType="clickEffect">
                                  <p:stCondLst>
                                    <p:cond delay="0"/>
                                  </p:stCondLst>
                                  <p:childTnLst>
                                    <p:animEffect transition="out" filter="fade">
                                      <p:cBhvr>
                                        <p:cTn id="103" dur="500"/>
                                        <p:tgtEl>
                                          <p:spTgt spid="157"/>
                                        </p:tgtEl>
                                      </p:cBhvr>
                                    </p:animEffect>
                                    <p:set>
                                      <p:cBhvr>
                                        <p:cTn id="104" dur="1" fill="hold">
                                          <p:stCondLst>
                                            <p:cond delay="499"/>
                                          </p:stCondLst>
                                        </p:cTn>
                                        <p:tgtEl>
                                          <p:spTgt spid="157"/>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1" presetClass="entr" presetSubtype="1" fill="hold" grpId="0" nodeType="clickEffect">
                                  <p:stCondLst>
                                    <p:cond delay="0"/>
                                  </p:stCondLst>
                                  <p:childTnLst>
                                    <p:set>
                                      <p:cBhvr>
                                        <p:cTn id="108" dur="1" fill="hold">
                                          <p:stCondLst>
                                            <p:cond delay="0"/>
                                          </p:stCondLst>
                                        </p:cTn>
                                        <p:tgtEl>
                                          <p:spTgt spid="191"/>
                                        </p:tgtEl>
                                        <p:attrNameLst>
                                          <p:attrName>style.visibility</p:attrName>
                                        </p:attrNameLst>
                                      </p:cBhvr>
                                      <p:to>
                                        <p:strVal val="visible"/>
                                      </p:to>
                                    </p:set>
                                    <p:animEffect transition="in" filter="wheel(1)">
                                      <p:cBhvr>
                                        <p:cTn id="109" dur="2000"/>
                                        <p:tgtEl>
                                          <p:spTgt spid="191"/>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6" presetClass="entr" presetSubtype="16" fill="hold" nodeType="clickEffect">
                                  <p:stCondLst>
                                    <p:cond delay="0"/>
                                  </p:stCondLst>
                                  <p:childTnLst>
                                    <p:set>
                                      <p:cBhvr>
                                        <p:cTn id="113" dur="1" fill="hold">
                                          <p:stCondLst>
                                            <p:cond delay="0"/>
                                          </p:stCondLst>
                                        </p:cTn>
                                        <p:tgtEl>
                                          <p:spTgt spid="124"/>
                                        </p:tgtEl>
                                        <p:attrNameLst>
                                          <p:attrName>style.visibility</p:attrName>
                                        </p:attrNameLst>
                                      </p:cBhvr>
                                      <p:to>
                                        <p:strVal val="visible"/>
                                      </p:to>
                                    </p:set>
                                    <p:animEffect transition="in" filter="circle(in)">
                                      <p:cBhvr>
                                        <p:cTn id="114" dur="2000"/>
                                        <p:tgtEl>
                                          <p:spTgt spid="124"/>
                                        </p:tgtEl>
                                      </p:cBhvr>
                                    </p:animEffect>
                                  </p:childTnLst>
                                </p:cTn>
                              </p:par>
                              <p:par>
                                <p:cTn id="115" presetID="6" presetClass="entr" presetSubtype="16" fill="hold" nodeType="withEffect">
                                  <p:stCondLst>
                                    <p:cond delay="0"/>
                                  </p:stCondLst>
                                  <p:childTnLst>
                                    <p:set>
                                      <p:cBhvr>
                                        <p:cTn id="116" dur="1" fill="hold">
                                          <p:stCondLst>
                                            <p:cond delay="0"/>
                                          </p:stCondLst>
                                        </p:cTn>
                                        <p:tgtEl>
                                          <p:spTgt spid="125"/>
                                        </p:tgtEl>
                                        <p:attrNameLst>
                                          <p:attrName>style.visibility</p:attrName>
                                        </p:attrNameLst>
                                      </p:cBhvr>
                                      <p:to>
                                        <p:strVal val="visible"/>
                                      </p:to>
                                    </p:set>
                                    <p:animEffect transition="in" filter="circle(in)">
                                      <p:cBhvr>
                                        <p:cTn id="117" dur="2000"/>
                                        <p:tgtEl>
                                          <p:spTgt spid="125"/>
                                        </p:tgtEl>
                                      </p:cBhvr>
                                    </p:animEffect>
                                  </p:childTnLst>
                                </p:cTn>
                              </p:par>
                              <p:par>
                                <p:cTn id="118" presetID="6" presetClass="entr" presetSubtype="16" fill="hold" nodeType="withEffect">
                                  <p:stCondLst>
                                    <p:cond delay="0"/>
                                  </p:stCondLst>
                                  <p:childTnLst>
                                    <p:set>
                                      <p:cBhvr>
                                        <p:cTn id="119" dur="1" fill="hold">
                                          <p:stCondLst>
                                            <p:cond delay="0"/>
                                          </p:stCondLst>
                                        </p:cTn>
                                        <p:tgtEl>
                                          <p:spTgt spid="117"/>
                                        </p:tgtEl>
                                        <p:attrNameLst>
                                          <p:attrName>style.visibility</p:attrName>
                                        </p:attrNameLst>
                                      </p:cBhvr>
                                      <p:to>
                                        <p:strVal val="visible"/>
                                      </p:to>
                                    </p:set>
                                    <p:animEffect transition="in" filter="circle(in)">
                                      <p:cBhvr>
                                        <p:cTn id="120" dur="2000"/>
                                        <p:tgtEl>
                                          <p:spTgt spid="117"/>
                                        </p:tgtEl>
                                      </p:cBhvr>
                                    </p:animEffect>
                                  </p:childTnLst>
                                </p:cTn>
                              </p:par>
                              <p:par>
                                <p:cTn id="121" presetID="6" presetClass="entr" presetSubtype="16" fill="hold" nodeType="withEffect">
                                  <p:stCondLst>
                                    <p:cond delay="0"/>
                                  </p:stCondLst>
                                  <p:childTnLst>
                                    <p:set>
                                      <p:cBhvr>
                                        <p:cTn id="122" dur="1" fill="hold">
                                          <p:stCondLst>
                                            <p:cond delay="0"/>
                                          </p:stCondLst>
                                        </p:cTn>
                                        <p:tgtEl>
                                          <p:spTgt spid="126"/>
                                        </p:tgtEl>
                                        <p:attrNameLst>
                                          <p:attrName>style.visibility</p:attrName>
                                        </p:attrNameLst>
                                      </p:cBhvr>
                                      <p:to>
                                        <p:strVal val="visible"/>
                                      </p:to>
                                    </p:set>
                                    <p:animEffect transition="in" filter="circle(in)">
                                      <p:cBhvr>
                                        <p:cTn id="123" dur="2000"/>
                                        <p:tgtEl>
                                          <p:spTgt spid="126"/>
                                        </p:tgtEl>
                                      </p:cBhvr>
                                    </p:animEffect>
                                  </p:childTnLst>
                                </p:cTn>
                              </p:par>
                              <p:par>
                                <p:cTn id="124" presetID="6" presetClass="entr" presetSubtype="16" fill="hold" nodeType="withEffect">
                                  <p:stCondLst>
                                    <p:cond delay="0"/>
                                  </p:stCondLst>
                                  <p:childTnLst>
                                    <p:set>
                                      <p:cBhvr>
                                        <p:cTn id="125" dur="1" fill="hold">
                                          <p:stCondLst>
                                            <p:cond delay="0"/>
                                          </p:stCondLst>
                                        </p:cTn>
                                        <p:tgtEl>
                                          <p:spTgt spid="127"/>
                                        </p:tgtEl>
                                        <p:attrNameLst>
                                          <p:attrName>style.visibility</p:attrName>
                                        </p:attrNameLst>
                                      </p:cBhvr>
                                      <p:to>
                                        <p:strVal val="visible"/>
                                      </p:to>
                                    </p:set>
                                    <p:animEffect transition="in" filter="circle(in)">
                                      <p:cBhvr>
                                        <p:cTn id="126" dur="2000"/>
                                        <p:tgtEl>
                                          <p:spTgt spid="127"/>
                                        </p:tgtEl>
                                      </p:cBhvr>
                                    </p:animEffect>
                                  </p:childTnLst>
                                </p:cTn>
                              </p:par>
                              <p:par>
                                <p:cTn id="127" presetID="6" presetClass="entr" presetSubtype="16" fill="hold" nodeType="withEffect">
                                  <p:stCondLst>
                                    <p:cond delay="0"/>
                                  </p:stCondLst>
                                  <p:childTnLst>
                                    <p:set>
                                      <p:cBhvr>
                                        <p:cTn id="128" dur="1" fill="hold">
                                          <p:stCondLst>
                                            <p:cond delay="0"/>
                                          </p:stCondLst>
                                        </p:cTn>
                                        <p:tgtEl>
                                          <p:spTgt spid="128"/>
                                        </p:tgtEl>
                                        <p:attrNameLst>
                                          <p:attrName>style.visibility</p:attrName>
                                        </p:attrNameLst>
                                      </p:cBhvr>
                                      <p:to>
                                        <p:strVal val="visible"/>
                                      </p:to>
                                    </p:set>
                                    <p:animEffect transition="in" filter="circle(in)">
                                      <p:cBhvr>
                                        <p:cTn id="129" dur="2000"/>
                                        <p:tgtEl>
                                          <p:spTgt spid="128"/>
                                        </p:tgtEl>
                                      </p:cBhvr>
                                    </p:animEffect>
                                  </p:childTnLst>
                                </p:cTn>
                              </p:par>
                              <p:par>
                                <p:cTn id="130" presetID="6" presetClass="entr" presetSubtype="16" fill="hold" nodeType="withEffect">
                                  <p:stCondLst>
                                    <p:cond delay="0"/>
                                  </p:stCondLst>
                                  <p:childTnLst>
                                    <p:set>
                                      <p:cBhvr>
                                        <p:cTn id="131" dur="1" fill="hold">
                                          <p:stCondLst>
                                            <p:cond delay="0"/>
                                          </p:stCondLst>
                                        </p:cTn>
                                        <p:tgtEl>
                                          <p:spTgt spid="129"/>
                                        </p:tgtEl>
                                        <p:attrNameLst>
                                          <p:attrName>style.visibility</p:attrName>
                                        </p:attrNameLst>
                                      </p:cBhvr>
                                      <p:to>
                                        <p:strVal val="visible"/>
                                      </p:to>
                                    </p:set>
                                    <p:animEffect transition="in" filter="circle(in)">
                                      <p:cBhvr>
                                        <p:cTn id="132" dur="2000"/>
                                        <p:tgtEl>
                                          <p:spTgt spid="129"/>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0" presetClass="exit" presetSubtype="0" fill="hold" grpId="1" nodeType="clickEffect">
                                  <p:stCondLst>
                                    <p:cond delay="0"/>
                                  </p:stCondLst>
                                  <p:childTnLst>
                                    <p:animEffect transition="out" filter="fade">
                                      <p:cBhvr>
                                        <p:cTn id="136" dur="500"/>
                                        <p:tgtEl>
                                          <p:spTgt spid="191"/>
                                        </p:tgtEl>
                                      </p:cBhvr>
                                    </p:animEffect>
                                    <p:set>
                                      <p:cBhvr>
                                        <p:cTn id="137" dur="1" fill="hold">
                                          <p:stCondLst>
                                            <p:cond delay="499"/>
                                          </p:stCondLst>
                                        </p:cTn>
                                        <p:tgtEl>
                                          <p:spTgt spid="191"/>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6" presetClass="entr" presetSubtype="16" fill="hold" grpId="0" nodeType="clickEffect">
                                  <p:stCondLst>
                                    <p:cond delay="0"/>
                                  </p:stCondLst>
                                  <p:childTnLst>
                                    <p:set>
                                      <p:cBhvr>
                                        <p:cTn id="141" dur="1" fill="hold">
                                          <p:stCondLst>
                                            <p:cond delay="0"/>
                                          </p:stCondLst>
                                        </p:cTn>
                                        <p:tgtEl>
                                          <p:spTgt spid="192"/>
                                        </p:tgtEl>
                                        <p:attrNameLst>
                                          <p:attrName>style.visibility</p:attrName>
                                        </p:attrNameLst>
                                      </p:cBhvr>
                                      <p:to>
                                        <p:strVal val="visible"/>
                                      </p:to>
                                    </p:set>
                                    <p:animEffect transition="in" filter="circle(in)">
                                      <p:cBhvr>
                                        <p:cTn id="142" dur="2000"/>
                                        <p:tgtEl>
                                          <p:spTgt spid="192"/>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1" presetClass="entr" presetSubtype="1" fill="hold" nodeType="clickEffect">
                                  <p:stCondLst>
                                    <p:cond delay="0"/>
                                  </p:stCondLst>
                                  <p:childTnLst>
                                    <p:set>
                                      <p:cBhvr>
                                        <p:cTn id="146" dur="1" fill="hold">
                                          <p:stCondLst>
                                            <p:cond delay="0"/>
                                          </p:stCondLst>
                                        </p:cTn>
                                        <p:tgtEl>
                                          <p:spTgt spid="146"/>
                                        </p:tgtEl>
                                        <p:attrNameLst>
                                          <p:attrName>style.visibility</p:attrName>
                                        </p:attrNameLst>
                                      </p:cBhvr>
                                      <p:to>
                                        <p:strVal val="visible"/>
                                      </p:to>
                                    </p:set>
                                    <p:animEffect transition="in" filter="wheel(1)">
                                      <p:cBhvr>
                                        <p:cTn id="147" dur="2000"/>
                                        <p:tgtEl>
                                          <p:spTgt spid="146"/>
                                        </p:tgtEl>
                                      </p:cBhvr>
                                    </p:animEffect>
                                  </p:childTnLst>
                                </p:cTn>
                              </p:par>
                              <p:par>
                                <p:cTn id="148" presetID="21" presetClass="entr" presetSubtype="1" fill="hold" nodeType="withEffect">
                                  <p:stCondLst>
                                    <p:cond delay="0"/>
                                  </p:stCondLst>
                                  <p:childTnLst>
                                    <p:set>
                                      <p:cBhvr>
                                        <p:cTn id="149" dur="1" fill="hold">
                                          <p:stCondLst>
                                            <p:cond delay="0"/>
                                          </p:stCondLst>
                                        </p:cTn>
                                        <p:tgtEl>
                                          <p:spTgt spid="118"/>
                                        </p:tgtEl>
                                        <p:attrNameLst>
                                          <p:attrName>style.visibility</p:attrName>
                                        </p:attrNameLst>
                                      </p:cBhvr>
                                      <p:to>
                                        <p:strVal val="visible"/>
                                      </p:to>
                                    </p:set>
                                    <p:animEffect transition="in" filter="wheel(1)">
                                      <p:cBhvr>
                                        <p:cTn id="150" dur="2000"/>
                                        <p:tgtEl>
                                          <p:spTgt spid="118"/>
                                        </p:tgtEl>
                                      </p:cBhvr>
                                    </p:animEffect>
                                  </p:childTnLst>
                                </p:cTn>
                              </p:par>
                              <p:par>
                                <p:cTn id="151" presetID="21" presetClass="entr" presetSubtype="1" fill="hold" nodeType="withEffect">
                                  <p:stCondLst>
                                    <p:cond delay="0"/>
                                  </p:stCondLst>
                                  <p:childTnLst>
                                    <p:set>
                                      <p:cBhvr>
                                        <p:cTn id="152" dur="1" fill="hold">
                                          <p:stCondLst>
                                            <p:cond delay="0"/>
                                          </p:stCondLst>
                                        </p:cTn>
                                        <p:tgtEl>
                                          <p:spTgt spid="147"/>
                                        </p:tgtEl>
                                        <p:attrNameLst>
                                          <p:attrName>style.visibility</p:attrName>
                                        </p:attrNameLst>
                                      </p:cBhvr>
                                      <p:to>
                                        <p:strVal val="visible"/>
                                      </p:to>
                                    </p:set>
                                    <p:animEffect transition="in" filter="wheel(1)">
                                      <p:cBhvr>
                                        <p:cTn id="153" dur="2000"/>
                                        <p:tgtEl>
                                          <p:spTgt spid="147"/>
                                        </p:tgtEl>
                                      </p:cBhvr>
                                    </p:animEffect>
                                  </p:childTnLst>
                                </p:cTn>
                              </p:par>
                              <p:par>
                                <p:cTn id="154" presetID="21" presetClass="entr" presetSubtype="1" fill="hold" nodeType="withEffect">
                                  <p:stCondLst>
                                    <p:cond delay="0"/>
                                  </p:stCondLst>
                                  <p:childTnLst>
                                    <p:set>
                                      <p:cBhvr>
                                        <p:cTn id="155" dur="1" fill="hold">
                                          <p:stCondLst>
                                            <p:cond delay="0"/>
                                          </p:stCondLst>
                                        </p:cTn>
                                        <p:tgtEl>
                                          <p:spTgt spid="148"/>
                                        </p:tgtEl>
                                        <p:attrNameLst>
                                          <p:attrName>style.visibility</p:attrName>
                                        </p:attrNameLst>
                                      </p:cBhvr>
                                      <p:to>
                                        <p:strVal val="visible"/>
                                      </p:to>
                                    </p:set>
                                    <p:animEffect transition="in" filter="wheel(1)">
                                      <p:cBhvr>
                                        <p:cTn id="156" dur="2000"/>
                                        <p:tgtEl>
                                          <p:spTgt spid="148"/>
                                        </p:tgtEl>
                                      </p:cBhvr>
                                    </p:animEffect>
                                  </p:childTnLst>
                                </p:cTn>
                              </p:par>
                              <p:par>
                                <p:cTn id="157" presetID="21" presetClass="entr" presetSubtype="1" fill="hold" nodeType="withEffect">
                                  <p:stCondLst>
                                    <p:cond delay="0"/>
                                  </p:stCondLst>
                                  <p:childTnLst>
                                    <p:set>
                                      <p:cBhvr>
                                        <p:cTn id="158" dur="1" fill="hold">
                                          <p:stCondLst>
                                            <p:cond delay="0"/>
                                          </p:stCondLst>
                                        </p:cTn>
                                        <p:tgtEl>
                                          <p:spTgt spid="149"/>
                                        </p:tgtEl>
                                        <p:attrNameLst>
                                          <p:attrName>style.visibility</p:attrName>
                                        </p:attrNameLst>
                                      </p:cBhvr>
                                      <p:to>
                                        <p:strVal val="visible"/>
                                      </p:to>
                                    </p:set>
                                    <p:animEffect transition="in" filter="wheel(1)">
                                      <p:cBhvr>
                                        <p:cTn id="159" dur="2000"/>
                                        <p:tgtEl>
                                          <p:spTgt spid="149"/>
                                        </p:tgtEl>
                                      </p:cBhvr>
                                    </p:animEffect>
                                  </p:childTnLst>
                                </p:cTn>
                              </p:par>
                              <p:par>
                                <p:cTn id="160" presetID="21" presetClass="entr" presetSubtype="1" fill="hold" nodeType="withEffect">
                                  <p:stCondLst>
                                    <p:cond delay="0"/>
                                  </p:stCondLst>
                                  <p:childTnLst>
                                    <p:set>
                                      <p:cBhvr>
                                        <p:cTn id="161" dur="1" fill="hold">
                                          <p:stCondLst>
                                            <p:cond delay="0"/>
                                          </p:stCondLst>
                                        </p:cTn>
                                        <p:tgtEl>
                                          <p:spTgt spid="150"/>
                                        </p:tgtEl>
                                        <p:attrNameLst>
                                          <p:attrName>style.visibility</p:attrName>
                                        </p:attrNameLst>
                                      </p:cBhvr>
                                      <p:to>
                                        <p:strVal val="visible"/>
                                      </p:to>
                                    </p:set>
                                    <p:animEffect transition="in" filter="wheel(1)">
                                      <p:cBhvr>
                                        <p:cTn id="162" dur="2000"/>
                                        <p:tgtEl>
                                          <p:spTgt spid="150"/>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0" presetClass="exit" presetSubtype="0" fill="hold" grpId="1" nodeType="clickEffect">
                                  <p:stCondLst>
                                    <p:cond delay="0"/>
                                  </p:stCondLst>
                                  <p:childTnLst>
                                    <p:animEffect transition="out" filter="fade">
                                      <p:cBhvr>
                                        <p:cTn id="166" dur="500"/>
                                        <p:tgtEl>
                                          <p:spTgt spid="192"/>
                                        </p:tgtEl>
                                      </p:cBhvr>
                                    </p:animEffect>
                                    <p:set>
                                      <p:cBhvr>
                                        <p:cTn id="167" dur="1" fill="hold">
                                          <p:stCondLst>
                                            <p:cond delay="499"/>
                                          </p:stCondLst>
                                        </p:cTn>
                                        <p:tgtEl>
                                          <p:spTgt spid="192"/>
                                        </p:tgtEl>
                                        <p:attrNameLst>
                                          <p:attrName>style.visibility</p:attrName>
                                        </p:attrNameLst>
                                      </p:cBhvr>
                                      <p:to>
                                        <p:strVal val="hidden"/>
                                      </p:to>
                                    </p:se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6" presetClass="entr" presetSubtype="21" fill="hold" grpId="0" nodeType="clickEffect">
                                  <p:stCondLst>
                                    <p:cond delay="0"/>
                                  </p:stCondLst>
                                  <p:childTnLst>
                                    <p:set>
                                      <p:cBhvr>
                                        <p:cTn id="171" dur="1" fill="hold">
                                          <p:stCondLst>
                                            <p:cond delay="0"/>
                                          </p:stCondLst>
                                        </p:cTn>
                                        <p:tgtEl>
                                          <p:spTgt spid="193"/>
                                        </p:tgtEl>
                                        <p:attrNameLst>
                                          <p:attrName>style.visibility</p:attrName>
                                        </p:attrNameLst>
                                      </p:cBhvr>
                                      <p:to>
                                        <p:strVal val="visible"/>
                                      </p:to>
                                    </p:set>
                                    <p:animEffect transition="in" filter="barn(inVertical)">
                                      <p:cBhvr>
                                        <p:cTn id="172" dur="500"/>
                                        <p:tgtEl>
                                          <p:spTgt spid="193"/>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1" presetClass="entr" presetSubtype="1" fill="hold" nodeType="clickEffect">
                                  <p:stCondLst>
                                    <p:cond delay="0"/>
                                  </p:stCondLst>
                                  <p:childTnLst>
                                    <p:set>
                                      <p:cBhvr>
                                        <p:cTn id="176" dur="1" fill="hold">
                                          <p:stCondLst>
                                            <p:cond delay="0"/>
                                          </p:stCondLst>
                                        </p:cTn>
                                        <p:tgtEl>
                                          <p:spTgt spid="154"/>
                                        </p:tgtEl>
                                        <p:attrNameLst>
                                          <p:attrName>style.visibility</p:attrName>
                                        </p:attrNameLst>
                                      </p:cBhvr>
                                      <p:to>
                                        <p:strVal val="visible"/>
                                      </p:to>
                                    </p:set>
                                    <p:animEffect transition="in" filter="wheel(1)">
                                      <p:cBhvr>
                                        <p:cTn id="177" dur="2000"/>
                                        <p:tgtEl>
                                          <p:spTgt spid="154"/>
                                        </p:tgtEl>
                                      </p:cBhvr>
                                    </p:animEffect>
                                  </p:childTnLst>
                                </p:cTn>
                              </p:par>
                              <p:par>
                                <p:cTn id="178" presetID="21" presetClass="entr" presetSubtype="1" fill="hold" nodeType="withEffect">
                                  <p:stCondLst>
                                    <p:cond delay="0"/>
                                  </p:stCondLst>
                                  <p:childTnLst>
                                    <p:set>
                                      <p:cBhvr>
                                        <p:cTn id="179" dur="1" fill="hold">
                                          <p:stCondLst>
                                            <p:cond delay="0"/>
                                          </p:stCondLst>
                                        </p:cTn>
                                        <p:tgtEl>
                                          <p:spTgt spid="119"/>
                                        </p:tgtEl>
                                        <p:attrNameLst>
                                          <p:attrName>style.visibility</p:attrName>
                                        </p:attrNameLst>
                                      </p:cBhvr>
                                      <p:to>
                                        <p:strVal val="visible"/>
                                      </p:to>
                                    </p:set>
                                    <p:animEffect transition="in" filter="wheel(1)">
                                      <p:cBhvr>
                                        <p:cTn id="180" dur="2000"/>
                                        <p:tgtEl>
                                          <p:spTgt spid="119"/>
                                        </p:tgtEl>
                                      </p:cBhvr>
                                    </p:animEffect>
                                  </p:childTnLst>
                                </p:cTn>
                              </p:par>
                              <p:par>
                                <p:cTn id="181" presetID="21" presetClass="entr" presetSubtype="1" fill="hold" nodeType="withEffect">
                                  <p:stCondLst>
                                    <p:cond delay="0"/>
                                  </p:stCondLst>
                                  <p:childTnLst>
                                    <p:set>
                                      <p:cBhvr>
                                        <p:cTn id="182" dur="1" fill="hold">
                                          <p:stCondLst>
                                            <p:cond delay="0"/>
                                          </p:stCondLst>
                                        </p:cTn>
                                        <p:tgtEl>
                                          <p:spTgt spid="159"/>
                                        </p:tgtEl>
                                        <p:attrNameLst>
                                          <p:attrName>style.visibility</p:attrName>
                                        </p:attrNameLst>
                                      </p:cBhvr>
                                      <p:to>
                                        <p:strVal val="visible"/>
                                      </p:to>
                                    </p:set>
                                    <p:animEffect transition="in" filter="wheel(1)">
                                      <p:cBhvr>
                                        <p:cTn id="183" dur="2000"/>
                                        <p:tgtEl>
                                          <p:spTgt spid="159"/>
                                        </p:tgtEl>
                                      </p:cBhvr>
                                    </p:animEffect>
                                  </p:childTnLst>
                                </p:cTn>
                              </p:par>
                              <p:par>
                                <p:cTn id="184" presetID="21" presetClass="entr" presetSubtype="1" fill="hold" nodeType="withEffect">
                                  <p:stCondLst>
                                    <p:cond delay="0"/>
                                  </p:stCondLst>
                                  <p:childTnLst>
                                    <p:set>
                                      <p:cBhvr>
                                        <p:cTn id="185" dur="1" fill="hold">
                                          <p:stCondLst>
                                            <p:cond delay="0"/>
                                          </p:stCondLst>
                                        </p:cTn>
                                        <p:tgtEl>
                                          <p:spTgt spid="151"/>
                                        </p:tgtEl>
                                        <p:attrNameLst>
                                          <p:attrName>style.visibility</p:attrName>
                                        </p:attrNameLst>
                                      </p:cBhvr>
                                      <p:to>
                                        <p:strVal val="visible"/>
                                      </p:to>
                                    </p:set>
                                    <p:animEffect transition="in" filter="wheel(1)">
                                      <p:cBhvr>
                                        <p:cTn id="186" dur="2000"/>
                                        <p:tgtEl>
                                          <p:spTgt spid="151"/>
                                        </p:tgtEl>
                                      </p:cBhvr>
                                    </p:animEffect>
                                  </p:childTnLst>
                                </p:cTn>
                              </p:par>
                              <p:par>
                                <p:cTn id="187" presetID="21" presetClass="entr" presetSubtype="1" fill="hold" nodeType="withEffect">
                                  <p:stCondLst>
                                    <p:cond delay="0"/>
                                  </p:stCondLst>
                                  <p:childTnLst>
                                    <p:set>
                                      <p:cBhvr>
                                        <p:cTn id="188" dur="1" fill="hold">
                                          <p:stCondLst>
                                            <p:cond delay="0"/>
                                          </p:stCondLst>
                                        </p:cTn>
                                        <p:tgtEl>
                                          <p:spTgt spid="152"/>
                                        </p:tgtEl>
                                        <p:attrNameLst>
                                          <p:attrName>style.visibility</p:attrName>
                                        </p:attrNameLst>
                                      </p:cBhvr>
                                      <p:to>
                                        <p:strVal val="visible"/>
                                      </p:to>
                                    </p:set>
                                    <p:animEffect transition="in" filter="wheel(1)">
                                      <p:cBhvr>
                                        <p:cTn id="189" dur="2000"/>
                                        <p:tgtEl>
                                          <p:spTgt spid="152"/>
                                        </p:tgtEl>
                                      </p:cBhvr>
                                    </p:animEffect>
                                  </p:childTnLst>
                                </p:cTn>
                              </p:par>
                              <p:par>
                                <p:cTn id="190" presetID="21" presetClass="entr" presetSubtype="1" fill="hold" nodeType="withEffect">
                                  <p:stCondLst>
                                    <p:cond delay="0"/>
                                  </p:stCondLst>
                                  <p:childTnLst>
                                    <p:set>
                                      <p:cBhvr>
                                        <p:cTn id="191" dur="1" fill="hold">
                                          <p:stCondLst>
                                            <p:cond delay="0"/>
                                          </p:stCondLst>
                                        </p:cTn>
                                        <p:tgtEl>
                                          <p:spTgt spid="153"/>
                                        </p:tgtEl>
                                        <p:attrNameLst>
                                          <p:attrName>style.visibility</p:attrName>
                                        </p:attrNameLst>
                                      </p:cBhvr>
                                      <p:to>
                                        <p:strVal val="visible"/>
                                      </p:to>
                                    </p:set>
                                    <p:animEffect transition="in" filter="wheel(1)">
                                      <p:cBhvr>
                                        <p:cTn id="192" dur="2000"/>
                                        <p:tgtEl>
                                          <p:spTgt spid="153"/>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0" presetClass="exit" presetSubtype="0" fill="hold" grpId="1" nodeType="clickEffect">
                                  <p:stCondLst>
                                    <p:cond delay="0"/>
                                  </p:stCondLst>
                                  <p:childTnLst>
                                    <p:animEffect transition="out" filter="fade">
                                      <p:cBhvr>
                                        <p:cTn id="196" dur="500"/>
                                        <p:tgtEl>
                                          <p:spTgt spid="193"/>
                                        </p:tgtEl>
                                      </p:cBhvr>
                                    </p:animEffect>
                                    <p:set>
                                      <p:cBhvr>
                                        <p:cTn id="197" dur="1" fill="hold">
                                          <p:stCondLst>
                                            <p:cond delay="499"/>
                                          </p:stCondLst>
                                        </p:cTn>
                                        <p:tgtEl>
                                          <p:spTgt spid="193"/>
                                        </p:tgtEl>
                                        <p:attrNameLst>
                                          <p:attrName>style.visibility</p:attrName>
                                        </p:attrNameLst>
                                      </p:cBhvr>
                                      <p:to>
                                        <p:strVal val="hidden"/>
                                      </p:to>
                                    </p:se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6" presetClass="entr" presetSubtype="21" fill="hold" grpId="0" nodeType="clickEffect">
                                  <p:stCondLst>
                                    <p:cond delay="0"/>
                                  </p:stCondLst>
                                  <p:childTnLst>
                                    <p:set>
                                      <p:cBhvr>
                                        <p:cTn id="201" dur="1" fill="hold">
                                          <p:stCondLst>
                                            <p:cond delay="0"/>
                                          </p:stCondLst>
                                        </p:cTn>
                                        <p:tgtEl>
                                          <p:spTgt spid="194"/>
                                        </p:tgtEl>
                                        <p:attrNameLst>
                                          <p:attrName>style.visibility</p:attrName>
                                        </p:attrNameLst>
                                      </p:cBhvr>
                                      <p:to>
                                        <p:strVal val="visible"/>
                                      </p:to>
                                    </p:set>
                                    <p:animEffect transition="in" filter="barn(inVertical)">
                                      <p:cBhvr>
                                        <p:cTn id="202" dur="500"/>
                                        <p:tgtEl>
                                          <p:spTgt spid="194"/>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21" presetClass="entr" presetSubtype="1" fill="hold" nodeType="clickEffect">
                                  <p:stCondLst>
                                    <p:cond delay="0"/>
                                  </p:stCondLst>
                                  <p:childTnLst>
                                    <p:set>
                                      <p:cBhvr>
                                        <p:cTn id="206" dur="1" fill="hold">
                                          <p:stCondLst>
                                            <p:cond delay="0"/>
                                          </p:stCondLst>
                                        </p:cTn>
                                        <p:tgtEl>
                                          <p:spTgt spid="176"/>
                                        </p:tgtEl>
                                        <p:attrNameLst>
                                          <p:attrName>style.visibility</p:attrName>
                                        </p:attrNameLst>
                                      </p:cBhvr>
                                      <p:to>
                                        <p:strVal val="visible"/>
                                      </p:to>
                                    </p:set>
                                    <p:animEffect transition="in" filter="wheel(1)">
                                      <p:cBhvr>
                                        <p:cTn id="207" dur="2000"/>
                                        <p:tgtEl>
                                          <p:spTgt spid="176"/>
                                        </p:tgtEl>
                                      </p:cBhvr>
                                    </p:animEffect>
                                  </p:childTnLst>
                                </p:cTn>
                              </p:par>
                              <p:par>
                                <p:cTn id="208" presetID="21" presetClass="entr" presetSubtype="1" fill="hold" nodeType="withEffect">
                                  <p:stCondLst>
                                    <p:cond delay="0"/>
                                  </p:stCondLst>
                                  <p:childTnLst>
                                    <p:set>
                                      <p:cBhvr>
                                        <p:cTn id="209" dur="1" fill="hold">
                                          <p:stCondLst>
                                            <p:cond delay="0"/>
                                          </p:stCondLst>
                                        </p:cTn>
                                        <p:tgtEl>
                                          <p:spTgt spid="171"/>
                                        </p:tgtEl>
                                        <p:attrNameLst>
                                          <p:attrName>style.visibility</p:attrName>
                                        </p:attrNameLst>
                                      </p:cBhvr>
                                      <p:to>
                                        <p:strVal val="visible"/>
                                      </p:to>
                                    </p:set>
                                    <p:animEffect transition="in" filter="wheel(1)">
                                      <p:cBhvr>
                                        <p:cTn id="210" dur="2000"/>
                                        <p:tgtEl>
                                          <p:spTgt spid="171"/>
                                        </p:tgtEl>
                                      </p:cBhvr>
                                    </p:animEffect>
                                  </p:childTnLst>
                                </p:cTn>
                              </p:par>
                              <p:par>
                                <p:cTn id="211" presetID="21" presetClass="entr" presetSubtype="1" fill="hold" nodeType="withEffect">
                                  <p:stCondLst>
                                    <p:cond delay="0"/>
                                  </p:stCondLst>
                                  <p:childTnLst>
                                    <p:set>
                                      <p:cBhvr>
                                        <p:cTn id="212" dur="1" fill="hold">
                                          <p:stCondLst>
                                            <p:cond delay="0"/>
                                          </p:stCondLst>
                                        </p:cTn>
                                        <p:tgtEl>
                                          <p:spTgt spid="172"/>
                                        </p:tgtEl>
                                        <p:attrNameLst>
                                          <p:attrName>style.visibility</p:attrName>
                                        </p:attrNameLst>
                                      </p:cBhvr>
                                      <p:to>
                                        <p:strVal val="visible"/>
                                      </p:to>
                                    </p:set>
                                    <p:animEffect transition="in" filter="wheel(1)">
                                      <p:cBhvr>
                                        <p:cTn id="213" dur="2000"/>
                                        <p:tgtEl>
                                          <p:spTgt spid="172"/>
                                        </p:tgtEl>
                                      </p:cBhvr>
                                    </p:animEffect>
                                  </p:childTnLst>
                                </p:cTn>
                              </p:par>
                              <p:par>
                                <p:cTn id="214" presetID="21" presetClass="entr" presetSubtype="1" fill="hold" nodeType="withEffect">
                                  <p:stCondLst>
                                    <p:cond delay="0"/>
                                  </p:stCondLst>
                                  <p:childTnLst>
                                    <p:set>
                                      <p:cBhvr>
                                        <p:cTn id="215" dur="1" fill="hold">
                                          <p:stCondLst>
                                            <p:cond delay="0"/>
                                          </p:stCondLst>
                                        </p:cTn>
                                        <p:tgtEl>
                                          <p:spTgt spid="173"/>
                                        </p:tgtEl>
                                        <p:attrNameLst>
                                          <p:attrName>style.visibility</p:attrName>
                                        </p:attrNameLst>
                                      </p:cBhvr>
                                      <p:to>
                                        <p:strVal val="visible"/>
                                      </p:to>
                                    </p:set>
                                    <p:animEffect transition="in" filter="wheel(1)">
                                      <p:cBhvr>
                                        <p:cTn id="216" dur="2000"/>
                                        <p:tgtEl>
                                          <p:spTgt spid="173"/>
                                        </p:tgtEl>
                                      </p:cBhvr>
                                    </p:animEffect>
                                  </p:childTnLst>
                                </p:cTn>
                              </p:par>
                              <p:par>
                                <p:cTn id="217" presetID="21" presetClass="entr" presetSubtype="1" fill="hold" nodeType="withEffect">
                                  <p:stCondLst>
                                    <p:cond delay="0"/>
                                  </p:stCondLst>
                                  <p:childTnLst>
                                    <p:set>
                                      <p:cBhvr>
                                        <p:cTn id="218" dur="1" fill="hold">
                                          <p:stCondLst>
                                            <p:cond delay="0"/>
                                          </p:stCondLst>
                                        </p:cTn>
                                        <p:tgtEl>
                                          <p:spTgt spid="174"/>
                                        </p:tgtEl>
                                        <p:attrNameLst>
                                          <p:attrName>style.visibility</p:attrName>
                                        </p:attrNameLst>
                                      </p:cBhvr>
                                      <p:to>
                                        <p:strVal val="visible"/>
                                      </p:to>
                                    </p:set>
                                    <p:animEffect transition="in" filter="wheel(1)">
                                      <p:cBhvr>
                                        <p:cTn id="219" dur="2000"/>
                                        <p:tgtEl>
                                          <p:spTgt spid="174"/>
                                        </p:tgtEl>
                                      </p:cBhvr>
                                    </p:animEffect>
                                  </p:childTnLst>
                                </p:cTn>
                              </p:par>
                              <p:par>
                                <p:cTn id="220" presetID="21" presetClass="entr" presetSubtype="1" fill="hold" nodeType="withEffect">
                                  <p:stCondLst>
                                    <p:cond delay="0"/>
                                  </p:stCondLst>
                                  <p:childTnLst>
                                    <p:set>
                                      <p:cBhvr>
                                        <p:cTn id="221" dur="1" fill="hold">
                                          <p:stCondLst>
                                            <p:cond delay="0"/>
                                          </p:stCondLst>
                                        </p:cTn>
                                        <p:tgtEl>
                                          <p:spTgt spid="120"/>
                                        </p:tgtEl>
                                        <p:attrNameLst>
                                          <p:attrName>style.visibility</p:attrName>
                                        </p:attrNameLst>
                                      </p:cBhvr>
                                      <p:to>
                                        <p:strVal val="visible"/>
                                      </p:to>
                                    </p:set>
                                    <p:animEffect transition="in" filter="wheel(1)">
                                      <p:cBhvr>
                                        <p:cTn id="222" dur="2000"/>
                                        <p:tgtEl>
                                          <p:spTgt spid="120"/>
                                        </p:tgtEl>
                                      </p:cBhvr>
                                    </p:animEffec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0" presetClass="exit" presetSubtype="0" fill="hold" grpId="1" nodeType="clickEffect">
                                  <p:stCondLst>
                                    <p:cond delay="0"/>
                                  </p:stCondLst>
                                  <p:childTnLst>
                                    <p:animEffect transition="out" filter="fade">
                                      <p:cBhvr>
                                        <p:cTn id="226" dur="500"/>
                                        <p:tgtEl>
                                          <p:spTgt spid="194"/>
                                        </p:tgtEl>
                                      </p:cBhvr>
                                    </p:animEffect>
                                    <p:set>
                                      <p:cBhvr>
                                        <p:cTn id="227" dur="1" fill="hold">
                                          <p:stCondLst>
                                            <p:cond delay="499"/>
                                          </p:stCondLst>
                                        </p:cTn>
                                        <p:tgtEl>
                                          <p:spTgt spid="194"/>
                                        </p:tgtEl>
                                        <p:attrNameLst>
                                          <p:attrName>style.visibility</p:attrName>
                                        </p:attrNameLst>
                                      </p:cBhvr>
                                      <p:to>
                                        <p:strVal val="hidden"/>
                                      </p:to>
                                    </p:se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21" presetClass="entr" presetSubtype="1" fill="hold" grpId="0" nodeType="clickEffect">
                                  <p:stCondLst>
                                    <p:cond delay="0"/>
                                  </p:stCondLst>
                                  <p:childTnLst>
                                    <p:set>
                                      <p:cBhvr>
                                        <p:cTn id="231" dur="1" fill="hold">
                                          <p:stCondLst>
                                            <p:cond delay="0"/>
                                          </p:stCondLst>
                                        </p:cTn>
                                        <p:tgtEl>
                                          <p:spTgt spid="195"/>
                                        </p:tgtEl>
                                        <p:attrNameLst>
                                          <p:attrName>style.visibility</p:attrName>
                                        </p:attrNameLst>
                                      </p:cBhvr>
                                      <p:to>
                                        <p:strVal val="visible"/>
                                      </p:to>
                                    </p:set>
                                    <p:animEffect transition="in" filter="wheel(1)">
                                      <p:cBhvr>
                                        <p:cTn id="232" dur="2000"/>
                                        <p:tgtEl>
                                          <p:spTgt spid="195"/>
                                        </p:tgtEl>
                                      </p:cBhvr>
                                    </p:animEffec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21" presetClass="entr" presetSubtype="1" fill="hold" nodeType="clickEffect">
                                  <p:stCondLst>
                                    <p:cond delay="0"/>
                                  </p:stCondLst>
                                  <p:childTnLst>
                                    <p:set>
                                      <p:cBhvr>
                                        <p:cTn id="236" dur="1" fill="hold">
                                          <p:stCondLst>
                                            <p:cond delay="0"/>
                                          </p:stCondLst>
                                        </p:cTn>
                                        <p:tgtEl>
                                          <p:spTgt spid="162"/>
                                        </p:tgtEl>
                                        <p:attrNameLst>
                                          <p:attrName>style.visibility</p:attrName>
                                        </p:attrNameLst>
                                      </p:cBhvr>
                                      <p:to>
                                        <p:strVal val="visible"/>
                                      </p:to>
                                    </p:set>
                                    <p:animEffect transition="in" filter="wheel(1)">
                                      <p:cBhvr>
                                        <p:cTn id="237" dur="2000"/>
                                        <p:tgtEl>
                                          <p:spTgt spid="162"/>
                                        </p:tgtEl>
                                      </p:cBhvr>
                                    </p:animEffect>
                                  </p:childTnLst>
                                </p:cTn>
                              </p:par>
                              <p:par>
                                <p:cTn id="238" presetID="21" presetClass="entr" presetSubtype="1" fill="hold" nodeType="withEffect">
                                  <p:stCondLst>
                                    <p:cond delay="0"/>
                                  </p:stCondLst>
                                  <p:childTnLst>
                                    <p:set>
                                      <p:cBhvr>
                                        <p:cTn id="239" dur="1" fill="hold">
                                          <p:stCondLst>
                                            <p:cond delay="0"/>
                                          </p:stCondLst>
                                        </p:cTn>
                                        <p:tgtEl>
                                          <p:spTgt spid="161"/>
                                        </p:tgtEl>
                                        <p:attrNameLst>
                                          <p:attrName>style.visibility</p:attrName>
                                        </p:attrNameLst>
                                      </p:cBhvr>
                                      <p:to>
                                        <p:strVal val="visible"/>
                                      </p:to>
                                    </p:set>
                                    <p:animEffect transition="in" filter="wheel(1)">
                                      <p:cBhvr>
                                        <p:cTn id="240" dur="2000"/>
                                        <p:tgtEl>
                                          <p:spTgt spid="161"/>
                                        </p:tgtEl>
                                      </p:cBhvr>
                                    </p:animEffect>
                                  </p:childTnLst>
                                </p:cTn>
                              </p:par>
                              <p:par>
                                <p:cTn id="241" presetID="21" presetClass="entr" presetSubtype="1" fill="hold" nodeType="withEffect">
                                  <p:stCondLst>
                                    <p:cond delay="0"/>
                                  </p:stCondLst>
                                  <p:childTnLst>
                                    <p:set>
                                      <p:cBhvr>
                                        <p:cTn id="242" dur="1" fill="hold">
                                          <p:stCondLst>
                                            <p:cond delay="0"/>
                                          </p:stCondLst>
                                        </p:cTn>
                                        <p:tgtEl>
                                          <p:spTgt spid="160"/>
                                        </p:tgtEl>
                                        <p:attrNameLst>
                                          <p:attrName>style.visibility</p:attrName>
                                        </p:attrNameLst>
                                      </p:cBhvr>
                                      <p:to>
                                        <p:strVal val="visible"/>
                                      </p:to>
                                    </p:set>
                                    <p:animEffect transition="in" filter="wheel(1)">
                                      <p:cBhvr>
                                        <p:cTn id="243" dur="2000"/>
                                        <p:tgtEl>
                                          <p:spTgt spid="160"/>
                                        </p:tgtEl>
                                      </p:cBhvr>
                                    </p:animEffect>
                                  </p:childTnLst>
                                </p:cTn>
                              </p:par>
                              <p:par>
                                <p:cTn id="244" presetID="21" presetClass="entr" presetSubtype="1" fill="hold" nodeType="withEffect">
                                  <p:stCondLst>
                                    <p:cond delay="0"/>
                                  </p:stCondLst>
                                  <p:childTnLst>
                                    <p:set>
                                      <p:cBhvr>
                                        <p:cTn id="245" dur="1" fill="hold">
                                          <p:stCondLst>
                                            <p:cond delay="0"/>
                                          </p:stCondLst>
                                        </p:cTn>
                                        <p:tgtEl>
                                          <p:spTgt spid="121"/>
                                        </p:tgtEl>
                                        <p:attrNameLst>
                                          <p:attrName>style.visibility</p:attrName>
                                        </p:attrNameLst>
                                      </p:cBhvr>
                                      <p:to>
                                        <p:strVal val="visible"/>
                                      </p:to>
                                    </p:set>
                                    <p:animEffect transition="in" filter="wheel(1)">
                                      <p:cBhvr>
                                        <p:cTn id="246" dur="2000"/>
                                        <p:tgtEl>
                                          <p:spTgt spid="121"/>
                                        </p:tgtEl>
                                      </p:cBhvr>
                                    </p:animEffect>
                                  </p:childTnLst>
                                </p:cTn>
                              </p:par>
                              <p:par>
                                <p:cTn id="247" presetID="21" presetClass="entr" presetSubtype="1" fill="hold" nodeType="withEffect">
                                  <p:stCondLst>
                                    <p:cond delay="0"/>
                                  </p:stCondLst>
                                  <p:childTnLst>
                                    <p:set>
                                      <p:cBhvr>
                                        <p:cTn id="248" dur="1" fill="hold">
                                          <p:stCondLst>
                                            <p:cond delay="0"/>
                                          </p:stCondLst>
                                        </p:cTn>
                                        <p:tgtEl>
                                          <p:spTgt spid="163"/>
                                        </p:tgtEl>
                                        <p:attrNameLst>
                                          <p:attrName>style.visibility</p:attrName>
                                        </p:attrNameLst>
                                      </p:cBhvr>
                                      <p:to>
                                        <p:strVal val="visible"/>
                                      </p:to>
                                    </p:set>
                                    <p:animEffect transition="in" filter="wheel(1)">
                                      <p:cBhvr>
                                        <p:cTn id="249" dur="2000"/>
                                        <p:tgtEl>
                                          <p:spTgt spid="163"/>
                                        </p:tgtEl>
                                      </p:cBhvr>
                                    </p:animEffect>
                                  </p:childTnLst>
                                </p:cTn>
                              </p:par>
                              <p:par>
                                <p:cTn id="250" presetID="21" presetClass="entr" presetSubtype="1" fill="hold" nodeType="withEffect">
                                  <p:stCondLst>
                                    <p:cond delay="0"/>
                                  </p:stCondLst>
                                  <p:childTnLst>
                                    <p:set>
                                      <p:cBhvr>
                                        <p:cTn id="251" dur="1" fill="hold">
                                          <p:stCondLst>
                                            <p:cond delay="0"/>
                                          </p:stCondLst>
                                        </p:cTn>
                                        <p:tgtEl>
                                          <p:spTgt spid="164"/>
                                        </p:tgtEl>
                                        <p:attrNameLst>
                                          <p:attrName>style.visibility</p:attrName>
                                        </p:attrNameLst>
                                      </p:cBhvr>
                                      <p:to>
                                        <p:strVal val="visible"/>
                                      </p:to>
                                    </p:set>
                                    <p:animEffect transition="in" filter="wheel(1)">
                                      <p:cBhvr>
                                        <p:cTn id="252" dur="2000"/>
                                        <p:tgtEl>
                                          <p:spTgt spid="164"/>
                                        </p:tgtEl>
                                      </p:cBhvr>
                                    </p:animEffect>
                                  </p:childTnLst>
                                </p:cTn>
                              </p:par>
                            </p:childTnLst>
                          </p:cTn>
                        </p:par>
                      </p:childTnLst>
                    </p:cTn>
                  </p:par>
                  <p:par>
                    <p:cTn id="253" fill="hold" nodeType="clickPar">
                      <p:stCondLst>
                        <p:cond delay="indefinite"/>
                      </p:stCondLst>
                      <p:childTnLst>
                        <p:par>
                          <p:cTn id="254" fill="hold" nodeType="withGroup">
                            <p:stCondLst>
                              <p:cond delay="0"/>
                            </p:stCondLst>
                            <p:childTnLst>
                              <p:par>
                                <p:cTn id="255" presetID="10" presetClass="exit" presetSubtype="0" fill="hold" grpId="1" nodeType="clickEffect">
                                  <p:stCondLst>
                                    <p:cond delay="0"/>
                                  </p:stCondLst>
                                  <p:childTnLst>
                                    <p:animEffect transition="out" filter="fade">
                                      <p:cBhvr>
                                        <p:cTn id="256" dur="500"/>
                                        <p:tgtEl>
                                          <p:spTgt spid="195"/>
                                        </p:tgtEl>
                                      </p:cBhvr>
                                    </p:animEffect>
                                    <p:set>
                                      <p:cBhvr>
                                        <p:cTn id="257" dur="1" fill="hold">
                                          <p:stCondLst>
                                            <p:cond delay="499"/>
                                          </p:stCondLst>
                                        </p:cTn>
                                        <p:tgtEl>
                                          <p:spTgt spid="195"/>
                                        </p:tgtEl>
                                        <p:attrNameLst>
                                          <p:attrName>style.visibility</p:attrName>
                                        </p:attrNameLst>
                                      </p:cBhvr>
                                      <p:to>
                                        <p:strVal val="hidden"/>
                                      </p:to>
                                    </p:set>
                                  </p:childTnLst>
                                </p:cTn>
                              </p:par>
                            </p:childTnLst>
                          </p:cTn>
                        </p:par>
                      </p:childTnLst>
                    </p:cTn>
                  </p:par>
                  <p:par>
                    <p:cTn id="258" fill="hold" nodeType="clickPar">
                      <p:stCondLst>
                        <p:cond delay="indefinite"/>
                      </p:stCondLst>
                      <p:childTnLst>
                        <p:par>
                          <p:cTn id="259" fill="hold" nodeType="withGroup">
                            <p:stCondLst>
                              <p:cond delay="0"/>
                            </p:stCondLst>
                            <p:childTnLst>
                              <p:par>
                                <p:cTn id="260" presetID="21" presetClass="entr" presetSubtype="1" fill="hold" grpId="0" nodeType="clickEffect">
                                  <p:stCondLst>
                                    <p:cond delay="0"/>
                                  </p:stCondLst>
                                  <p:childTnLst>
                                    <p:set>
                                      <p:cBhvr>
                                        <p:cTn id="261" dur="1" fill="hold">
                                          <p:stCondLst>
                                            <p:cond delay="0"/>
                                          </p:stCondLst>
                                        </p:cTn>
                                        <p:tgtEl>
                                          <p:spTgt spid="196"/>
                                        </p:tgtEl>
                                        <p:attrNameLst>
                                          <p:attrName>style.visibility</p:attrName>
                                        </p:attrNameLst>
                                      </p:cBhvr>
                                      <p:to>
                                        <p:strVal val="visible"/>
                                      </p:to>
                                    </p:set>
                                    <p:animEffect transition="in" filter="wheel(1)">
                                      <p:cBhvr>
                                        <p:cTn id="262" dur="2000"/>
                                        <p:tgtEl>
                                          <p:spTgt spid="196"/>
                                        </p:tgtEl>
                                      </p:cBhvr>
                                    </p:animEffect>
                                  </p:childTnLst>
                                </p:cTn>
                              </p:par>
                            </p:childTnLst>
                          </p:cTn>
                        </p:par>
                      </p:childTnLst>
                    </p:cTn>
                  </p:par>
                  <p:par>
                    <p:cTn id="263" fill="hold" nodeType="clickPar">
                      <p:stCondLst>
                        <p:cond delay="indefinite"/>
                      </p:stCondLst>
                      <p:childTnLst>
                        <p:par>
                          <p:cTn id="264" fill="hold" nodeType="withGroup">
                            <p:stCondLst>
                              <p:cond delay="0"/>
                            </p:stCondLst>
                            <p:childTnLst>
                              <p:par>
                                <p:cTn id="265" presetID="21" presetClass="entr" presetSubtype="1" fill="hold" nodeType="clickEffect">
                                  <p:stCondLst>
                                    <p:cond delay="0"/>
                                  </p:stCondLst>
                                  <p:childTnLst>
                                    <p:set>
                                      <p:cBhvr>
                                        <p:cTn id="266" dur="1" fill="hold">
                                          <p:stCondLst>
                                            <p:cond delay="0"/>
                                          </p:stCondLst>
                                        </p:cTn>
                                        <p:tgtEl>
                                          <p:spTgt spid="122"/>
                                        </p:tgtEl>
                                        <p:attrNameLst>
                                          <p:attrName>style.visibility</p:attrName>
                                        </p:attrNameLst>
                                      </p:cBhvr>
                                      <p:to>
                                        <p:strVal val="visible"/>
                                      </p:to>
                                    </p:set>
                                    <p:animEffect transition="in" filter="wheel(1)">
                                      <p:cBhvr>
                                        <p:cTn id="267" dur="2000"/>
                                        <p:tgtEl>
                                          <p:spTgt spid="122"/>
                                        </p:tgtEl>
                                      </p:cBhvr>
                                    </p:animEffect>
                                  </p:childTnLst>
                                </p:cTn>
                              </p:par>
                              <p:par>
                                <p:cTn id="268" presetID="21" presetClass="entr" presetSubtype="1" fill="hold" nodeType="withEffect">
                                  <p:stCondLst>
                                    <p:cond delay="0"/>
                                  </p:stCondLst>
                                  <p:childTnLst>
                                    <p:set>
                                      <p:cBhvr>
                                        <p:cTn id="269" dur="1" fill="hold">
                                          <p:stCondLst>
                                            <p:cond delay="0"/>
                                          </p:stCondLst>
                                        </p:cTn>
                                        <p:tgtEl>
                                          <p:spTgt spid="180"/>
                                        </p:tgtEl>
                                        <p:attrNameLst>
                                          <p:attrName>style.visibility</p:attrName>
                                        </p:attrNameLst>
                                      </p:cBhvr>
                                      <p:to>
                                        <p:strVal val="visible"/>
                                      </p:to>
                                    </p:set>
                                    <p:animEffect transition="in" filter="wheel(1)">
                                      <p:cBhvr>
                                        <p:cTn id="270" dur="2000"/>
                                        <p:tgtEl>
                                          <p:spTgt spid="180"/>
                                        </p:tgtEl>
                                      </p:cBhvr>
                                    </p:animEffect>
                                  </p:childTnLst>
                                </p:cTn>
                              </p:par>
                              <p:par>
                                <p:cTn id="271" presetID="21" presetClass="entr" presetSubtype="1" fill="hold" nodeType="withEffect">
                                  <p:stCondLst>
                                    <p:cond delay="0"/>
                                  </p:stCondLst>
                                  <p:childTnLst>
                                    <p:set>
                                      <p:cBhvr>
                                        <p:cTn id="272" dur="1" fill="hold">
                                          <p:stCondLst>
                                            <p:cond delay="0"/>
                                          </p:stCondLst>
                                        </p:cTn>
                                        <p:tgtEl>
                                          <p:spTgt spid="179"/>
                                        </p:tgtEl>
                                        <p:attrNameLst>
                                          <p:attrName>style.visibility</p:attrName>
                                        </p:attrNameLst>
                                      </p:cBhvr>
                                      <p:to>
                                        <p:strVal val="visible"/>
                                      </p:to>
                                    </p:set>
                                    <p:animEffect transition="in" filter="wheel(1)">
                                      <p:cBhvr>
                                        <p:cTn id="273" dur="2000"/>
                                        <p:tgtEl>
                                          <p:spTgt spid="179"/>
                                        </p:tgtEl>
                                      </p:cBhvr>
                                    </p:animEffect>
                                  </p:childTnLst>
                                </p:cTn>
                              </p:par>
                              <p:par>
                                <p:cTn id="274" presetID="21" presetClass="entr" presetSubtype="1" fill="hold" nodeType="withEffect">
                                  <p:stCondLst>
                                    <p:cond delay="0"/>
                                  </p:stCondLst>
                                  <p:childTnLst>
                                    <p:set>
                                      <p:cBhvr>
                                        <p:cTn id="275" dur="1" fill="hold">
                                          <p:stCondLst>
                                            <p:cond delay="0"/>
                                          </p:stCondLst>
                                        </p:cTn>
                                        <p:tgtEl>
                                          <p:spTgt spid="178"/>
                                        </p:tgtEl>
                                        <p:attrNameLst>
                                          <p:attrName>style.visibility</p:attrName>
                                        </p:attrNameLst>
                                      </p:cBhvr>
                                      <p:to>
                                        <p:strVal val="visible"/>
                                      </p:to>
                                    </p:set>
                                    <p:animEffect transition="in" filter="wheel(1)">
                                      <p:cBhvr>
                                        <p:cTn id="276" dur="2000"/>
                                        <p:tgtEl>
                                          <p:spTgt spid="178"/>
                                        </p:tgtEl>
                                      </p:cBhvr>
                                    </p:animEffect>
                                  </p:childTnLst>
                                </p:cTn>
                              </p:par>
                              <p:par>
                                <p:cTn id="277" presetID="21" presetClass="entr" presetSubtype="1" fill="hold" nodeType="withEffect">
                                  <p:stCondLst>
                                    <p:cond delay="0"/>
                                  </p:stCondLst>
                                  <p:childTnLst>
                                    <p:set>
                                      <p:cBhvr>
                                        <p:cTn id="278" dur="1" fill="hold">
                                          <p:stCondLst>
                                            <p:cond delay="0"/>
                                          </p:stCondLst>
                                        </p:cTn>
                                        <p:tgtEl>
                                          <p:spTgt spid="177"/>
                                        </p:tgtEl>
                                        <p:attrNameLst>
                                          <p:attrName>style.visibility</p:attrName>
                                        </p:attrNameLst>
                                      </p:cBhvr>
                                      <p:to>
                                        <p:strVal val="visible"/>
                                      </p:to>
                                    </p:set>
                                    <p:animEffect transition="in" filter="wheel(1)">
                                      <p:cBhvr>
                                        <p:cTn id="279" dur="2000"/>
                                        <p:tgtEl>
                                          <p:spTgt spid="177"/>
                                        </p:tgtEl>
                                      </p:cBhvr>
                                    </p:animEffect>
                                  </p:childTnLst>
                                </p:cTn>
                              </p:par>
                              <p:par>
                                <p:cTn id="280" presetID="21" presetClass="entr" presetSubtype="1" fill="hold" nodeType="withEffect">
                                  <p:stCondLst>
                                    <p:cond delay="0"/>
                                  </p:stCondLst>
                                  <p:childTnLst>
                                    <p:set>
                                      <p:cBhvr>
                                        <p:cTn id="281" dur="1" fill="hold">
                                          <p:stCondLst>
                                            <p:cond delay="0"/>
                                          </p:stCondLst>
                                        </p:cTn>
                                        <p:tgtEl>
                                          <p:spTgt spid="181"/>
                                        </p:tgtEl>
                                        <p:attrNameLst>
                                          <p:attrName>style.visibility</p:attrName>
                                        </p:attrNameLst>
                                      </p:cBhvr>
                                      <p:to>
                                        <p:strVal val="visible"/>
                                      </p:to>
                                    </p:set>
                                    <p:animEffect transition="in" filter="wheel(1)">
                                      <p:cBhvr>
                                        <p:cTn id="282" dur="2000"/>
                                        <p:tgtEl>
                                          <p:spTgt spid="181"/>
                                        </p:tgtEl>
                                      </p:cBhvr>
                                    </p:animEffect>
                                  </p:childTnLst>
                                </p:cTn>
                              </p:par>
                              <p:par>
                                <p:cTn id="283" presetID="21" presetClass="entr" presetSubtype="1" fill="hold" nodeType="withEffect">
                                  <p:stCondLst>
                                    <p:cond delay="0"/>
                                  </p:stCondLst>
                                  <p:childTnLst>
                                    <p:set>
                                      <p:cBhvr>
                                        <p:cTn id="284" dur="1" fill="hold">
                                          <p:stCondLst>
                                            <p:cond delay="0"/>
                                          </p:stCondLst>
                                        </p:cTn>
                                        <p:tgtEl>
                                          <p:spTgt spid="182"/>
                                        </p:tgtEl>
                                        <p:attrNameLst>
                                          <p:attrName>style.visibility</p:attrName>
                                        </p:attrNameLst>
                                      </p:cBhvr>
                                      <p:to>
                                        <p:strVal val="visible"/>
                                      </p:to>
                                    </p:set>
                                    <p:animEffect transition="in" filter="wheel(1)">
                                      <p:cBhvr>
                                        <p:cTn id="285" dur="2000"/>
                                        <p:tgtEl>
                                          <p:spTgt spid="182"/>
                                        </p:tgtEl>
                                      </p:cBhvr>
                                    </p:animEffect>
                                  </p:childTnLst>
                                </p:cTn>
                              </p:par>
                              <p:par>
                                <p:cTn id="286" presetID="21" presetClass="entr" presetSubtype="1" fill="hold" nodeType="withEffect">
                                  <p:stCondLst>
                                    <p:cond delay="0"/>
                                  </p:stCondLst>
                                  <p:childTnLst>
                                    <p:set>
                                      <p:cBhvr>
                                        <p:cTn id="287" dur="1" fill="hold">
                                          <p:stCondLst>
                                            <p:cond delay="0"/>
                                          </p:stCondLst>
                                        </p:cTn>
                                        <p:tgtEl>
                                          <p:spTgt spid="184"/>
                                        </p:tgtEl>
                                        <p:attrNameLst>
                                          <p:attrName>style.visibility</p:attrName>
                                        </p:attrNameLst>
                                      </p:cBhvr>
                                      <p:to>
                                        <p:strVal val="visible"/>
                                      </p:to>
                                    </p:set>
                                    <p:animEffect transition="in" filter="wheel(1)">
                                      <p:cBhvr>
                                        <p:cTn id="288" dur="2000"/>
                                        <p:tgtEl>
                                          <p:spTgt spid="184"/>
                                        </p:tgtEl>
                                      </p:cBhvr>
                                    </p:animEffect>
                                  </p:childTnLst>
                                </p:cTn>
                              </p:par>
                            </p:childTnLst>
                          </p:cTn>
                        </p:par>
                      </p:childTnLst>
                    </p:cTn>
                  </p:par>
                  <p:par>
                    <p:cTn id="289" fill="hold" nodeType="clickPar">
                      <p:stCondLst>
                        <p:cond delay="indefinite"/>
                      </p:stCondLst>
                      <p:childTnLst>
                        <p:par>
                          <p:cTn id="290" fill="hold" nodeType="withGroup">
                            <p:stCondLst>
                              <p:cond delay="0"/>
                            </p:stCondLst>
                            <p:childTnLst>
                              <p:par>
                                <p:cTn id="291" presetID="10" presetClass="exit" presetSubtype="0" fill="hold" grpId="1" nodeType="clickEffect">
                                  <p:stCondLst>
                                    <p:cond delay="0"/>
                                  </p:stCondLst>
                                  <p:childTnLst>
                                    <p:animEffect transition="out" filter="fade">
                                      <p:cBhvr>
                                        <p:cTn id="292" dur="500"/>
                                        <p:tgtEl>
                                          <p:spTgt spid="196"/>
                                        </p:tgtEl>
                                      </p:cBhvr>
                                    </p:animEffect>
                                    <p:set>
                                      <p:cBhvr>
                                        <p:cTn id="293" dur="1" fill="hold">
                                          <p:stCondLst>
                                            <p:cond delay="499"/>
                                          </p:stCondLst>
                                        </p:cTn>
                                        <p:tgtEl>
                                          <p:spTgt spid="196"/>
                                        </p:tgtEl>
                                        <p:attrNameLst>
                                          <p:attrName>style.visibility</p:attrName>
                                        </p:attrNameLst>
                                      </p:cBhvr>
                                      <p:to>
                                        <p:strVal val="hidden"/>
                                      </p:to>
                                    </p:set>
                                  </p:childTnLst>
                                </p:cTn>
                              </p:par>
                            </p:childTnLst>
                          </p:cTn>
                        </p:par>
                      </p:childTnLst>
                    </p:cTn>
                  </p:par>
                  <p:par>
                    <p:cTn id="294" fill="hold" nodeType="clickPar">
                      <p:stCondLst>
                        <p:cond delay="indefinite"/>
                      </p:stCondLst>
                      <p:childTnLst>
                        <p:par>
                          <p:cTn id="295" fill="hold" nodeType="withGroup">
                            <p:stCondLst>
                              <p:cond delay="0"/>
                            </p:stCondLst>
                            <p:childTnLst>
                              <p:par>
                                <p:cTn id="296" presetID="21" presetClass="entr" presetSubtype="1" fill="hold" grpId="0" nodeType="clickEffect">
                                  <p:stCondLst>
                                    <p:cond delay="0"/>
                                  </p:stCondLst>
                                  <p:childTnLst>
                                    <p:set>
                                      <p:cBhvr>
                                        <p:cTn id="297" dur="1" fill="hold">
                                          <p:stCondLst>
                                            <p:cond delay="0"/>
                                          </p:stCondLst>
                                        </p:cTn>
                                        <p:tgtEl>
                                          <p:spTgt spid="197"/>
                                        </p:tgtEl>
                                        <p:attrNameLst>
                                          <p:attrName>style.visibility</p:attrName>
                                        </p:attrNameLst>
                                      </p:cBhvr>
                                      <p:to>
                                        <p:strVal val="visible"/>
                                      </p:to>
                                    </p:set>
                                    <p:animEffect transition="in" filter="wheel(1)">
                                      <p:cBhvr>
                                        <p:cTn id="298" dur="2000"/>
                                        <p:tgtEl>
                                          <p:spTgt spid="197"/>
                                        </p:tgtEl>
                                      </p:cBhvr>
                                    </p:animEffect>
                                  </p:childTnLst>
                                </p:cTn>
                              </p:par>
                            </p:childTnLst>
                          </p:cTn>
                        </p:par>
                      </p:childTnLst>
                    </p:cTn>
                  </p:par>
                  <p:par>
                    <p:cTn id="299" fill="hold" nodeType="clickPar">
                      <p:stCondLst>
                        <p:cond delay="indefinite"/>
                      </p:stCondLst>
                      <p:childTnLst>
                        <p:par>
                          <p:cTn id="300" fill="hold" nodeType="withGroup">
                            <p:stCondLst>
                              <p:cond delay="0"/>
                            </p:stCondLst>
                            <p:childTnLst>
                              <p:par>
                                <p:cTn id="301" presetID="21" presetClass="entr" presetSubtype="1" fill="hold" nodeType="clickEffect">
                                  <p:stCondLst>
                                    <p:cond delay="0"/>
                                  </p:stCondLst>
                                  <p:childTnLst>
                                    <p:set>
                                      <p:cBhvr>
                                        <p:cTn id="302" dur="1" fill="hold">
                                          <p:stCondLst>
                                            <p:cond delay="0"/>
                                          </p:stCondLst>
                                        </p:cTn>
                                        <p:tgtEl>
                                          <p:spTgt spid="165"/>
                                        </p:tgtEl>
                                        <p:attrNameLst>
                                          <p:attrName>style.visibility</p:attrName>
                                        </p:attrNameLst>
                                      </p:cBhvr>
                                      <p:to>
                                        <p:strVal val="visible"/>
                                      </p:to>
                                    </p:set>
                                    <p:animEffect transition="in" filter="wheel(1)">
                                      <p:cBhvr>
                                        <p:cTn id="303" dur="2000"/>
                                        <p:tgtEl>
                                          <p:spTgt spid="165"/>
                                        </p:tgtEl>
                                      </p:cBhvr>
                                    </p:animEffect>
                                  </p:childTnLst>
                                </p:cTn>
                              </p:par>
                              <p:par>
                                <p:cTn id="304" presetID="21" presetClass="entr" presetSubtype="1" fill="hold" nodeType="withEffect">
                                  <p:stCondLst>
                                    <p:cond delay="0"/>
                                  </p:stCondLst>
                                  <p:childTnLst>
                                    <p:set>
                                      <p:cBhvr>
                                        <p:cTn id="305" dur="1" fill="hold">
                                          <p:stCondLst>
                                            <p:cond delay="0"/>
                                          </p:stCondLst>
                                        </p:cTn>
                                        <p:tgtEl>
                                          <p:spTgt spid="166"/>
                                        </p:tgtEl>
                                        <p:attrNameLst>
                                          <p:attrName>style.visibility</p:attrName>
                                        </p:attrNameLst>
                                      </p:cBhvr>
                                      <p:to>
                                        <p:strVal val="visible"/>
                                      </p:to>
                                    </p:set>
                                    <p:animEffect transition="in" filter="wheel(1)">
                                      <p:cBhvr>
                                        <p:cTn id="306" dur="2000"/>
                                        <p:tgtEl>
                                          <p:spTgt spid="166"/>
                                        </p:tgtEl>
                                      </p:cBhvr>
                                    </p:animEffect>
                                  </p:childTnLst>
                                </p:cTn>
                              </p:par>
                              <p:par>
                                <p:cTn id="307" presetID="21" presetClass="entr" presetSubtype="1" fill="hold" nodeType="withEffect">
                                  <p:stCondLst>
                                    <p:cond delay="0"/>
                                  </p:stCondLst>
                                  <p:childTnLst>
                                    <p:set>
                                      <p:cBhvr>
                                        <p:cTn id="308" dur="1" fill="hold">
                                          <p:stCondLst>
                                            <p:cond delay="0"/>
                                          </p:stCondLst>
                                        </p:cTn>
                                        <p:tgtEl>
                                          <p:spTgt spid="167"/>
                                        </p:tgtEl>
                                        <p:attrNameLst>
                                          <p:attrName>style.visibility</p:attrName>
                                        </p:attrNameLst>
                                      </p:cBhvr>
                                      <p:to>
                                        <p:strVal val="visible"/>
                                      </p:to>
                                    </p:set>
                                    <p:animEffect transition="in" filter="wheel(1)">
                                      <p:cBhvr>
                                        <p:cTn id="309" dur="2000"/>
                                        <p:tgtEl>
                                          <p:spTgt spid="167"/>
                                        </p:tgtEl>
                                      </p:cBhvr>
                                    </p:animEffect>
                                  </p:childTnLst>
                                </p:cTn>
                              </p:par>
                              <p:par>
                                <p:cTn id="310" presetID="21" presetClass="entr" presetSubtype="1" fill="hold" nodeType="withEffect">
                                  <p:stCondLst>
                                    <p:cond delay="0"/>
                                  </p:stCondLst>
                                  <p:childTnLst>
                                    <p:set>
                                      <p:cBhvr>
                                        <p:cTn id="311" dur="1" fill="hold">
                                          <p:stCondLst>
                                            <p:cond delay="0"/>
                                          </p:stCondLst>
                                        </p:cTn>
                                        <p:tgtEl>
                                          <p:spTgt spid="168"/>
                                        </p:tgtEl>
                                        <p:attrNameLst>
                                          <p:attrName>style.visibility</p:attrName>
                                        </p:attrNameLst>
                                      </p:cBhvr>
                                      <p:to>
                                        <p:strVal val="visible"/>
                                      </p:to>
                                    </p:set>
                                    <p:animEffect transition="in" filter="wheel(1)">
                                      <p:cBhvr>
                                        <p:cTn id="312" dur="2000"/>
                                        <p:tgtEl>
                                          <p:spTgt spid="168"/>
                                        </p:tgtEl>
                                      </p:cBhvr>
                                    </p:animEffect>
                                  </p:childTnLst>
                                </p:cTn>
                              </p:par>
                              <p:par>
                                <p:cTn id="313" presetID="21" presetClass="entr" presetSubtype="1" fill="hold" nodeType="withEffect">
                                  <p:stCondLst>
                                    <p:cond delay="0"/>
                                  </p:stCondLst>
                                  <p:childTnLst>
                                    <p:set>
                                      <p:cBhvr>
                                        <p:cTn id="314" dur="1" fill="hold">
                                          <p:stCondLst>
                                            <p:cond delay="0"/>
                                          </p:stCondLst>
                                        </p:cTn>
                                        <p:tgtEl>
                                          <p:spTgt spid="123"/>
                                        </p:tgtEl>
                                        <p:attrNameLst>
                                          <p:attrName>style.visibility</p:attrName>
                                        </p:attrNameLst>
                                      </p:cBhvr>
                                      <p:to>
                                        <p:strVal val="visible"/>
                                      </p:to>
                                    </p:set>
                                    <p:animEffect transition="in" filter="wheel(1)">
                                      <p:cBhvr>
                                        <p:cTn id="315" dur="2000"/>
                                        <p:tgtEl>
                                          <p:spTgt spid="123"/>
                                        </p:tgtEl>
                                      </p:cBhvr>
                                    </p:animEffect>
                                  </p:childTnLst>
                                </p:cTn>
                              </p:par>
                              <p:par>
                                <p:cTn id="316" presetID="21" presetClass="entr" presetSubtype="1" fill="hold" nodeType="withEffect">
                                  <p:stCondLst>
                                    <p:cond delay="0"/>
                                  </p:stCondLst>
                                  <p:childTnLst>
                                    <p:set>
                                      <p:cBhvr>
                                        <p:cTn id="317" dur="1" fill="hold">
                                          <p:stCondLst>
                                            <p:cond delay="0"/>
                                          </p:stCondLst>
                                        </p:cTn>
                                        <p:tgtEl>
                                          <p:spTgt spid="169"/>
                                        </p:tgtEl>
                                        <p:attrNameLst>
                                          <p:attrName>style.visibility</p:attrName>
                                        </p:attrNameLst>
                                      </p:cBhvr>
                                      <p:to>
                                        <p:strVal val="visible"/>
                                      </p:to>
                                    </p:set>
                                    <p:animEffect transition="in" filter="wheel(1)">
                                      <p:cBhvr>
                                        <p:cTn id="318" dur="2000"/>
                                        <p:tgtEl>
                                          <p:spTgt spid="169"/>
                                        </p:tgtEl>
                                      </p:cBhvr>
                                    </p:animEffect>
                                  </p:childTnLst>
                                </p:cTn>
                              </p:par>
                              <p:par>
                                <p:cTn id="319" presetID="21" presetClass="entr" presetSubtype="1" fill="hold" nodeType="withEffect">
                                  <p:stCondLst>
                                    <p:cond delay="0"/>
                                  </p:stCondLst>
                                  <p:childTnLst>
                                    <p:set>
                                      <p:cBhvr>
                                        <p:cTn id="320" dur="1" fill="hold">
                                          <p:stCondLst>
                                            <p:cond delay="0"/>
                                          </p:stCondLst>
                                        </p:cTn>
                                        <p:tgtEl>
                                          <p:spTgt spid="170"/>
                                        </p:tgtEl>
                                        <p:attrNameLst>
                                          <p:attrName>style.visibility</p:attrName>
                                        </p:attrNameLst>
                                      </p:cBhvr>
                                      <p:to>
                                        <p:strVal val="visible"/>
                                      </p:to>
                                    </p:set>
                                    <p:animEffect transition="in" filter="wheel(1)">
                                      <p:cBhvr>
                                        <p:cTn id="321" dur="2000"/>
                                        <p:tgtEl>
                                          <p:spTgt spid="170"/>
                                        </p:tgtEl>
                                      </p:cBhvr>
                                    </p:animEffect>
                                  </p:childTnLst>
                                </p:cTn>
                              </p:par>
                            </p:childTnLst>
                          </p:cTn>
                        </p:par>
                      </p:childTnLst>
                    </p:cTn>
                  </p:par>
                  <p:par>
                    <p:cTn id="322" fill="hold" nodeType="clickPar">
                      <p:stCondLst>
                        <p:cond delay="indefinite"/>
                      </p:stCondLst>
                      <p:childTnLst>
                        <p:par>
                          <p:cTn id="323" fill="hold" nodeType="withGroup">
                            <p:stCondLst>
                              <p:cond delay="0"/>
                            </p:stCondLst>
                            <p:childTnLst>
                              <p:par>
                                <p:cTn id="324" presetID="10" presetClass="exit" presetSubtype="0" fill="hold" grpId="1" nodeType="clickEffect">
                                  <p:stCondLst>
                                    <p:cond delay="0"/>
                                  </p:stCondLst>
                                  <p:childTnLst>
                                    <p:animEffect transition="out" filter="fade">
                                      <p:cBhvr>
                                        <p:cTn id="325" dur="500"/>
                                        <p:tgtEl>
                                          <p:spTgt spid="197"/>
                                        </p:tgtEl>
                                      </p:cBhvr>
                                    </p:animEffect>
                                    <p:set>
                                      <p:cBhvr>
                                        <p:cTn id="326" dur="1" fill="hold">
                                          <p:stCondLst>
                                            <p:cond delay="499"/>
                                          </p:stCondLst>
                                        </p:cTn>
                                        <p:tgtEl>
                                          <p:spTgt spid="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55" grpId="1" animBg="1"/>
      <p:bldP spid="156" grpId="0" animBg="1"/>
      <p:bldP spid="156" grpId="1" animBg="1"/>
      <p:bldP spid="157" grpId="0" animBg="1"/>
      <p:bldP spid="157" grpId="1" animBg="1"/>
      <p:bldP spid="191" grpId="0" animBg="1"/>
      <p:bldP spid="191" grpId="1" animBg="1"/>
      <p:bldP spid="192" grpId="0" animBg="1"/>
      <p:bldP spid="192" grpId="1" animBg="1"/>
      <p:bldP spid="193" grpId="0" animBg="1"/>
      <p:bldP spid="193" grpId="1" animBg="1"/>
      <p:bldP spid="194" grpId="0" animBg="1"/>
      <p:bldP spid="194" grpId="1" animBg="1"/>
      <p:bldP spid="195" grpId="0" animBg="1"/>
      <p:bldP spid="195" grpId="1" animBg="1"/>
      <p:bldP spid="196" grpId="0" animBg="1"/>
      <p:bldP spid="196" grpId="1" animBg="1"/>
      <p:bldP spid="197" grpId="0" animBg="1"/>
      <p:bldP spid="197" grpId="1" animBg="1"/>
      <p:bldP spid="18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436" name="Freeform 19"/>
          <p:cNvSpPr>
            <a:spLocks/>
          </p:cNvSpPr>
          <p:nvPr/>
        </p:nvSpPr>
        <p:spPr bwMode="auto">
          <a:xfrm rot="5400000">
            <a:off x="1302544" y="-1385024"/>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8437" name="Title 13"/>
          <p:cNvSpPr txBox="1">
            <a:spLocks/>
          </p:cNvSpPr>
          <p:nvPr/>
        </p:nvSpPr>
        <p:spPr bwMode="auto">
          <a:xfrm>
            <a:off x="1527175" y="812800"/>
            <a:ext cx="34559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a:solidFill>
                  <a:srgbClr val="C0B308"/>
                </a:solidFill>
                <a:latin typeface="#9Slide05 Garris" pitchFamily="2" charset="-93"/>
              </a:rPr>
              <a:t>Kết</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nối</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năng</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lực</a:t>
            </a:r>
            <a:endParaRPr lang="en-US" altLang="en-US" sz="3200" b="1" dirty="0">
              <a:solidFill>
                <a:srgbClr val="C0B308"/>
              </a:solidFill>
              <a:latin typeface="#9Slide05 Garris" pitchFamily="2" charset="-93"/>
            </a:endParaRPr>
          </a:p>
        </p:txBody>
      </p:sp>
      <p:pic>
        <p:nvPicPr>
          <p:cNvPr id="184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84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4"/>
          <p:cNvSpPr>
            <a:spLocks noChangeArrowheads="1"/>
          </p:cNvSpPr>
          <p:nvPr/>
        </p:nvSpPr>
        <p:spPr bwMode="auto">
          <a:xfrm>
            <a:off x="917575" y="2085975"/>
            <a:ext cx="7823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2800" b="1" dirty="0" err="1">
                <a:solidFill>
                  <a:srgbClr val="339966"/>
                </a:solidFill>
              </a:rPr>
              <a:t>Đề</a:t>
            </a:r>
            <a:r>
              <a:rPr lang="en-US" sz="2800" b="1" dirty="0">
                <a:solidFill>
                  <a:srgbClr val="339966"/>
                </a:solidFill>
              </a:rPr>
              <a:t> </a:t>
            </a:r>
            <a:r>
              <a:rPr lang="en-US" sz="2800" b="1" dirty="0" err="1" smtClean="0">
                <a:solidFill>
                  <a:srgbClr val="339966"/>
                </a:solidFill>
              </a:rPr>
              <a:t>xuất</a:t>
            </a:r>
            <a:r>
              <a:rPr lang="en-US" sz="2800" b="1" dirty="0" smtClean="0">
                <a:solidFill>
                  <a:srgbClr val="339966"/>
                </a:solidFill>
              </a:rPr>
              <a:t> </a:t>
            </a:r>
            <a:r>
              <a:rPr lang="en-US" sz="2800" b="1" dirty="0" err="1">
                <a:solidFill>
                  <a:srgbClr val="339966"/>
                </a:solidFill>
              </a:rPr>
              <a:t>đặc</a:t>
            </a:r>
            <a:r>
              <a:rPr lang="en-US" sz="2800" b="1" dirty="0">
                <a:solidFill>
                  <a:srgbClr val="339966"/>
                </a:solidFill>
              </a:rPr>
              <a:t> </a:t>
            </a:r>
            <a:r>
              <a:rPr lang="en-US" sz="2800" b="1" dirty="0" err="1">
                <a:solidFill>
                  <a:srgbClr val="339966"/>
                </a:solidFill>
              </a:rPr>
              <a:t>điểm</a:t>
            </a:r>
            <a:r>
              <a:rPr lang="en-US" sz="2800" b="1" dirty="0">
                <a:solidFill>
                  <a:srgbClr val="339966"/>
                </a:solidFill>
              </a:rPr>
              <a:t> </a:t>
            </a:r>
            <a:r>
              <a:rPr lang="en-US" sz="2800" b="1" dirty="0" err="1">
                <a:solidFill>
                  <a:srgbClr val="339966"/>
                </a:solidFill>
              </a:rPr>
              <a:t>của</a:t>
            </a:r>
            <a:r>
              <a:rPr lang="en-US" sz="2800" b="1" dirty="0">
                <a:solidFill>
                  <a:srgbClr val="339966"/>
                </a:solidFill>
              </a:rPr>
              <a:t> </a:t>
            </a:r>
            <a:r>
              <a:rPr lang="en-US" sz="2800" b="1" dirty="0" err="1">
                <a:solidFill>
                  <a:srgbClr val="339966"/>
                </a:solidFill>
              </a:rPr>
              <a:t>bộ</a:t>
            </a:r>
            <a:r>
              <a:rPr lang="en-US" sz="2800" b="1" dirty="0">
                <a:solidFill>
                  <a:srgbClr val="339966"/>
                </a:solidFill>
              </a:rPr>
              <a:t> </a:t>
            </a:r>
            <a:r>
              <a:rPr lang="en-US" sz="2800" b="1" dirty="0" err="1">
                <a:solidFill>
                  <a:srgbClr val="339966"/>
                </a:solidFill>
              </a:rPr>
              <a:t>trang</a:t>
            </a:r>
            <a:r>
              <a:rPr lang="en-US" sz="2800" b="1" dirty="0">
                <a:solidFill>
                  <a:srgbClr val="339966"/>
                </a:solidFill>
              </a:rPr>
              <a:t> </a:t>
            </a:r>
            <a:r>
              <a:rPr lang="en-US" sz="2800" b="1" dirty="0" err="1">
                <a:solidFill>
                  <a:srgbClr val="339966"/>
                </a:solidFill>
              </a:rPr>
              <a:t>phục</a:t>
            </a:r>
            <a:r>
              <a:rPr lang="en-US" sz="2800" b="1" dirty="0">
                <a:solidFill>
                  <a:srgbClr val="339966"/>
                </a:solidFill>
              </a:rPr>
              <a:t> </a:t>
            </a:r>
            <a:r>
              <a:rPr lang="en-US" sz="2800" b="1" dirty="0" err="1">
                <a:solidFill>
                  <a:srgbClr val="339966"/>
                </a:solidFill>
              </a:rPr>
              <a:t>phù</a:t>
            </a:r>
            <a:r>
              <a:rPr lang="en-US" sz="2800" b="1" dirty="0">
                <a:solidFill>
                  <a:srgbClr val="339966"/>
                </a:solidFill>
              </a:rPr>
              <a:t> </a:t>
            </a:r>
            <a:r>
              <a:rPr lang="en-US" sz="2800" b="1" dirty="0" err="1">
                <a:solidFill>
                  <a:srgbClr val="339966"/>
                </a:solidFill>
              </a:rPr>
              <a:t>hợp</a:t>
            </a:r>
            <a:r>
              <a:rPr lang="en-US" sz="2800" b="1" dirty="0">
                <a:solidFill>
                  <a:srgbClr val="339966"/>
                </a:solidFill>
              </a:rPr>
              <a:t> </a:t>
            </a:r>
            <a:r>
              <a:rPr lang="en-US" sz="2800" b="1" dirty="0" err="1">
                <a:solidFill>
                  <a:srgbClr val="339966"/>
                </a:solidFill>
              </a:rPr>
              <a:t>với</a:t>
            </a:r>
            <a:r>
              <a:rPr lang="en-US" sz="2800" b="1" dirty="0">
                <a:solidFill>
                  <a:srgbClr val="339966"/>
                </a:solidFill>
              </a:rPr>
              <a:t> </a:t>
            </a:r>
            <a:r>
              <a:rPr lang="en-US" sz="2800" b="1" dirty="0" err="1">
                <a:solidFill>
                  <a:srgbClr val="339966"/>
                </a:solidFill>
              </a:rPr>
              <a:t>vóc</a:t>
            </a:r>
            <a:r>
              <a:rPr lang="en-US" sz="2800" b="1" dirty="0">
                <a:solidFill>
                  <a:srgbClr val="339966"/>
                </a:solidFill>
              </a:rPr>
              <a:t> </a:t>
            </a:r>
            <a:r>
              <a:rPr lang="en-US" sz="2800" b="1" dirty="0" err="1">
                <a:solidFill>
                  <a:srgbClr val="339966"/>
                </a:solidFill>
              </a:rPr>
              <a:t>dáng</a:t>
            </a:r>
            <a:r>
              <a:rPr lang="en-US" sz="2800" b="1" dirty="0">
                <a:solidFill>
                  <a:srgbClr val="339966"/>
                </a:solidFill>
              </a:rPr>
              <a:t> </a:t>
            </a:r>
            <a:r>
              <a:rPr lang="en-US" sz="2800" b="1" dirty="0" err="1">
                <a:solidFill>
                  <a:srgbClr val="339966"/>
                </a:solidFill>
              </a:rPr>
              <a:t>của</a:t>
            </a:r>
            <a:r>
              <a:rPr lang="en-US" sz="2800" b="1" dirty="0">
                <a:solidFill>
                  <a:srgbClr val="339966"/>
                </a:solidFill>
              </a:rPr>
              <a:t> </a:t>
            </a:r>
            <a:r>
              <a:rPr lang="en-US" sz="2800" b="1" dirty="0" err="1" smtClean="0">
                <a:solidFill>
                  <a:srgbClr val="339966"/>
                </a:solidFill>
              </a:rPr>
              <a:t>em</a:t>
            </a:r>
            <a:r>
              <a:rPr lang="en-US" sz="2800" b="1" dirty="0" smtClean="0">
                <a:solidFill>
                  <a:srgbClr val="339966"/>
                </a:solidFill>
              </a:rPr>
              <a:t>?</a:t>
            </a:r>
            <a:endParaRPr lang="en-US" sz="2800" b="1" dirty="0">
              <a:solidFill>
                <a:srgbClr val="339966"/>
              </a:solidFill>
            </a:endParaRPr>
          </a:p>
        </p:txBody>
      </p:sp>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82953396"/>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fade">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39469"/>
            <a:ext cx="57912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itchFamily="18" charset="0"/>
                <a:cs typeface="Times New Roman" pitchFamily="18" charset="0"/>
              </a:rPr>
              <a:t>II. </a:t>
            </a:r>
            <a:r>
              <a:rPr lang="en-US" sz="4000" dirty="0" err="1" smtClean="0">
                <a:latin typeface="Times New Roman" pitchFamily="18" charset="0"/>
                <a:cs typeface="Times New Roman" pitchFamily="18" charset="0"/>
              </a:rPr>
              <a:t>Sử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dụng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trang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phục</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
        <p:nvSpPr>
          <p:cNvPr id="3" name="TextBox 2"/>
          <p:cNvSpPr txBox="1"/>
          <p:nvPr/>
        </p:nvSpPr>
        <p:spPr>
          <a:xfrm>
            <a:off x="914400" y="953870"/>
            <a:ext cx="5371983" cy="646331"/>
          </a:xfrm>
          <a:prstGeom prst="rect">
            <a:avLst/>
          </a:prstGeom>
          <a:noFill/>
        </p:spPr>
        <p:txBody>
          <a:bodyPr wrap="none" rtlCol="0">
            <a:spAutoFit/>
          </a:bodyPr>
          <a:lstStyle/>
          <a:p>
            <a:r>
              <a:rPr lang="en-US" sz="3600" u="sng" dirty="0" smtClean="0">
                <a:latin typeface="Times New Roman" pitchFamily="18" charset="0"/>
                <a:cs typeface="Times New Roman" pitchFamily="18" charset="0"/>
              </a:rPr>
              <a:t>1. </a:t>
            </a:r>
            <a:r>
              <a:rPr lang="en-US" sz="3600" u="sng" dirty="0" err="1" smtClean="0">
                <a:latin typeface="Times New Roman" pitchFamily="18" charset="0"/>
                <a:cs typeface="Times New Roman" pitchFamily="18" charset="0"/>
              </a:rPr>
              <a:t>Cách</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sử</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dụng</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trang</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phục</a:t>
            </a:r>
            <a:r>
              <a:rPr lang="en-US" sz="3600" u="sng" dirty="0" smtClean="0">
                <a:latin typeface="Times New Roman" pitchFamily="18" charset="0"/>
                <a:cs typeface="Times New Roman" pitchFamily="18" charset="0"/>
              </a:rPr>
              <a:t> </a:t>
            </a:r>
            <a:endParaRPr lang="en-US" sz="3600" u="sng" dirty="0">
              <a:latin typeface="Times New Roman" pitchFamily="18" charset="0"/>
              <a:cs typeface="Times New Roman" pitchFamily="18" charset="0"/>
            </a:endParaRPr>
          </a:p>
        </p:txBody>
      </p:sp>
      <p:sp>
        <p:nvSpPr>
          <p:cNvPr id="4" name="Action Button: Movie 3">
            <a:hlinkClick r:id="rId2" action="ppaction://hlinkfile" highlightClick="1"/>
          </p:cNvPr>
          <p:cNvSpPr/>
          <p:nvPr/>
        </p:nvSpPr>
        <p:spPr>
          <a:xfrm>
            <a:off x="2209802" y="2667000"/>
            <a:ext cx="4076583" cy="26670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0" y="1600202"/>
            <a:ext cx="6330579" cy="584775"/>
          </a:xfrm>
          <a:prstGeom prst="rect">
            <a:avLst/>
          </a:prstGeom>
        </p:spPr>
        <p:txBody>
          <a:bodyPr wrap="none">
            <a:spAutoFit/>
          </a:bodyPr>
          <a:lstStyle/>
          <a:p>
            <a:pPr marL="457200" indent="-457200">
              <a:buFont typeface="Wingdings" pitchFamily="2" charset="2"/>
              <a:buChar char="v"/>
            </a:pP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endParaRPr lang="en-US" sz="3200" dirty="0"/>
          </a:p>
        </p:txBody>
      </p:sp>
    </p:spTree>
    <p:extLst>
      <p:ext uri="{BB962C8B-B14F-4D97-AF65-F5344CB8AC3E}">
        <p14:creationId xmlns:p14="http://schemas.microsoft.com/office/powerpoint/2010/main" val="3646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82600"/>
            <a:ext cx="457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67200" y="2717800"/>
            <a:ext cx="4572000" cy="1815882"/>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thường</a:t>
            </a:r>
            <a:r>
              <a:rPr lang="en-US" sz="2800" dirty="0" smtClean="0">
                <a:latin typeface="Times New Roman" pitchFamily="18" charset="0"/>
                <a:cs typeface="Times New Roman" pitchFamily="18" charset="0"/>
              </a:rPr>
              <a:t> may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vải</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sắc</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kiểu</a:t>
            </a:r>
            <a:r>
              <a:rPr lang="en-US" sz="2800" dirty="0" smtClean="0">
                <a:latin typeface="Times New Roman" pitchFamily="18" charset="0"/>
                <a:cs typeface="Times New Roman" pitchFamily="18" charset="0"/>
              </a:rPr>
              <a:t> may ………., </a:t>
            </a:r>
            <a:r>
              <a:rPr lang="en-US" sz="2800" dirty="0" err="1" smtClean="0">
                <a:latin typeface="Times New Roman" pitchFamily="18" charset="0"/>
                <a:cs typeface="Times New Roman" pitchFamily="18" charset="0"/>
              </a:rPr>
              <a:t>dễ</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dễ</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3" name="TextBox 2"/>
          <p:cNvSpPr txBox="1"/>
          <p:nvPr/>
        </p:nvSpPr>
        <p:spPr>
          <a:xfrm>
            <a:off x="3657600" y="584200"/>
            <a:ext cx="1053494" cy="369332"/>
          </a:xfrm>
          <a:prstGeom prst="rect">
            <a:avLst/>
          </a:prstGeom>
          <a:noFill/>
        </p:spPr>
        <p:txBody>
          <a:bodyPr wrap="none" rtlCol="0">
            <a:spAutoFit/>
          </a:bodyPr>
          <a:lstStyle/>
          <a:p>
            <a:r>
              <a:rPr lang="en-US" dirty="0" err="1" smtClean="0">
                <a:solidFill>
                  <a:srgbClr val="7030A0"/>
                </a:solidFill>
              </a:rPr>
              <a:t>Sợi</a:t>
            </a:r>
            <a:r>
              <a:rPr lang="en-US" dirty="0" smtClean="0">
                <a:solidFill>
                  <a:srgbClr val="7030A0"/>
                </a:solidFill>
              </a:rPr>
              <a:t> </a:t>
            </a:r>
            <a:r>
              <a:rPr lang="en-US" dirty="0" err="1" smtClean="0">
                <a:solidFill>
                  <a:srgbClr val="7030A0"/>
                </a:solidFill>
              </a:rPr>
              <a:t>pha</a:t>
            </a:r>
            <a:r>
              <a:rPr lang="en-US" dirty="0" smtClean="0">
                <a:solidFill>
                  <a:srgbClr val="7030A0"/>
                </a:solidFill>
              </a:rPr>
              <a:t> </a:t>
            </a:r>
            <a:endParaRPr lang="en-US" dirty="0">
              <a:solidFill>
                <a:srgbClr val="7030A0"/>
              </a:solidFill>
            </a:endParaRPr>
          </a:p>
        </p:txBody>
      </p:sp>
      <p:sp>
        <p:nvSpPr>
          <p:cNvPr id="4" name="TextBox 3"/>
          <p:cNvSpPr txBox="1"/>
          <p:nvPr/>
        </p:nvSpPr>
        <p:spPr>
          <a:xfrm>
            <a:off x="3657600" y="1412557"/>
            <a:ext cx="1181734" cy="369332"/>
          </a:xfrm>
          <a:prstGeom prst="rect">
            <a:avLst/>
          </a:prstGeom>
          <a:noFill/>
        </p:spPr>
        <p:txBody>
          <a:bodyPr wrap="none" rtlCol="0">
            <a:spAutoFit/>
          </a:bodyPr>
          <a:lstStyle/>
          <a:p>
            <a:r>
              <a:rPr lang="en-US" dirty="0" err="1" smtClean="0">
                <a:solidFill>
                  <a:srgbClr val="7030A0"/>
                </a:solidFill>
              </a:rPr>
              <a:t>Sợi</a:t>
            </a:r>
            <a:r>
              <a:rPr lang="en-US" dirty="0" smtClean="0">
                <a:solidFill>
                  <a:srgbClr val="7030A0"/>
                </a:solidFill>
              </a:rPr>
              <a:t> </a:t>
            </a:r>
            <a:r>
              <a:rPr lang="en-US" dirty="0" err="1" smtClean="0">
                <a:solidFill>
                  <a:srgbClr val="7030A0"/>
                </a:solidFill>
              </a:rPr>
              <a:t>bông</a:t>
            </a:r>
            <a:r>
              <a:rPr lang="en-US" dirty="0" smtClean="0">
                <a:solidFill>
                  <a:srgbClr val="7030A0"/>
                </a:solidFill>
              </a:rPr>
              <a:t> </a:t>
            </a:r>
            <a:endParaRPr lang="en-US" dirty="0">
              <a:solidFill>
                <a:srgbClr val="7030A0"/>
              </a:solidFill>
            </a:endParaRPr>
          </a:p>
        </p:txBody>
      </p:sp>
      <p:sp>
        <p:nvSpPr>
          <p:cNvPr id="5" name="TextBox 4"/>
          <p:cNvSpPr txBox="1"/>
          <p:nvPr/>
        </p:nvSpPr>
        <p:spPr>
          <a:xfrm>
            <a:off x="5075540" y="584200"/>
            <a:ext cx="1249060" cy="369332"/>
          </a:xfrm>
          <a:prstGeom prst="rect">
            <a:avLst/>
          </a:prstGeom>
          <a:noFill/>
        </p:spPr>
        <p:txBody>
          <a:bodyPr wrap="none" rtlCol="0">
            <a:spAutoFit/>
          </a:bodyPr>
          <a:lstStyle/>
          <a:p>
            <a:r>
              <a:rPr lang="en-US" dirty="0" err="1" smtClean="0">
                <a:solidFill>
                  <a:srgbClr val="7030A0"/>
                </a:solidFill>
              </a:rPr>
              <a:t>Nhã</a:t>
            </a:r>
            <a:r>
              <a:rPr lang="en-US" dirty="0" smtClean="0">
                <a:solidFill>
                  <a:srgbClr val="7030A0"/>
                </a:solidFill>
              </a:rPr>
              <a:t> </a:t>
            </a:r>
            <a:r>
              <a:rPr lang="en-US" dirty="0" err="1" smtClean="0">
                <a:solidFill>
                  <a:srgbClr val="7030A0"/>
                </a:solidFill>
              </a:rPr>
              <a:t>nhặn</a:t>
            </a:r>
            <a:r>
              <a:rPr lang="en-US" dirty="0" smtClean="0">
                <a:solidFill>
                  <a:srgbClr val="7030A0"/>
                </a:solidFill>
              </a:rPr>
              <a:t> </a:t>
            </a:r>
            <a:endParaRPr lang="en-US" dirty="0">
              <a:solidFill>
                <a:srgbClr val="7030A0"/>
              </a:solidFill>
            </a:endParaRPr>
          </a:p>
        </p:txBody>
      </p:sp>
      <p:sp>
        <p:nvSpPr>
          <p:cNvPr id="6" name="TextBox 5"/>
          <p:cNvSpPr txBox="1"/>
          <p:nvPr/>
        </p:nvSpPr>
        <p:spPr>
          <a:xfrm>
            <a:off x="5257801" y="1397000"/>
            <a:ext cx="671979" cy="369332"/>
          </a:xfrm>
          <a:prstGeom prst="rect">
            <a:avLst/>
          </a:prstGeom>
          <a:noFill/>
        </p:spPr>
        <p:txBody>
          <a:bodyPr wrap="none" rtlCol="0">
            <a:spAutoFit/>
          </a:bodyPr>
          <a:lstStyle/>
          <a:p>
            <a:r>
              <a:rPr lang="en-US" dirty="0" err="1" smtClean="0">
                <a:solidFill>
                  <a:srgbClr val="7030A0"/>
                </a:solidFill>
              </a:rPr>
              <a:t>Đẹp</a:t>
            </a:r>
            <a:r>
              <a:rPr lang="en-US" dirty="0" smtClean="0">
                <a:solidFill>
                  <a:srgbClr val="7030A0"/>
                </a:solidFill>
              </a:rPr>
              <a:t> </a:t>
            </a:r>
            <a:endParaRPr lang="en-US" dirty="0">
              <a:solidFill>
                <a:srgbClr val="7030A0"/>
              </a:solidFill>
            </a:endParaRPr>
          </a:p>
        </p:txBody>
      </p:sp>
      <p:sp>
        <p:nvSpPr>
          <p:cNvPr id="7" name="TextBox 6"/>
          <p:cNvSpPr txBox="1"/>
          <p:nvPr/>
        </p:nvSpPr>
        <p:spPr>
          <a:xfrm>
            <a:off x="6577842" y="599757"/>
            <a:ext cx="1194558" cy="369332"/>
          </a:xfrm>
          <a:prstGeom prst="rect">
            <a:avLst/>
          </a:prstGeom>
          <a:noFill/>
        </p:spPr>
        <p:txBody>
          <a:bodyPr wrap="none" rtlCol="0">
            <a:spAutoFit/>
          </a:bodyPr>
          <a:lstStyle/>
          <a:p>
            <a:r>
              <a:rPr lang="en-US" dirty="0" err="1" smtClean="0">
                <a:solidFill>
                  <a:srgbClr val="7030A0"/>
                </a:solidFill>
              </a:rPr>
              <a:t>Đơn</a:t>
            </a:r>
            <a:r>
              <a:rPr lang="en-US" dirty="0" smtClean="0">
                <a:solidFill>
                  <a:srgbClr val="7030A0"/>
                </a:solidFill>
              </a:rPr>
              <a:t> </a:t>
            </a:r>
            <a:r>
              <a:rPr lang="en-US" dirty="0" err="1" smtClean="0">
                <a:solidFill>
                  <a:srgbClr val="7030A0"/>
                </a:solidFill>
              </a:rPr>
              <a:t>giản</a:t>
            </a:r>
            <a:r>
              <a:rPr lang="en-US" dirty="0" smtClean="0">
                <a:solidFill>
                  <a:srgbClr val="7030A0"/>
                </a:solidFill>
              </a:rPr>
              <a:t> </a:t>
            </a:r>
            <a:endParaRPr lang="en-US" dirty="0">
              <a:solidFill>
                <a:srgbClr val="7030A0"/>
              </a:solidFill>
            </a:endParaRPr>
          </a:p>
        </p:txBody>
      </p:sp>
      <p:sp>
        <p:nvSpPr>
          <p:cNvPr id="8" name="TextBox 7"/>
          <p:cNvSpPr txBox="1"/>
          <p:nvPr/>
        </p:nvSpPr>
        <p:spPr>
          <a:xfrm>
            <a:off x="6324603" y="1397000"/>
            <a:ext cx="851515" cy="369332"/>
          </a:xfrm>
          <a:prstGeom prst="rect">
            <a:avLst/>
          </a:prstGeom>
          <a:noFill/>
        </p:spPr>
        <p:txBody>
          <a:bodyPr wrap="none" rtlCol="0">
            <a:spAutoFit/>
          </a:bodyPr>
          <a:lstStyle/>
          <a:p>
            <a:r>
              <a:rPr lang="en-US" dirty="0" err="1" smtClean="0">
                <a:solidFill>
                  <a:srgbClr val="7030A0"/>
                </a:solidFill>
              </a:rPr>
              <a:t>Cầu</a:t>
            </a:r>
            <a:r>
              <a:rPr lang="en-US" dirty="0" smtClean="0">
                <a:solidFill>
                  <a:srgbClr val="7030A0"/>
                </a:solidFill>
              </a:rPr>
              <a:t> </a:t>
            </a:r>
            <a:r>
              <a:rPr lang="en-US" dirty="0" err="1" smtClean="0">
                <a:solidFill>
                  <a:srgbClr val="7030A0"/>
                </a:solidFill>
              </a:rPr>
              <a:t>kì</a:t>
            </a:r>
            <a:endParaRPr lang="en-US" dirty="0">
              <a:solidFill>
                <a:srgbClr val="7030A0"/>
              </a:solidFill>
            </a:endParaRPr>
          </a:p>
        </p:txBody>
      </p:sp>
      <p:sp>
        <p:nvSpPr>
          <p:cNvPr id="9" name="TextBox 8"/>
          <p:cNvSpPr txBox="1"/>
          <p:nvPr/>
        </p:nvSpPr>
        <p:spPr>
          <a:xfrm>
            <a:off x="7734934" y="1397000"/>
            <a:ext cx="1313180" cy="369332"/>
          </a:xfrm>
          <a:prstGeom prst="rect">
            <a:avLst/>
          </a:prstGeom>
          <a:noFill/>
        </p:spPr>
        <p:txBody>
          <a:bodyPr wrap="none" rtlCol="0">
            <a:spAutoFit/>
          </a:bodyPr>
          <a:lstStyle/>
          <a:p>
            <a:r>
              <a:rPr lang="en-US" dirty="0" err="1" smtClean="0">
                <a:solidFill>
                  <a:srgbClr val="7030A0"/>
                </a:solidFill>
              </a:rPr>
              <a:t>Hoạt</a:t>
            </a:r>
            <a:r>
              <a:rPr lang="en-US" dirty="0" smtClean="0">
                <a:solidFill>
                  <a:srgbClr val="7030A0"/>
                </a:solidFill>
              </a:rPr>
              <a:t> </a:t>
            </a:r>
            <a:r>
              <a:rPr lang="en-US" dirty="0" err="1" smtClean="0">
                <a:solidFill>
                  <a:srgbClr val="7030A0"/>
                </a:solidFill>
              </a:rPr>
              <a:t>động</a:t>
            </a:r>
            <a:r>
              <a:rPr lang="en-US" dirty="0" smtClean="0">
                <a:solidFill>
                  <a:srgbClr val="7030A0"/>
                </a:solidFill>
              </a:rPr>
              <a:t> </a:t>
            </a:r>
            <a:endParaRPr lang="en-US" dirty="0">
              <a:solidFill>
                <a:srgbClr val="7030A0"/>
              </a:solidFill>
            </a:endParaRPr>
          </a:p>
        </p:txBody>
      </p:sp>
    </p:spTree>
    <p:extLst>
      <p:ext uri="{BB962C8B-B14F-4D97-AF65-F5344CB8AC3E}">
        <p14:creationId xmlns:p14="http://schemas.microsoft.com/office/powerpoint/2010/main" val="688212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111E-6 2.34568E-6 L 0.23403 0.37901 " pathEditMode="relative" rAng="0" ptsTypes="AA">
                                      <p:cBhvr>
                                        <p:cTn id="6" dur="2000" fill="hold"/>
                                        <p:tgtEl>
                                          <p:spTgt spid="3"/>
                                        </p:tgtEl>
                                        <p:attrNameLst>
                                          <p:attrName>ppt_x</p:attrName>
                                          <p:attrName>ppt_y</p:attrName>
                                        </p:attrNameLst>
                                      </p:cBhvr>
                                      <p:rCtr x="11701" y="1895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0.01111 L -0.05659 0.4324 " pathEditMode="relative" rAng="0" ptsTypes="AA">
                                      <p:cBhvr>
                                        <p:cTn id="10" dur="2000" fill="hold"/>
                                        <p:tgtEl>
                                          <p:spTgt spid="5"/>
                                        </p:tgtEl>
                                        <p:attrNameLst>
                                          <p:attrName>ppt_x</p:attrName>
                                          <p:attrName>ppt_y</p:attrName>
                                        </p:attrNameLst>
                                      </p:cBhvr>
                                      <p:rCtr x="-2830" y="2106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22222E-6 -0.03657 L 0.07361 0.42917 " pathEditMode="relative" rAng="0" ptsTypes="AA">
                                      <p:cBhvr>
                                        <p:cTn id="14" dur="2000" fill="hold"/>
                                        <p:tgtEl>
                                          <p:spTgt spid="7"/>
                                        </p:tgtEl>
                                        <p:attrNameLst>
                                          <p:attrName>ppt_x</p:attrName>
                                          <p:attrName>ppt_y</p:attrName>
                                        </p:attrNameLst>
                                      </p:cBhvr>
                                      <p:rCtr x="3681" y="2328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66667E-6 -0.06389 L -0.15938 0.3743 " pathEditMode="relative" rAng="0" ptsTypes="AA">
                                      <p:cBhvr>
                                        <p:cTn id="18" dur="2000" fill="hold"/>
                                        <p:tgtEl>
                                          <p:spTgt spid="9"/>
                                        </p:tgtEl>
                                        <p:attrNameLst>
                                          <p:attrName>ppt_x</p:attrName>
                                          <p:attrName>ppt_y</p:attrName>
                                        </p:attrNameLst>
                                      </p:cBhvr>
                                      <p:rCtr x="-7969" y="2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3" name="Rectangle 1"/>
          <p:cNvSpPr>
            <a:spLocks noChangeArrowheads="1"/>
          </p:cNvSpPr>
          <p:nvPr/>
        </p:nvSpPr>
        <p:spPr bwMode="auto">
          <a:xfrm>
            <a:off x="169863" y="203200"/>
            <a:ext cx="4764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a:solidFill>
                  <a:srgbClr val="339966"/>
                </a:solidFill>
              </a:rPr>
              <a:t>II</a:t>
            </a:r>
            <a:r>
              <a:rPr lang="en-US" altLang="vi-VN" sz="2800" b="1" u="sng" dirty="0" smtClean="0">
                <a:solidFill>
                  <a:srgbClr val="339966"/>
                </a:solidFill>
              </a:rPr>
              <a:t>.</a:t>
            </a:r>
            <a:r>
              <a:rPr lang="en-US" sz="2800" b="1" u="sng" dirty="0" smtClean="0">
                <a:solidFill>
                  <a:srgbClr val="339966"/>
                </a:solidFill>
              </a:rPr>
              <a:t> SỬ DỤNG TRANG PHỤC</a:t>
            </a:r>
            <a:endParaRPr lang="en-US" sz="2800" b="1" u="sng" dirty="0">
              <a:solidFill>
                <a:srgbClr val="339966"/>
              </a:solidFill>
            </a:endParaRPr>
          </a:p>
        </p:txBody>
      </p:sp>
      <p:sp>
        <p:nvSpPr>
          <p:cNvPr id="12294" name="Rectangle 11"/>
          <p:cNvSpPr>
            <a:spLocks noChangeArrowheads="1"/>
          </p:cNvSpPr>
          <p:nvPr/>
        </p:nvSpPr>
        <p:spPr bwMode="auto">
          <a:xfrm>
            <a:off x="341313" y="772180"/>
            <a:ext cx="41825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a:solidFill>
                  <a:srgbClr val="8DC7B0"/>
                </a:solidFill>
              </a:rPr>
              <a:t>1</a:t>
            </a:r>
            <a:r>
              <a:rPr lang="en-US" altLang="en-US" sz="2800" dirty="0" smtClean="0">
                <a:solidFill>
                  <a:srgbClr val="8DC7B0"/>
                </a:solidFill>
              </a:rPr>
              <a:t>.</a:t>
            </a:r>
            <a:r>
              <a:rPr lang="vi-VN" dirty="0" smtClean="0"/>
              <a:t> </a:t>
            </a:r>
            <a:r>
              <a:rPr lang="en-US" sz="2800" dirty="0" err="1" smtClean="0">
                <a:solidFill>
                  <a:srgbClr val="8DC7B0"/>
                </a:solidFill>
              </a:rPr>
              <a:t>Cách</a:t>
            </a:r>
            <a:r>
              <a:rPr lang="en-US" sz="2800" dirty="0" smtClean="0">
                <a:solidFill>
                  <a:srgbClr val="8DC7B0"/>
                </a:solidFill>
              </a:rPr>
              <a:t> </a:t>
            </a:r>
            <a:r>
              <a:rPr lang="en-US" sz="2800" dirty="0" err="1">
                <a:solidFill>
                  <a:srgbClr val="8DC7B0"/>
                </a:solidFill>
              </a:rPr>
              <a:t>sử</a:t>
            </a:r>
            <a:r>
              <a:rPr lang="en-US" sz="2800" dirty="0">
                <a:solidFill>
                  <a:srgbClr val="8DC7B0"/>
                </a:solidFill>
              </a:rPr>
              <a:t> </a:t>
            </a:r>
            <a:r>
              <a:rPr lang="en-US" sz="2800" dirty="0" err="1">
                <a:solidFill>
                  <a:srgbClr val="8DC7B0"/>
                </a:solidFill>
              </a:rPr>
              <a:t>dụng</a:t>
            </a:r>
            <a:r>
              <a:rPr lang="en-US" sz="2800" dirty="0">
                <a:solidFill>
                  <a:srgbClr val="8DC7B0"/>
                </a:solidFill>
              </a:rPr>
              <a:t> </a:t>
            </a:r>
            <a:r>
              <a:rPr lang="en-US" sz="2800" dirty="0" err="1">
                <a:solidFill>
                  <a:srgbClr val="8DC7B0"/>
                </a:solidFill>
              </a:rPr>
              <a:t>trang</a:t>
            </a:r>
            <a:r>
              <a:rPr lang="en-US" sz="2800" dirty="0">
                <a:solidFill>
                  <a:srgbClr val="8DC7B0"/>
                </a:solidFill>
              </a:rPr>
              <a:t> </a:t>
            </a:r>
            <a:r>
              <a:rPr lang="en-US" sz="2800" dirty="0" err="1">
                <a:solidFill>
                  <a:srgbClr val="8DC7B0"/>
                </a:solidFill>
              </a:rPr>
              <a:t>phục</a:t>
            </a:r>
            <a:r>
              <a:rPr lang="en-US" sz="2800" dirty="0">
                <a:solidFill>
                  <a:srgbClr val="8DC7B0"/>
                </a:solidFill>
              </a:rPr>
              <a:t> </a:t>
            </a:r>
            <a:endParaRPr lang="en-US" altLang="vi-VN" sz="2800" dirty="0">
              <a:solidFill>
                <a:srgbClr val="8DC7B0"/>
              </a:solidFill>
            </a:endParaRPr>
          </a:p>
        </p:txBody>
      </p:sp>
      <p:sp>
        <p:nvSpPr>
          <p:cNvPr id="3" name="Rectangle 2"/>
          <p:cNvSpPr/>
          <p:nvPr/>
        </p:nvSpPr>
        <p:spPr>
          <a:xfrm>
            <a:off x="671637" y="1336119"/>
            <a:ext cx="6400482" cy="2092881"/>
          </a:xfrm>
          <a:prstGeom prst="rect">
            <a:avLst/>
          </a:prstGeom>
        </p:spPr>
        <p:txBody>
          <a:bodyPr wrap="square">
            <a:spAutoFit/>
          </a:bodyPr>
          <a:lstStyle/>
          <a:p>
            <a:r>
              <a:rPr lang="vi-VN" sz="2800" dirty="0" smtClean="0">
                <a:solidFill>
                  <a:srgbClr val="0070C0"/>
                </a:solidFill>
                <a:latin typeface="Times New Roman" panose="02020603050405020304" pitchFamily="18" charset="0"/>
                <a:cs typeface="Times New Roman" panose="02020603050405020304" pitchFamily="18" charset="0"/>
              </a:rPr>
              <a:t>Trang </a:t>
            </a:r>
            <a:r>
              <a:rPr lang="vi-VN" sz="2800" dirty="0">
                <a:solidFill>
                  <a:srgbClr val="0070C0"/>
                </a:solidFill>
                <a:latin typeface="Times New Roman" panose="02020603050405020304" pitchFamily="18" charset="0"/>
                <a:cs typeface="Times New Roman" panose="02020603050405020304" pitchFamily="18" charset="0"/>
              </a:rPr>
              <a:t>phục đi học có kiểu dáng đơn </a:t>
            </a:r>
            <a:r>
              <a:rPr lang="vi-VN" sz="2800" dirty="0" smtClean="0">
                <a:solidFill>
                  <a:srgbClr val="0070C0"/>
                </a:solidFill>
                <a:latin typeface="Times New Roman" panose="02020603050405020304" pitchFamily="18" charset="0"/>
                <a:cs typeface="Times New Roman" panose="02020603050405020304" pitchFamily="18" charset="0"/>
              </a:rPr>
              <a:t>giản</a:t>
            </a:r>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gọn </a:t>
            </a:r>
            <a:r>
              <a:rPr lang="vi-VN" sz="2800" dirty="0" smtClean="0">
                <a:solidFill>
                  <a:srgbClr val="0070C0"/>
                </a:solidFill>
                <a:latin typeface="Times New Roman" panose="02020603050405020304" pitchFamily="18" charset="0"/>
                <a:cs typeface="Times New Roman" panose="02020603050405020304" pitchFamily="18" charset="0"/>
              </a:rPr>
              <a:t>gang</a:t>
            </a:r>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dễ mặc dễ hoạt động có màu sắc hài hòa thường được may từ vải sợi pha</a:t>
            </a:r>
          </a:p>
          <a:p>
            <a:r>
              <a:rPr lang="vi-VN" dirty="0"/>
              <a:t/>
            </a:r>
            <a:br>
              <a:rPr lang="vi-VN" dirty="0"/>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558" b="81074" l="1951" r="20279"/>
                    </a14:imgEffect>
                  </a14:imgLayer>
                </a14:imgProps>
              </a:ext>
            </a:extLst>
          </a:blip>
          <a:srcRect l="1683" t="1683" r="77623" b="17783"/>
          <a:stretch/>
        </p:blipFill>
        <p:spPr>
          <a:xfrm>
            <a:off x="7388590" y="1905000"/>
            <a:ext cx="1841402" cy="3860475"/>
          </a:xfrm>
          <a:prstGeom prst="rect">
            <a:avLst/>
          </a:prstGeom>
        </p:spPr>
      </p:pic>
      <p:pic>
        <p:nvPicPr>
          <p:cNvPr id="7" name="Picture 6"/>
          <p:cNvPicPr>
            <a:picLocks noChangeAspect="1"/>
          </p:cNvPicPr>
          <p:nvPr/>
        </p:nvPicPr>
        <p:blipFill>
          <a:blip r:embed="rId5"/>
          <a:stretch>
            <a:fillRect/>
          </a:stretch>
        </p:blipFill>
        <p:spPr>
          <a:xfrm>
            <a:off x="1411604" y="2901136"/>
            <a:ext cx="3846196" cy="3804463"/>
          </a:xfrm>
          <a:prstGeom prst="rect">
            <a:avLst/>
          </a:prstGeom>
        </p:spPr>
      </p:pic>
    </p:spTree>
    <p:extLst>
      <p:ext uri="{BB962C8B-B14F-4D97-AF65-F5344CB8AC3E}">
        <p14:creationId xmlns:p14="http://schemas.microsoft.com/office/powerpoint/2010/main" val="4243232531"/>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84200"/>
            <a:ext cx="3905250"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24200" y="3117931"/>
            <a:ext cx="6096000" cy="2062103"/>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Trang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thường</a:t>
            </a:r>
            <a:r>
              <a:rPr lang="en-US" sz="3200" dirty="0" smtClean="0">
                <a:latin typeface="Times New Roman" pitchFamily="18" charset="0"/>
                <a:cs typeface="Times New Roman" pitchFamily="18" charset="0"/>
              </a:rPr>
              <a:t> may </a:t>
            </a:r>
            <a:r>
              <a:rPr lang="en-US" sz="3200" dirty="0" err="1" smtClean="0">
                <a:latin typeface="Times New Roman" pitchFamily="18" charset="0"/>
                <a:cs typeface="Times New Roman" pitchFamily="18" charset="0"/>
              </a:rPr>
              <a:t>bằng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liệu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vải</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màu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kiểu</a:t>
            </a:r>
            <a:r>
              <a:rPr lang="en-US" sz="3200" dirty="0" smtClean="0">
                <a:latin typeface="Times New Roman" pitchFamily="18" charset="0"/>
                <a:cs typeface="Times New Roman" pitchFamily="18" charset="0"/>
              </a:rPr>
              <a:t> may ……………, </a:t>
            </a:r>
            <a:r>
              <a:rPr lang="en-US" sz="3200" dirty="0" err="1" smtClean="0">
                <a:latin typeface="Times New Roman" pitchFamily="18" charset="0"/>
                <a:cs typeface="Times New Roman" pitchFamily="18" charset="0"/>
              </a:rPr>
              <a:t>giày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dép</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3" name="TextBox 2"/>
          <p:cNvSpPr txBox="1"/>
          <p:nvPr/>
        </p:nvSpPr>
        <p:spPr>
          <a:xfrm>
            <a:off x="3048000" y="482602"/>
            <a:ext cx="1374094" cy="461665"/>
          </a:xfrm>
          <a:prstGeom prst="rect">
            <a:avLst/>
          </a:prstGeom>
          <a:noFill/>
        </p:spPr>
        <p:txBody>
          <a:bodyPr wrap="none" rtlCol="0">
            <a:spAutoFit/>
          </a:bodyPr>
          <a:lstStyle/>
          <a:p>
            <a:r>
              <a:rPr lang="en-US" sz="2400" dirty="0" err="1" smtClean="0">
                <a:solidFill>
                  <a:srgbClr val="7030A0"/>
                </a:solidFill>
                <a:latin typeface="Times New Roman" pitchFamily="18" charset="0"/>
                <a:cs typeface="Times New Roman" pitchFamily="18" charset="0"/>
              </a:rPr>
              <a:t>Sợi</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bông</a:t>
            </a:r>
            <a:r>
              <a:rPr lang="en-US" sz="2400" dirty="0" smtClean="0">
                <a:solidFill>
                  <a:srgbClr val="7030A0"/>
                </a:solidFill>
                <a:latin typeface="Times New Roman" pitchFamily="18" charset="0"/>
                <a:cs typeface="Times New Roman" pitchFamily="18" charset="0"/>
              </a:rPr>
              <a:t> </a:t>
            </a:r>
            <a:endParaRPr lang="en-US" sz="2400" dirty="0">
              <a:solidFill>
                <a:srgbClr val="7030A0"/>
              </a:solidFill>
              <a:latin typeface="Times New Roman" pitchFamily="18" charset="0"/>
              <a:cs typeface="Times New Roman" pitchFamily="18" charset="0"/>
            </a:endParaRPr>
          </a:p>
        </p:txBody>
      </p:sp>
      <p:sp>
        <p:nvSpPr>
          <p:cNvPr id="4" name="TextBox 3"/>
          <p:cNvSpPr txBox="1"/>
          <p:nvPr/>
        </p:nvSpPr>
        <p:spPr>
          <a:xfrm>
            <a:off x="4953000" y="482602"/>
            <a:ext cx="1853392" cy="461665"/>
          </a:xfrm>
          <a:prstGeom prst="rect">
            <a:avLst/>
          </a:prstGeom>
          <a:noFill/>
        </p:spPr>
        <p:txBody>
          <a:bodyPr wrap="none" rtlCol="0">
            <a:spAutoFit/>
          </a:bodyPr>
          <a:lstStyle/>
          <a:p>
            <a:r>
              <a:rPr lang="en-US" sz="2400" dirty="0" err="1" smtClean="0">
                <a:solidFill>
                  <a:srgbClr val="7030A0"/>
                </a:solidFill>
                <a:latin typeface="Times New Roman" pitchFamily="18" charset="0"/>
                <a:cs typeface="Times New Roman" pitchFamily="18" charset="0"/>
              </a:rPr>
              <a:t>Sợi</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tổng</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hợp</a:t>
            </a:r>
            <a:r>
              <a:rPr lang="en-US" sz="2400" dirty="0" smtClean="0">
                <a:solidFill>
                  <a:srgbClr val="7030A0"/>
                </a:solidFill>
                <a:latin typeface="Times New Roman" pitchFamily="18" charset="0"/>
                <a:cs typeface="Times New Roman" pitchFamily="18" charset="0"/>
              </a:rPr>
              <a:t> </a:t>
            </a:r>
            <a:endParaRPr lang="en-US" sz="2400" dirty="0">
              <a:solidFill>
                <a:srgbClr val="7030A0"/>
              </a:solidFill>
              <a:latin typeface="Times New Roman" pitchFamily="18" charset="0"/>
              <a:cs typeface="Times New Roman" pitchFamily="18" charset="0"/>
            </a:endParaRPr>
          </a:p>
        </p:txBody>
      </p:sp>
      <p:sp>
        <p:nvSpPr>
          <p:cNvPr id="5" name="TextBox 4"/>
          <p:cNvSpPr txBox="1"/>
          <p:nvPr/>
        </p:nvSpPr>
        <p:spPr>
          <a:xfrm>
            <a:off x="7272516" y="482602"/>
            <a:ext cx="1467068" cy="461665"/>
          </a:xfrm>
          <a:prstGeom prst="rect">
            <a:avLst/>
          </a:prstGeom>
          <a:noFill/>
        </p:spPr>
        <p:txBody>
          <a:bodyPr wrap="none" rtlCol="0">
            <a:spAutoFit/>
          </a:bodyPr>
          <a:lstStyle/>
          <a:p>
            <a:r>
              <a:rPr lang="en-US" sz="2400" dirty="0" err="1" smtClean="0">
                <a:solidFill>
                  <a:srgbClr val="7030A0"/>
                </a:solidFill>
                <a:latin typeface="Times New Roman" pitchFamily="18" charset="0"/>
                <a:cs typeface="Times New Roman" pitchFamily="18" charset="0"/>
              </a:rPr>
              <a:t>Màu</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sáng</a:t>
            </a:r>
            <a:r>
              <a:rPr lang="en-US" sz="2400" dirty="0" smtClean="0">
                <a:solidFill>
                  <a:srgbClr val="7030A0"/>
                </a:solidFill>
                <a:latin typeface="Times New Roman" pitchFamily="18" charset="0"/>
                <a:cs typeface="Times New Roman" pitchFamily="18" charset="0"/>
              </a:rPr>
              <a:t> </a:t>
            </a:r>
            <a:endParaRPr lang="en-US" sz="2400" dirty="0">
              <a:solidFill>
                <a:srgbClr val="7030A0"/>
              </a:solidFill>
              <a:latin typeface="Times New Roman" pitchFamily="18" charset="0"/>
              <a:cs typeface="Times New Roman" pitchFamily="18" charset="0"/>
            </a:endParaRPr>
          </a:p>
        </p:txBody>
      </p:sp>
      <p:sp>
        <p:nvSpPr>
          <p:cNvPr id="6" name="TextBox 5"/>
          <p:cNvSpPr txBox="1"/>
          <p:nvPr/>
        </p:nvSpPr>
        <p:spPr>
          <a:xfrm>
            <a:off x="7635254" y="1193802"/>
            <a:ext cx="1321196" cy="461665"/>
          </a:xfrm>
          <a:prstGeom prst="rect">
            <a:avLst/>
          </a:prstGeom>
          <a:noFill/>
        </p:spPr>
        <p:txBody>
          <a:bodyPr wrap="none" rtlCol="0">
            <a:spAutoFit/>
          </a:bodyPr>
          <a:lstStyle/>
          <a:p>
            <a:r>
              <a:rPr lang="en-US" sz="2400" dirty="0" err="1" smtClean="0">
                <a:solidFill>
                  <a:srgbClr val="7030A0"/>
                </a:solidFill>
                <a:latin typeface="Times New Roman" pitchFamily="18" charset="0"/>
                <a:cs typeface="Times New Roman" pitchFamily="18" charset="0"/>
              </a:rPr>
              <a:t>Màu</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sẫm</a:t>
            </a:r>
            <a:endParaRPr lang="en-US" sz="2400" dirty="0">
              <a:solidFill>
                <a:srgbClr val="7030A0"/>
              </a:solidFill>
              <a:latin typeface="Times New Roman" pitchFamily="18" charset="0"/>
              <a:cs typeface="Times New Roman" pitchFamily="18" charset="0"/>
            </a:endParaRPr>
          </a:p>
        </p:txBody>
      </p:sp>
      <p:sp>
        <p:nvSpPr>
          <p:cNvPr id="7" name="TextBox 6"/>
          <p:cNvSpPr txBox="1"/>
          <p:nvPr/>
        </p:nvSpPr>
        <p:spPr>
          <a:xfrm>
            <a:off x="2819400" y="1193802"/>
            <a:ext cx="2291012" cy="461665"/>
          </a:xfrm>
          <a:prstGeom prst="rect">
            <a:avLst/>
          </a:prstGeom>
          <a:noFill/>
        </p:spPr>
        <p:txBody>
          <a:bodyPr wrap="none" rtlCol="0">
            <a:spAutoFit/>
          </a:bodyPr>
          <a:lstStyle/>
          <a:p>
            <a:r>
              <a:rPr lang="en-US" sz="2400" dirty="0" err="1" smtClean="0">
                <a:solidFill>
                  <a:srgbClr val="7030A0"/>
                </a:solidFill>
                <a:latin typeface="Times New Roman" pitchFamily="18" charset="0"/>
                <a:cs typeface="Times New Roman" pitchFamily="18" charset="0"/>
              </a:rPr>
              <a:t>Cầu</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kì</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sát</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người</a:t>
            </a:r>
            <a:endParaRPr lang="en-US" sz="2400" dirty="0">
              <a:solidFill>
                <a:srgbClr val="7030A0"/>
              </a:solidFill>
              <a:latin typeface="Times New Roman" pitchFamily="18" charset="0"/>
              <a:cs typeface="Times New Roman" pitchFamily="18" charset="0"/>
            </a:endParaRPr>
          </a:p>
        </p:txBody>
      </p:sp>
      <p:sp>
        <p:nvSpPr>
          <p:cNvPr id="8" name="TextBox 7"/>
          <p:cNvSpPr txBox="1"/>
          <p:nvPr/>
        </p:nvSpPr>
        <p:spPr>
          <a:xfrm>
            <a:off x="3352801" y="2108202"/>
            <a:ext cx="2125903" cy="461665"/>
          </a:xfrm>
          <a:prstGeom prst="rect">
            <a:avLst/>
          </a:prstGeom>
          <a:noFill/>
        </p:spPr>
        <p:txBody>
          <a:bodyPr wrap="none" rtlCol="0">
            <a:spAutoFit/>
          </a:bodyPr>
          <a:lstStyle/>
          <a:p>
            <a:r>
              <a:rPr lang="en-US" sz="2400" dirty="0" err="1" smtClean="0">
                <a:solidFill>
                  <a:srgbClr val="7030A0"/>
                </a:solidFill>
                <a:latin typeface="Times New Roman" pitchFamily="18" charset="0"/>
                <a:cs typeface="Times New Roman" pitchFamily="18" charset="0"/>
              </a:rPr>
              <a:t>Đơn</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giản</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rộng</a:t>
            </a:r>
            <a:r>
              <a:rPr lang="en-US" sz="2400" dirty="0" smtClean="0">
                <a:solidFill>
                  <a:srgbClr val="7030A0"/>
                </a:solidFill>
                <a:latin typeface="Times New Roman" pitchFamily="18" charset="0"/>
                <a:cs typeface="Times New Roman" pitchFamily="18" charset="0"/>
              </a:rPr>
              <a:t> </a:t>
            </a:r>
            <a:endParaRPr lang="en-US" sz="2400" dirty="0">
              <a:solidFill>
                <a:srgbClr val="7030A0"/>
              </a:solidFill>
              <a:latin typeface="Times New Roman" pitchFamily="18" charset="0"/>
              <a:cs typeface="Times New Roman" pitchFamily="18" charset="0"/>
            </a:endParaRPr>
          </a:p>
        </p:txBody>
      </p:sp>
      <p:sp>
        <p:nvSpPr>
          <p:cNvPr id="9" name="TextBox 8"/>
          <p:cNvSpPr txBox="1"/>
          <p:nvPr/>
        </p:nvSpPr>
        <p:spPr>
          <a:xfrm>
            <a:off x="5976048" y="2108202"/>
            <a:ext cx="2651688" cy="461665"/>
          </a:xfrm>
          <a:prstGeom prst="rect">
            <a:avLst/>
          </a:prstGeom>
          <a:noFill/>
        </p:spPr>
        <p:txBody>
          <a:bodyPr wrap="none" rtlCol="0">
            <a:spAutoFit/>
          </a:bodyPr>
          <a:lstStyle/>
          <a:p>
            <a:r>
              <a:rPr lang="en-US" sz="2400" dirty="0" err="1" smtClean="0">
                <a:solidFill>
                  <a:srgbClr val="7030A0"/>
                </a:solidFill>
                <a:latin typeface="Times New Roman" pitchFamily="18" charset="0"/>
                <a:cs typeface="Times New Roman" pitchFamily="18" charset="0"/>
              </a:rPr>
              <a:t>Giày</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bata</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dép</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thấp</a:t>
            </a:r>
            <a:r>
              <a:rPr lang="en-US" sz="2400" dirty="0" smtClean="0">
                <a:solidFill>
                  <a:srgbClr val="7030A0"/>
                </a:solidFill>
                <a:latin typeface="Times New Roman" pitchFamily="18" charset="0"/>
                <a:cs typeface="Times New Roman" pitchFamily="18" charset="0"/>
              </a:rPr>
              <a:t> </a:t>
            </a:r>
            <a:endParaRPr lang="en-US" sz="2400" dirty="0">
              <a:solidFill>
                <a:srgbClr val="7030A0"/>
              </a:solidFill>
              <a:latin typeface="Times New Roman" pitchFamily="18" charset="0"/>
              <a:cs typeface="Times New Roman" pitchFamily="18" charset="0"/>
            </a:endParaRPr>
          </a:p>
        </p:txBody>
      </p:sp>
      <p:sp>
        <p:nvSpPr>
          <p:cNvPr id="10" name="TextBox 9"/>
          <p:cNvSpPr txBox="1"/>
          <p:nvPr/>
        </p:nvSpPr>
        <p:spPr>
          <a:xfrm>
            <a:off x="5612719" y="1193802"/>
            <a:ext cx="1747594" cy="461665"/>
          </a:xfrm>
          <a:prstGeom prst="rect">
            <a:avLst/>
          </a:prstGeom>
          <a:noFill/>
        </p:spPr>
        <p:txBody>
          <a:bodyPr wrap="none" rtlCol="0">
            <a:spAutoFit/>
          </a:bodyPr>
          <a:lstStyle/>
          <a:p>
            <a:r>
              <a:rPr lang="en-US" sz="2400" dirty="0" err="1" smtClean="0">
                <a:solidFill>
                  <a:srgbClr val="7030A0"/>
                </a:solidFill>
                <a:latin typeface="Times New Roman" pitchFamily="18" charset="0"/>
                <a:cs typeface="Times New Roman" pitchFamily="18" charset="0"/>
              </a:rPr>
              <a:t>Dép</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cao</a:t>
            </a:r>
            <a:r>
              <a:rPr lang="en-US" sz="2400" dirty="0" smtClean="0">
                <a:solidFill>
                  <a:srgbClr val="7030A0"/>
                </a:solidFill>
                <a:latin typeface="Times New Roman" pitchFamily="18" charset="0"/>
                <a:cs typeface="Times New Roman" pitchFamily="18" charset="0"/>
              </a:rPr>
              <a:t> </a:t>
            </a:r>
            <a:r>
              <a:rPr lang="en-US" sz="2400" dirty="0" err="1" smtClean="0">
                <a:solidFill>
                  <a:srgbClr val="7030A0"/>
                </a:solidFill>
                <a:latin typeface="Times New Roman" pitchFamily="18" charset="0"/>
                <a:cs typeface="Times New Roman" pitchFamily="18" charset="0"/>
              </a:rPr>
              <a:t>gót</a:t>
            </a:r>
            <a:r>
              <a:rPr lang="en-US" sz="2400" dirty="0" smtClean="0">
                <a:solidFill>
                  <a:srgbClr val="7030A0"/>
                </a:solidFill>
                <a:latin typeface="Times New Roman" pitchFamily="18" charset="0"/>
                <a:cs typeface="Times New Roman" pitchFamily="18" charset="0"/>
              </a:rPr>
              <a:t> </a:t>
            </a:r>
            <a:endParaRPr lang="en-US" sz="24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757297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18 -0.01505 L 0.37222 0.45277 " pathEditMode="relative" rAng="0" ptsTypes="AA">
                                      <p:cBhvr>
                                        <p:cTn id="6" dur="2000" fill="hold"/>
                                        <p:tgtEl>
                                          <p:spTgt spid="3"/>
                                        </p:tgtEl>
                                        <p:attrNameLst>
                                          <p:attrName>ppt_x</p:attrName>
                                          <p:attrName>ppt_y</p:attrName>
                                        </p:attrNameLst>
                                      </p:cBhvr>
                                      <p:rCtr x="18611" y="2338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04 -0.02986 L -0.28316 0.40833 " pathEditMode="relative" rAng="0" ptsTypes="AA">
                                      <p:cBhvr>
                                        <p:cTn id="10" dur="2000" fill="hold"/>
                                        <p:tgtEl>
                                          <p:spTgt spid="6"/>
                                        </p:tgtEl>
                                        <p:attrNameLst>
                                          <p:attrName>ppt_x</p:attrName>
                                          <p:attrName>ppt_y</p:attrName>
                                        </p:attrNameLst>
                                      </p:cBhvr>
                                      <p:rCtr x="-14219" y="2189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0.06319 L -0.05885 0.34537 " pathEditMode="relative" rAng="0" ptsTypes="AA">
                                      <p:cBhvr>
                                        <p:cTn id="14" dur="2000" fill="hold"/>
                                        <p:tgtEl>
                                          <p:spTgt spid="8"/>
                                        </p:tgtEl>
                                        <p:attrNameLst>
                                          <p:attrName>ppt_x</p:attrName>
                                          <p:attrName>ppt_y</p:attrName>
                                        </p:attrNameLst>
                                      </p:cBhvr>
                                      <p:rCtr x="-2951" y="2041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1511 -0.0743 L 0.08489 0.34792 " pathEditMode="relative" rAng="0" ptsTypes="AA">
                                      <p:cBhvr>
                                        <p:cTn id="18" dur="2000" fill="hold"/>
                                        <p:tgtEl>
                                          <p:spTgt spid="9"/>
                                        </p:tgtEl>
                                        <p:attrNameLst>
                                          <p:attrName>ppt_x</p:attrName>
                                          <p:attrName>ppt_y</p:attrName>
                                        </p:attrNameLst>
                                      </p:cBhvr>
                                      <p:rCtr x="5000" y="2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482600"/>
            <a:ext cx="8915400" cy="203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671908"/>
            <a:ext cx="8839200" cy="1077218"/>
          </a:xfrm>
          <a:prstGeom prst="rect">
            <a:avLst/>
          </a:prstGeom>
          <a:solidFill>
            <a:srgbClr val="00B0F0"/>
          </a:solidFill>
        </p:spPr>
        <p:txBody>
          <a:bodyPr wrap="square" rtlCol="0">
            <a:spAutoFit/>
          </a:bodyPr>
          <a:lstStyle/>
          <a:p>
            <a:r>
              <a:rPr lang="en-US" sz="3200" dirty="0" err="1" smtClean="0">
                <a:latin typeface="Times New Roman" pitchFamily="18" charset="0"/>
                <a:cs typeface="Times New Roman" pitchFamily="18" charset="0"/>
              </a:rPr>
              <a:t>Khi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như</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trồng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dọn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vệ</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mồ</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nhiều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dễ</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lấm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mặc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như</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9221713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3" name="Rectangle 1"/>
          <p:cNvSpPr>
            <a:spLocks noChangeArrowheads="1"/>
          </p:cNvSpPr>
          <p:nvPr/>
        </p:nvSpPr>
        <p:spPr bwMode="auto">
          <a:xfrm>
            <a:off x="169863" y="203200"/>
            <a:ext cx="596983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a:solidFill>
                  <a:srgbClr val="339966"/>
                </a:solidFill>
              </a:rPr>
              <a:t>II. </a:t>
            </a:r>
            <a:r>
              <a:rPr lang="en-US" sz="2800" b="1" u="sng" dirty="0" smtClean="0">
                <a:solidFill>
                  <a:srgbClr val="339966"/>
                </a:solidFill>
              </a:rPr>
              <a:t>CÁCH SỬ DỤNG TRANG PHỤC</a:t>
            </a:r>
            <a:endParaRPr lang="en-US" sz="2800" b="1" u="sng" dirty="0">
              <a:solidFill>
                <a:srgbClr val="339966"/>
              </a:solidFill>
            </a:endParaRPr>
          </a:p>
          <a:p>
            <a:pPr>
              <a:spcBef>
                <a:spcPct val="50000"/>
              </a:spcBef>
            </a:pPr>
            <a:endParaRPr lang="en-US" altLang="vi-VN" sz="2800" b="1" u="sng" dirty="0">
              <a:solidFill>
                <a:srgbClr val="339966"/>
              </a:solidFill>
            </a:endParaRPr>
          </a:p>
        </p:txBody>
      </p:sp>
      <p:sp>
        <p:nvSpPr>
          <p:cNvPr id="12294" name="Rectangle 11"/>
          <p:cNvSpPr>
            <a:spLocks noChangeArrowheads="1"/>
          </p:cNvSpPr>
          <p:nvPr/>
        </p:nvSpPr>
        <p:spPr bwMode="auto">
          <a:xfrm>
            <a:off x="0" y="711200"/>
            <a:ext cx="41825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a:solidFill>
                  <a:srgbClr val="8DC7B0"/>
                </a:solidFill>
              </a:rPr>
              <a:t>1</a:t>
            </a:r>
            <a:r>
              <a:rPr lang="en-US" altLang="en-US" sz="2800" dirty="0" smtClean="0">
                <a:solidFill>
                  <a:srgbClr val="8DC7B0"/>
                </a:solidFill>
              </a:rPr>
              <a:t>.</a:t>
            </a:r>
            <a:r>
              <a:rPr lang="vi-VN" dirty="0"/>
              <a:t> </a:t>
            </a:r>
            <a:r>
              <a:rPr lang="en-US" sz="2800" dirty="0" err="1" smtClean="0">
                <a:solidFill>
                  <a:srgbClr val="8DC7B0"/>
                </a:solidFill>
              </a:rPr>
              <a:t>Cách</a:t>
            </a:r>
            <a:r>
              <a:rPr lang="en-US" sz="2800" dirty="0" smtClean="0">
                <a:solidFill>
                  <a:srgbClr val="8DC7B0"/>
                </a:solidFill>
              </a:rPr>
              <a:t> </a:t>
            </a:r>
            <a:r>
              <a:rPr lang="en-US" sz="2800" dirty="0" err="1">
                <a:solidFill>
                  <a:srgbClr val="8DC7B0"/>
                </a:solidFill>
              </a:rPr>
              <a:t>sử</a:t>
            </a:r>
            <a:r>
              <a:rPr lang="en-US" sz="2800" dirty="0">
                <a:solidFill>
                  <a:srgbClr val="8DC7B0"/>
                </a:solidFill>
              </a:rPr>
              <a:t> </a:t>
            </a:r>
            <a:r>
              <a:rPr lang="en-US" sz="2800" dirty="0" err="1">
                <a:solidFill>
                  <a:srgbClr val="8DC7B0"/>
                </a:solidFill>
              </a:rPr>
              <a:t>dụng</a:t>
            </a:r>
            <a:r>
              <a:rPr lang="en-US" sz="2800" dirty="0">
                <a:solidFill>
                  <a:srgbClr val="8DC7B0"/>
                </a:solidFill>
              </a:rPr>
              <a:t> </a:t>
            </a:r>
            <a:r>
              <a:rPr lang="en-US" sz="2800" dirty="0" err="1">
                <a:solidFill>
                  <a:srgbClr val="8DC7B0"/>
                </a:solidFill>
              </a:rPr>
              <a:t>trang</a:t>
            </a:r>
            <a:r>
              <a:rPr lang="en-US" sz="2800" dirty="0">
                <a:solidFill>
                  <a:srgbClr val="8DC7B0"/>
                </a:solidFill>
              </a:rPr>
              <a:t> </a:t>
            </a:r>
            <a:r>
              <a:rPr lang="en-US" sz="2800" dirty="0" err="1">
                <a:solidFill>
                  <a:srgbClr val="8DC7B0"/>
                </a:solidFill>
              </a:rPr>
              <a:t>phục</a:t>
            </a:r>
            <a:r>
              <a:rPr lang="en-US" sz="2800" dirty="0">
                <a:solidFill>
                  <a:srgbClr val="8DC7B0"/>
                </a:solidFill>
              </a:rPr>
              <a:t> </a:t>
            </a:r>
            <a:endParaRPr lang="en-US" altLang="vi-VN" sz="2800" dirty="0">
              <a:solidFill>
                <a:srgbClr val="8DC7B0"/>
              </a:solidFill>
            </a:endParaRPr>
          </a:p>
        </p:txBody>
      </p:sp>
      <p:sp>
        <p:nvSpPr>
          <p:cNvPr id="3" name="Rectangle 2"/>
          <p:cNvSpPr/>
          <p:nvPr/>
        </p:nvSpPr>
        <p:spPr>
          <a:xfrm>
            <a:off x="505691" y="1221716"/>
            <a:ext cx="5562283" cy="2246769"/>
          </a:xfrm>
          <a:prstGeom prst="rect">
            <a:avLst/>
          </a:prstGeom>
        </p:spPr>
        <p:txBody>
          <a:bodyPr wrap="square">
            <a:spAutoFit/>
          </a:bodyPr>
          <a:lstStyle/>
          <a:p>
            <a:r>
              <a:rPr lang="en-US" sz="2800" dirty="0" smtClean="0">
                <a:solidFill>
                  <a:srgbClr val="0070C0"/>
                </a:solidFill>
                <a:latin typeface="Times New Roman" panose="02020603050405020304" pitchFamily="18" charset="0"/>
                <a:cs typeface="Times New Roman" panose="02020603050405020304" pitchFamily="18" charset="0"/>
              </a:rPr>
              <a:t>T</a:t>
            </a:r>
            <a:r>
              <a:rPr lang="vi-VN" sz="2800" dirty="0" smtClean="0">
                <a:solidFill>
                  <a:srgbClr val="0070C0"/>
                </a:solidFill>
                <a:latin typeface="Times New Roman" panose="02020603050405020304" pitchFamily="18" charset="0"/>
                <a:cs typeface="Times New Roman" panose="02020603050405020304" pitchFamily="18" charset="0"/>
              </a:rPr>
              <a:t>rang </a:t>
            </a:r>
            <a:r>
              <a:rPr lang="vi-VN" sz="2800" dirty="0">
                <a:solidFill>
                  <a:srgbClr val="0070C0"/>
                </a:solidFill>
                <a:latin typeface="Times New Roman" panose="02020603050405020304" pitchFamily="18" charset="0"/>
                <a:cs typeface="Times New Roman" panose="02020603050405020304" pitchFamily="18" charset="0"/>
              </a:rPr>
              <a:t>phục lao động có kiểu dáng đơn giản rộng sẽ hoạt động thường có màu </a:t>
            </a:r>
            <a:r>
              <a:rPr lang="vi-VN" sz="2800" dirty="0" smtClean="0">
                <a:solidFill>
                  <a:srgbClr val="0070C0"/>
                </a:solidFill>
                <a:latin typeface="Times New Roman" panose="02020603050405020304" pitchFamily="18" charset="0"/>
                <a:cs typeface="Times New Roman" panose="02020603050405020304" pitchFamily="18" charset="0"/>
              </a:rPr>
              <a:t>s</a:t>
            </a:r>
            <a:r>
              <a:rPr lang="en-US" sz="2800" dirty="0" err="1" smtClean="0">
                <a:solidFill>
                  <a:srgbClr val="0070C0"/>
                </a:solidFill>
                <a:latin typeface="Times New Roman" panose="02020603050405020304" pitchFamily="18" charset="0"/>
                <a:cs typeface="Times New Roman" panose="02020603050405020304" pitchFamily="18" charset="0"/>
              </a:rPr>
              <a:t>ẫm</a:t>
            </a:r>
            <a:r>
              <a:rPr lang="en-US" sz="2800" dirty="0" smtClean="0">
                <a:solidFill>
                  <a:srgbClr val="0070C0"/>
                </a:solidFill>
                <a:latin typeface="Times New Roman" panose="02020603050405020304" pitchFamily="18" charset="0"/>
                <a:cs typeface="Times New Roman" panose="02020603050405020304" pitchFamily="18" charset="0"/>
              </a:rPr>
              <a:t>, </a:t>
            </a:r>
            <a:r>
              <a:rPr lang="vi-VN" sz="2800" dirty="0" smtClean="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được may từ vải sợi bông</a:t>
            </a:r>
            <a:br>
              <a:rPr lang="vi-VN" sz="2800" dirty="0">
                <a:solidFill>
                  <a:srgbClr val="0070C0"/>
                </a:solidFill>
                <a:latin typeface="Times New Roman" panose="02020603050405020304" pitchFamily="18" charset="0"/>
                <a:cs typeface="Times New Roman" panose="02020603050405020304" pitchFamily="18" charset="0"/>
              </a:rPr>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1" name="Picture 10" descr="Screen Clipping"/>
          <p:cNvPicPr>
            <a:picLocks noChangeAspect="1"/>
          </p:cNvPicPr>
          <p:nvPr/>
        </p:nvPicPr>
        <p:blipFill rotWithShape="1">
          <a:blip r:embed="rId3">
            <a:extLst>
              <a:ext uri="{BEBA8EAE-BF5A-486C-A8C5-ECC9F3942E4B}">
                <a14:imgProps xmlns:a14="http://schemas.microsoft.com/office/drawing/2010/main">
                  <a14:imgLayer r:embed="rId4">
                    <a14:imgEffect>
                      <a14:backgroundRemoval t="0" b="81200" l="27778" r="44118"/>
                    </a14:imgEffect>
                  </a14:imgLayer>
                </a14:imgProps>
              </a:ext>
              <a:ext uri="{28A0092B-C50C-407E-A947-70E740481C1C}">
                <a14:useLocalDpi xmlns:a14="http://schemas.microsoft.com/office/drawing/2010/main" val="0"/>
              </a:ext>
            </a:extLst>
          </a:blip>
          <a:srcRect l="25752" r="53732" b="17527"/>
          <a:stretch/>
        </p:blipFill>
        <p:spPr>
          <a:xfrm>
            <a:off x="6517093" y="1041885"/>
            <a:ext cx="2602864" cy="3928298"/>
          </a:xfrm>
          <a:prstGeom prst="rect">
            <a:avLst/>
          </a:prstGeom>
        </p:spPr>
      </p:pic>
      <p:pic>
        <p:nvPicPr>
          <p:cNvPr id="5122" name="Picture 2" descr="Đặc điểm quần áo bảo hộ lao động cho công nhâ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360" y="3134083"/>
            <a:ext cx="5489575" cy="329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161707"/>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89002"/>
            <a:ext cx="2819400" cy="564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645" y="889001"/>
            <a:ext cx="2824535" cy="564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179" y="889000"/>
            <a:ext cx="3057694" cy="564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0" y="-25400"/>
            <a:ext cx="7086600" cy="914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itchFamily="18" charset="0"/>
                <a:cs typeface="Times New Roman" pitchFamily="18" charset="0"/>
              </a:rPr>
              <a:t>Trang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lễ</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tộc</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752844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heel(1)">
                                      <p:cBhvr>
                                        <p:cTn id="12" dur="20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heel(1)">
                                      <p:cBhvr>
                                        <p:cTn id="1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mac_theo_dang_ng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200" y="5105400"/>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rPr>
              <a:t>Cao </a:t>
            </a:r>
            <a:endParaRPr lang="en-US" sz="2800" dirty="0">
              <a:solidFill>
                <a:srgbClr val="0070C0"/>
              </a:solidFill>
            </a:endParaRPr>
          </a:p>
        </p:txBody>
      </p:sp>
      <p:sp>
        <p:nvSpPr>
          <p:cNvPr id="4" name="Rectangle 3"/>
          <p:cNvSpPr/>
          <p:nvPr/>
        </p:nvSpPr>
        <p:spPr>
          <a:xfrm>
            <a:off x="1676400" y="5105400"/>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rPr>
              <a:t>Cao to  </a:t>
            </a:r>
            <a:endParaRPr lang="en-US" sz="2800" dirty="0">
              <a:solidFill>
                <a:srgbClr val="0070C0"/>
              </a:solidFill>
            </a:endParaRPr>
          </a:p>
        </p:txBody>
      </p:sp>
      <p:sp>
        <p:nvSpPr>
          <p:cNvPr id="5" name="Rectangle 4"/>
          <p:cNvSpPr/>
          <p:nvPr/>
        </p:nvSpPr>
        <p:spPr>
          <a:xfrm>
            <a:off x="3200400" y="5105400"/>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rPr>
              <a:t>N</a:t>
            </a:r>
            <a:r>
              <a:rPr lang="en-US" sz="2800" dirty="0" err="1" smtClean="0">
                <a:solidFill>
                  <a:srgbClr val="0070C0"/>
                </a:solidFill>
              </a:rPr>
              <a:t>hỏ</a:t>
            </a:r>
            <a:r>
              <a:rPr lang="en-US" sz="2800" dirty="0" smtClean="0">
                <a:solidFill>
                  <a:srgbClr val="0070C0"/>
                </a:solidFill>
              </a:rPr>
              <a:t> </a:t>
            </a:r>
            <a:r>
              <a:rPr lang="en-US" sz="2800" dirty="0" err="1" smtClean="0">
                <a:solidFill>
                  <a:srgbClr val="0070C0"/>
                </a:solidFill>
              </a:rPr>
              <a:t>bé</a:t>
            </a:r>
            <a:r>
              <a:rPr lang="en-US" sz="2800" dirty="0" smtClean="0">
                <a:solidFill>
                  <a:srgbClr val="0070C0"/>
                </a:solidFill>
              </a:rPr>
              <a:t> </a:t>
            </a:r>
            <a:endParaRPr lang="en-US" sz="2800" dirty="0">
              <a:solidFill>
                <a:srgbClr val="0070C0"/>
              </a:solidFill>
            </a:endParaRPr>
          </a:p>
        </p:txBody>
      </p:sp>
      <p:sp>
        <p:nvSpPr>
          <p:cNvPr id="6" name="Rectangle 5"/>
          <p:cNvSpPr/>
          <p:nvPr/>
        </p:nvSpPr>
        <p:spPr>
          <a:xfrm>
            <a:off x="4343400" y="5105400"/>
            <a:ext cx="15240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rPr>
              <a:t>Cao </a:t>
            </a:r>
            <a:r>
              <a:rPr lang="en-US" sz="2800" dirty="0" err="1" smtClean="0">
                <a:solidFill>
                  <a:srgbClr val="0070C0"/>
                </a:solidFill>
              </a:rPr>
              <a:t>và</a:t>
            </a:r>
            <a:r>
              <a:rPr lang="en-US" sz="2800" dirty="0" smtClean="0">
                <a:solidFill>
                  <a:srgbClr val="0070C0"/>
                </a:solidFill>
              </a:rPr>
              <a:t> </a:t>
            </a:r>
            <a:r>
              <a:rPr lang="en-US" sz="2800" dirty="0" err="1" smtClean="0">
                <a:solidFill>
                  <a:srgbClr val="0070C0"/>
                </a:solidFill>
              </a:rPr>
              <a:t>gầy</a:t>
            </a:r>
            <a:r>
              <a:rPr lang="en-US" sz="2800" dirty="0" smtClean="0">
                <a:solidFill>
                  <a:srgbClr val="0070C0"/>
                </a:solidFill>
              </a:rPr>
              <a:t>  </a:t>
            </a:r>
            <a:endParaRPr lang="en-US" sz="2800" dirty="0">
              <a:solidFill>
                <a:srgbClr val="0070C0"/>
              </a:solidFill>
            </a:endParaRPr>
          </a:p>
        </p:txBody>
      </p:sp>
      <p:sp>
        <p:nvSpPr>
          <p:cNvPr id="7" name="Rectangle 6"/>
          <p:cNvSpPr/>
          <p:nvPr/>
        </p:nvSpPr>
        <p:spPr>
          <a:xfrm>
            <a:off x="6934200" y="5105400"/>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70C0"/>
                </a:solidFill>
              </a:rPr>
              <a:t>Cân</a:t>
            </a:r>
            <a:r>
              <a:rPr lang="en-US" sz="2800" dirty="0" smtClean="0">
                <a:solidFill>
                  <a:srgbClr val="0070C0"/>
                </a:solidFill>
              </a:rPr>
              <a:t> </a:t>
            </a:r>
            <a:r>
              <a:rPr lang="en-US" sz="2800" dirty="0" err="1" smtClean="0">
                <a:solidFill>
                  <a:srgbClr val="0070C0"/>
                </a:solidFill>
              </a:rPr>
              <a:t>đối</a:t>
            </a:r>
            <a:r>
              <a:rPr lang="en-US" sz="2800" dirty="0" smtClean="0">
                <a:solidFill>
                  <a:srgbClr val="0070C0"/>
                </a:solidFill>
              </a:rPr>
              <a:t> </a:t>
            </a:r>
            <a:endParaRPr lang="en-US" sz="2800" dirty="0">
              <a:solidFill>
                <a:srgbClr val="0070C0"/>
              </a:solidFill>
            </a:endParaRPr>
          </a:p>
        </p:txBody>
      </p:sp>
    </p:spTree>
    <p:extLst>
      <p:ext uri="{BB962C8B-B14F-4D97-AF65-F5344CB8AC3E}">
        <p14:creationId xmlns:p14="http://schemas.microsoft.com/office/powerpoint/2010/main" val="596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31623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694" y="457200"/>
            <a:ext cx="3304309"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4" y="381000"/>
            <a:ext cx="251459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76400" y="-25398"/>
            <a:ext cx="5695790" cy="584775"/>
          </a:xfrm>
          <a:prstGeom prst="rect">
            <a:avLst/>
          </a:prstGeom>
          <a:solidFill>
            <a:srgbClr val="00B0F0"/>
          </a:solidFill>
        </p:spPr>
        <p:txBody>
          <a:bodyPr wrap="none" rtlCol="0">
            <a:spAutoFit/>
          </a:bodyPr>
          <a:lstStyle/>
          <a:p>
            <a:r>
              <a:rPr lang="en-US" sz="3200" dirty="0" err="1" smtClean="0">
                <a:latin typeface="Times New Roman" pitchFamily="18" charset="0"/>
                <a:cs typeface="Times New Roman" pitchFamily="18" charset="0"/>
              </a:rPr>
              <a:t>Trang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lễ</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Việt</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5768077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heel(1)">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wheel(1)">
                                      <p:cBhvr>
                                        <p:cTn id="12"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166744"/>
            <a:ext cx="3558241"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51" y="39744"/>
            <a:ext cx="3716834" cy="68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05201" y="1193802"/>
            <a:ext cx="1975604" cy="830997"/>
          </a:xfrm>
          <a:prstGeom prst="rect">
            <a:avLst/>
          </a:prstGeom>
          <a:noFill/>
        </p:spPr>
        <p:txBody>
          <a:bodyPr wrap="none" rtlCol="0">
            <a:spAutoFit/>
          </a:bodyPr>
          <a:lstStyle/>
          <a:p>
            <a:pPr algn="ctr"/>
            <a:r>
              <a:rPr lang="en-US" sz="2400" dirty="0" err="1" smtClean="0">
                <a:latin typeface="Times New Roman" pitchFamily="18" charset="0"/>
                <a:cs typeface="Times New Roman" pitchFamily="18" charset="0"/>
              </a:rPr>
              <a:t>Trang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p>
          <a:p>
            <a:pPr algn="ctr"/>
            <a:r>
              <a:rPr lang="en-US" sz="2400" dirty="0" err="1" smtClean="0">
                <a:latin typeface="Times New Roman" pitchFamily="18" charset="0"/>
                <a:cs typeface="Times New Roman" pitchFamily="18" charset="0"/>
              </a:rPr>
              <a:t>dự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tiệc</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8853650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arn(inVertical)">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circle(in)">
                                      <p:cBhvr>
                                        <p:cTn id="12"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3" name="Rectangle 1"/>
          <p:cNvSpPr>
            <a:spLocks noChangeArrowheads="1"/>
          </p:cNvSpPr>
          <p:nvPr/>
        </p:nvSpPr>
        <p:spPr bwMode="auto">
          <a:xfrm>
            <a:off x="-12438" y="123094"/>
            <a:ext cx="44903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 </a:t>
            </a:r>
            <a:r>
              <a:rPr lang="en-US" sz="2800" b="1" u="sng" dirty="0" err="1" smtClean="0">
                <a:solidFill>
                  <a:srgbClr val="339966"/>
                </a:solidFill>
              </a:rPr>
              <a:t>Cách</a:t>
            </a:r>
            <a:r>
              <a:rPr lang="en-US" sz="2800" b="1" u="sng" dirty="0" smtClean="0">
                <a:solidFill>
                  <a:srgbClr val="339966"/>
                </a:solidFill>
              </a:rPr>
              <a:t> </a:t>
            </a:r>
            <a:r>
              <a:rPr lang="en-US" sz="2800" b="1" u="sng" dirty="0" err="1">
                <a:solidFill>
                  <a:srgbClr val="339966"/>
                </a:solidFill>
              </a:rPr>
              <a:t>sử</a:t>
            </a:r>
            <a:r>
              <a:rPr lang="en-US" sz="2800" b="1" u="sng" dirty="0">
                <a:solidFill>
                  <a:srgbClr val="339966"/>
                </a:solidFill>
              </a:rPr>
              <a:t> </a:t>
            </a:r>
            <a:r>
              <a:rPr lang="en-US" sz="2800" b="1" u="sng" dirty="0" err="1">
                <a:solidFill>
                  <a:srgbClr val="339966"/>
                </a:solidFill>
              </a:rPr>
              <a:t>dụng</a:t>
            </a:r>
            <a:r>
              <a:rPr lang="en-US" sz="2800" b="1" u="sng" dirty="0">
                <a:solidFill>
                  <a:srgbClr val="339966"/>
                </a:solidFill>
              </a:rPr>
              <a:t> </a:t>
            </a:r>
            <a:r>
              <a:rPr lang="en-US" sz="2800" b="1" u="sng" dirty="0" err="1">
                <a:solidFill>
                  <a:srgbClr val="339966"/>
                </a:solidFill>
              </a:rPr>
              <a:t>trang</a:t>
            </a:r>
            <a:r>
              <a:rPr lang="en-US" sz="2800" b="1" u="sng" dirty="0">
                <a:solidFill>
                  <a:srgbClr val="339966"/>
                </a:solidFill>
              </a:rPr>
              <a:t> </a:t>
            </a:r>
            <a:r>
              <a:rPr lang="en-US" sz="2800" b="1" u="sng" dirty="0" err="1">
                <a:solidFill>
                  <a:srgbClr val="339966"/>
                </a:solidFill>
              </a:rPr>
              <a:t>phục</a:t>
            </a:r>
            <a:endParaRPr lang="en-US" sz="2800" b="1" u="sng" dirty="0">
              <a:solidFill>
                <a:srgbClr val="339966"/>
              </a:solidFill>
            </a:endParaRPr>
          </a:p>
          <a:p>
            <a:pPr>
              <a:spcBef>
                <a:spcPct val="50000"/>
              </a:spcBef>
            </a:pPr>
            <a:r>
              <a:rPr lang="vi-VN" sz="2800" b="1" u="sng" dirty="0">
                <a:solidFill>
                  <a:srgbClr val="339966"/>
                </a:solidFill>
              </a:rPr>
              <a:t> </a:t>
            </a:r>
            <a:endParaRPr lang="en-US" altLang="vi-VN" sz="2800" b="1" u="sng" dirty="0">
              <a:solidFill>
                <a:srgbClr val="339966"/>
              </a:solidFill>
            </a:endParaRPr>
          </a:p>
        </p:txBody>
      </p:sp>
      <p:sp>
        <p:nvSpPr>
          <p:cNvPr id="12294" name="Rectangle 11"/>
          <p:cNvSpPr>
            <a:spLocks noChangeArrowheads="1"/>
          </p:cNvSpPr>
          <p:nvPr/>
        </p:nvSpPr>
        <p:spPr bwMode="auto">
          <a:xfrm>
            <a:off x="0" y="711200"/>
            <a:ext cx="4214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smtClean="0">
                <a:solidFill>
                  <a:srgbClr val="8DC7B0"/>
                </a:solidFill>
              </a:rPr>
              <a:t>1</a:t>
            </a:r>
            <a:r>
              <a:rPr lang="en-US" altLang="en-US" sz="2800" dirty="0">
                <a:solidFill>
                  <a:srgbClr val="8DC7B0"/>
                </a:solidFill>
              </a:rPr>
              <a:t>.</a:t>
            </a:r>
            <a:r>
              <a:rPr lang="vi-VN" sz="2800" dirty="0">
                <a:solidFill>
                  <a:srgbClr val="8DC7B0"/>
                </a:solidFill>
              </a:rPr>
              <a:t> </a:t>
            </a:r>
            <a:r>
              <a:rPr lang="en-US" sz="2800" dirty="0" err="1" smtClean="0">
                <a:solidFill>
                  <a:srgbClr val="8DC7B0"/>
                </a:solidFill>
              </a:rPr>
              <a:t>Cách</a:t>
            </a:r>
            <a:r>
              <a:rPr lang="en-US" sz="2800" dirty="0" smtClean="0">
                <a:solidFill>
                  <a:srgbClr val="8DC7B0"/>
                </a:solidFill>
              </a:rPr>
              <a:t> </a:t>
            </a:r>
            <a:r>
              <a:rPr lang="en-US" sz="2800" dirty="0" err="1">
                <a:solidFill>
                  <a:srgbClr val="8DC7B0"/>
                </a:solidFill>
              </a:rPr>
              <a:t>sử</a:t>
            </a:r>
            <a:r>
              <a:rPr lang="en-US" sz="2800" dirty="0">
                <a:solidFill>
                  <a:srgbClr val="8DC7B0"/>
                </a:solidFill>
              </a:rPr>
              <a:t> </a:t>
            </a:r>
            <a:r>
              <a:rPr lang="en-US" sz="2800" dirty="0" err="1">
                <a:solidFill>
                  <a:srgbClr val="8DC7B0"/>
                </a:solidFill>
              </a:rPr>
              <a:t>dụng</a:t>
            </a:r>
            <a:r>
              <a:rPr lang="en-US" sz="2800" dirty="0">
                <a:solidFill>
                  <a:srgbClr val="8DC7B0"/>
                </a:solidFill>
              </a:rPr>
              <a:t> </a:t>
            </a:r>
            <a:r>
              <a:rPr lang="en-US" sz="2800" dirty="0" err="1">
                <a:solidFill>
                  <a:srgbClr val="8DC7B0"/>
                </a:solidFill>
              </a:rPr>
              <a:t>trang</a:t>
            </a:r>
            <a:r>
              <a:rPr lang="en-US" sz="2800" dirty="0">
                <a:solidFill>
                  <a:srgbClr val="8DC7B0"/>
                </a:solidFill>
              </a:rPr>
              <a:t> </a:t>
            </a:r>
            <a:r>
              <a:rPr lang="en-US" sz="2800" dirty="0" err="1">
                <a:solidFill>
                  <a:srgbClr val="8DC7B0"/>
                </a:solidFill>
              </a:rPr>
              <a:t>phục</a:t>
            </a:r>
            <a:r>
              <a:rPr lang="en-US" sz="2800" dirty="0">
                <a:solidFill>
                  <a:srgbClr val="8DC7B0"/>
                </a:solidFill>
              </a:rPr>
              <a:t> </a:t>
            </a:r>
            <a:endParaRPr lang="en-US" altLang="vi-VN" sz="2800" dirty="0">
              <a:solidFill>
                <a:srgbClr val="8DC7B0"/>
              </a:solidFill>
            </a:endParaRPr>
          </a:p>
        </p:txBody>
      </p:sp>
      <p:sp>
        <p:nvSpPr>
          <p:cNvPr id="3" name="Rectangle 2"/>
          <p:cNvSpPr/>
          <p:nvPr/>
        </p:nvSpPr>
        <p:spPr>
          <a:xfrm>
            <a:off x="838518" y="1430753"/>
            <a:ext cx="6171882" cy="2369880"/>
          </a:xfrm>
          <a:prstGeom prst="rect">
            <a:avLst/>
          </a:prstGeom>
        </p:spPr>
        <p:txBody>
          <a:bodyPr wrap="square">
            <a:spAutoFit/>
          </a:bodyPr>
          <a:lstStyle/>
          <a:p>
            <a:r>
              <a:rPr lang="en-US" sz="2800" dirty="0" err="1" smtClean="0">
                <a:solidFill>
                  <a:srgbClr val="0070C0"/>
                </a:solidFill>
                <a:latin typeface="Times New Roman" panose="02020603050405020304" pitchFamily="18" charset="0"/>
                <a:cs typeface="Times New Roman" panose="02020603050405020304" pitchFamily="18" charset="0"/>
              </a:rPr>
              <a:t>Trang</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phục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lễ</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hội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kiểu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dáng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đẹp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smtClean="0">
                <a:solidFill>
                  <a:srgbClr val="0070C0"/>
                </a:solidFill>
                <a:latin typeface="Times New Roman" panose="02020603050405020304" pitchFamily="18" charset="0"/>
                <a:cs typeface="Times New Roman" panose="02020603050405020304" pitchFamily="18" charset="0"/>
              </a:rPr>
              <a:t>,</a:t>
            </a:r>
            <a:r>
              <a:rPr lang="en-US" sz="2800" dirty="0" err="1" smtClean="0">
                <a:solidFill>
                  <a:srgbClr val="0070C0"/>
                </a:solidFill>
                <a:latin typeface="Times New Roman" panose="02020603050405020304" pitchFamily="18" charset="0"/>
                <a:cs typeface="Times New Roman" panose="02020603050405020304" pitchFamily="18" charset="0"/>
              </a:rPr>
              <a:t>trang</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trọng</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thể</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là</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trang</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phục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truyền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thống</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tùy</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thuộc</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chất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lễ</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hội</a:t>
            </a:r>
            <a:endParaRPr lang="en-US" sz="2800" dirty="0">
              <a:solidFill>
                <a:srgbClr val="0070C0"/>
              </a:solidFill>
              <a:latin typeface="Times New Roman" panose="02020603050405020304" pitchFamily="18" charset="0"/>
              <a:cs typeface="Times New Roman" panose="02020603050405020304" pitchFamily="18" charset="0"/>
            </a:endParaRPr>
          </a:p>
          <a:p>
            <a:r>
              <a:rPr lang="en-US" dirty="0"/>
              <a:t/>
            </a:r>
            <a:br>
              <a:rPr lang="en-US" dirty="0"/>
            </a:br>
            <a:r>
              <a:rPr lang="vi-VN" dirty="0"/>
              <a:t/>
            </a:r>
            <a:br>
              <a:rPr lang="vi-VN" dirty="0"/>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1" name="Picture 10" descr="Screen Clipping"/>
          <p:cNvPicPr>
            <a:picLocks noChangeAspect="1"/>
          </p:cNvPicPr>
          <p:nvPr/>
        </p:nvPicPr>
        <p:blipFill rotWithShape="1">
          <a:blip r:embed="rId3">
            <a:extLst>
              <a:ext uri="{BEBA8EAE-BF5A-486C-A8C5-ECC9F3942E4B}">
                <a14:imgProps xmlns:a14="http://schemas.microsoft.com/office/drawing/2010/main">
                  <a14:imgLayer r:embed="rId4">
                    <a14:imgEffect>
                      <a14:backgroundRemoval t="0" b="82400" l="53595" r="77996"/>
                    </a14:imgEffect>
                  </a14:imgLayer>
                </a14:imgProps>
              </a:ext>
              <a:ext uri="{28A0092B-C50C-407E-A947-70E740481C1C}">
                <a14:useLocalDpi xmlns:a14="http://schemas.microsoft.com/office/drawing/2010/main" val="0"/>
              </a:ext>
            </a:extLst>
          </a:blip>
          <a:srcRect l="50606" r="18898" b="17258"/>
          <a:stretch/>
        </p:blipFill>
        <p:spPr>
          <a:xfrm>
            <a:off x="6490855" y="1458442"/>
            <a:ext cx="2667000" cy="3941115"/>
          </a:xfrm>
          <a:prstGeom prst="rect">
            <a:avLst/>
          </a:prstGeom>
        </p:spPr>
      </p:pic>
      <p:pic>
        <p:nvPicPr>
          <p:cNvPr id="6" name="Picture 5"/>
          <p:cNvPicPr>
            <a:picLocks noChangeAspect="1"/>
          </p:cNvPicPr>
          <p:nvPr/>
        </p:nvPicPr>
        <p:blipFill>
          <a:blip r:embed="rId5"/>
          <a:stretch>
            <a:fillRect/>
          </a:stretch>
        </p:blipFill>
        <p:spPr>
          <a:xfrm>
            <a:off x="708617" y="2962555"/>
            <a:ext cx="4635531" cy="3478011"/>
          </a:xfrm>
          <a:prstGeom prst="rect">
            <a:avLst/>
          </a:prstGeom>
        </p:spPr>
      </p:pic>
    </p:spTree>
    <p:extLst>
      <p:ext uri="{BB962C8B-B14F-4D97-AF65-F5344CB8AC3E}">
        <p14:creationId xmlns:p14="http://schemas.microsoft.com/office/powerpoint/2010/main" val="930535973"/>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3" name="Rectangle 2"/>
          <p:cNvSpPr/>
          <p:nvPr/>
        </p:nvSpPr>
        <p:spPr>
          <a:xfrm>
            <a:off x="838518" y="1430753"/>
            <a:ext cx="4572000" cy="2800767"/>
          </a:xfrm>
          <a:prstGeom prst="rect">
            <a:avLst/>
          </a:prstGeom>
        </p:spPr>
        <p:txBody>
          <a:bodyPr>
            <a:spAutoFit/>
          </a:bodyPr>
          <a:lstStyle/>
          <a:p>
            <a:r>
              <a:rPr lang="en-US" sz="2800" dirty="0" smtClean="0">
                <a:solidFill>
                  <a:srgbClr val="0070C0"/>
                </a:solidFill>
                <a:latin typeface="Times New Roman" panose="02020603050405020304" pitchFamily="18" charset="0"/>
                <a:cs typeface="Times New Roman" panose="02020603050405020304" pitchFamily="18" charset="0"/>
              </a:rPr>
              <a:t>T</a:t>
            </a:r>
            <a:r>
              <a:rPr lang="vi-VN" sz="2800" dirty="0" smtClean="0">
                <a:solidFill>
                  <a:srgbClr val="0070C0"/>
                </a:solidFill>
                <a:latin typeface="Times New Roman" panose="02020603050405020304" pitchFamily="18" charset="0"/>
                <a:cs typeface="Times New Roman" panose="02020603050405020304" pitchFamily="18" charset="0"/>
              </a:rPr>
              <a:t>rang </a:t>
            </a:r>
            <a:r>
              <a:rPr lang="vi-VN" sz="2800" dirty="0">
                <a:solidFill>
                  <a:srgbClr val="0070C0"/>
                </a:solidFill>
                <a:latin typeface="Times New Roman" panose="02020603050405020304" pitchFamily="18" charset="0"/>
                <a:cs typeface="Times New Roman" panose="02020603050405020304" pitchFamily="18" charset="0"/>
              </a:rPr>
              <a:t>phục ở nhà có kiểu dáng đơn </a:t>
            </a:r>
            <a:r>
              <a:rPr lang="vi-VN" sz="2800" dirty="0" smtClean="0">
                <a:solidFill>
                  <a:srgbClr val="0070C0"/>
                </a:solidFill>
                <a:latin typeface="Times New Roman" panose="02020603050405020304" pitchFamily="18" charset="0"/>
                <a:cs typeface="Times New Roman" panose="02020603050405020304" pitchFamily="18" charset="0"/>
              </a:rPr>
              <a:t>giản</a:t>
            </a:r>
            <a:r>
              <a:rPr lang="en-US" sz="2800" dirty="0" smtClean="0">
                <a:solidFill>
                  <a:srgbClr val="0070C0"/>
                </a:solidFill>
                <a:latin typeface="Times New Roman" panose="02020603050405020304" pitchFamily="18" charset="0"/>
                <a:cs typeface="Times New Roman" panose="02020603050405020304" pitchFamily="18" charset="0"/>
              </a:rPr>
              <a:t>, </a:t>
            </a:r>
            <a:r>
              <a:rPr lang="vi-VN" sz="2800" dirty="0" smtClean="0">
                <a:solidFill>
                  <a:srgbClr val="0070C0"/>
                </a:solidFill>
                <a:latin typeface="Times New Roman" panose="02020603050405020304" pitchFamily="18" charset="0"/>
                <a:cs typeface="Times New Roman" panose="02020603050405020304" pitchFamily="18" charset="0"/>
              </a:rPr>
              <a:t>thoải </a:t>
            </a:r>
            <a:r>
              <a:rPr lang="vi-VN" sz="2800" dirty="0">
                <a:solidFill>
                  <a:srgbClr val="0070C0"/>
                </a:solidFill>
                <a:latin typeface="Times New Roman" panose="02020603050405020304" pitchFamily="18" charset="0"/>
                <a:cs typeface="Times New Roman" panose="02020603050405020304" pitchFamily="18" charset="0"/>
              </a:rPr>
              <a:t>mái thường được may từ vải sợi thiên nhiên</a:t>
            </a:r>
          </a:p>
          <a:p>
            <a:r>
              <a:rPr lang="vi-VN" dirty="0"/>
              <a:t/>
            </a:r>
            <a:br>
              <a:rPr lang="vi-VN" dirty="0"/>
            </a:br>
            <a:r>
              <a:rPr lang="vi-VN" dirty="0"/>
              <a:t/>
            </a:r>
            <a:br>
              <a:rPr lang="vi-VN" dirty="0"/>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1" name="Picture 10" descr="Screen Clipping"/>
          <p:cNvPicPr>
            <a:picLocks noChangeAspect="1"/>
          </p:cNvPicPr>
          <p:nvPr/>
        </p:nvPicPr>
        <p:blipFill rotWithShape="1">
          <a:blip r:embed="rId3">
            <a:extLst>
              <a:ext uri="{BEBA8EAE-BF5A-486C-A8C5-ECC9F3942E4B}">
                <a14:imgProps xmlns:a14="http://schemas.microsoft.com/office/drawing/2010/main">
                  <a14:imgLayer r:embed="rId4">
                    <a14:imgEffect>
                      <a14:backgroundRemoval t="8000" b="81800" l="78322" r="99020"/>
                    </a14:imgEffect>
                  </a14:imgLayer>
                </a14:imgProps>
              </a:ext>
              <a:ext uri="{28A0092B-C50C-407E-A947-70E740481C1C}">
                <a14:useLocalDpi xmlns:a14="http://schemas.microsoft.com/office/drawing/2010/main" val="0"/>
              </a:ext>
            </a:extLst>
          </a:blip>
          <a:srcRect l="76136" b="17557"/>
          <a:stretch/>
        </p:blipFill>
        <p:spPr>
          <a:xfrm>
            <a:off x="5907723" y="1043313"/>
            <a:ext cx="2086903" cy="3926870"/>
          </a:xfrm>
          <a:prstGeom prst="rect">
            <a:avLst/>
          </a:prstGeom>
        </p:spPr>
      </p:pic>
      <p:pic>
        <p:nvPicPr>
          <p:cNvPr id="2" name="Picture 1"/>
          <p:cNvPicPr>
            <a:picLocks noChangeAspect="1"/>
          </p:cNvPicPr>
          <p:nvPr/>
        </p:nvPicPr>
        <p:blipFill>
          <a:blip r:embed="rId5"/>
          <a:stretch>
            <a:fillRect/>
          </a:stretch>
        </p:blipFill>
        <p:spPr>
          <a:xfrm>
            <a:off x="1751646" y="3405187"/>
            <a:ext cx="2143125" cy="2143125"/>
          </a:xfrm>
          <a:prstGeom prst="rect">
            <a:avLst/>
          </a:prstGeom>
        </p:spPr>
      </p:pic>
      <p:sp>
        <p:nvSpPr>
          <p:cNvPr id="13" name="Rectangle 1"/>
          <p:cNvSpPr>
            <a:spLocks noChangeArrowheads="1"/>
          </p:cNvSpPr>
          <p:nvPr/>
        </p:nvSpPr>
        <p:spPr bwMode="auto">
          <a:xfrm>
            <a:off x="-12438" y="123094"/>
            <a:ext cx="44903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 </a:t>
            </a:r>
            <a:r>
              <a:rPr lang="en-US" sz="2800" b="1" u="sng" dirty="0" err="1" smtClean="0">
                <a:solidFill>
                  <a:srgbClr val="339966"/>
                </a:solidFill>
              </a:rPr>
              <a:t>Cách</a:t>
            </a:r>
            <a:r>
              <a:rPr lang="en-US" sz="2800" b="1" u="sng" dirty="0" smtClean="0">
                <a:solidFill>
                  <a:srgbClr val="339966"/>
                </a:solidFill>
              </a:rPr>
              <a:t> </a:t>
            </a:r>
            <a:r>
              <a:rPr lang="en-US" sz="2800" b="1" u="sng" dirty="0" err="1">
                <a:solidFill>
                  <a:srgbClr val="339966"/>
                </a:solidFill>
              </a:rPr>
              <a:t>sử</a:t>
            </a:r>
            <a:r>
              <a:rPr lang="en-US" sz="2800" b="1" u="sng" dirty="0">
                <a:solidFill>
                  <a:srgbClr val="339966"/>
                </a:solidFill>
              </a:rPr>
              <a:t> </a:t>
            </a:r>
            <a:r>
              <a:rPr lang="en-US" sz="2800" b="1" u="sng" dirty="0" err="1">
                <a:solidFill>
                  <a:srgbClr val="339966"/>
                </a:solidFill>
              </a:rPr>
              <a:t>dụng</a:t>
            </a:r>
            <a:r>
              <a:rPr lang="en-US" sz="2800" b="1" u="sng" dirty="0">
                <a:solidFill>
                  <a:srgbClr val="339966"/>
                </a:solidFill>
              </a:rPr>
              <a:t> </a:t>
            </a:r>
            <a:r>
              <a:rPr lang="en-US" sz="2800" b="1" u="sng" dirty="0" err="1">
                <a:solidFill>
                  <a:srgbClr val="339966"/>
                </a:solidFill>
              </a:rPr>
              <a:t>trang</a:t>
            </a:r>
            <a:r>
              <a:rPr lang="en-US" sz="2800" b="1" u="sng" dirty="0">
                <a:solidFill>
                  <a:srgbClr val="339966"/>
                </a:solidFill>
              </a:rPr>
              <a:t> </a:t>
            </a:r>
            <a:r>
              <a:rPr lang="en-US" sz="2800" b="1" u="sng" dirty="0" err="1">
                <a:solidFill>
                  <a:srgbClr val="339966"/>
                </a:solidFill>
              </a:rPr>
              <a:t>phục</a:t>
            </a:r>
            <a:endParaRPr lang="en-US" sz="2800" b="1" u="sng" dirty="0">
              <a:solidFill>
                <a:srgbClr val="339966"/>
              </a:solidFill>
            </a:endParaRPr>
          </a:p>
          <a:p>
            <a:pPr>
              <a:spcBef>
                <a:spcPct val="50000"/>
              </a:spcBef>
            </a:pPr>
            <a:r>
              <a:rPr lang="vi-VN" sz="2800" b="1" u="sng" dirty="0">
                <a:solidFill>
                  <a:srgbClr val="339966"/>
                </a:solidFill>
              </a:rPr>
              <a:t> </a:t>
            </a:r>
            <a:endParaRPr lang="en-US" altLang="vi-VN" sz="2800" b="1" u="sng" dirty="0">
              <a:solidFill>
                <a:srgbClr val="339966"/>
              </a:solidFill>
            </a:endParaRPr>
          </a:p>
        </p:txBody>
      </p:sp>
      <p:sp>
        <p:nvSpPr>
          <p:cNvPr id="14" name="Rectangle 11"/>
          <p:cNvSpPr>
            <a:spLocks noChangeArrowheads="1"/>
          </p:cNvSpPr>
          <p:nvPr/>
        </p:nvSpPr>
        <p:spPr bwMode="auto">
          <a:xfrm>
            <a:off x="0" y="711200"/>
            <a:ext cx="4214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smtClean="0">
                <a:solidFill>
                  <a:srgbClr val="8DC7B0"/>
                </a:solidFill>
              </a:rPr>
              <a:t>1</a:t>
            </a:r>
            <a:r>
              <a:rPr lang="en-US" altLang="en-US" sz="2800" dirty="0">
                <a:solidFill>
                  <a:srgbClr val="8DC7B0"/>
                </a:solidFill>
              </a:rPr>
              <a:t>.</a:t>
            </a:r>
            <a:r>
              <a:rPr lang="vi-VN" sz="2800" dirty="0">
                <a:solidFill>
                  <a:srgbClr val="8DC7B0"/>
                </a:solidFill>
              </a:rPr>
              <a:t> </a:t>
            </a:r>
            <a:r>
              <a:rPr lang="en-US" sz="2800" dirty="0" err="1" smtClean="0">
                <a:solidFill>
                  <a:srgbClr val="8DC7B0"/>
                </a:solidFill>
              </a:rPr>
              <a:t>Cách</a:t>
            </a:r>
            <a:r>
              <a:rPr lang="en-US" sz="2800" dirty="0" smtClean="0">
                <a:solidFill>
                  <a:srgbClr val="8DC7B0"/>
                </a:solidFill>
              </a:rPr>
              <a:t> </a:t>
            </a:r>
            <a:r>
              <a:rPr lang="en-US" sz="2800" dirty="0" err="1">
                <a:solidFill>
                  <a:srgbClr val="8DC7B0"/>
                </a:solidFill>
              </a:rPr>
              <a:t>sử</a:t>
            </a:r>
            <a:r>
              <a:rPr lang="en-US" sz="2800" dirty="0">
                <a:solidFill>
                  <a:srgbClr val="8DC7B0"/>
                </a:solidFill>
              </a:rPr>
              <a:t> </a:t>
            </a:r>
            <a:r>
              <a:rPr lang="en-US" sz="2800" dirty="0" err="1">
                <a:solidFill>
                  <a:srgbClr val="8DC7B0"/>
                </a:solidFill>
              </a:rPr>
              <a:t>dụng</a:t>
            </a:r>
            <a:r>
              <a:rPr lang="en-US" sz="2800" dirty="0">
                <a:solidFill>
                  <a:srgbClr val="8DC7B0"/>
                </a:solidFill>
              </a:rPr>
              <a:t> </a:t>
            </a:r>
            <a:r>
              <a:rPr lang="en-US" sz="2800" dirty="0" err="1">
                <a:solidFill>
                  <a:srgbClr val="8DC7B0"/>
                </a:solidFill>
              </a:rPr>
              <a:t>trang</a:t>
            </a:r>
            <a:r>
              <a:rPr lang="en-US" sz="2800" dirty="0">
                <a:solidFill>
                  <a:srgbClr val="8DC7B0"/>
                </a:solidFill>
              </a:rPr>
              <a:t> </a:t>
            </a:r>
            <a:r>
              <a:rPr lang="en-US" sz="2800" dirty="0" err="1">
                <a:solidFill>
                  <a:srgbClr val="8DC7B0"/>
                </a:solidFill>
              </a:rPr>
              <a:t>phục</a:t>
            </a:r>
            <a:r>
              <a:rPr lang="en-US" sz="2800" dirty="0">
                <a:solidFill>
                  <a:srgbClr val="8DC7B0"/>
                </a:solidFill>
              </a:rPr>
              <a:t> </a:t>
            </a:r>
            <a:endParaRPr lang="en-US" altLang="vi-VN" sz="2800" dirty="0">
              <a:solidFill>
                <a:srgbClr val="8DC7B0"/>
              </a:solidFill>
            </a:endParaRPr>
          </a:p>
        </p:txBody>
      </p:sp>
    </p:spTree>
    <p:extLst>
      <p:ext uri="{BB962C8B-B14F-4D97-AF65-F5344CB8AC3E}">
        <p14:creationId xmlns:p14="http://schemas.microsoft.com/office/powerpoint/2010/main" val="10939017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2286000"/>
            <a:ext cx="7696200" cy="1077218"/>
          </a:xfrm>
          <a:prstGeom prst="rect">
            <a:avLst/>
          </a:prstGeom>
        </p:spPr>
        <p:txBody>
          <a:bodyPr wrap="square">
            <a:spAutoFit/>
          </a:bodyPr>
          <a:lstStyle/>
          <a:p>
            <a:pPr marL="571500" indent="-571500">
              <a:buFont typeface="Wingdings" pitchFamily="2" charset="2"/>
              <a:buChar char="v"/>
            </a:pP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việc</a:t>
            </a:r>
            <a:endParaRPr lang="en-US" sz="3200" dirty="0">
              <a:latin typeface="Times New Roman" pitchFamily="18" charset="0"/>
              <a:cs typeface="Times New Roman" pitchFamily="18" charset="0"/>
            </a:endParaRPr>
          </a:p>
        </p:txBody>
      </p:sp>
      <p:sp>
        <p:nvSpPr>
          <p:cNvPr id="3" name="Rounded Rectangle 2"/>
          <p:cNvSpPr/>
          <p:nvPr/>
        </p:nvSpPr>
        <p:spPr>
          <a:xfrm>
            <a:off x="0" y="39469"/>
            <a:ext cx="57912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itchFamily="18" charset="0"/>
                <a:cs typeface="Times New Roman" pitchFamily="18" charset="0"/>
              </a:rPr>
              <a:t>I. </a:t>
            </a:r>
            <a:r>
              <a:rPr lang="en-US" sz="4000" dirty="0" err="1" smtClean="0">
                <a:latin typeface="Times New Roman" pitchFamily="18" charset="0"/>
                <a:cs typeface="Times New Roman" pitchFamily="18" charset="0"/>
              </a:rPr>
              <a:t>Sử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dụng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trang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phục</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
        <p:nvSpPr>
          <p:cNvPr id="4" name="TextBox 3"/>
          <p:cNvSpPr txBox="1"/>
          <p:nvPr/>
        </p:nvSpPr>
        <p:spPr>
          <a:xfrm>
            <a:off x="914400" y="953870"/>
            <a:ext cx="5371983" cy="646331"/>
          </a:xfrm>
          <a:prstGeom prst="rect">
            <a:avLst/>
          </a:prstGeom>
          <a:noFill/>
        </p:spPr>
        <p:txBody>
          <a:bodyPr wrap="none" rtlCol="0">
            <a:spAutoFit/>
          </a:bodyPr>
          <a:lstStyle/>
          <a:p>
            <a:r>
              <a:rPr lang="en-US" sz="3600" u="sng" dirty="0" smtClean="0">
                <a:latin typeface="Times New Roman" pitchFamily="18" charset="0"/>
                <a:cs typeface="Times New Roman" pitchFamily="18" charset="0"/>
              </a:rPr>
              <a:t>1. </a:t>
            </a:r>
            <a:r>
              <a:rPr lang="en-US" sz="3600" u="sng" dirty="0" err="1" smtClean="0">
                <a:latin typeface="Times New Roman" pitchFamily="18" charset="0"/>
                <a:cs typeface="Times New Roman" pitchFamily="18" charset="0"/>
              </a:rPr>
              <a:t>Cách</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sử</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dụng</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trang</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phục</a:t>
            </a:r>
            <a:r>
              <a:rPr lang="en-US" sz="3600" u="sng" dirty="0" smtClean="0">
                <a:latin typeface="Times New Roman" pitchFamily="18" charset="0"/>
                <a:cs typeface="Times New Roman" pitchFamily="18" charset="0"/>
              </a:rPr>
              <a:t> </a:t>
            </a:r>
            <a:endParaRPr lang="en-US" sz="3600" u="sng" dirty="0">
              <a:latin typeface="Times New Roman" pitchFamily="18" charset="0"/>
              <a:cs typeface="Times New Roman" pitchFamily="18" charset="0"/>
            </a:endParaRPr>
          </a:p>
        </p:txBody>
      </p:sp>
      <p:sp>
        <p:nvSpPr>
          <p:cNvPr id="5" name="Rectangle 4"/>
          <p:cNvSpPr/>
          <p:nvPr/>
        </p:nvSpPr>
        <p:spPr>
          <a:xfrm>
            <a:off x="1219200" y="1600202"/>
            <a:ext cx="6330579" cy="584775"/>
          </a:xfrm>
          <a:prstGeom prst="rect">
            <a:avLst/>
          </a:prstGeom>
        </p:spPr>
        <p:txBody>
          <a:bodyPr wrap="none">
            <a:spAutoFit/>
          </a:bodyPr>
          <a:lstStyle/>
          <a:p>
            <a:pPr marL="457200" indent="-457200">
              <a:buFont typeface="Wingdings" pitchFamily="2" charset="2"/>
              <a:buChar char="v"/>
            </a:pP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endParaRPr lang="en-US" sz="3200" dirty="0"/>
          </a:p>
        </p:txBody>
      </p:sp>
    </p:spTree>
    <p:extLst>
      <p:ext uri="{BB962C8B-B14F-4D97-AF65-F5344CB8AC3E}">
        <p14:creationId xmlns:p14="http://schemas.microsoft.com/office/powerpoint/2010/main" val="15093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1045370" y="-1353823"/>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r>
              <a:rPr lang="en-US" dirty="0">
                <a:solidFill>
                  <a:srgbClr val="0070C0"/>
                </a:solidFill>
                <a:latin typeface="Times New Roman" panose="02020603050405020304" pitchFamily="18" charset="0"/>
                <a:ea typeface="+mj-ea"/>
                <a:cs typeface="Times New Roman" panose="02020603050405020304" pitchFamily="18" charset="0"/>
              </a:rPr>
              <a:t>K</a:t>
            </a:r>
            <a:endParaRPr lang="en-US" dirty="0"/>
          </a:p>
        </p:txBody>
      </p:sp>
      <p:pic>
        <p:nvPicPr>
          <p:cNvPr id="143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01713"/>
            <a:ext cx="8413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3"/>
          <p:cNvSpPr txBox="1">
            <a:spLocks/>
          </p:cNvSpPr>
          <p:nvPr/>
        </p:nvSpPr>
        <p:spPr>
          <a:xfrm>
            <a:off x="1792288" y="881063"/>
            <a:ext cx="1916112" cy="584200"/>
          </a:xfrm>
          <a:prstGeom prst="rect">
            <a:avLst/>
          </a:prstGeom>
        </p:spPr>
        <p:txBody>
          <a:bodyPr>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3200" b="1" kern="0" dirty="0" err="1" smtClean="0">
                <a:solidFill>
                  <a:srgbClr val="FEC407"/>
                </a:solidFill>
                <a:latin typeface="#9Slide05 Habano" panose="02040603050506020204" pitchFamily="18" charset="0"/>
              </a:rPr>
              <a:t>Khám</a:t>
            </a:r>
            <a:r>
              <a:rPr lang="en-US" sz="3200" b="1" kern="0" dirty="0" smtClean="0">
                <a:solidFill>
                  <a:srgbClr val="FEC407"/>
                </a:solidFill>
                <a:latin typeface="#9Slide05 Habano" panose="02040603050506020204" pitchFamily="18" charset="0"/>
              </a:rPr>
              <a:t> </a:t>
            </a:r>
            <a:r>
              <a:rPr lang="en-US" sz="3200" b="1" kern="0" dirty="0" err="1" smtClean="0">
                <a:solidFill>
                  <a:srgbClr val="FEC407"/>
                </a:solidFill>
                <a:latin typeface="#9Slide05 Habano" panose="02040603050506020204" pitchFamily="18" charset="0"/>
              </a:rPr>
              <a:t>phá</a:t>
            </a:r>
            <a:endParaRPr lang="en-US" sz="3200" b="1" kern="0" dirty="0">
              <a:solidFill>
                <a:srgbClr val="FEC407"/>
              </a:solidFill>
              <a:latin typeface="#9Slide05 Habano" panose="02040603050506020204" pitchFamily="18" charset="0"/>
            </a:endParaRPr>
          </a:p>
        </p:txBody>
      </p:sp>
      <p:sp>
        <p:nvSpPr>
          <p:cNvPr id="10" name="Rectangle 9"/>
          <p:cNvSpPr/>
          <p:nvPr/>
        </p:nvSpPr>
        <p:spPr>
          <a:xfrm>
            <a:off x="631122" y="1643155"/>
            <a:ext cx="8131877" cy="1146211"/>
          </a:xfrm>
          <a:prstGeom prst="rect">
            <a:avLst/>
          </a:prstGeom>
        </p:spPr>
        <p:txBody>
          <a:bodyPr wrap="square">
            <a:spAutoFit/>
          </a:bodyPr>
          <a:lstStyle/>
          <a:p>
            <a:pPr algn="ctr">
              <a:lnSpc>
                <a:spcPct val="107000"/>
              </a:lnSpc>
              <a:spcBef>
                <a:spcPct val="0"/>
              </a:spcBef>
            </a:pPr>
            <a:r>
              <a:rPr lang="en-US" sz="3200" dirty="0" smtClean="0">
                <a:solidFill>
                  <a:srgbClr val="0070C0"/>
                </a:solidFill>
                <a:latin typeface="Times New Roman" panose="02020603050405020304" pitchFamily="18" charset="0"/>
                <a:ea typeface="+mj-ea"/>
                <a:cs typeface="Times New Roman" panose="02020603050405020304" pitchFamily="18" charset="0"/>
              </a:rPr>
              <a:t>Theo </a:t>
            </a:r>
            <a:r>
              <a:rPr lang="en-US" sz="3200" dirty="0" err="1" smtClean="0">
                <a:solidFill>
                  <a:srgbClr val="0070C0"/>
                </a:solidFill>
                <a:latin typeface="Times New Roman" panose="02020603050405020304" pitchFamily="18" charset="0"/>
                <a:ea typeface="+mj-ea"/>
                <a:cs typeface="Times New Roman" panose="02020603050405020304" pitchFamily="18" charset="0"/>
              </a:rPr>
              <a:t>em</a:t>
            </a:r>
            <a:r>
              <a:rPr lang="en-US" sz="3200" dirty="0">
                <a:solidFill>
                  <a:srgbClr val="0070C0"/>
                </a:solidFill>
                <a:latin typeface="Times New Roman" panose="02020603050405020304" pitchFamily="18" charset="0"/>
                <a:ea typeface="+mj-ea"/>
                <a:cs typeface="Times New Roman" panose="02020603050405020304" pitchFamily="18" charset="0"/>
              </a:rPr>
              <a:t>,</a:t>
            </a:r>
            <a:r>
              <a:rPr lang="en-US" sz="3200" dirty="0" smtClean="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đồng</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phục</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có</a:t>
            </a:r>
            <a:r>
              <a:rPr lang="en-US" sz="3200" dirty="0">
                <a:solidFill>
                  <a:srgbClr val="0070C0"/>
                </a:solidFill>
                <a:latin typeface="Times New Roman" panose="02020603050405020304" pitchFamily="18" charset="0"/>
                <a:ea typeface="+mj-ea"/>
                <a:cs typeface="Times New Roman" panose="02020603050405020304" pitchFamily="18" charset="0"/>
              </a:rPr>
              <a:t> ý </a:t>
            </a:r>
            <a:r>
              <a:rPr lang="en-US" sz="3200" dirty="0" err="1">
                <a:solidFill>
                  <a:srgbClr val="0070C0"/>
                </a:solidFill>
                <a:latin typeface="Times New Roman" panose="02020603050405020304" pitchFamily="18" charset="0"/>
                <a:ea typeface="+mj-ea"/>
                <a:cs typeface="Times New Roman" panose="02020603050405020304" pitchFamily="18" charset="0"/>
              </a:rPr>
              <a:t>nghĩa</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như</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thế</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nào</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đối</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với</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học</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sinh</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khi</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đến</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smtClean="0">
                <a:solidFill>
                  <a:srgbClr val="0070C0"/>
                </a:solidFill>
                <a:latin typeface="Times New Roman" panose="02020603050405020304" pitchFamily="18" charset="0"/>
                <a:ea typeface="+mj-ea"/>
                <a:cs typeface="Times New Roman" panose="02020603050405020304" pitchFamily="18" charset="0"/>
              </a:rPr>
              <a:t>trường</a:t>
            </a:r>
            <a:r>
              <a:rPr lang="en-US" sz="3200" dirty="0" smtClean="0">
                <a:solidFill>
                  <a:srgbClr val="0070C0"/>
                </a:solidFill>
                <a:latin typeface="Times New Roman" panose="02020603050405020304" pitchFamily="18" charset="0"/>
                <a:ea typeface="+mj-ea"/>
                <a:cs typeface="Times New Roman" panose="02020603050405020304" pitchFamily="18" charset="0"/>
              </a:rPr>
              <a:t> ?</a:t>
            </a:r>
            <a:endParaRPr lang="en-US" sz="3200" dirty="0">
              <a:solidFill>
                <a:srgbClr val="0070C0"/>
              </a:solidFill>
              <a:latin typeface="Times New Roman" panose="02020603050405020304" pitchFamily="18" charset="0"/>
              <a:ea typeface="+mj-ea"/>
              <a:cs typeface="Times New Roman" panose="02020603050405020304" pitchFamily="18" charset="0"/>
            </a:endParaRPr>
          </a:p>
        </p:txBody>
      </p:sp>
      <p:sp>
        <p:nvSpPr>
          <p:cNvPr id="7" name="Freeform 6"/>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6597529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914400"/>
            <a:ext cx="7467600" cy="2286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Đồng phục là những trang phục có thiết kế chung 1 kiểu dáng,họa tiết,không phân biệt độ tuổi,giới tính.Đồng phục học sinh không phân biệt giàu nghèo,tính cách,học sinh có thể tự tin,đoàn kết,hòa đồng cùng nhau khi tham gia các hoạt động tập thể,hoạt động trường,lớp...</a:t>
            </a:r>
            <a:endParaRPr lang="vi-VN" dirty="0"/>
          </a:p>
        </p:txBody>
      </p:sp>
      <p:pic>
        <p:nvPicPr>
          <p:cNvPr id="3" name="Picture 2"/>
          <p:cNvPicPr>
            <a:picLocks noChangeAspect="1"/>
          </p:cNvPicPr>
          <p:nvPr/>
        </p:nvPicPr>
        <p:blipFill>
          <a:blip r:embed="rId2"/>
          <a:stretch>
            <a:fillRect/>
          </a:stretch>
        </p:blipFill>
        <p:spPr>
          <a:xfrm>
            <a:off x="1219200" y="3200401"/>
            <a:ext cx="7467600" cy="3657599"/>
          </a:xfrm>
          <a:prstGeom prst="rect">
            <a:avLst/>
          </a:prstGeom>
        </p:spPr>
      </p:pic>
    </p:spTree>
    <p:extLst>
      <p:ext uri="{BB962C8B-B14F-4D97-AF65-F5344CB8AC3E}">
        <p14:creationId xmlns:p14="http://schemas.microsoft.com/office/powerpoint/2010/main" val="41400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754856" y="-174400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3" name="Rectangle 2"/>
          <p:cNvSpPr/>
          <p:nvPr/>
        </p:nvSpPr>
        <p:spPr>
          <a:xfrm>
            <a:off x="496918" y="1182231"/>
            <a:ext cx="7314882" cy="2246769"/>
          </a:xfrm>
          <a:prstGeom prst="rect">
            <a:avLst/>
          </a:prstGeom>
        </p:spPr>
        <p:txBody>
          <a:bodyPr wrap="square">
            <a:spAutoFit/>
          </a:bodyPr>
          <a:lstStyle/>
          <a:p>
            <a:r>
              <a:rPr lang="en-US" sz="2800" dirty="0" err="1" smtClean="0">
                <a:solidFill>
                  <a:srgbClr val="0070C0"/>
                </a:solidFill>
                <a:latin typeface="Times New Roman" panose="02020603050405020304" pitchFamily="18" charset="0"/>
                <a:cs typeface="Times New Roman" panose="02020603050405020304" pitchFamily="18" charset="0"/>
              </a:rPr>
              <a:t>Để</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nâng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cao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vẻ</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đẹp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hợp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lý</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bộ</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trang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phục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cần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phối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hợp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trang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phục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một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đồng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bộ</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hòa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màu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sắc</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tiết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smtClean="0">
                <a:solidFill>
                  <a:srgbClr val="0070C0"/>
                </a:solidFill>
                <a:latin typeface="Times New Roman" panose="02020603050405020304" pitchFamily="18" charset="0"/>
                <a:cs typeface="Times New Roman" panose="02020603050405020304" pitchFamily="18" charset="0"/>
              </a:rPr>
              <a:t>,</a:t>
            </a:r>
            <a:r>
              <a:rPr lang="en-US" sz="2800" dirty="0" err="1" smtClean="0">
                <a:solidFill>
                  <a:srgbClr val="0070C0"/>
                </a:solidFill>
                <a:latin typeface="Times New Roman" panose="02020603050405020304" pitchFamily="18" charset="0"/>
                <a:cs typeface="Times New Roman" panose="02020603050405020304" pitchFamily="18" charset="0"/>
              </a:rPr>
              <a:t>kiểu</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dáng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quần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áo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cùng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với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một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số</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khác</a:t>
            </a:r>
            <a:r>
              <a:rPr lang="vi-VN" sz="2800" dirty="0">
                <a:solidFill>
                  <a:srgbClr val="0070C0"/>
                </a:solidFill>
                <a:latin typeface="Times New Roman" panose="02020603050405020304" pitchFamily="18" charset="0"/>
                <a:cs typeface="Times New Roman" panose="02020603050405020304" pitchFamily="18" charset="0"/>
              </a:rPr>
              <a:t/>
            </a:r>
            <a:br>
              <a:rPr lang="vi-VN" sz="2800" dirty="0">
                <a:solidFill>
                  <a:srgbClr val="0070C0"/>
                </a:solidFill>
                <a:latin typeface="Times New Roman" panose="02020603050405020304" pitchFamily="18" charset="0"/>
                <a:cs typeface="Times New Roman" panose="02020603050405020304" pitchFamily="18" charset="0"/>
              </a:rPr>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558" b="81074" l="1951" r="20279"/>
                    </a14:imgEffect>
                  </a14:imgLayer>
                </a14:imgProps>
              </a:ext>
            </a:extLst>
          </a:blip>
          <a:srcRect l="1683" t="1683" r="77623" b="17783"/>
          <a:stretch/>
        </p:blipFill>
        <p:spPr>
          <a:xfrm>
            <a:off x="6585000" y="2845124"/>
            <a:ext cx="1841402" cy="3860475"/>
          </a:xfrm>
          <a:prstGeom prst="rect">
            <a:avLst/>
          </a:prstGeom>
        </p:spPr>
      </p:pic>
      <p:pic>
        <p:nvPicPr>
          <p:cNvPr id="7" name="Picture 6"/>
          <p:cNvPicPr>
            <a:picLocks noChangeAspect="1"/>
          </p:cNvPicPr>
          <p:nvPr/>
        </p:nvPicPr>
        <p:blipFill>
          <a:blip r:embed="rId5"/>
          <a:stretch>
            <a:fillRect/>
          </a:stretch>
        </p:blipFill>
        <p:spPr>
          <a:xfrm>
            <a:off x="1411604" y="3048000"/>
            <a:ext cx="3846196" cy="3657599"/>
          </a:xfrm>
          <a:prstGeom prst="rect">
            <a:avLst/>
          </a:prstGeom>
        </p:spPr>
      </p:pic>
      <p:sp>
        <p:nvSpPr>
          <p:cNvPr id="11" name="Rectangle 1"/>
          <p:cNvSpPr>
            <a:spLocks noChangeArrowheads="1"/>
          </p:cNvSpPr>
          <p:nvPr/>
        </p:nvSpPr>
        <p:spPr bwMode="auto">
          <a:xfrm>
            <a:off x="232666" y="42866"/>
            <a:ext cx="44903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 </a:t>
            </a:r>
            <a:r>
              <a:rPr lang="en-US" sz="2800" b="1" u="sng" dirty="0" err="1" smtClean="0">
                <a:solidFill>
                  <a:srgbClr val="339966"/>
                </a:solidFill>
              </a:rPr>
              <a:t>Cách</a:t>
            </a:r>
            <a:r>
              <a:rPr lang="en-US" sz="2800" b="1" u="sng" dirty="0" smtClean="0">
                <a:solidFill>
                  <a:srgbClr val="339966"/>
                </a:solidFill>
              </a:rPr>
              <a:t> </a:t>
            </a:r>
            <a:r>
              <a:rPr lang="en-US" sz="2800" b="1" u="sng" dirty="0" err="1">
                <a:solidFill>
                  <a:srgbClr val="339966"/>
                </a:solidFill>
              </a:rPr>
              <a:t>sử</a:t>
            </a:r>
            <a:r>
              <a:rPr lang="en-US" sz="2800" b="1" u="sng" dirty="0">
                <a:solidFill>
                  <a:srgbClr val="339966"/>
                </a:solidFill>
              </a:rPr>
              <a:t> </a:t>
            </a:r>
            <a:r>
              <a:rPr lang="en-US" sz="2800" b="1" u="sng" dirty="0" err="1">
                <a:solidFill>
                  <a:srgbClr val="339966"/>
                </a:solidFill>
              </a:rPr>
              <a:t>dụng</a:t>
            </a:r>
            <a:r>
              <a:rPr lang="en-US" sz="2800" b="1" u="sng" dirty="0">
                <a:solidFill>
                  <a:srgbClr val="339966"/>
                </a:solidFill>
              </a:rPr>
              <a:t> </a:t>
            </a:r>
            <a:r>
              <a:rPr lang="en-US" sz="2800" b="1" u="sng" dirty="0" err="1">
                <a:solidFill>
                  <a:srgbClr val="339966"/>
                </a:solidFill>
              </a:rPr>
              <a:t>trang</a:t>
            </a:r>
            <a:r>
              <a:rPr lang="en-US" sz="2800" b="1" u="sng" dirty="0">
                <a:solidFill>
                  <a:srgbClr val="339966"/>
                </a:solidFill>
              </a:rPr>
              <a:t> </a:t>
            </a:r>
            <a:r>
              <a:rPr lang="en-US" sz="2800" b="1" u="sng" dirty="0" err="1">
                <a:solidFill>
                  <a:srgbClr val="339966"/>
                </a:solidFill>
              </a:rPr>
              <a:t>phục</a:t>
            </a:r>
            <a:endParaRPr lang="en-US" sz="2800" b="1" u="sng" dirty="0">
              <a:solidFill>
                <a:srgbClr val="339966"/>
              </a:solidFill>
            </a:endParaRPr>
          </a:p>
          <a:p>
            <a:pPr>
              <a:spcBef>
                <a:spcPct val="50000"/>
              </a:spcBef>
            </a:pPr>
            <a:r>
              <a:rPr lang="vi-VN" sz="2800" b="1" u="sng" dirty="0">
                <a:solidFill>
                  <a:srgbClr val="339966"/>
                </a:solidFill>
              </a:rPr>
              <a:t> </a:t>
            </a:r>
            <a:endParaRPr lang="en-US" altLang="vi-VN" sz="2800" b="1" u="sng" dirty="0">
              <a:solidFill>
                <a:srgbClr val="339966"/>
              </a:solidFill>
            </a:endParaRPr>
          </a:p>
        </p:txBody>
      </p:sp>
      <p:sp>
        <p:nvSpPr>
          <p:cNvPr id="12" name="Rectangle 11"/>
          <p:cNvSpPr>
            <a:spLocks noChangeArrowheads="1"/>
          </p:cNvSpPr>
          <p:nvPr/>
        </p:nvSpPr>
        <p:spPr bwMode="auto">
          <a:xfrm>
            <a:off x="0" y="711200"/>
            <a:ext cx="42594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smtClean="0">
                <a:solidFill>
                  <a:srgbClr val="8DC7B0"/>
                </a:solidFill>
              </a:rPr>
              <a:t>2</a:t>
            </a:r>
            <a:r>
              <a:rPr lang="en-US" altLang="en-US" sz="2800" dirty="0">
                <a:solidFill>
                  <a:srgbClr val="8DC7B0"/>
                </a:solidFill>
              </a:rPr>
              <a:t>.</a:t>
            </a:r>
            <a:r>
              <a:rPr lang="vi-VN" sz="2800" dirty="0">
                <a:solidFill>
                  <a:srgbClr val="8DC7B0"/>
                </a:solidFill>
              </a:rPr>
              <a:t> </a:t>
            </a:r>
            <a:r>
              <a:rPr lang="en-US" sz="2800" dirty="0" err="1" smtClean="0">
                <a:solidFill>
                  <a:srgbClr val="8DC7B0"/>
                </a:solidFill>
              </a:rPr>
              <a:t>Cách</a:t>
            </a:r>
            <a:r>
              <a:rPr lang="en-US" sz="2800" dirty="0" smtClean="0">
                <a:solidFill>
                  <a:srgbClr val="8DC7B0"/>
                </a:solidFill>
              </a:rPr>
              <a:t> </a:t>
            </a:r>
            <a:r>
              <a:rPr lang="en-US" sz="2800" dirty="0" err="1">
                <a:solidFill>
                  <a:srgbClr val="8DC7B0"/>
                </a:solidFill>
              </a:rPr>
              <a:t>phối</a:t>
            </a:r>
            <a:r>
              <a:rPr lang="en-US" sz="2800" dirty="0">
                <a:solidFill>
                  <a:srgbClr val="8DC7B0"/>
                </a:solidFill>
              </a:rPr>
              <a:t> </a:t>
            </a:r>
            <a:r>
              <a:rPr lang="en-US" sz="2800" dirty="0" err="1">
                <a:solidFill>
                  <a:srgbClr val="8DC7B0"/>
                </a:solidFill>
              </a:rPr>
              <a:t>hợp</a:t>
            </a:r>
            <a:r>
              <a:rPr lang="en-US" sz="2800" dirty="0">
                <a:solidFill>
                  <a:srgbClr val="8DC7B0"/>
                </a:solidFill>
              </a:rPr>
              <a:t> </a:t>
            </a:r>
            <a:r>
              <a:rPr lang="en-US" sz="2800" dirty="0" err="1">
                <a:solidFill>
                  <a:srgbClr val="8DC7B0"/>
                </a:solidFill>
              </a:rPr>
              <a:t>trang</a:t>
            </a:r>
            <a:r>
              <a:rPr lang="en-US" sz="2800" dirty="0">
                <a:solidFill>
                  <a:srgbClr val="8DC7B0"/>
                </a:solidFill>
              </a:rPr>
              <a:t> </a:t>
            </a:r>
            <a:r>
              <a:rPr lang="en-US" sz="2800" dirty="0" err="1" smtClean="0">
                <a:solidFill>
                  <a:srgbClr val="8DC7B0"/>
                </a:solidFill>
              </a:rPr>
              <a:t>phục</a:t>
            </a:r>
            <a:endParaRPr lang="en-US" sz="2800" dirty="0">
              <a:solidFill>
                <a:srgbClr val="8DC7B0"/>
              </a:solidFill>
            </a:endParaRPr>
          </a:p>
        </p:txBody>
      </p:sp>
    </p:spTree>
    <p:extLst>
      <p:ext uri="{BB962C8B-B14F-4D97-AF65-F5344CB8AC3E}">
        <p14:creationId xmlns:p14="http://schemas.microsoft.com/office/powerpoint/2010/main" val="1544707355"/>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
            <a:ext cx="5660524" cy="646331"/>
          </a:xfrm>
          <a:prstGeom prst="rect">
            <a:avLst/>
          </a:prstGeom>
          <a:noFill/>
        </p:spPr>
        <p:txBody>
          <a:bodyPr wrap="none" rtlCol="0">
            <a:spAutoFit/>
          </a:bodyPr>
          <a:lstStyle/>
          <a:p>
            <a:r>
              <a:rPr lang="en-US" sz="3600" u="sng" dirty="0" smtClean="0">
                <a:latin typeface="Times New Roman" pitchFamily="18" charset="0"/>
                <a:cs typeface="Times New Roman" pitchFamily="18" charset="0"/>
              </a:rPr>
              <a:t>2. </a:t>
            </a:r>
            <a:r>
              <a:rPr lang="en-US" sz="3600" u="sng" dirty="0" err="1" smtClean="0">
                <a:latin typeface="Times New Roman" pitchFamily="18" charset="0"/>
                <a:cs typeface="Times New Roman" pitchFamily="18" charset="0"/>
              </a:rPr>
              <a:t>Cách</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phối</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hợp</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trang</a:t>
            </a:r>
            <a:r>
              <a:rPr lang="en-US" sz="3600" u="sng" dirty="0" smtClean="0">
                <a:latin typeface="Times New Roman" pitchFamily="18" charset="0"/>
                <a:cs typeface="Times New Roman" pitchFamily="18" charset="0"/>
              </a:rPr>
              <a:t> </a:t>
            </a:r>
            <a:r>
              <a:rPr lang="en-US" sz="3600" u="sng" dirty="0" err="1" smtClean="0">
                <a:latin typeface="Times New Roman" pitchFamily="18" charset="0"/>
                <a:cs typeface="Times New Roman" pitchFamily="18" charset="0"/>
              </a:rPr>
              <a:t>phục</a:t>
            </a:r>
            <a:r>
              <a:rPr lang="en-US" sz="3600" u="sng" dirty="0" smtClean="0">
                <a:latin typeface="Times New Roman" pitchFamily="18" charset="0"/>
                <a:cs typeface="Times New Roman" pitchFamily="18" charset="0"/>
              </a:rPr>
              <a:t>  </a:t>
            </a:r>
            <a:endParaRPr lang="en-US" sz="3600" u="sng" dirty="0">
              <a:latin typeface="Times New Roman" pitchFamily="18" charset="0"/>
              <a:cs typeface="Times New Roman" pitchFamily="18" charset="0"/>
            </a:endParaRPr>
          </a:p>
        </p:txBody>
      </p:sp>
      <p:sp>
        <p:nvSpPr>
          <p:cNvPr id="3" name="TextBox 2"/>
          <p:cNvSpPr txBox="1"/>
          <p:nvPr/>
        </p:nvSpPr>
        <p:spPr>
          <a:xfrm>
            <a:off x="762000" y="685800"/>
            <a:ext cx="6139822" cy="1077218"/>
          </a:xfrm>
          <a:prstGeom prst="rect">
            <a:avLst/>
          </a:prstGeom>
          <a:noFill/>
        </p:spPr>
        <p:txBody>
          <a:bodyPr wrap="none" rtlCol="0">
            <a:spAutoFit/>
          </a:bodyPr>
          <a:lstStyle/>
          <a:p>
            <a:pPr marL="457200" indent="-457200">
              <a:buFont typeface="Wingdings" pitchFamily="2" charset="2"/>
              <a:buChar char="v"/>
            </a:pPr>
            <a:r>
              <a:rPr lang="en-US" sz="3200" dirty="0" err="1" smtClean="0">
                <a:latin typeface="Times New Roman" pitchFamily="18" charset="0"/>
                <a:cs typeface="Times New Roman" pitchFamily="18" charset="0"/>
              </a:rPr>
              <a:t>Phối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hợp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hoa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với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trơn</a:t>
            </a:r>
            <a:endParaRPr lang="en-US" sz="3200" dirty="0" smtClean="0">
              <a:latin typeface="Times New Roman" pitchFamily="18" charset="0"/>
              <a:cs typeface="Times New Roman" pitchFamily="18" charset="0"/>
            </a:endParaRPr>
          </a:p>
          <a:p>
            <a:pPr marL="457200" indent="-457200">
              <a:buFont typeface="Wingdings" pitchFamily="2" charset="2"/>
              <a:buChar char="v"/>
            </a:pPr>
            <a:r>
              <a:rPr lang="en-US" sz="3200" dirty="0" err="1" smtClean="0">
                <a:latin typeface="Times New Roman" pitchFamily="18" charset="0"/>
                <a:cs typeface="Times New Roman" pitchFamily="18" charset="0"/>
              </a:rPr>
              <a:t>Phối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hợp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màu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sắc</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4" name="Action Button: Movie 3">
            <a:hlinkClick r:id="rId2" action="ppaction://hlinkfile" highlightClick="1"/>
          </p:cNvPr>
          <p:cNvSpPr/>
          <p:nvPr/>
        </p:nvSpPr>
        <p:spPr>
          <a:xfrm>
            <a:off x="7315200" y="533400"/>
            <a:ext cx="813816" cy="634139"/>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Movie 4">
            <a:hlinkClick r:id="rId3" action="ppaction://hlinkfile" highlightClick="1"/>
          </p:cNvPr>
          <p:cNvSpPr/>
          <p:nvPr/>
        </p:nvSpPr>
        <p:spPr>
          <a:xfrm>
            <a:off x="4724400" y="1371601"/>
            <a:ext cx="838200" cy="711708"/>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80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44"/>
            <a:ext cx="4495800" cy="68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5400"/>
            <a:ext cx="44577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86200" y="6019800"/>
            <a:ext cx="5257800"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Phối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trơn</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2016130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ircle(in)">
                                      <p:cBhvr>
                                        <p:cTn id="12"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676400" y="838200"/>
            <a:ext cx="7107736" cy="2590800"/>
          </a:xfrm>
          <a:prstGeom prst="cloudCallout">
            <a:avLst>
              <a:gd name="adj1" fmla="val -71877"/>
              <a:gd name="adj2" fmla="val 311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rgbClr val="0070C0"/>
                </a:solidFill>
                <a:latin typeface="Times New Roman" pitchFamily="18" charset="0"/>
                <a:cs typeface="Times New Roman" pitchFamily="18" charset="0"/>
              </a:rPr>
              <a:t>Em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hãy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nhận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xét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về</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vóc</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dáng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của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bạn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bên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em</a:t>
            </a:r>
            <a:r>
              <a:rPr lang="en-US" sz="4000" dirty="0">
                <a:solidFill>
                  <a:srgbClr val="0070C0"/>
                </a:solidFill>
                <a:latin typeface="Times New Roman" pitchFamily="18" charset="0"/>
                <a:cs typeface="Times New Roman" pitchFamily="18" charset="0"/>
              </a:rPr>
              <a:t> ? </a:t>
            </a:r>
          </a:p>
        </p:txBody>
      </p:sp>
    </p:spTree>
    <p:extLst>
      <p:ext uri="{BB962C8B-B14F-4D97-AF65-F5344CB8AC3E}">
        <p14:creationId xmlns:p14="http://schemas.microsoft.com/office/powerpoint/2010/main" val="39874800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4343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192676"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289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wheel(1)">
                                      <p:cBhvr>
                                        <p:cTn id="12"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4" name="Rectangle 11"/>
          <p:cNvSpPr>
            <a:spLocks noChangeArrowheads="1"/>
          </p:cNvSpPr>
          <p:nvPr/>
        </p:nvSpPr>
        <p:spPr bwMode="auto">
          <a:xfrm>
            <a:off x="0" y="711200"/>
            <a:ext cx="441819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smtClean="0">
                <a:solidFill>
                  <a:srgbClr val="8DC7B0"/>
                </a:solidFill>
              </a:rPr>
              <a:t>2</a:t>
            </a:r>
            <a:r>
              <a:rPr lang="en-US" altLang="en-US" sz="2800" dirty="0">
                <a:solidFill>
                  <a:srgbClr val="8DC7B0"/>
                </a:solidFill>
              </a:rPr>
              <a:t>.</a:t>
            </a:r>
            <a:r>
              <a:rPr lang="vi-VN" sz="2800" dirty="0">
                <a:solidFill>
                  <a:srgbClr val="8DC7B0"/>
                </a:solidFill>
              </a:rPr>
              <a:t> </a:t>
            </a:r>
            <a:r>
              <a:rPr lang="en-US" sz="2800" dirty="0" err="1" smtClean="0">
                <a:solidFill>
                  <a:srgbClr val="8DC7B0"/>
                </a:solidFill>
              </a:rPr>
              <a:t>Cách</a:t>
            </a:r>
            <a:r>
              <a:rPr lang="en-US" sz="2800" dirty="0" smtClean="0">
                <a:solidFill>
                  <a:srgbClr val="8DC7B0"/>
                </a:solidFill>
              </a:rPr>
              <a:t> </a:t>
            </a:r>
            <a:r>
              <a:rPr lang="en-US" sz="2800" dirty="0" err="1">
                <a:solidFill>
                  <a:srgbClr val="8DC7B0"/>
                </a:solidFill>
              </a:rPr>
              <a:t>phối</a:t>
            </a:r>
            <a:r>
              <a:rPr lang="en-US" sz="2800" dirty="0">
                <a:solidFill>
                  <a:srgbClr val="8DC7B0"/>
                </a:solidFill>
              </a:rPr>
              <a:t> </a:t>
            </a:r>
            <a:r>
              <a:rPr lang="en-US" sz="2800" dirty="0" err="1">
                <a:solidFill>
                  <a:srgbClr val="8DC7B0"/>
                </a:solidFill>
              </a:rPr>
              <a:t>hợp</a:t>
            </a:r>
            <a:r>
              <a:rPr lang="en-US" sz="2800" dirty="0">
                <a:solidFill>
                  <a:srgbClr val="8DC7B0"/>
                </a:solidFill>
              </a:rPr>
              <a:t> </a:t>
            </a:r>
            <a:r>
              <a:rPr lang="en-US" sz="2800" dirty="0" err="1">
                <a:solidFill>
                  <a:srgbClr val="8DC7B0"/>
                </a:solidFill>
              </a:rPr>
              <a:t>trang</a:t>
            </a:r>
            <a:r>
              <a:rPr lang="en-US" sz="2800" dirty="0">
                <a:solidFill>
                  <a:srgbClr val="8DC7B0"/>
                </a:solidFill>
              </a:rPr>
              <a:t> </a:t>
            </a:r>
            <a:r>
              <a:rPr lang="en-US" sz="2800" dirty="0" err="1">
                <a:solidFill>
                  <a:srgbClr val="8DC7B0"/>
                </a:solidFill>
              </a:rPr>
              <a:t>phục</a:t>
            </a:r>
            <a:endParaRPr lang="en-US" sz="2800" dirty="0">
              <a:solidFill>
                <a:srgbClr val="8DC7B0"/>
              </a:solidFill>
            </a:endParaRPr>
          </a:p>
          <a:p>
            <a:pPr>
              <a:spcBef>
                <a:spcPct val="50000"/>
              </a:spcBef>
            </a:pPr>
            <a:endParaRPr lang="en-US" altLang="vi-VN" sz="2800" dirty="0">
              <a:solidFill>
                <a:srgbClr val="8DC7B0"/>
              </a:solidFill>
            </a:endParaRPr>
          </a:p>
        </p:txBody>
      </p:sp>
      <p:sp>
        <p:nvSpPr>
          <p:cNvPr id="3" name="Rectangle 2"/>
          <p:cNvSpPr/>
          <p:nvPr/>
        </p:nvSpPr>
        <p:spPr>
          <a:xfrm>
            <a:off x="838518" y="1430753"/>
            <a:ext cx="4572000" cy="954107"/>
          </a:xfrm>
          <a:prstGeom prst="rect">
            <a:avLst/>
          </a:prstGeom>
        </p:spPr>
        <p:txBody>
          <a:bodyPr>
            <a:spAutoFit/>
          </a:bodyPr>
          <a:lstStyle/>
          <a:p>
            <a:r>
              <a:rPr lang="en-US" sz="2800" dirty="0" err="1">
                <a:solidFill>
                  <a:srgbClr val="0070C0"/>
                </a:solidFill>
                <a:latin typeface="Times New Roman" panose="02020603050405020304" pitchFamily="18" charset="0"/>
                <a:cs typeface="Times New Roman" panose="02020603050405020304" pitchFamily="18" charset="0"/>
              </a:rPr>
              <a:t>P</a:t>
            </a:r>
            <a:r>
              <a:rPr lang="en-US" sz="2800" dirty="0" err="1" smtClean="0">
                <a:solidFill>
                  <a:srgbClr val="0070C0"/>
                </a:solidFill>
                <a:latin typeface="Times New Roman" panose="02020603050405020304" pitchFamily="18" charset="0"/>
                <a:cs typeface="Times New Roman" panose="02020603050405020304" pitchFamily="18" charset="0"/>
              </a:rPr>
              <a:t>hối</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hợp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tiết</a:t>
            </a:r>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
            </a:r>
            <a:br>
              <a:rPr lang="vi-VN" sz="2800" dirty="0">
                <a:solidFill>
                  <a:srgbClr val="0070C0"/>
                </a:solidFill>
                <a:latin typeface="Times New Roman" panose="02020603050405020304" pitchFamily="18" charset="0"/>
                <a:cs typeface="Times New Roman" panose="02020603050405020304" pitchFamily="18" charset="0"/>
              </a:rPr>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1" name="Picture 10" descr="Screen Clipping"/>
          <p:cNvPicPr>
            <a:picLocks noChangeAspect="1"/>
          </p:cNvPicPr>
          <p:nvPr/>
        </p:nvPicPr>
        <p:blipFill rotWithShape="1">
          <a:blip r:embed="rId3">
            <a:extLst>
              <a:ext uri="{28A0092B-C50C-407E-A947-70E740481C1C}">
                <a14:useLocalDpi xmlns:a14="http://schemas.microsoft.com/office/drawing/2010/main" val="0"/>
              </a:ext>
            </a:extLst>
          </a:blip>
          <a:srcRect b="11324"/>
          <a:stretch/>
        </p:blipFill>
        <p:spPr>
          <a:xfrm>
            <a:off x="838519" y="2741768"/>
            <a:ext cx="3276282" cy="3286127"/>
          </a:xfrm>
          <a:prstGeom prst="rect">
            <a:avLst/>
          </a:prstGeom>
        </p:spPr>
      </p:pic>
      <p:pic>
        <p:nvPicPr>
          <p:cNvPr id="2" name="Picture 1"/>
          <p:cNvPicPr>
            <a:picLocks noChangeAspect="1"/>
          </p:cNvPicPr>
          <p:nvPr/>
        </p:nvPicPr>
        <p:blipFill>
          <a:blip r:embed="rId4"/>
          <a:stretch>
            <a:fillRect/>
          </a:stretch>
        </p:blipFill>
        <p:spPr>
          <a:xfrm>
            <a:off x="4612006" y="2741767"/>
            <a:ext cx="3998593" cy="3286127"/>
          </a:xfrm>
          <a:prstGeom prst="rect">
            <a:avLst/>
          </a:prstGeom>
        </p:spPr>
      </p:pic>
      <p:sp>
        <p:nvSpPr>
          <p:cNvPr id="12" name="Rectangle 1"/>
          <p:cNvSpPr>
            <a:spLocks noChangeArrowheads="1"/>
          </p:cNvSpPr>
          <p:nvPr/>
        </p:nvSpPr>
        <p:spPr bwMode="auto">
          <a:xfrm>
            <a:off x="231494" y="111561"/>
            <a:ext cx="44903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 </a:t>
            </a:r>
            <a:r>
              <a:rPr lang="en-US" sz="2800" b="1" u="sng" dirty="0" err="1" smtClean="0">
                <a:solidFill>
                  <a:srgbClr val="339966"/>
                </a:solidFill>
              </a:rPr>
              <a:t>Cách</a:t>
            </a:r>
            <a:r>
              <a:rPr lang="en-US" sz="2800" b="1" u="sng" dirty="0" smtClean="0">
                <a:solidFill>
                  <a:srgbClr val="339966"/>
                </a:solidFill>
              </a:rPr>
              <a:t> </a:t>
            </a:r>
            <a:r>
              <a:rPr lang="en-US" sz="2800" b="1" u="sng" dirty="0" err="1">
                <a:solidFill>
                  <a:srgbClr val="339966"/>
                </a:solidFill>
              </a:rPr>
              <a:t>sử</a:t>
            </a:r>
            <a:r>
              <a:rPr lang="en-US" sz="2800" b="1" u="sng" dirty="0">
                <a:solidFill>
                  <a:srgbClr val="339966"/>
                </a:solidFill>
              </a:rPr>
              <a:t> </a:t>
            </a:r>
            <a:r>
              <a:rPr lang="en-US" sz="2800" b="1" u="sng" dirty="0" err="1">
                <a:solidFill>
                  <a:srgbClr val="339966"/>
                </a:solidFill>
              </a:rPr>
              <a:t>dụng</a:t>
            </a:r>
            <a:r>
              <a:rPr lang="en-US" sz="2800" b="1" u="sng" dirty="0">
                <a:solidFill>
                  <a:srgbClr val="339966"/>
                </a:solidFill>
              </a:rPr>
              <a:t> </a:t>
            </a:r>
            <a:r>
              <a:rPr lang="en-US" sz="2800" b="1" u="sng" dirty="0" err="1">
                <a:solidFill>
                  <a:srgbClr val="339966"/>
                </a:solidFill>
              </a:rPr>
              <a:t>trang</a:t>
            </a:r>
            <a:r>
              <a:rPr lang="en-US" sz="2800" b="1" u="sng" dirty="0">
                <a:solidFill>
                  <a:srgbClr val="339966"/>
                </a:solidFill>
              </a:rPr>
              <a:t> </a:t>
            </a:r>
            <a:r>
              <a:rPr lang="en-US" sz="2800" b="1" u="sng" dirty="0" err="1">
                <a:solidFill>
                  <a:srgbClr val="339966"/>
                </a:solidFill>
              </a:rPr>
              <a:t>phục</a:t>
            </a:r>
            <a:endParaRPr lang="en-US" sz="2800" b="1" u="sng" dirty="0">
              <a:solidFill>
                <a:srgbClr val="339966"/>
              </a:solidFill>
            </a:endParaRPr>
          </a:p>
          <a:p>
            <a:pPr>
              <a:spcBef>
                <a:spcPct val="50000"/>
              </a:spcBef>
            </a:pPr>
            <a:r>
              <a:rPr lang="vi-VN" sz="2800" b="1" u="sng" dirty="0">
                <a:solidFill>
                  <a:srgbClr val="339966"/>
                </a:solidFill>
              </a:rPr>
              <a:t> </a:t>
            </a:r>
            <a:endParaRPr lang="en-US" altLang="vi-VN" sz="2800" b="1" u="sng" dirty="0">
              <a:solidFill>
                <a:srgbClr val="339966"/>
              </a:solidFill>
            </a:endParaRPr>
          </a:p>
        </p:txBody>
      </p:sp>
    </p:spTree>
    <p:extLst>
      <p:ext uri="{BB962C8B-B14F-4D97-AF65-F5344CB8AC3E}">
        <p14:creationId xmlns:p14="http://schemas.microsoft.com/office/powerpoint/2010/main" val="4268061605"/>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294"/>
                                        </p:tgtEl>
                                        <p:attrNameLst>
                                          <p:attrName>style.visibility</p:attrName>
                                        </p:attrNameLst>
                                      </p:cBhvr>
                                      <p:to>
                                        <p:strVal val="visible"/>
                                      </p:to>
                                    </p:set>
                                    <p:animEffect transition="in" filter="fade">
                                      <p:cBhvr>
                                        <p:cTn id="18" dur="500"/>
                                        <p:tgtEl>
                                          <p:spTgt spid="122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3"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79194"/>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4" name="Rectangle 11"/>
          <p:cNvSpPr>
            <a:spLocks noChangeArrowheads="1"/>
          </p:cNvSpPr>
          <p:nvPr/>
        </p:nvSpPr>
        <p:spPr bwMode="auto">
          <a:xfrm>
            <a:off x="291141" y="740859"/>
            <a:ext cx="422743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smtClean="0">
                <a:solidFill>
                  <a:srgbClr val="8DC7B0"/>
                </a:solidFill>
              </a:rPr>
              <a:t>2.</a:t>
            </a:r>
            <a:r>
              <a:rPr lang="vi-VN" dirty="0" smtClean="0"/>
              <a:t> </a:t>
            </a:r>
            <a:r>
              <a:rPr lang="en-US" sz="2800" dirty="0" err="1">
                <a:solidFill>
                  <a:srgbClr val="8DC7B0"/>
                </a:solidFill>
              </a:rPr>
              <a:t>C</a:t>
            </a:r>
            <a:r>
              <a:rPr lang="en-US" sz="2800" dirty="0" err="1" smtClean="0">
                <a:solidFill>
                  <a:srgbClr val="8DC7B0"/>
                </a:solidFill>
              </a:rPr>
              <a:t>ách</a:t>
            </a:r>
            <a:r>
              <a:rPr lang="en-US" sz="2800" dirty="0" smtClean="0">
                <a:solidFill>
                  <a:srgbClr val="8DC7B0"/>
                </a:solidFill>
              </a:rPr>
              <a:t> </a:t>
            </a:r>
            <a:r>
              <a:rPr lang="en-US" sz="2800" dirty="0" err="1">
                <a:solidFill>
                  <a:srgbClr val="8DC7B0"/>
                </a:solidFill>
              </a:rPr>
              <a:t>phối</a:t>
            </a:r>
            <a:r>
              <a:rPr lang="en-US" sz="2800" dirty="0">
                <a:solidFill>
                  <a:srgbClr val="8DC7B0"/>
                </a:solidFill>
              </a:rPr>
              <a:t> </a:t>
            </a:r>
            <a:r>
              <a:rPr lang="en-US" sz="2800" dirty="0" err="1">
                <a:solidFill>
                  <a:srgbClr val="8DC7B0"/>
                </a:solidFill>
              </a:rPr>
              <a:t>hợp</a:t>
            </a:r>
            <a:r>
              <a:rPr lang="en-US" sz="2800" dirty="0">
                <a:solidFill>
                  <a:srgbClr val="8DC7B0"/>
                </a:solidFill>
              </a:rPr>
              <a:t> </a:t>
            </a:r>
            <a:r>
              <a:rPr lang="en-US" sz="2800" dirty="0" err="1">
                <a:solidFill>
                  <a:srgbClr val="8DC7B0"/>
                </a:solidFill>
              </a:rPr>
              <a:t>trang</a:t>
            </a:r>
            <a:r>
              <a:rPr lang="en-US" sz="2800" dirty="0">
                <a:solidFill>
                  <a:srgbClr val="8DC7B0"/>
                </a:solidFill>
              </a:rPr>
              <a:t> </a:t>
            </a:r>
            <a:r>
              <a:rPr lang="en-US" sz="2800" dirty="0" err="1">
                <a:solidFill>
                  <a:srgbClr val="8DC7B0"/>
                </a:solidFill>
              </a:rPr>
              <a:t>phục</a:t>
            </a:r>
            <a:endParaRPr lang="en-US" sz="2800" dirty="0">
              <a:solidFill>
                <a:srgbClr val="8DC7B0"/>
              </a:solidFill>
            </a:endParaRPr>
          </a:p>
          <a:p>
            <a:pPr>
              <a:spcBef>
                <a:spcPct val="50000"/>
              </a:spcBef>
            </a:pPr>
            <a:endParaRPr lang="en-US" altLang="vi-VN" sz="2800" dirty="0">
              <a:solidFill>
                <a:srgbClr val="8DC7B0"/>
              </a:solidFill>
            </a:endParaRPr>
          </a:p>
        </p:txBody>
      </p:sp>
      <p:sp>
        <p:nvSpPr>
          <p:cNvPr id="3" name="Rectangle 2"/>
          <p:cNvSpPr/>
          <p:nvPr/>
        </p:nvSpPr>
        <p:spPr>
          <a:xfrm>
            <a:off x="838518" y="1430753"/>
            <a:ext cx="4572000" cy="954107"/>
          </a:xfrm>
          <a:prstGeom prst="rect">
            <a:avLst/>
          </a:prstGeom>
        </p:spPr>
        <p:txBody>
          <a:bodyPr>
            <a:spAutoFit/>
          </a:bodyPr>
          <a:lstStyle/>
          <a:p>
            <a:r>
              <a:rPr lang="en-US" sz="2800" dirty="0" err="1" smtClean="0">
                <a:solidFill>
                  <a:srgbClr val="0070C0"/>
                </a:solidFill>
                <a:latin typeface="Times New Roman" panose="02020603050405020304" pitchFamily="18" charset="0"/>
                <a:cs typeface="Times New Roman" panose="02020603050405020304" pitchFamily="18" charset="0"/>
              </a:rPr>
              <a:t>Phối</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hợp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màu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sắc</a:t>
            </a:r>
            <a:r>
              <a:rPr lang="vi-VN" sz="2800" dirty="0">
                <a:solidFill>
                  <a:srgbClr val="0070C0"/>
                </a:solidFill>
                <a:latin typeface="Times New Roman" panose="02020603050405020304" pitchFamily="18" charset="0"/>
                <a:cs typeface="Times New Roman" panose="02020603050405020304" pitchFamily="18" charset="0"/>
              </a:rPr>
              <a:t/>
            </a:r>
            <a:br>
              <a:rPr lang="vi-VN" sz="2800" dirty="0">
                <a:solidFill>
                  <a:srgbClr val="0070C0"/>
                </a:solidFill>
                <a:latin typeface="Times New Roman" panose="02020603050405020304" pitchFamily="18" charset="0"/>
                <a:cs typeface="Times New Roman" panose="02020603050405020304" pitchFamily="18" charset="0"/>
              </a:rPr>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105400" y="2499812"/>
            <a:ext cx="3703146" cy="2642254"/>
          </a:xfrm>
          <a:prstGeom prst="rect">
            <a:avLst/>
          </a:prstGeom>
        </p:spPr>
      </p:pic>
      <p:pic>
        <p:nvPicPr>
          <p:cNvPr id="6" name="Picture 5" descr="Screen Clipping"/>
          <p:cNvPicPr>
            <a:picLocks noChangeAspect="1"/>
          </p:cNvPicPr>
          <p:nvPr/>
        </p:nvPicPr>
        <p:blipFill>
          <a:blip r:embed="rId4">
            <a:extLst>
              <a:ext uri="{BEBA8EAE-BF5A-486C-A8C5-ECC9F3942E4B}">
                <a14:imgProps xmlns:a14="http://schemas.microsoft.com/office/drawing/2010/main">
                  <a14:imgLayer r:embed="rId5">
                    <a14:imgEffect>
                      <a14:backgroundRemoval t="0" b="100000" l="5895" r="93895"/>
                    </a14:imgEffect>
                  </a14:imgLayer>
                </a14:imgProps>
              </a:ext>
              <a:ext uri="{28A0092B-C50C-407E-A947-70E740481C1C}">
                <a14:useLocalDpi xmlns:a14="http://schemas.microsoft.com/office/drawing/2010/main" val="0"/>
              </a:ext>
            </a:extLst>
          </a:blip>
          <a:stretch>
            <a:fillRect/>
          </a:stretch>
        </p:blipFill>
        <p:spPr>
          <a:xfrm>
            <a:off x="161136" y="2117944"/>
            <a:ext cx="4525006" cy="3886742"/>
          </a:xfrm>
          <a:prstGeom prst="rect">
            <a:avLst/>
          </a:prstGeom>
        </p:spPr>
      </p:pic>
      <p:sp>
        <p:nvSpPr>
          <p:cNvPr id="11" name="Rectangle 1"/>
          <p:cNvSpPr>
            <a:spLocks noChangeArrowheads="1"/>
          </p:cNvSpPr>
          <p:nvPr/>
        </p:nvSpPr>
        <p:spPr bwMode="auto">
          <a:xfrm>
            <a:off x="159695" y="183901"/>
            <a:ext cx="449033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 </a:t>
            </a:r>
            <a:r>
              <a:rPr lang="en-US" sz="2800" b="1" u="sng" dirty="0" err="1" smtClean="0">
                <a:solidFill>
                  <a:srgbClr val="339966"/>
                </a:solidFill>
              </a:rPr>
              <a:t>Cách</a:t>
            </a:r>
            <a:r>
              <a:rPr lang="en-US" sz="2800" b="1" u="sng" dirty="0" smtClean="0">
                <a:solidFill>
                  <a:srgbClr val="339966"/>
                </a:solidFill>
              </a:rPr>
              <a:t> </a:t>
            </a:r>
            <a:r>
              <a:rPr lang="en-US" sz="2800" b="1" u="sng" dirty="0" err="1">
                <a:solidFill>
                  <a:srgbClr val="339966"/>
                </a:solidFill>
              </a:rPr>
              <a:t>sử</a:t>
            </a:r>
            <a:r>
              <a:rPr lang="en-US" sz="2800" b="1" u="sng" dirty="0">
                <a:solidFill>
                  <a:srgbClr val="339966"/>
                </a:solidFill>
              </a:rPr>
              <a:t> </a:t>
            </a:r>
            <a:r>
              <a:rPr lang="en-US" sz="2800" b="1" u="sng" dirty="0" err="1">
                <a:solidFill>
                  <a:srgbClr val="339966"/>
                </a:solidFill>
              </a:rPr>
              <a:t>dụng</a:t>
            </a:r>
            <a:r>
              <a:rPr lang="en-US" sz="2800" b="1" u="sng" dirty="0">
                <a:solidFill>
                  <a:srgbClr val="339966"/>
                </a:solidFill>
              </a:rPr>
              <a:t> </a:t>
            </a:r>
            <a:r>
              <a:rPr lang="en-US" sz="2800" b="1" u="sng" dirty="0" err="1">
                <a:solidFill>
                  <a:srgbClr val="339966"/>
                </a:solidFill>
              </a:rPr>
              <a:t>trang</a:t>
            </a:r>
            <a:r>
              <a:rPr lang="en-US" sz="2800" b="1" u="sng" dirty="0">
                <a:solidFill>
                  <a:srgbClr val="339966"/>
                </a:solidFill>
              </a:rPr>
              <a:t> </a:t>
            </a:r>
            <a:r>
              <a:rPr lang="en-US" sz="2800" b="1" u="sng" dirty="0" err="1">
                <a:solidFill>
                  <a:srgbClr val="339966"/>
                </a:solidFill>
              </a:rPr>
              <a:t>phục</a:t>
            </a:r>
            <a:endParaRPr lang="en-US" sz="2800" b="1" u="sng" dirty="0">
              <a:solidFill>
                <a:srgbClr val="339966"/>
              </a:solidFill>
            </a:endParaRPr>
          </a:p>
          <a:p>
            <a:pPr>
              <a:spcBef>
                <a:spcPct val="50000"/>
              </a:spcBef>
            </a:pPr>
            <a:r>
              <a:rPr lang="vi-VN" sz="2800" b="1" u="sng" dirty="0">
                <a:solidFill>
                  <a:srgbClr val="339966"/>
                </a:solidFill>
              </a:rPr>
              <a:t> </a:t>
            </a:r>
            <a:endParaRPr lang="en-US" altLang="vi-VN" sz="2800" b="1" u="sng" dirty="0">
              <a:solidFill>
                <a:srgbClr val="339966"/>
              </a:solidFill>
            </a:endParaRPr>
          </a:p>
        </p:txBody>
      </p:sp>
    </p:spTree>
    <p:extLst>
      <p:ext uri="{BB962C8B-B14F-4D97-AF65-F5344CB8AC3E}">
        <p14:creationId xmlns:p14="http://schemas.microsoft.com/office/powerpoint/2010/main" val="20022220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3"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1170429" y="-1313297"/>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631122" y="1643155"/>
            <a:ext cx="8131877" cy="1146211"/>
          </a:xfrm>
          <a:prstGeom prst="rect">
            <a:avLst/>
          </a:prstGeom>
        </p:spPr>
        <p:txBody>
          <a:bodyPr wrap="square">
            <a:spAutoFit/>
          </a:bodyPr>
          <a:lstStyle/>
          <a:p>
            <a:pPr algn="ctr">
              <a:lnSpc>
                <a:spcPct val="107000"/>
              </a:lnSpc>
              <a:spcBef>
                <a:spcPct val="0"/>
              </a:spcBef>
            </a:pPr>
            <a:r>
              <a:rPr lang="vi-VN" dirty="0"/>
              <a:t> </a:t>
            </a:r>
            <a:r>
              <a:rPr lang="en-US" sz="3200" dirty="0" err="1" smtClean="0">
                <a:solidFill>
                  <a:srgbClr val="0070C0"/>
                </a:solidFill>
                <a:latin typeface="Times New Roman" panose="02020603050405020304" pitchFamily="18" charset="0"/>
                <a:ea typeface="+mj-ea"/>
                <a:cs typeface="Times New Roman" panose="02020603050405020304" pitchFamily="18" charset="0"/>
              </a:rPr>
              <a:t>Sắc</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độ</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chỉnh</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độ</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đậm</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nhạt</a:t>
            </a:r>
            <a:r>
              <a:rPr lang="en-US" sz="3200" dirty="0">
                <a:solidFill>
                  <a:srgbClr val="0070C0"/>
                </a:solidFill>
                <a:latin typeface="Times New Roman" panose="02020603050405020304" pitchFamily="18" charset="0"/>
                <a:ea typeface="+mj-ea"/>
                <a:cs typeface="Times New Roman" panose="02020603050405020304" pitchFamily="18" charset="0"/>
              </a:rPr>
              <a:t> hay  </a:t>
            </a:r>
            <a:r>
              <a:rPr lang="en-US" sz="3200" dirty="0" err="1">
                <a:solidFill>
                  <a:srgbClr val="0070C0"/>
                </a:solidFill>
                <a:latin typeface="Times New Roman" panose="02020603050405020304" pitchFamily="18" charset="0"/>
                <a:ea typeface="+mj-ea"/>
                <a:cs typeface="Times New Roman" panose="02020603050405020304" pitchFamily="18" charset="0"/>
              </a:rPr>
              <a:t>sáng</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tối</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của</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từng</a:t>
            </a:r>
            <a:r>
              <a:rPr lang="en-US" sz="3200" dirty="0">
                <a:solidFill>
                  <a:srgbClr val="0070C0"/>
                </a:solidFill>
                <a:latin typeface="Times New Roman" panose="02020603050405020304" pitchFamily="18" charset="0"/>
                <a:ea typeface="+mj-ea"/>
                <a:cs typeface="Times New Roman" panose="02020603050405020304" pitchFamily="18" charset="0"/>
              </a:rPr>
              <a:t> </a:t>
            </a:r>
            <a:r>
              <a:rPr lang="en-US" sz="3200" dirty="0" err="1">
                <a:solidFill>
                  <a:srgbClr val="0070C0"/>
                </a:solidFill>
                <a:latin typeface="Times New Roman" panose="02020603050405020304" pitchFamily="18" charset="0"/>
                <a:ea typeface="+mj-ea"/>
                <a:cs typeface="Times New Roman" panose="02020603050405020304" pitchFamily="18" charset="0"/>
              </a:rPr>
              <a:t>màu</a:t>
            </a:r>
            <a:r>
              <a:rPr lang="vi-VN" sz="3200" dirty="0">
                <a:solidFill>
                  <a:srgbClr val="0070C0"/>
                </a:solidFill>
                <a:latin typeface="Times New Roman" panose="02020603050405020304" pitchFamily="18" charset="0"/>
                <a:ea typeface="+mj-ea"/>
                <a:cs typeface="Times New Roman" panose="02020603050405020304" pitchFamily="18" charset="0"/>
              </a:rPr>
              <a:t> </a:t>
            </a:r>
            <a:endParaRPr lang="en-US" sz="3200" dirty="0">
              <a:solidFill>
                <a:srgbClr val="0070C0"/>
              </a:solidFill>
              <a:latin typeface="Times New Roman" panose="02020603050405020304" pitchFamily="18" charset="0"/>
              <a:ea typeface="+mj-ea"/>
              <a:cs typeface="Times New Roman" panose="02020603050405020304" pitchFamily="18" charset="0"/>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06" y="304800"/>
            <a:ext cx="1629894" cy="923990"/>
          </a:xfrm>
          <a:prstGeom prst="rect">
            <a:avLst/>
          </a:prstGeom>
        </p:spPr>
      </p:pic>
      <p:sp>
        <p:nvSpPr>
          <p:cNvPr id="6" name="Freeform 5"/>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756" b="100000" l="5085" r="97881"/>
                    </a14:imgEffect>
                  </a14:imgLayer>
                </a14:imgProps>
              </a:ext>
            </a:extLst>
          </a:blip>
          <a:stretch>
            <a:fillRect/>
          </a:stretch>
        </p:blipFill>
        <p:spPr>
          <a:xfrm>
            <a:off x="114300" y="2252902"/>
            <a:ext cx="4343400" cy="3833573"/>
          </a:xfrm>
          <a:prstGeom prst="rect">
            <a:avLst/>
          </a:prstGeom>
        </p:spPr>
      </p:pic>
      <p:pic>
        <p:nvPicPr>
          <p:cNvPr id="5" name="Picture 4"/>
          <p:cNvPicPr>
            <a:picLocks noChangeAspect="1"/>
          </p:cNvPicPr>
          <p:nvPr/>
        </p:nvPicPr>
        <p:blipFill>
          <a:blip r:embed="rId5"/>
          <a:stretch>
            <a:fillRect/>
          </a:stretch>
        </p:blipFill>
        <p:spPr>
          <a:xfrm>
            <a:off x="4457700" y="2700604"/>
            <a:ext cx="4084502" cy="2941398"/>
          </a:xfrm>
          <a:prstGeom prst="rect">
            <a:avLst/>
          </a:prstGeom>
        </p:spPr>
      </p:pic>
    </p:spTree>
    <p:extLst>
      <p:ext uri="{BB962C8B-B14F-4D97-AF65-F5344CB8AC3E}">
        <p14:creationId xmlns:p14="http://schemas.microsoft.com/office/powerpoint/2010/main" val="988807707"/>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458"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9460" name="Freeform 19"/>
          <p:cNvSpPr>
            <a:spLocks/>
          </p:cNvSpPr>
          <p:nvPr/>
        </p:nvSpPr>
        <p:spPr bwMode="auto">
          <a:xfrm rot="5400000">
            <a:off x="969170" y="-133111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9461"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4772"/>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a:spLocks/>
          </p:cNvSpPr>
          <p:nvPr/>
        </p:nvSpPr>
        <p:spPr bwMode="auto">
          <a:xfrm>
            <a:off x="1676400" y="263672"/>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dirty="0" err="1">
                <a:solidFill>
                  <a:srgbClr val="4ABFB6"/>
                </a:solidFill>
                <a:latin typeface="#9Slide04 AdrianeSwash" panose="02000504060000090004" pitchFamily="2" charset="-93"/>
              </a:rPr>
              <a:t>Luyện</a:t>
            </a:r>
            <a:r>
              <a:rPr lang="en-US" altLang="en-US" sz="3200" b="1" dirty="0">
                <a:solidFill>
                  <a:srgbClr val="4ABFB6"/>
                </a:solidFill>
                <a:latin typeface="#9Slide04 AdrianeSwash" panose="02000504060000090004" pitchFamily="2" charset="-93"/>
              </a:rPr>
              <a:t> </a:t>
            </a:r>
            <a:r>
              <a:rPr lang="en-US" altLang="en-US" sz="3200" b="1" dirty="0" err="1">
                <a:solidFill>
                  <a:srgbClr val="4ABFB6"/>
                </a:solidFill>
                <a:latin typeface="#9Slide04 AdrianeSwash" panose="02000504060000090004" pitchFamily="2" charset="-93"/>
              </a:rPr>
              <a:t>tập</a:t>
            </a:r>
            <a:endParaRPr lang="en-US" altLang="en-US" sz="3200" b="1" dirty="0">
              <a:solidFill>
                <a:srgbClr val="4ABFB6"/>
              </a:solidFill>
              <a:latin typeface="#9Slide04 AdrianeSwash" panose="02000504060000090004" pitchFamily="2" charset="-93"/>
            </a:endParaRPr>
          </a:p>
        </p:txBody>
      </p:sp>
      <p:sp>
        <p:nvSpPr>
          <p:cNvPr id="19463" name="Rectangle 1"/>
          <p:cNvSpPr>
            <a:spLocks noChangeArrowheads="1"/>
          </p:cNvSpPr>
          <p:nvPr/>
        </p:nvSpPr>
        <p:spPr bwMode="auto">
          <a:xfrm>
            <a:off x="956874" y="1046470"/>
            <a:ext cx="7829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2800" b="1" dirty="0" err="1" smtClean="0">
                <a:solidFill>
                  <a:srgbClr val="339966"/>
                </a:solidFill>
              </a:rPr>
              <a:t>Trong</a:t>
            </a:r>
            <a:r>
              <a:rPr lang="en-US" sz="2800" b="1" dirty="0" smtClean="0">
                <a:solidFill>
                  <a:srgbClr val="339966"/>
                </a:solidFill>
              </a:rPr>
              <a:t> </a:t>
            </a:r>
            <a:r>
              <a:rPr lang="en-US" sz="2800" b="1" dirty="0" err="1">
                <a:solidFill>
                  <a:srgbClr val="339966"/>
                </a:solidFill>
              </a:rPr>
              <a:t>hình</a:t>
            </a:r>
            <a:r>
              <a:rPr lang="en-US" sz="2800" b="1" dirty="0">
                <a:solidFill>
                  <a:srgbClr val="339966"/>
                </a:solidFill>
              </a:rPr>
              <a:t> 8.5 </a:t>
            </a:r>
            <a:r>
              <a:rPr lang="en-US" sz="2800" b="1" dirty="0" err="1">
                <a:solidFill>
                  <a:srgbClr val="339966"/>
                </a:solidFill>
              </a:rPr>
              <a:t>các</a:t>
            </a:r>
            <a:r>
              <a:rPr lang="en-US" sz="2800" b="1" dirty="0">
                <a:solidFill>
                  <a:srgbClr val="339966"/>
                </a:solidFill>
              </a:rPr>
              <a:t> </a:t>
            </a:r>
            <a:r>
              <a:rPr lang="en-US" sz="2800" b="1" dirty="0" err="1">
                <a:solidFill>
                  <a:srgbClr val="339966"/>
                </a:solidFill>
              </a:rPr>
              <a:t>bộ</a:t>
            </a:r>
            <a:r>
              <a:rPr lang="en-US" sz="2800" b="1" dirty="0">
                <a:solidFill>
                  <a:srgbClr val="339966"/>
                </a:solidFill>
              </a:rPr>
              <a:t> </a:t>
            </a:r>
            <a:r>
              <a:rPr lang="en-US" sz="2800" b="1" dirty="0" err="1">
                <a:solidFill>
                  <a:srgbClr val="339966"/>
                </a:solidFill>
              </a:rPr>
              <a:t>trang</a:t>
            </a:r>
            <a:r>
              <a:rPr lang="en-US" sz="2800" b="1" dirty="0">
                <a:solidFill>
                  <a:srgbClr val="339966"/>
                </a:solidFill>
              </a:rPr>
              <a:t> </a:t>
            </a:r>
            <a:r>
              <a:rPr lang="en-US" sz="2800" b="1" dirty="0" err="1">
                <a:solidFill>
                  <a:srgbClr val="339966"/>
                </a:solidFill>
              </a:rPr>
              <a:t>phục</a:t>
            </a:r>
            <a:r>
              <a:rPr lang="en-US" sz="2800" b="1" dirty="0">
                <a:solidFill>
                  <a:srgbClr val="339966"/>
                </a:solidFill>
              </a:rPr>
              <a:t> </a:t>
            </a:r>
            <a:r>
              <a:rPr lang="en-US" sz="2800" b="1" dirty="0" err="1">
                <a:solidFill>
                  <a:srgbClr val="339966"/>
                </a:solidFill>
              </a:rPr>
              <a:t>được</a:t>
            </a:r>
            <a:r>
              <a:rPr lang="en-US" sz="2800" b="1" dirty="0">
                <a:solidFill>
                  <a:srgbClr val="339966"/>
                </a:solidFill>
              </a:rPr>
              <a:t> </a:t>
            </a:r>
            <a:r>
              <a:rPr lang="en-US" sz="2800" b="1" dirty="0" err="1">
                <a:solidFill>
                  <a:srgbClr val="339966"/>
                </a:solidFill>
              </a:rPr>
              <a:t>tổng</a:t>
            </a:r>
            <a:r>
              <a:rPr lang="en-US" sz="2800" b="1" dirty="0">
                <a:solidFill>
                  <a:srgbClr val="339966"/>
                </a:solidFill>
              </a:rPr>
              <a:t> </a:t>
            </a:r>
            <a:r>
              <a:rPr lang="en-US" sz="2800" b="1" dirty="0" err="1">
                <a:solidFill>
                  <a:srgbClr val="339966"/>
                </a:solidFill>
              </a:rPr>
              <a:t>hợp</a:t>
            </a:r>
            <a:r>
              <a:rPr lang="en-US" sz="2800" b="1" dirty="0">
                <a:solidFill>
                  <a:srgbClr val="339966"/>
                </a:solidFill>
              </a:rPr>
              <a:t> </a:t>
            </a:r>
            <a:r>
              <a:rPr lang="en-US" sz="2800" b="1" dirty="0" err="1">
                <a:solidFill>
                  <a:srgbClr val="339966"/>
                </a:solidFill>
              </a:rPr>
              <a:t>màu</a:t>
            </a:r>
            <a:r>
              <a:rPr lang="en-US" sz="2800" b="1" dirty="0">
                <a:solidFill>
                  <a:srgbClr val="339966"/>
                </a:solidFill>
              </a:rPr>
              <a:t> </a:t>
            </a:r>
            <a:r>
              <a:rPr lang="en-US" sz="2800" b="1" dirty="0" err="1">
                <a:solidFill>
                  <a:srgbClr val="339966"/>
                </a:solidFill>
              </a:rPr>
              <a:t>theo</a:t>
            </a:r>
            <a:r>
              <a:rPr lang="en-US" sz="2800" b="1" dirty="0">
                <a:solidFill>
                  <a:srgbClr val="339966"/>
                </a:solidFill>
              </a:rPr>
              <a:t> </a:t>
            </a:r>
            <a:r>
              <a:rPr lang="en-US" sz="2800" b="1" dirty="0" err="1">
                <a:solidFill>
                  <a:srgbClr val="339966"/>
                </a:solidFill>
              </a:rPr>
              <a:t>nguyên</a:t>
            </a:r>
            <a:r>
              <a:rPr lang="en-US" sz="2800" b="1" dirty="0">
                <a:solidFill>
                  <a:srgbClr val="339966"/>
                </a:solidFill>
              </a:rPr>
              <a:t> </a:t>
            </a:r>
            <a:r>
              <a:rPr lang="en-US" sz="2800" b="1" dirty="0" err="1">
                <a:solidFill>
                  <a:srgbClr val="339966"/>
                </a:solidFill>
              </a:rPr>
              <a:t>tắc</a:t>
            </a:r>
            <a:r>
              <a:rPr lang="en-US" sz="2800" b="1" dirty="0">
                <a:solidFill>
                  <a:srgbClr val="339966"/>
                </a:solidFill>
              </a:rPr>
              <a:t> </a:t>
            </a:r>
            <a:r>
              <a:rPr lang="en-US" sz="2800" b="1" dirty="0" err="1" smtClean="0">
                <a:solidFill>
                  <a:srgbClr val="339966"/>
                </a:solidFill>
              </a:rPr>
              <a:t>nào</a:t>
            </a:r>
            <a:r>
              <a:rPr lang="en-US" sz="2800" b="1" dirty="0" smtClean="0">
                <a:solidFill>
                  <a:srgbClr val="339966"/>
                </a:solidFill>
              </a:rPr>
              <a:t>? </a:t>
            </a:r>
            <a:endParaRPr lang="en-US" sz="2800" b="1" dirty="0">
              <a:solidFill>
                <a:srgbClr val="339966"/>
              </a:solidFill>
            </a:endParaRPr>
          </a:p>
        </p:txBody>
      </p:sp>
      <p:pic>
        <p:nvPicPr>
          <p:cNvPr id="7" name="Picture 6"/>
          <p:cNvPicPr>
            <a:picLocks noChangeAspect="1"/>
          </p:cNvPicPr>
          <p:nvPr/>
        </p:nvPicPr>
        <p:blipFill rotWithShape="1">
          <a:blip r:embed="rId4"/>
          <a:srcRect b="10071"/>
          <a:stretch/>
        </p:blipFill>
        <p:spPr>
          <a:xfrm>
            <a:off x="482952" y="2049613"/>
            <a:ext cx="8303472" cy="4082483"/>
          </a:xfrm>
          <a:prstGeom prst="rect">
            <a:avLst/>
          </a:prstGeom>
        </p:spPr>
      </p:pic>
    </p:spTree>
    <p:extLst>
      <p:ext uri="{BB962C8B-B14F-4D97-AF65-F5344CB8AC3E}">
        <p14:creationId xmlns:p14="http://schemas.microsoft.com/office/powerpoint/2010/main" val="4073784564"/>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63"/>
                                        </p:tgtEl>
                                        <p:attrNameLst>
                                          <p:attrName>style.visibility</p:attrName>
                                        </p:attrNameLst>
                                      </p:cBhvr>
                                      <p:to>
                                        <p:strVal val="visible"/>
                                      </p:to>
                                    </p:set>
                                    <p:animEffect transition="in" filter="fade">
                                      <p:cBhvr>
                                        <p:cTn id="12" dur="500"/>
                                        <p:tgtEl>
                                          <p:spTgt spid="1946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436" name="Freeform 19"/>
          <p:cNvSpPr>
            <a:spLocks/>
          </p:cNvSpPr>
          <p:nvPr/>
        </p:nvSpPr>
        <p:spPr bwMode="auto">
          <a:xfrm rot="5400000">
            <a:off x="1520825" y="-1326434"/>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8437" name="Title 13"/>
          <p:cNvSpPr txBox="1">
            <a:spLocks/>
          </p:cNvSpPr>
          <p:nvPr/>
        </p:nvSpPr>
        <p:spPr bwMode="auto">
          <a:xfrm>
            <a:off x="1527175" y="812800"/>
            <a:ext cx="34559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a:solidFill>
                  <a:srgbClr val="C0B308"/>
                </a:solidFill>
                <a:latin typeface="#9Slide05 Garris" pitchFamily="2" charset="-93"/>
              </a:rPr>
              <a:t>Kết</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nối</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năng</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lực</a:t>
            </a:r>
            <a:endParaRPr lang="en-US" altLang="en-US" sz="3200" b="1" dirty="0">
              <a:solidFill>
                <a:srgbClr val="C0B308"/>
              </a:solidFill>
              <a:latin typeface="#9Slide05 Garris" pitchFamily="2" charset="-93"/>
            </a:endParaRPr>
          </a:p>
        </p:txBody>
      </p:sp>
      <p:pic>
        <p:nvPicPr>
          <p:cNvPr id="184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84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4"/>
          <p:cNvSpPr>
            <a:spLocks noChangeArrowheads="1"/>
          </p:cNvSpPr>
          <p:nvPr/>
        </p:nvSpPr>
        <p:spPr bwMode="auto">
          <a:xfrm>
            <a:off x="917575" y="2085975"/>
            <a:ext cx="7823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2800" b="1" dirty="0" err="1" smtClean="0">
                <a:solidFill>
                  <a:srgbClr val="339966"/>
                </a:solidFill>
              </a:rPr>
              <a:t>Em</a:t>
            </a:r>
            <a:r>
              <a:rPr lang="en-US" sz="2800" b="1" dirty="0" smtClean="0">
                <a:solidFill>
                  <a:srgbClr val="339966"/>
                </a:solidFill>
              </a:rPr>
              <a:t> </a:t>
            </a:r>
            <a:r>
              <a:rPr lang="en-US" sz="2800" b="1" dirty="0" err="1">
                <a:solidFill>
                  <a:srgbClr val="339966"/>
                </a:solidFill>
              </a:rPr>
              <a:t>hãy</a:t>
            </a:r>
            <a:r>
              <a:rPr lang="en-US" sz="2800" b="1" dirty="0">
                <a:solidFill>
                  <a:srgbClr val="339966"/>
                </a:solidFill>
              </a:rPr>
              <a:t>  </a:t>
            </a:r>
            <a:r>
              <a:rPr lang="en-US" sz="2800" b="1" dirty="0" err="1">
                <a:solidFill>
                  <a:srgbClr val="339966"/>
                </a:solidFill>
              </a:rPr>
              <a:t>lựa</a:t>
            </a:r>
            <a:r>
              <a:rPr lang="en-US" sz="2800" b="1" dirty="0">
                <a:solidFill>
                  <a:srgbClr val="339966"/>
                </a:solidFill>
              </a:rPr>
              <a:t> </a:t>
            </a:r>
            <a:r>
              <a:rPr lang="en-US" sz="2800" b="1" dirty="0" err="1">
                <a:solidFill>
                  <a:srgbClr val="339966"/>
                </a:solidFill>
              </a:rPr>
              <a:t>chọn</a:t>
            </a:r>
            <a:r>
              <a:rPr lang="en-US" sz="2800" b="1" dirty="0">
                <a:solidFill>
                  <a:srgbClr val="339966"/>
                </a:solidFill>
              </a:rPr>
              <a:t> </a:t>
            </a:r>
            <a:r>
              <a:rPr lang="en-US" sz="2800" b="1" dirty="0" err="1">
                <a:solidFill>
                  <a:srgbClr val="339966"/>
                </a:solidFill>
              </a:rPr>
              <a:t>trang</a:t>
            </a:r>
            <a:r>
              <a:rPr lang="en-US" sz="2800" b="1" dirty="0">
                <a:solidFill>
                  <a:srgbClr val="339966"/>
                </a:solidFill>
              </a:rPr>
              <a:t> </a:t>
            </a:r>
            <a:r>
              <a:rPr lang="en-US" sz="2800" b="1" dirty="0" err="1">
                <a:solidFill>
                  <a:srgbClr val="339966"/>
                </a:solidFill>
              </a:rPr>
              <a:t>phục</a:t>
            </a:r>
            <a:r>
              <a:rPr lang="en-US" sz="2800" b="1" dirty="0">
                <a:solidFill>
                  <a:srgbClr val="339966"/>
                </a:solidFill>
              </a:rPr>
              <a:t> </a:t>
            </a:r>
            <a:r>
              <a:rPr lang="en-US" sz="2800" b="1" dirty="0" err="1">
                <a:solidFill>
                  <a:srgbClr val="339966"/>
                </a:solidFill>
              </a:rPr>
              <a:t>cần</a:t>
            </a:r>
            <a:r>
              <a:rPr lang="en-US" sz="2800" b="1" dirty="0">
                <a:solidFill>
                  <a:srgbClr val="339966"/>
                </a:solidFill>
              </a:rPr>
              <a:t> </a:t>
            </a:r>
            <a:r>
              <a:rPr lang="en-US" sz="2800" b="1" dirty="0" err="1">
                <a:solidFill>
                  <a:srgbClr val="339966"/>
                </a:solidFill>
              </a:rPr>
              <a:t>sử</a:t>
            </a:r>
            <a:r>
              <a:rPr lang="en-US" sz="2800" b="1" dirty="0">
                <a:solidFill>
                  <a:srgbClr val="339966"/>
                </a:solidFill>
              </a:rPr>
              <a:t> </a:t>
            </a:r>
            <a:r>
              <a:rPr lang="en-US" sz="2800" b="1" dirty="0" err="1">
                <a:solidFill>
                  <a:srgbClr val="339966"/>
                </a:solidFill>
              </a:rPr>
              <a:t>dụng</a:t>
            </a:r>
            <a:r>
              <a:rPr lang="en-US" sz="2800" b="1" dirty="0">
                <a:solidFill>
                  <a:srgbClr val="339966"/>
                </a:solidFill>
              </a:rPr>
              <a:t> </a:t>
            </a:r>
            <a:r>
              <a:rPr lang="en-US" sz="2800" b="1" dirty="0" err="1">
                <a:solidFill>
                  <a:srgbClr val="339966"/>
                </a:solidFill>
              </a:rPr>
              <a:t>cho</a:t>
            </a:r>
            <a:r>
              <a:rPr lang="en-US" sz="2800" b="1" dirty="0">
                <a:solidFill>
                  <a:srgbClr val="339966"/>
                </a:solidFill>
              </a:rPr>
              <a:t> </a:t>
            </a:r>
            <a:r>
              <a:rPr lang="en-US" sz="2800" b="1" dirty="0" err="1">
                <a:solidFill>
                  <a:srgbClr val="339966"/>
                </a:solidFill>
              </a:rPr>
              <a:t>bản</a:t>
            </a:r>
            <a:r>
              <a:rPr lang="en-US" sz="2800" b="1" dirty="0">
                <a:solidFill>
                  <a:srgbClr val="339966"/>
                </a:solidFill>
              </a:rPr>
              <a:t> </a:t>
            </a:r>
            <a:r>
              <a:rPr lang="en-US" sz="2800" b="1" dirty="0" err="1">
                <a:solidFill>
                  <a:srgbClr val="339966"/>
                </a:solidFill>
              </a:rPr>
              <a:t>thân</a:t>
            </a:r>
            <a:r>
              <a:rPr lang="en-US" sz="2800" b="1" dirty="0">
                <a:solidFill>
                  <a:srgbClr val="339966"/>
                </a:solidFill>
              </a:rPr>
              <a:t> </a:t>
            </a:r>
            <a:r>
              <a:rPr lang="en-US" sz="2800" b="1" dirty="0" err="1">
                <a:solidFill>
                  <a:srgbClr val="339966"/>
                </a:solidFill>
              </a:rPr>
              <a:t>khi</a:t>
            </a:r>
            <a:r>
              <a:rPr lang="en-US" sz="2800" b="1" dirty="0">
                <a:solidFill>
                  <a:srgbClr val="339966"/>
                </a:solidFill>
              </a:rPr>
              <a:t> </a:t>
            </a:r>
            <a:r>
              <a:rPr lang="en-US" sz="2800" b="1" dirty="0" err="1">
                <a:solidFill>
                  <a:srgbClr val="339966"/>
                </a:solidFill>
              </a:rPr>
              <a:t>đi</a:t>
            </a:r>
            <a:r>
              <a:rPr lang="en-US" sz="2800" b="1" dirty="0">
                <a:solidFill>
                  <a:srgbClr val="339966"/>
                </a:solidFill>
              </a:rPr>
              <a:t> du </a:t>
            </a:r>
            <a:r>
              <a:rPr lang="en-US" sz="2800" b="1" dirty="0" err="1">
                <a:solidFill>
                  <a:srgbClr val="339966"/>
                </a:solidFill>
              </a:rPr>
              <a:t>lịch</a:t>
            </a:r>
            <a:r>
              <a:rPr lang="en-US" sz="2800" b="1" dirty="0">
                <a:solidFill>
                  <a:srgbClr val="339966"/>
                </a:solidFill>
              </a:rPr>
              <a:t> </a:t>
            </a:r>
            <a:r>
              <a:rPr lang="en-US" sz="2800" b="1" dirty="0" err="1">
                <a:solidFill>
                  <a:srgbClr val="339966"/>
                </a:solidFill>
              </a:rPr>
              <a:t>cùng</a:t>
            </a:r>
            <a:r>
              <a:rPr lang="en-US" sz="2800" b="1" dirty="0">
                <a:solidFill>
                  <a:srgbClr val="339966"/>
                </a:solidFill>
              </a:rPr>
              <a:t> </a:t>
            </a:r>
            <a:r>
              <a:rPr lang="en-US" sz="2800" b="1" dirty="0" err="1">
                <a:solidFill>
                  <a:srgbClr val="339966"/>
                </a:solidFill>
              </a:rPr>
              <a:t>gia</a:t>
            </a:r>
            <a:r>
              <a:rPr lang="en-US" sz="2800" b="1" dirty="0">
                <a:solidFill>
                  <a:srgbClr val="339966"/>
                </a:solidFill>
              </a:rPr>
              <a:t> </a:t>
            </a:r>
            <a:r>
              <a:rPr lang="en-US" sz="2800" b="1" dirty="0" err="1">
                <a:solidFill>
                  <a:srgbClr val="339966"/>
                </a:solidFill>
              </a:rPr>
              <a:t>đình</a:t>
            </a:r>
            <a:r>
              <a:rPr lang="en-US" sz="2800" b="1" dirty="0">
                <a:solidFill>
                  <a:srgbClr val="339966"/>
                </a:solidFill>
              </a:rPr>
              <a:t> </a:t>
            </a:r>
            <a:r>
              <a:rPr lang="en-US" sz="2800" b="1" dirty="0" err="1">
                <a:solidFill>
                  <a:srgbClr val="339966"/>
                </a:solidFill>
              </a:rPr>
              <a:t>trong</a:t>
            </a:r>
            <a:r>
              <a:rPr lang="en-US" sz="2800" b="1" dirty="0">
                <a:solidFill>
                  <a:srgbClr val="339966"/>
                </a:solidFill>
              </a:rPr>
              <a:t> 3 </a:t>
            </a:r>
            <a:r>
              <a:rPr lang="en-US" sz="2800" b="1" dirty="0" err="1">
                <a:solidFill>
                  <a:srgbClr val="339966"/>
                </a:solidFill>
              </a:rPr>
              <a:t>ngày</a:t>
            </a:r>
            <a:r>
              <a:rPr lang="en-US" sz="2800" b="1" dirty="0">
                <a:solidFill>
                  <a:srgbClr val="339966"/>
                </a:solidFill>
              </a:rPr>
              <a:t> ở </a:t>
            </a:r>
            <a:r>
              <a:rPr lang="en-US" sz="2800" b="1" dirty="0" err="1">
                <a:solidFill>
                  <a:srgbClr val="339966"/>
                </a:solidFill>
              </a:rPr>
              <a:t>vùng</a:t>
            </a:r>
            <a:r>
              <a:rPr lang="en-US" sz="2800" b="1" dirty="0">
                <a:solidFill>
                  <a:srgbClr val="339966"/>
                </a:solidFill>
              </a:rPr>
              <a:t> </a:t>
            </a:r>
            <a:r>
              <a:rPr lang="en-US" sz="2800" b="1" dirty="0" err="1" smtClean="0">
                <a:solidFill>
                  <a:srgbClr val="339966"/>
                </a:solidFill>
              </a:rPr>
              <a:t>biển</a:t>
            </a:r>
            <a:r>
              <a:rPr lang="en-US" sz="2800" b="1" dirty="0" smtClean="0">
                <a:solidFill>
                  <a:srgbClr val="339966"/>
                </a:solidFill>
              </a:rPr>
              <a:t>?</a:t>
            </a:r>
            <a:endParaRPr lang="en-US" sz="2800" b="1" dirty="0">
              <a:solidFill>
                <a:srgbClr val="339966"/>
              </a:solidFill>
            </a:endParaRPr>
          </a:p>
        </p:txBody>
      </p:sp>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83760094"/>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fade">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3" name="Rectangle 1"/>
          <p:cNvSpPr>
            <a:spLocks noChangeArrowheads="1"/>
          </p:cNvSpPr>
          <p:nvPr/>
        </p:nvSpPr>
        <p:spPr bwMode="auto">
          <a:xfrm>
            <a:off x="169863" y="203200"/>
            <a:ext cx="52036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III.</a:t>
            </a:r>
            <a:r>
              <a:rPr lang="en-US" sz="2800" b="1" u="sng" dirty="0" smtClean="0">
                <a:solidFill>
                  <a:srgbClr val="339966"/>
                </a:solidFill>
              </a:rPr>
              <a:t>BẢO QUẢN TRANG PHỤC</a:t>
            </a:r>
            <a:r>
              <a:rPr lang="vi-VN" sz="2800" b="1" u="sng" dirty="0" smtClean="0">
                <a:solidFill>
                  <a:srgbClr val="339966"/>
                </a:solidFill>
              </a:rPr>
              <a:t> </a:t>
            </a:r>
            <a:endParaRPr lang="en-US" altLang="vi-VN" sz="2800" b="1" u="sng" dirty="0">
              <a:solidFill>
                <a:srgbClr val="339966"/>
              </a:solidFill>
            </a:endParaRPr>
          </a:p>
        </p:txBody>
      </p:sp>
      <p:sp>
        <p:nvSpPr>
          <p:cNvPr id="12294" name="Rectangle 11"/>
          <p:cNvSpPr>
            <a:spLocks noChangeArrowheads="1"/>
          </p:cNvSpPr>
          <p:nvPr/>
        </p:nvSpPr>
        <p:spPr bwMode="auto">
          <a:xfrm>
            <a:off x="0" y="711200"/>
            <a:ext cx="18950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smtClean="0">
                <a:solidFill>
                  <a:srgbClr val="8DC7B0"/>
                </a:solidFill>
              </a:rPr>
              <a:t>1.</a:t>
            </a:r>
            <a:r>
              <a:rPr lang="vi-VN" dirty="0" smtClean="0"/>
              <a:t> </a:t>
            </a:r>
            <a:r>
              <a:rPr lang="en-US" sz="2800" dirty="0" err="1" smtClean="0">
                <a:solidFill>
                  <a:srgbClr val="8DC7B0"/>
                </a:solidFill>
              </a:rPr>
              <a:t>Làm</a:t>
            </a:r>
            <a:r>
              <a:rPr lang="en-US" sz="2800" dirty="0" smtClean="0">
                <a:solidFill>
                  <a:srgbClr val="8DC7B0"/>
                </a:solidFill>
              </a:rPr>
              <a:t> </a:t>
            </a:r>
            <a:r>
              <a:rPr lang="en-US" sz="2800" dirty="0" err="1">
                <a:solidFill>
                  <a:srgbClr val="8DC7B0"/>
                </a:solidFill>
              </a:rPr>
              <a:t>sạch</a:t>
            </a:r>
            <a:endParaRPr lang="en-US" altLang="vi-VN" sz="2800" dirty="0">
              <a:solidFill>
                <a:srgbClr val="8DC7B0"/>
              </a:solidFill>
            </a:endParaRPr>
          </a:p>
        </p:txBody>
      </p:sp>
      <p:sp>
        <p:nvSpPr>
          <p:cNvPr id="3" name="Rectangle 2"/>
          <p:cNvSpPr/>
          <p:nvPr/>
        </p:nvSpPr>
        <p:spPr>
          <a:xfrm>
            <a:off x="411062" y="1295400"/>
            <a:ext cx="6171882" cy="2092881"/>
          </a:xfrm>
          <a:prstGeom prst="rect">
            <a:avLst/>
          </a:prstGeom>
        </p:spPr>
        <p:txBody>
          <a:bodyPr wrap="square">
            <a:spAutoFit/>
          </a:bodyPr>
          <a:lstStyle/>
          <a:p>
            <a:r>
              <a:rPr lang="vi-VN" sz="2800" dirty="0" smtClean="0">
                <a:solidFill>
                  <a:srgbClr val="0070C0"/>
                </a:solidFill>
                <a:latin typeface="Times New Roman" panose="02020603050405020304" pitchFamily="18" charset="0"/>
                <a:cs typeface="Times New Roman" panose="02020603050405020304" pitchFamily="18" charset="0"/>
              </a:rPr>
              <a:t>Gặt ướt</a:t>
            </a:r>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làm sạch quần áo cho nước kết hợp với các loại bột </a:t>
            </a:r>
            <a:r>
              <a:rPr lang="vi-VN" sz="2800" dirty="0" smtClean="0">
                <a:solidFill>
                  <a:srgbClr val="0070C0"/>
                </a:solidFill>
                <a:latin typeface="Times New Roman" panose="02020603050405020304" pitchFamily="18" charset="0"/>
                <a:cs typeface="Times New Roman" panose="02020603050405020304" pitchFamily="18" charset="0"/>
              </a:rPr>
              <a:t>giặt</a:t>
            </a:r>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nước </a:t>
            </a:r>
            <a:r>
              <a:rPr lang="vi-VN" sz="2800" dirty="0" smtClean="0">
                <a:solidFill>
                  <a:srgbClr val="0070C0"/>
                </a:solidFill>
                <a:latin typeface="Times New Roman" panose="02020603050405020304" pitchFamily="18" charset="0"/>
                <a:cs typeface="Times New Roman" panose="02020603050405020304" pitchFamily="18" charset="0"/>
              </a:rPr>
              <a:t>giặt</a:t>
            </a:r>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Đ</a:t>
            </a:r>
            <a:r>
              <a:rPr lang="vi-VN" sz="2800" dirty="0" smtClean="0">
                <a:solidFill>
                  <a:srgbClr val="0070C0"/>
                </a:solidFill>
                <a:latin typeface="Times New Roman" panose="02020603050405020304" pitchFamily="18" charset="0"/>
                <a:cs typeface="Times New Roman" panose="02020603050405020304" pitchFamily="18" charset="0"/>
              </a:rPr>
              <a:t>ược </a:t>
            </a:r>
            <a:r>
              <a:rPr lang="vi-VN" sz="2800" dirty="0">
                <a:solidFill>
                  <a:srgbClr val="0070C0"/>
                </a:solidFill>
                <a:latin typeface="Times New Roman" panose="02020603050405020304" pitchFamily="18" charset="0"/>
                <a:cs typeface="Times New Roman" panose="02020603050405020304" pitchFamily="18" charset="0"/>
              </a:rPr>
              <a:t>áp dụng với quần áo sử dụng hàng ngày</a:t>
            </a:r>
            <a:br>
              <a:rPr lang="vi-VN" sz="2800" dirty="0">
                <a:solidFill>
                  <a:srgbClr val="0070C0"/>
                </a:solidFill>
                <a:latin typeface="Times New Roman" panose="02020603050405020304" pitchFamily="18" charset="0"/>
                <a:cs typeface="Times New Roman" panose="02020603050405020304" pitchFamily="18" charset="0"/>
              </a:rPr>
            </a:br>
            <a:r>
              <a:rPr lang="vi-VN" dirty="0"/>
              <a:t/>
            </a:r>
            <a:br>
              <a:rPr lang="vi-VN" dirty="0"/>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1" name="Picture 10" descr="Screen Clipping"/>
          <p:cNvPicPr>
            <a:picLocks noChangeAspect="1"/>
          </p:cNvPicPr>
          <p:nvPr/>
        </p:nvPicPr>
        <p:blipFill rotWithShape="1">
          <a:blip r:embed="rId3">
            <a:extLst>
              <a:ext uri="{BEBA8EAE-BF5A-486C-A8C5-ECC9F3942E4B}">
                <a14:imgProps xmlns:a14="http://schemas.microsoft.com/office/drawing/2010/main">
                  <a14:imgLayer r:embed="rId4">
                    <a14:imgEffect>
                      <a14:backgroundRemoval t="8000" b="81800" l="78322" r="99020"/>
                    </a14:imgEffect>
                  </a14:imgLayer>
                </a14:imgProps>
              </a:ext>
              <a:ext uri="{28A0092B-C50C-407E-A947-70E740481C1C}">
                <a14:useLocalDpi xmlns:a14="http://schemas.microsoft.com/office/drawing/2010/main" val="0"/>
              </a:ext>
            </a:extLst>
          </a:blip>
          <a:srcRect l="76136" b="17557"/>
          <a:stretch/>
        </p:blipFill>
        <p:spPr>
          <a:xfrm>
            <a:off x="5907723" y="1043313"/>
            <a:ext cx="2086903" cy="3926870"/>
          </a:xfrm>
          <a:prstGeom prst="rect">
            <a:avLst/>
          </a:prstGeom>
        </p:spPr>
      </p:pic>
      <p:pic>
        <p:nvPicPr>
          <p:cNvPr id="2" name="Picture 1"/>
          <p:cNvPicPr>
            <a:picLocks noChangeAspect="1"/>
          </p:cNvPicPr>
          <p:nvPr/>
        </p:nvPicPr>
        <p:blipFill>
          <a:blip r:embed="rId5"/>
          <a:stretch>
            <a:fillRect/>
          </a:stretch>
        </p:blipFill>
        <p:spPr>
          <a:xfrm>
            <a:off x="1751646" y="3405187"/>
            <a:ext cx="2143125" cy="2143125"/>
          </a:xfrm>
          <a:prstGeom prst="rect">
            <a:avLst/>
          </a:prstGeom>
        </p:spPr>
      </p:pic>
    </p:spTree>
    <p:extLst>
      <p:ext uri="{BB962C8B-B14F-4D97-AF65-F5344CB8AC3E}">
        <p14:creationId xmlns:p14="http://schemas.microsoft.com/office/powerpoint/2010/main" val="1396628731"/>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4" name="Rectangle 11"/>
          <p:cNvSpPr>
            <a:spLocks noChangeArrowheads="1"/>
          </p:cNvSpPr>
          <p:nvPr/>
        </p:nvSpPr>
        <p:spPr bwMode="auto">
          <a:xfrm>
            <a:off x="0" y="711200"/>
            <a:ext cx="18950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a:solidFill>
                  <a:srgbClr val="8DC7B0"/>
                </a:solidFill>
              </a:rPr>
              <a:t>1</a:t>
            </a:r>
            <a:r>
              <a:rPr lang="en-US" altLang="en-US" sz="2800" dirty="0" smtClean="0">
                <a:solidFill>
                  <a:srgbClr val="8DC7B0"/>
                </a:solidFill>
              </a:rPr>
              <a:t>.</a:t>
            </a:r>
            <a:r>
              <a:rPr lang="vi-VN" dirty="0"/>
              <a:t> </a:t>
            </a:r>
            <a:r>
              <a:rPr lang="en-US" sz="2800" dirty="0" err="1" smtClean="0">
                <a:solidFill>
                  <a:srgbClr val="8DC7B0"/>
                </a:solidFill>
              </a:rPr>
              <a:t>Làm</a:t>
            </a:r>
            <a:r>
              <a:rPr lang="en-US" sz="2800" dirty="0" smtClean="0">
                <a:solidFill>
                  <a:srgbClr val="8DC7B0"/>
                </a:solidFill>
              </a:rPr>
              <a:t> </a:t>
            </a:r>
            <a:r>
              <a:rPr lang="en-US" sz="2800" dirty="0" err="1" smtClean="0">
                <a:solidFill>
                  <a:srgbClr val="8DC7B0"/>
                </a:solidFill>
              </a:rPr>
              <a:t>sạch</a:t>
            </a:r>
            <a:endParaRPr lang="en-US" altLang="vi-VN" sz="2800" dirty="0">
              <a:solidFill>
                <a:srgbClr val="8DC7B0"/>
              </a:solidFill>
            </a:endParaRPr>
          </a:p>
        </p:txBody>
      </p:sp>
      <p:sp>
        <p:nvSpPr>
          <p:cNvPr id="3" name="Rectangle 2"/>
          <p:cNvSpPr/>
          <p:nvPr/>
        </p:nvSpPr>
        <p:spPr>
          <a:xfrm>
            <a:off x="838518" y="1430753"/>
            <a:ext cx="4572000" cy="3108543"/>
          </a:xfrm>
          <a:prstGeom prst="rect">
            <a:avLst/>
          </a:prstGeom>
        </p:spPr>
        <p:txBody>
          <a:bodyPr>
            <a:spAutoFit/>
          </a:bodyPr>
          <a:lstStyle/>
          <a:p>
            <a:r>
              <a:rPr lang="en-US" sz="2800" dirty="0" smtClean="0">
                <a:solidFill>
                  <a:srgbClr val="0070C0"/>
                </a:solidFill>
                <a:latin typeface="Times New Roman" panose="02020603050405020304" pitchFamily="18" charset="0"/>
                <a:cs typeface="Times New Roman" panose="02020603050405020304" pitchFamily="18" charset="0"/>
              </a:rPr>
              <a:t>G</a:t>
            </a:r>
            <a:r>
              <a:rPr lang="vi-VN" sz="2800" dirty="0" smtClean="0">
                <a:solidFill>
                  <a:srgbClr val="0070C0"/>
                </a:solidFill>
                <a:latin typeface="Times New Roman" panose="02020603050405020304" pitchFamily="18" charset="0"/>
                <a:cs typeface="Times New Roman" panose="02020603050405020304" pitchFamily="18" charset="0"/>
              </a:rPr>
              <a:t>iặt </a:t>
            </a:r>
            <a:r>
              <a:rPr lang="vi-VN" sz="2800" dirty="0">
                <a:solidFill>
                  <a:srgbClr val="0070C0"/>
                </a:solidFill>
                <a:latin typeface="Times New Roman" panose="02020603050405020304" pitchFamily="18" charset="0"/>
                <a:cs typeface="Times New Roman" panose="02020603050405020304" pitchFamily="18" charset="0"/>
              </a:rPr>
              <a:t>khô làm sạch vết bẩn bằng hóa chất không dùng </a:t>
            </a:r>
            <a:r>
              <a:rPr lang="vi-VN" sz="2800" dirty="0" smtClean="0">
                <a:solidFill>
                  <a:srgbClr val="0070C0"/>
                </a:solidFill>
                <a:latin typeface="Times New Roman" panose="02020603050405020304" pitchFamily="18" charset="0"/>
                <a:cs typeface="Times New Roman" panose="02020603050405020304" pitchFamily="18" charset="0"/>
              </a:rPr>
              <a:t>nước</a:t>
            </a:r>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Đ</a:t>
            </a:r>
            <a:r>
              <a:rPr lang="vi-VN" sz="2800" dirty="0" smtClean="0">
                <a:solidFill>
                  <a:srgbClr val="0070C0"/>
                </a:solidFill>
                <a:latin typeface="Times New Roman" panose="02020603050405020304" pitchFamily="18" charset="0"/>
                <a:cs typeface="Times New Roman" panose="02020603050405020304" pitchFamily="18" charset="0"/>
              </a:rPr>
              <a:t>ược </a:t>
            </a:r>
            <a:r>
              <a:rPr lang="vi-VN" sz="2800" dirty="0">
                <a:solidFill>
                  <a:srgbClr val="0070C0"/>
                </a:solidFill>
                <a:latin typeface="Times New Roman" panose="02020603050405020304" pitchFamily="18" charset="0"/>
                <a:cs typeface="Times New Roman" panose="02020603050405020304" pitchFamily="18" charset="0"/>
              </a:rPr>
              <a:t>áp dụng với quần áo được làm từ </a:t>
            </a:r>
            <a:r>
              <a:rPr lang="vi-VN" sz="2800" dirty="0" smtClean="0">
                <a:solidFill>
                  <a:srgbClr val="0070C0"/>
                </a:solidFill>
                <a:latin typeface="Times New Roman" panose="02020603050405020304" pitchFamily="18" charset="0"/>
                <a:cs typeface="Times New Roman" panose="02020603050405020304" pitchFamily="18" charset="0"/>
              </a:rPr>
              <a:t>len</a:t>
            </a:r>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tơ </a:t>
            </a:r>
            <a:r>
              <a:rPr lang="vi-VN" sz="2800" dirty="0" smtClean="0">
                <a:solidFill>
                  <a:srgbClr val="0070C0"/>
                </a:solidFill>
                <a:latin typeface="Times New Roman" panose="02020603050405020304" pitchFamily="18" charset="0"/>
                <a:cs typeface="Times New Roman" panose="02020603050405020304" pitchFamily="18" charset="0"/>
              </a:rPr>
              <a:t>tằm</a:t>
            </a:r>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solidFill>
                  <a:srgbClr val="0070C0"/>
                </a:solidFill>
                <a:latin typeface="Times New Roman" panose="02020603050405020304" pitchFamily="18" charset="0"/>
                <a:cs typeface="Times New Roman" panose="02020603050405020304" pitchFamily="18" charset="0"/>
              </a:rPr>
              <a:t> da</a:t>
            </a:r>
            <a:r>
              <a:rPr lang="en-US" sz="2800" dirty="0" smtClean="0">
                <a:solidFill>
                  <a:srgbClr val="0070C0"/>
                </a:solidFill>
                <a:latin typeface="Times New Roman" panose="02020603050405020304" pitchFamily="18" charset="0"/>
                <a:cs typeface="Times New Roman" panose="02020603050405020304" pitchFamily="18" charset="0"/>
              </a:rPr>
              <a:t>,</a:t>
            </a:r>
            <a:r>
              <a:rPr lang="vi-VN" sz="2800" dirty="0" smtClean="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lông vũ</a:t>
            </a:r>
            <a:br>
              <a:rPr lang="vi-VN" sz="2800" dirty="0">
                <a:solidFill>
                  <a:srgbClr val="0070C0"/>
                </a:solidFill>
                <a:latin typeface="Times New Roman" panose="02020603050405020304" pitchFamily="18" charset="0"/>
                <a:cs typeface="Times New Roman" panose="02020603050405020304" pitchFamily="18" charset="0"/>
              </a:rPr>
            </a:br>
            <a:r>
              <a:rPr lang="vi-VN" sz="2800" dirty="0">
                <a:solidFill>
                  <a:srgbClr val="0070C0"/>
                </a:solidFill>
                <a:latin typeface="Times New Roman" panose="02020603050405020304" pitchFamily="18" charset="0"/>
                <a:cs typeface="Times New Roman" panose="02020603050405020304" pitchFamily="18" charset="0"/>
              </a:rPr>
              <a:t/>
            </a:r>
            <a:br>
              <a:rPr lang="vi-VN" sz="2800" dirty="0">
                <a:solidFill>
                  <a:srgbClr val="0070C0"/>
                </a:solidFill>
                <a:latin typeface="Times New Roman" panose="02020603050405020304" pitchFamily="18" charset="0"/>
                <a:cs typeface="Times New Roman" panose="02020603050405020304" pitchFamily="18" charset="0"/>
              </a:rPr>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969409" y="3994945"/>
            <a:ext cx="2143125" cy="2143125"/>
          </a:xfrm>
          <a:prstGeom prst="rect">
            <a:avLst/>
          </a:prstGeom>
        </p:spPr>
      </p:pic>
      <p:pic>
        <p:nvPicPr>
          <p:cNvPr id="7" name="Picture 6"/>
          <p:cNvPicPr>
            <a:picLocks noChangeAspect="1"/>
          </p:cNvPicPr>
          <p:nvPr/>
        </p:nvPicPr>
        <p:blipFill>
          <a:blip r:embed="rId4"/>
          <a:stretch>
            <a:fillRect/>
          </a:stretch>
        </p:blipFill>
        <p:spPr>
          <a:xfrm>
            <a:off x="5501702" y="3983573"/>
            <a:ext cx="1933575" cy="2362200"/>
          </a:xfrm>
          <a:prstGeom prst="rect">
            <a:avLst/>
          </a:prstGeom>
        </p:spPr>
      </p:pic>
      <p:pic>
        <p:nvPicPr>
          <p:cNvPr id="12" name="Picture 11"/>
          <p:cNvPicPr>
            <a:picLocks noChangeAspect="1"/>
          </p:cNvPicPr>
          <p:nvPr/>
        </p:nvPicPr>
        <p:blipFill>
          <a:blip r:embed="rId5"/>
          <a:stretch>
            <a:fillRect/>
          </a:stretch>
        </p:blipFill>
        <p:spPr>
          <a:xfrm>
            <a:off x="3372173" y="4093111"/>
            <a:ext cx="2143125" cy="2143125"/>
          </a:xfrm>
          <a:prstGeom prst="rect">
            <a:avLst/>
          </a:prstGeom>
        </p:spPr>
      </p:pic>
      <p:pic>
        <p:nvPicPr>
          <p:cNvPr id="14" name="Picture 13"/>
          <p:cNvPicPr>
            <a:picLocks noChangeAspect="1"/>
          </p:cNvPicPr>
          <p:nvPr/>
        </p:nvPicPr>
        <p:blipFill>
          <a:blip r:embed="rId6"/>
          <a:stretch>
            <a:fillRect/>
          </a:stretch>
        </p:blipFill>
        <p:spPr>
          <a:xfrm>
            <a:off x="7473857" y="4156075"/>
            <a:ext cx="2143125" cy="2143125"/>
          </a:xfrm>
          <a:prstGeom prst="rect">
            <a:avLst/>
          </a:prstGeom>
        </p:spPr>
      </p:pic>
      <p:sp>
        <p:nvSpPr>
          <p:cNvPr id="13" name="Rectangle 1"/>
          <p:cNvSpPr>
            <a:spLocks noChangeArrowheads="1"/>
          </p:cNvSpPr>
          <p:nvPr/>
        </p:nvSpPr>
        <p:spPr bwMode="auto">
          <a:xfrm>
            <a:off x="169863" y="203200"/>
            <a:ext cx="52036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III.</a:t>
            </a:r>
            <a:r>
              <a:rPr lang="en-US" sz="2800" b="1" u="sng" dirty="0" smtClean="0">
                <a:solidFill>
                  <a:srgbClr val="339966"/>
                </a:solidFill>
              </a:rPr>
              <a:t>BẢO QUẢN TRANG PHỤC</a:t>
            </a:r>
            <a:r>
              <a:rPr lang="vi-VN" sz="2800" b="1" u="sng" dirty="0" smtClean="0">
                <a:solidFill>
                  <a:srgbClr val="339966"/>
                </a:solidFill>
              </a:rPr>
              <a:t> </a:t>
            </a:r>
            <a:endParaRPr lang="en-US" altLang="vi-VN" sz="2800" b="1" u="sng" dirty="0">
              <a:solidFill>
                <a:srgbClr val="339966"/>
              </a:solidFill>
            </a:endParaRPr>
          </a:p>
        </p:txBody>
      </p:sp>
    </p:spTree>
    <p:extLst>
      <p:ext uri="{BB962C8B-B14F-4D97-AF65-F5344CB8AC3E}">
        <p14:creationId xmlns:p14="http://schemas.microsoft.com/office/powerpoint/2010/main" val="2177322857"/>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3"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436" name="Freeform 19"/>
          <p:cNvSpPr>
            <a:spLocks/>
          </p:cNvSpPr>
          <p:nvPr/>
        </p:nvSpPr>
        <p:spPr bwMode="auto">
          <a:xfrm rot="5400000">
            <a:off x="1520825" y="-1326434"/>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8437" name="Title 13"/>
          <p:cNvSpPr txBox="1">
            <a:spLocks/>
          </p:cNvSpPr>
          <p:nvPr/>
        </p:nvSpPr>
        <p:spPr bwMode="auto">
          <a:xfrm>
            <a:off x="1231106" y="338589"/>
            <a:ext cx="34559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dirty="0" err="1">
                <a:solidFill>
                  <a:srgbClr val="C0B308"/>
                </a:solidFill>
                <a:latin typeface="#9Slide05 Garris" pitchFamily="2" charset="-93"/>
              </a:rPr>
              <a:t>Kết</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nối</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năng</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lực</a:t>
            </a:r>
            <a:endParaRPr lang="en-US" altLang="en-US" sz="3200" b="1" dirty="0">
              <a:solidFill>
                <a:srgbClr val="C0B308"/>
              </a:solidFill>
              <a:latin typeface="#9Slide05 Garris" pitchFamily="2" charset="-93"/>
            </a:endParaRPr>
          </a:p>
        </p:txBody>
      </p:sp>
      <p:pic>
        <p:nvPicPr>
          <p:cNvPr id="184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73038"/>
            <a:ext cx="84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4"/>
          <p:cNvSpPr>
            <a:spLocks noChangeArrowheads="1"/>
          </p:cNvSpPr>
          <p:nvPr/>
        </p:nvSpPr>
        <p:spPr bwMode="auto">
          <a:xfrm>
            <a:off x="1184275" y="1001847"/>
            <a:ext cx="7823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2800" b="1" dirty="0" err="1" smtClean="0">
                <a:solidFill>
                  <a:srgbClr val="339966"/>
                </a:solidFill>
              </a:rPr>
              <a:t>Sắp</a:t>
            </a:r>
            <a:r>
              <a:rPr lang="en-US" sz="2800" b="1" dirty="0" smtClean="0">
                <a:solidFill>
                  <a:srgbClr val="339966"/>
                </a:solidFill>
              </a:rPr>
              <a:t> </a:t>
            </a:r>
            <a:r>
              <a:rPr lang="en-US" sz="2800" b="1" dirty="0" err="1">
                <a:solidFill>
                  <a:srgbClr val="339966"/>
                </a:solidFill>
              </a:rPr>
              <a:t>xếp</a:t>
            </a:r>
            <a:r>
              <a:rPr lang="en-US" sz="2800" b="1" dirty="0">
                <a:solidFill>
                  <a:srgbClr val="339966"/>
                </a:solidFill>
              </a:rPr>
              <a:t> </a:t>
            </a:r>
            <a:r>
              <a:rPr lang="en-US" sz="2800" b="1" dirty="0" err="1">
                <a:solidFill>
                  <a:srgbClr val="339966"/>
                </a:solidFill>
              </a:rPr>
              <a:t>các</a:t>
            </a:r>
            <a:r>
              <a:rPr lang="en-US" sz="2800" b="1" dirty="0">
                <a:solidFill>
                  <a:srgbClr val="339966"/>
                </a:solidFill>
              </a:rPr>
              <a:t> </a:t>
            </a:r>
            <a:r>
              <a:rPr lang="en-US" sz="2800" b="1" dirty="0" err="1">
                <a:solidFill>
                  <a:srgbClr val="339966"/>
                </a:solidFill>
              </a:rPr>
              <a:t>bước</a:t>
            </a:r>
            <a:r>
              <a:rPr lang="en-US" sz="2800" b="1" dirty="0">
                <a:solidFill>
                  <a:srgbClr val="339966"/>
                </a:solidFill>
              </a:rPr>
              <a:t> </a:t>
            </a:r>
            <a:r>
              <a:rPr lang="en-US" sz="2800" b="1" dirty="0" err="1">
                <a:solidFill>
                  <a:srgbClr val="339966"/>
                </a:solidFill>
              </a:rPr>
              <a:t>trong</a:t>
            </a:r>
            <a:r>
              <a:rPr lang="en-US" sz="2800" b="1" dirty="0">
                <a:solidFill>
                  <a:srgbClr val="339966"/>
                </a:solidFill>
              </a:rPr>
              <a:t> </a:t>
            </a:r>
            <a:r>
              <a:rPr lang="en-US" sz="2800" b="1" dirty="0" err="1" smtClean="0">
                <a:solidFill>
                  <a:srgbClr val="339966"/>
                </a:solidFill>
              </a:rPr>
              <a:t>hình</a:t>
            </a:r>
            <a:r>
              <a:rPr lang="en-US" sz="2800" b="1" dirty="0" smtClean="0">
                <a:solidFill>
                  <a:srgbClr val="339966"/>
                </a:solidFill>
              </a:rPr>
              <a:t> </a:t>
            </a:r>
            <a:r>
              <a:rPr lang="en-US" sz="2800" b="1" dirty="0">
                <a:solidFill>
                  <a:srgbClr val="339966"/>
                </a:solidFill>
              </a:rPr>
              <a:t>8.6 </a:t>
            </a:r>
            <a:r>
              <a:rPr lang="en-US" sz="2800" b="1" dirty="0" err="1">
                <a:solidFill>
                  <a:srgbClr val="339966"/>
                </a:solidFill>
              </a:rPr>
              <a:t>theo</a:t>
            </a:r>
            <a:r>
              <a:rPr lang="en-US" sz="2800" b="1" dirty="0">
                <a:solidFill>
                  <a:srgbClr val="339966"/>
                </a:solidFill>
              </a:rPr>
              <a:t> </a:t>
            </a:r>
            <a:r>
              <a:rPr lang="en-US" sz="2800" b="1" dirty="0" err="1">
                <a:solidFill>
                  <a:srgbClr val="339966"/>
                </a:solidFill>
              </a:rPr>
              <a:t>thứ</a:t>
            </a:r>
            <a:r>
              <a:rPr lang="en-US" sz="2800" b="1" dirty="0">
                <a:solidFill>
                  <a:srgbClr val="339966"/>
                </a:solidFill>
              </a:rPr>
              <a:t> </a:t>
            </a:r>
            <a:r>
              <a:rPr lang="en-US" sz="2800" b="1" dirty="0" err="1">
                <a:solidFill>
                  <a:srgbClr val="339966"/>
                </a:solidFill>
              </a:rPr>
              <a:t>tự</a:t>
            </a:r>
            <a:r>
              <a:rPr lang="en-US" sz="2800" b="1" dirty="0">
                <a:solidFill>
                  <a:srgbClr val="339966"/>
                </a:solidFill>
              </a:rPr>
              <a:t> </a:t>
            </a:r>
            <a:r>
              <a:rPr lang="en-US" sz="2800" b="1" dirty="0" err="1">
                <a:solidFill>
                  <a:srgbClr val="339966"/>
                </a:solidFill>
              </a:rPr>
              <a:t>phù</a:t>
            </a:r>
            <a:r>
              <a:rPr lang="en-US" sz="2800" b="1" dirty="0">
                <a:solidFill>
                  <a:srgbClr val="339966"/>
                </a:solidFill>
              </a:rPr>
              <a:t> </a:t>
            </a:r>
            <a:r>
              <a:rPr lang="en-US" sz="2800" b="1" dirty="0" err="1">
                <a:solidFill>
                  <a:srgbClr val="339966"/>
                </a:solidFill>
              </a:rPr>
              <a:t>hợp</a:t>
            </a:r>
            <a:r>
              <a:rPr lang="en-US" sz="2800" b="1" dirty="0">
                <a:solidFill>
                  <a:srgbClr val="339966"/>
                </a:solidFill>
              </a:rPr>
              <a:t> </a:t>
            </a:r>
            <a:r>
              <a:rPr lang="en-US" sz="2800" b="1" dirty="0" err="1">
                <a:solidFill>
                  <a:srgbClr val="339966"/>
                </a:solidFill>
              </a:rPr>
              <a:t>với</a:t>
            </a:r>
            <a:r>
              <a:rPr lang="en-US" sz="2800" b="1" dirty="0">
                <a:solidFill>
                  <a:srgbClr val="339966"/>
                </a:solidFill>
              </a:rPr>
              <a:t> </a:t>
            </a:r>
            <a:r>
              <a:rPr lang="en-US" sz="2800" b="1" dirty="0" err="1">
                <a:solidFill>
                  <a:srgbClr val="339966"/>
                </a:solidFill>
              </a:rPr>
              <a:t>các</a:t>
            </a:r>
            <a:r>
              <a:rPr lang="en-US" sz="2800" b="1" dirty="0">
                <a:solidFill>
                  <a:srgbClr val="339966"/>
                </a:solidFill>
              </a:rPr>
              <a:t> </a:t>
            </a:r>
            <a:r>
              <a:rPr lang="en-US" sz="2800" b="1" dirty="0" err="1">
                <a:solidFill>
                  <a:srgbClr val="339966"/>
                </a:solidFill>
              </a:rPr>
              <a:t>bước</a:t>
            </a:r>
            <a:r>
              <a:rPr lang="en-US" sz="2800" b="1" dirty="0">
                <a:solidFill>
                  <a:srgbClr val="339966"/>
                </a:solidFill>
              </a:rPr>
              <a:t> </a:t>
            </a:r>
            <a:r>
              <a:rPr lang="en-US" sz="2800" b="1" dirty="0" err="1">
                <a:solidFill>
                  <a:srgbClr val="339966"/>
                </a:solidFill>
              </a:rPr>
              <a:t>giặt</a:t>
            </a:r>
            <a:r>
              <a:rPr lang="en-US" sz="2800" b="1" dirty="0">
                <a:solidFill>
                  <a:srgbClr val="339966"/>
                </a:solidFill>
              </a:rPr>
              <a:t> </a:t>
            </a:r>
            <a:r>
              <a:rPr lang="en-US" sz="2800" b="1" dirty="0" err="1">
                <a:solidFill>
                  <a:srgbClr val="339966"/>
                </a:solidFill>
              </a:rPr>
              <a:t>quần</a:t>
            </a:r>
            <a:r>
              <a:rPr lang="en-US" sz="2800" b="1" dirty="0">
                <a:solidFill>
                  <a:srgbClr val="339966"/>
                </a:solidFill>
              </a:rPr>
              <a:t> </a:t>
            </a:r>
            <a:r>
              <a:rPr lang="en-US" sz="2800" b="1" dirty="0" err="1">
                <a:solidFill>
                  <a:srgbClr val="339966"/>
                </a:solidFill>
              </a:rPr>
              <a:t>áo</a:t>
            </a:r>
            <a:r>
              <a:rPr lang="en-US" sz="2800" b="1" dirty="0">
                <a:solidFill>
                  <a:srgbClr val="339966"/>
                </a:solidFill>
              </a:rPr>
              <a:t> </a:t>
            </a:r>
            <a:r>
              <a:rPr lang="en-US" sz="2800" b="1" dirty="0" err="1">
                <a:solidFill>
                  <a:srgbClr val="339966"/>
                </a:solidFill>
              </a:rPr>
              <a:t>bằng</a:t>
            </a:r>
            <a:r>
              <a:rPr lang="en-US" sz="2800" b="1" dirty="0">
                <a:solidFill>
                  <a:srgbClr val="339966"/>
                </a:solidFill>
              </a:rPr>
              <a:t> </a:t>
            </a:r>
            <a:r>
              <a:rPr lang="en-US" sz="2800" b="1" dirty="0" err="1">
                <a:solidFill>
                  <a:srgbClr val="339966"/>
                </a:solidFill>
              </a:rPr>
              <a:t>tay</a:t>
            </a:r>
            <a:endParaRPr lang="en-US" sz="2800" b="1" dirty="0">
              <a:solidFill>
                <a:srgbClr val="339966"/>
              </a:solidFill>
            </a:endParaRPr>
          </a:p>
        </p:txBody>
      </p:sp>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Screen Clipping"/>
          <p:cNvPicPr>
            <a:picLocks noChangeAspect="1"/>
          </p:cNvPicPr>
          <p:nvPr/>
        </p:nvPicPr>
        <p:blipFill rotWithShape="1">
          <a:blip r:embed="rId4">
            <a:extLst>
              <a:ext uri="{28A0092B-C50C-407E-A947-70E740481C1C}">
                <a14:useLocalDpi xmlns:a14="http://schemas.microsoft.com/office/drawing/2010/main" val="0"/>
              </a:ext>
            </a:extLst>
          </a:blip>
          <a:srcRect b="9310"/>
          <a:stretch/>
        </p:blipFill>
        <p:spPr>
          <a:xfrm>
            <a:off x="1447800" y="1947198"/>
            <a:ext cx="6934200" cy="4453602"/>
          </a:xfrm>
          <a:prstGeom prst="rect">
            <a:avLst/>
          </a:prstGeom>
        </p:spPr>
      </p:pic>
    </p:spTree>
    <p:extLst>
      <p:ext uri="{BB962C8B-B14F-4D97-AF65-F5344CB8AC3E}">
        <p14:creationId xmlns:p14="http://schemas.microsoft.com/office/powerpoint/2010/main" val="4109193883"/>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fade">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3" name="Rectangle 1"/>
          <p:cNvSpPr>
            <a:spLocks noChangeArrowheads="1"/>
          </p:cNvSpPr>
          <p:nvPr/>
        </p:nvSpPr>
        <p:spPr bwMode="auto">
          <a:xfrm>
            <a:off x="169863" y="203200"/>
            <a:ext cx="52853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III. </a:t>
            </a:r>
            <a:r>
              <a:rPr lang="en-US" sz="2800" b="1" u="sng" dirty="0" smtClean="0">
                <a:solidFill>
                  <a:srgbClr val="339966"/>
                </a:solidFill>
              </a:rPr>
              <a:t>BẢO QUẢN TRANG PHỤC</a:t>
            </a:r>
            <a:r>
              <a:rPr lang="vi-VN" sz="2800" b="1" u="sng" dirty="0" smtClean="0">
                <a:solidFill>
                  <a:srgbClr val="339966"/>
                </a:solidFill>
              </a:rPr>
              <a:t> </a:t>
            </a:r>
            <a:endParaRPr lang="en-US" altLang="vi-VN" sz="2800" b="1" u="sng" dirty="0">
              <a:solidFill>
                <a:srgbClr val="339966"/>
              </a:solidFill>
            </a:endParaRPr>
          </a:p>
        </p:txBody>
      </p:sp>
      <p:sp>
        <p:nvSpPr>
          <p:cNvPr id="12294" name="Rectangle 11"/>
          <p:cNvSpPr>
            <a:spLocks noChangeArrowheads="1"/>
          </p:cNvSpPr>
          <p:nvPr/>
        </p:nvSpPr>
        <p:spPr bwMode="auto">
          <a:xfrm>
            <a:off x="341313" y="797716"/>
            <a:ext cx="1797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smtClean="0">
                <a:solidFill>
                  <a:srgbClr val="8DC7B0"/>
                </a:solidFill>
              </a:rPr>
              <a:t>2.</a:t>
            </a:r>
            <a:r>
              <a:rPr lang="vi-VN" dirty="0" smtClean="0"/>
              <a:t> </a:t>
            </a:r>
            <a:r>
              <a:rPr lang="en-US" sz="2800" dirty="0" err="1" smtClean="0">
                <a:solidFill>
                  <a:srgbClr val="8DC7B0"/>
                </a:solidFill>
              </a:rPr>
              <a:t>Làm</a:t>
            </a:r>
            <a:r>
              <a:rPr lang="en-US" sz="2800" dirty="0" smtClean="0">
                <a:solidFill>
                  <a:srgbClr val="8DC7B0"/>
                </a:solidFill>
              </a:rPr>
              <a:t> </a:t>
            </a:r>
            <a:r>
              <a:rPr lang="en-US" sz="2800" dirty="0" err="1" smtClean="0">
                <a:solidFill>
                  <a:srgbClr val="8DC7B0"/>
                </a:solidFill>
              </a:rPr>
              <a:t>khô</a:t>
            </a:r>
            <a:endParaRPr lang="en-US" altLang="vi-VN" sz="2800" dirty="0">
              <a:solidFill>
                <a:srgbClr val="8DC7B0"/>
              </a:solidFill>
            </a:endParaRPr>
          </a:p>
        </p:txBody>
      </p:sp>
      <p:sp>
        <p:nvSpPr>
          <p:cNvPr id="3" name="Rectangle 2"/>
          <p:cNvSpPr/>
          <p:nvPr/>
        </p:nvSpPr>
        <p:spPr>
          <a:xfrm>
            <a:off x="838518" y="1430753"/>
            <a:ext cx="4572000" cy="4062651"/>
          </a:xfrm>
          <a:prstGeom prst="rect">
            <a:avLst/>
          </a:prstGeom>
        </p:spPr>
        <p:txBody>
          <a:bodyPr>
            <a:spAutoFit/>
          </a:bodyPr>
          <a:lstStyle/>
          <a:p>
            <a:r>
              <a:rPr lang="vi-VN" sz="2800" dirty="0" smtClean="0">
                <a:solidFill>
                  <a:srgbClr val="0070C0"/>
                </a:solidFill>
                <a:latin typeface="Times New Roman" panose="02020603050405020304" pitchFamily="18" charset="0"/>
                <a:cs typeface="Times New Roman" panose="02020603050405020304" pitchFamily="18" charset="0"/>
              </a:rPr>
              <a:t>Làm </a:t>
            </a:r>
            <a:r>
              <a:rPr lang="vi-VN" sz="2800" dirty="0">
                <a:solidFill>
                  <a:srgbClr val="0070C0"/>
                </a:solidFill>
                <a:latin typeface="Times New Roman" panose="02020603050405020304" pitchFamily="18" charset="0"/>
                <a:cs typeface="Times New Roman" panose="02020603050405020304" pitchFamily="18" charset="0"/>
              </a:rPr>
              <a:t>khô quần áo bằng cách phơi ở đâu thoáng gió có ánh nắng</a:t>
            </a:r>
            <a:r>
              <a:rPr lang="en-US" sz="2800" dirty="0" smtClean="0">
                <a:solidFill>
                  <a:srgbClr val="0070C0"/>
                </a:solidFill>
                <a:latin typeface="Times New Roman" panose="02020603050405020304" pitchFamily="18" charset="0"/>
                <a:cs typeface="Times New Roman" panose="02020603050405020304" pitchFamily="18" charset="0"/>
              </a:rPr>
              <a:t>, t</a:t>
            </a:r>
            <a:r>
              <a:rPr lang="vi-VN" sz="2800" dirty="0" smtClean="0">
                <a:solidFill>
                  <a:srgbClr val="0070C0"/>
                </a:solidFill>
                <a:latin typeface="Times New Roman" panose="02020603050405020304" pitchFamily="18" charset="0"/>
                <a:cs typeface="Times New Roman" panose="02020603050405020304" pitchFamily="18" charset="0"/>
              </a:rPr>
              <a:t>iết </a:t>
            </a:r>
            <a:r>
              <a:rPr lang="vi-VN" sz="2800" dirty="0">
                <a:solidFill>
                  <a:srgbClr val="0070C0"/>
                </a:solidFill>
                <a:latin typeface="Times New Roman" panose="02020603050405020304" pitchFamily="18" charset="0"/>
                <a:cs typeface="Times New Roman" panose="02020603050405020304" pitchFamily="18" charset="0"/>
              </a:rPr>
              <a:t>kiệm chi phí nhưng phụ thuộc vào thời tiết và tốn thời gian</a:t>
            </a:r>
          </a:p>
          <a:p>
            <a:r>
              <a:rPr lang="vi-VN" dirty="0"/>
              <a:t/>
            </a:r>
            <a:br>
              <a:rPr lang="vi-VN" dirty="0"/>
            </a:br>
            <a:endParaRPr lang="vi-VN" dirty="0"/>
          </a:p>
          <a:p>
            <a:r>
              <a:rPr lang="vi-VN" dirty="0"/>
              <a:t/>
            </a:r>
            <a:br>
              <a:rPr lang="vi-VN" dirty="0"/>
            </a:br>
            <a:r>
              <a:rPr lang="vi-VN" dirty="0"/>
              <a:t/>
            </a:r>
            <a:br>
              <a:rPr lang="vi-VN" dirty="0"/>
            </a:br>
            <a:r>
              <a:rPr lang="vi-VN" dirty="0"/>
              <a:t/>
            </a:r>
            <a:br>
              <a:rPr lang="vi-VN" dirty="0"/>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989503" y="1540926"/>
            <a:ext cx="2552700" cy="3564474"/>
          </a:xfrm>
          <a:prstGeom prst="rect">
            <a:avLst/>
          </a:prstGeom>
        </p:spPr>
      </p:pic>
    </p:spTree>
    <p:extLst>
      <p:ext uri="{BB962C8B-B14F-4D97-AF65-F5344CB8AC3E}">
        <p14:creationId xmlns:p14="http://schemas.microsoft.com/office/powerpoint/2010/main" val="2605178563"/>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3166251"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a. </a:t>
            </a:r>
            <a:r>
              <a:rPr lang="en-US" sz="3600" dirty="0" err="1" smtClean="0">
                <a:latin typeface="Times New Roman" pitchFamily="18" charset="0"/>
                <a:cs typeface="Times New Roman" pitchFamily="18" charset="0"/>
              </a:rPr>
              <a:t>Lựa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vải</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8233947" cy="548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13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4" name="Rectangle 11"/>
          <p:cNvSpPr>
            <a:spLocks noChangeArrowheads="1"/>
          </p:cNvSpPr>
          <p:nvPr/>
        </p:nvSpPr>
        <p:spPr bwMode="auto">
          <a:xfrm>
            <a:off x="635607" y="816976"/>
            <a:ext cx="1829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smtClean="0">
                <a:solidFill>
                  <a:srgbClr val="8DC7B0"/>
                </a:solidFill>
              </a:rPr>
              <a:t>2.</a:t>
            </a:r>
            <a:r>
              <a:rPr lang="vi-VN" sz="2800" dirty="0" smtClean="0">
                <a:solidFill>
                  <a:srgbClr val="8DC7B0"/>
                </a:solidFill>
              </a:rPr>
              <a:t> </a:t>
            </a:r>
            <a:r>
              <a:rPr lang="en-US" sz="2800" dirty="0" err="1" smtClean="0">
                <a:solidFill>
                  <a:srgbClr val="8DC7B0"/>
                </a:solidFill>
              </a:rPr>
              <a:t>Làm</a:t>
            </a:r>
            <a:r>
              <a:rPr lang="en-US" sz="2800" dirty="0" smtClean="0">
                <a:solidFill>
                  <a:srgbClr val="8DC7B0"/>
                </a:solidFill>
              </a:rPr>
              <a:t> </a:t>
            </a:r>
            <a:r>
              <a:rPr lang="en-US" sz="2800" dirty="0" err="1" smtClean="0">
                <a:solidFill>
                  <a:srgbClr val="8DC7B0"/>
                </a:solidFill>
              </a:rPr>
              <a:t>khô</a:t>
            </a:r>
            <a:endParaRPr lang="en-US" altLang="vi-VN" sz="2800" dirty="0">
              <a:solidFill>
                <a:srgbClr val="8DC7B0"/>
              </a:solidFill>
            </a:endParaRPr>
          </a:p>
        </p:txBody>
      </p:sp>
      <p:sp>
        <p:nvSpPr>
          <p:cNvPr id="3" name="Rectangle 2"/>
          <p:cNvSpPr/>
          <p:nvPr/>
        </p:nvSpPr>
        <p:spPr>
          <a:xfrm>
            <a:off x="838518" y="1430753"/>
            <a:ext cx="4572000" cy="2369880"/>
          </a:xfrm>
          <a:prstGeom prst="rect">
            <a:avLst/>
          </a:prstGeom>
        </p:spPr>
        <p:txBody>
          <a:bodyPr>
            <a:spAutoFit/>
          </a:bodyPr>
          <a:lstStyle/>
          <a:p>
            <a:r>
              <a:rPr lang="en-US" sz="2800" dirty="0" err="1" smtClean="0">
                <a:solidFill>
                  <a:srgbClr val="0070C0"/>
                </a:solidFill>
                <a:latin typeface="Times New Roman" panose="02020603050405020304" pitchFamily="18" charset="0"/>
                <a:cs typeface="Times New Roman" panose="02020603050405020304" pitchFamily="18" charset="0"/>
              </a:rPr>
              <a:t>Làm</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khô</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quần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áo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bằng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máy</a:t>
            </a:r>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không phụ thuộc vào thời tiết </a:t>
            </a:r>
            <a:r>
              <a:rPr lang="en-US" sz="2800" dirty="0" smtClean="0">
                <a:solidFill>
                  <a:srgbClr val="0070C0"/>
                </a:solidFill>
                <a:latin typeface="Times New Roman" panose="02020603050405020304" pitchFamily="18" charset="0"/>
                <a:cs typeface="Times New Roman" panose="02020603050405020304" pitchFamily="18" charset="0"/>
              </a:rPr>
              <a:t>n</a:t>
            </a:r>
            <a:r>
              <a:rPr lang="vi-VN" sz="2800" dirty="0" smtClean="0">
                <a:solidFill>
                  <a:srgbClr val="0070C0"/>
                </a:solidFill>
                <a:latin typeface="Times New Roman" panose="02020603050405020304" pitchFamily="18" charset="0"/>
                <a:cs typeface="Times New Roman" panose="02020603050405020304" pitchFamily="18" charset="0"/>
              </a:rPr>
              <a:t>hưng </a:t>
            </a:r>
            <a:r>
              <a:rPr lang="vi-VN" sz="2800" dirty="0">
                <a:solidFill>
                  <a:srgbClr val="0070C0"/>
                </a:solidFill>
                <a:latin typeface="Times New Roman" panose="02020603050405020304" pitchFamily="18" charset="0"/>
                <a:cs typeface="Times New Roman" panose="02020603050405020304" pitchFamily="18" charset="0"/>
              </a:rPr>
              <a:t>tiêu hao điện năng</a:t>
            </a:r>
            <a:r>
              <a:rPr lang="vi-VN" dirty="0"/>
              <a:t/>
            </a:r>
            <a:br>
              <a:rPr lang="vi-VN" dirty="0"/>
            </a:br>
            <a:r>
              <a:rPr lang="vi-VN" dirty="0"/>
              <a:t/>
            </a:r>
            <a:br>
              <a:rPr lang="vi-VN" dirty="0"/>
            </a:br>
            <a:r>
              <a:rPr lang="vi-VN" dirty="0"/>
              <a:t/>
            </a:r>
            <a:br>
              <a:rPr lang="vi-VN" dirty="0"/>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4" name="Picture 2" descr="https://encrypted-tbn0.gstatic.com/images?q=tbn:ANd9GcSeHMpktannpeQGE26oCxrfsvtT9xascbVHFZ4HtzsEjbOd0bHT6g8ZB9iqFCVyl3O0E-rj1H0&amp;usqp=C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964" y="3369001"/>
            <a:ext cx="186690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encrypted-tbn0.gstatic.com/images?q=tbn:ANd9GcRscZcTUfiiRfU43qI38LsS5SZQQizPTlX9lZ3eO24tFk85ZaS0vpy-ltcWIvUfZCtM3CziUbA&amp;usqp=C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537" y="3453168"/>
            <a:ext cx="1866900" cy="18669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noChangeArrowheads="1"/>
          </p:cNvSpPr>
          <p:nvPr/>
        </p:nvSpPr>
        <p:spPr bwMode="auto">
          <a:xfrm>
            <a:off x="169863" y="203200"/>
            <a:ext cx="52853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III. </a:t>
            </a:r>
            <a:r>
              <a:rPr lang="en-US" sz="2800" b="1" u="sng" dirty="0" smtClean="0">
                <a:solidFill>
                  <a:srgbClr val="339966"/>
                </a:solidFill>
              </a:rPr>
              <a:t>BẢO QUẢN TRANG PHỤC</a:t>
            </a:r>
            <a:r>
              <a:rPr lang="vi-VN" sz="2800" b="1" u="sng" dirty="0" smtClean="0">
                <a:solidFill>
                  <a:srgbClr val="339966"/>
                </a:solidFill>
              </a:rPr>
              <a:t> </a:t>
            </a:r>
            <a:endParaRPr lang="en-US" altLang="vi-VN" sz="2800" b="1" u="sng" dirty="0">
              <a:solidFill>
                <a:srgbClr val="339966"/>
              </a:solidFill>
            </a:endParaRPr>
          </a:p>
        </p:txBody>
      </p:sp>
    </p:spTree>
    <p:extLst>
      <p:ext uri="{BB962C8B-B14F-4D97-AF65-F5344CB8AC3E}">
        <p14:creationId xmlns:p14="http://schemas.microsoft.com/office/powerpoint/2010/main" val="1582053000"/>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500"/>
                                        <p:tgtEl>
                                          <p:spTgt spid="122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3"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70"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4" name="Rectangle 11"/>
          <p:cNvSpPr>
            <a:spLocks noChangeArrowheads="1"/>
          </p:cNvSpPr>
          <p:nvPr/>
        </p:nvSpPr>
        <p:spPr bwMode="auto">
          <a:xfrm>
            <a:off x="0" y="711200"/>
            <a:ext cx="21355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smtClean="0">
                <a:solidFill>
                  <a:srgbClr val="8DC7B0"/>
                </a:solidFill>
              </a:rPr>
              <a:t>3.</a:t>
            </a:r>
            <a:r>
              <a:rPr lang="vi-VN" dirty="0" smtClean="0"/>
              <a:t> </a:t>
            </a:r>
            <a:r>
              <a:rPr lang="en-US" sz="2800" dirty="0" err="1" smtClean="0">
                <a:solidFill>
                  <a:srgbClr val="8DC7B0"/>
                </a:solidFill>
              </a:rPr>
              <a:t>Làm</a:t>
            </a:r>
            <a:r>
              <a:rPr lang="en-US" sz="2800" dirty="0" smtClean="0">
                <a:solidFill>
                  <a:srgbClr val="8DC7B0"/>
                </a:solidFill>
              </a:rPr>
              <a:t> </a:t>
            </a:r>
            <a:r>
              <a:rPr lang="en-US" sz="2800" dirty="0" err="1" smtClean="0">
                <a:solidFill>
                  <a:srgbClr val="8DC7B0"/>
                </a:solidFill>
              </a:rPr>
              <a:t>phẳng</a:t>
            </a:r>
            <a:endParaRPr lang="en-US" altLang="vi-VN" sz="2800" dirty="0">
              <a:solidFill>
                <a:srgbClr val="8DC7B0"/>
              </a:solidFill>
            </a:endParaRPr>
          </a:p>
        </p:txBody>
      </p:sp>
      <p:sp>
        <p:nvSpPr>
          <p:cNvPr id="3" name="Rectangle 2"/>
          <p:cNvSpPr/>
          <p:nvPr/>
        </p:nvSpPr>
        <p:spPr>
          <a:xfrm>
            <a:off x="838518" y="1430753"/>
            <a:ext cx="4572000" cy="3231654"/>
          </a:xfrm>
          <a:prstGeom prst="rect">
            <a:avLst/>
          </a:prstGeom>
        </p:spPr>
        <p:txBody>
          <a:bodyPr>
            <a:spAutoFit/>
          </a:bodyPr>
          <a:lstStyle/>
          <a:p>
            <a:r>
              <a:rPr lang="vi-VN" sz="2800" dirty="0" smtClean="0">
                <a:solidFill>
                  <a:srgbClr val="0070C0"/>
                </a:solidFill>
                <a:latin typeface="Times New Roman" panose="02020603050405020304" pitchFamily="18" charset="0"/>
                <a:cs typeface="Times New Roman" panose="02020603050405020304" pitchFamily="18" charset="0"/>
              </a:rPr>
              <a:t>Để </a:t>
            </a:r>
            <a:r>
              <a:rPr lang="vi-VN" sz="2800" dirty="0">
                <a:solidFill>
                  <a:srgbClr val="0070C0"/>
                </a:solidFill>
                <a:latin typeface="Times New Roman" panose="02020603050405020304" pitchFamily="18" charset="0"/>
                <a:cs typeface="Times New Roman" panose="02020603050405020304" pitchFamily="18" charset="0"/>
              </a:rPr>
              <a:t>làm phẳng quần áo có thể sử dụng nhiều phương pháp khác nhau trong đó có phương pháp phổ biến là sử dụng bàn </a:t>
            </a:r>
            <a:r>
              <a:rPr lang="vi-VN" sz="2800" dirty="0" smtClean="0">
                <a:solidFill>
                  <a:srgbClr val="0070C0"/>
                </a:solidFill>
                <a:latin typeface="Times New Roman" panose="02020603050405020304" pitchFamily="18" charset="0"/>
                <a:cs typeface="Times New Roman" panose="02020603050405020304" pitchFamily="18" charset="0"/>
              </a:rPr>
              <a:t>là</a:t>
            </a:r>
            <a:r>
              <a:rPr lang="en-US" sz="2800" dirty="0" smtClean="0">
                <a:solidFill>
                  <a:srgbClr val="0070C0"/>
                </a:solidFill>
                <a:latin typeface="Times New Roman" panose="02020603050405020304" pitchFamily="18" charset="0"/>
                <a:cs typeface="Times New Roman" panose="02020603050405020304" pitchFamily="18" charset="0"/>
              </a:rPr>
              <a:t>?</a:t>
            </a:r>
            <a:r>
              <a:rPr lang="vi-VN" dirty="0"/>
              <a:t/>
            </a:r>
            <a:br>
              <a:rPr lang="vi-VN" dirty="0"/>
            </a:br>
            <a:r>
              <a:rPr lang="vi-VN" dirty="0"/>
              <a:t/>
            </a:r>
            <a:br>
              <a:rPr lang="vi-VN" dirty="0"/>
            </a:br>
            <a:r>
              <a:rPr lang="vi-VN" dirty="0"/>
              <a:t/>
            </a:r>
            <a:br>
              <a:rPr lang="vi-VN" dirty="0"/>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600201" y="3581400"/>
            <a:ext cx="6248400" cy="2188883"/>
          </a:xfrm>
          <a:prstGeom prst="rect">
            <a:avLst/>
          </a:prstGeom>
        </p:spPr>
      </p:pic>
      <p:sp>
        <p:nvSpPr>
          <p:cNvPr id="10" name="Rectangle 1"/>
          <p:cNvSpPr>
            <a:spLocks noChangeArrowheads="1"/>
          </p:cNvSpPr>
          <p:nvPr/>
        </p:nvSpPr>
        <p:spPr bwMode="auto">
          <a:xfrm>
            <a:off x="169863" y="203200"/>
            <a:ext cx="52853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III. </a:t>
            </a:r>
            <a:r>
              <a:rPr lang="en-US" sz="2800" b="1" u="sng" dirty="0" smtClean="0">
                <a:solidFill>
                  <a:srgbClr val="339966"/>
                </a:solidFill>
              </a:rPr>
              <a:t>BẢO QUẢN TRANG PHỤC</a:t>
            </a:r>
            <a:r>
              <a:rPr lang="vi-VN" sz="2800" b="1" u="sng" dirty="0" smtClean="0">
                <a:solidFill>
                  <a:srgbClr val="339966"/>
                </a:solidFill>
              </a:rPr>
              <a:t> </a:t>
            </a:r>
            <a:endParaRPr lang="en-US" altLang="vi-VN" sz="2800" b="1" u="sng" dirty="0">
              <a:solidFill>
                <a:srgbClr val="339966"/>
              </a:solidFill>
            </a:endParaRPr>
          </a:p>
        </p:txBody>
      </p:sp>
    </p:spTree>
    <p:extLst>
      <p:ext uri="{BB962C8B-B14F-4D97-AF65-F5344CB8AC3E}">
        <p14:creationId xmlns:p14="http://schemas.microsoft.com/office/powerpoint/2010/main" val="3619318015"/>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3"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9460" name="Freeform 19"/>
          <p:cNvSpPr>
            <a:spLocks/>
          </p:cNvSpPr>
          <p:nvPr/>
        </p:nvSpPr>
        <p:spPr bwMode="auto">
          <a:xfrm rot="5400000">
            <a:off x="588168" y="-133111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9461"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7084"/>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a:spLocks/>
          </p:cNvSpPr>
          <p:nvPr/>
        </p:nvSpPr>
        <p:spPr bwMode="auto">
          <a:xfrm>
            <a:off x="1676400" y="265984"/>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dirty="0" err="1">
                <a:solidFill>
                  <a:srgbClr val="4ABFB6"/>
                </a:solidFill>
                <a:latin typeface="#9Slide04 AdrianeSwash" panose="02000504060000090004" pitchFamily="2" charset="-93"/>
              </a:rPr>
              <a:t>Luyện</a:t>
            </a:r>
            <a:r>
              <a:rPr lang="en-US" altLang="en-US" sz="3200" b="1" dirty="0">
                <a:solidFill>
                  <a:srgbClr val="4ABFB6"/>
                </a:solidFill>
                <a:latin typeface="#9Slide04 AdrianeSwash" panose="02000504060000090004" pitchFamily="2" charset="-93"/>
              </a:rPr>
              <a:t> </a:t>
            </a:r>
            <a:r>
              <a:rPr lang="en-US" altLang="en-US" sz="3200" b="1" dirty="0" err="1">
                <a:solidFill>
                  <a:srgbClr val="4ABFB6"/>
                </a:solidFill>
                <a:latin typeface="#9Slide04 AdrianeSwash" panose="02000504060000090004" pitchFamily="2" charset="-93"/>
              </a:rPr>
              <a:t>tập</a:t>
            </a:r>
            <a:endParaRPr lang="en-US" altLang="en-US" sz="3200" b="1" dirty="0">
              <a:solidFill>
                <a:srgbClr val="4ABFB6"/>
              </a:solidFill>
              <a:latin typeface="#9Slide04 AdrianeSwash" panose="02000504060000090004" pitchFamily="2" charset="-93"/>
            </a:endParaRPr>
          </a:p>
        </p:txBody>
      </p:sp>
      <p:sp>
        <p:nvSpPr>
          <p:cNvPr id="19463" name="Rectangle 1"/>
          <p:cNvSpPr>
            <a:spLocks noChangeArrowheads="1"/>
          </p:cNvSpPr>
          <p:nvPr/>
        </p:nvSpPr>
        <p:spPr bwMode="auto">
          <a:xfrm>
            <a:off x="762000" y="1184374"/>
            <a:ext cx="6934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sz="2800" dirty="0" err="1" smtClean="0">
                <a:solidFill>
                  <a:srgbClr val="0070C0"/>
                </a:solidFill>
                <a:cs typeface="Times New Roman" panose="02020603050405020304" pitchFamily="18" charset="0"/>
              </a:rPr>
              <a:t>Đọc</a:t>
            </a:r>
            <a:r>
              <a:rPr lang="en-US" sz="2800" dirty="0" smtClean="0">
                <a:solidFill>
                  <a:srgbClr val="0070C0"/>
                </a:solidFill>
                <a:cs typeface="Times New Roman" panose="02020603050405020304" pitchFamily="18" charset="0"/>
              </a:rPr>
              <a:t> </a:t>
            </a:r>
            <a:r>
              <a:rPr lang="en-US" sz="2800" dirty="0" err="1">
                <a:solidFill>
                  <a:srgbClr val="0070C0"/>
                </a:solidFill>
                <a:cs typeface="Times New Roman" panose="02020603050405020304" pitchFamily="18" charset="0"/>
              </a:rPr>
              <a:t>thông</a:t>
            </a:r>
            <a:r>
              <a:rPr lang="en-US" sz="2800" dirty="0">
                <a:solidFill>
                  <a:srgbClr val="0070C0"/>
                </a:solidFill>
                <a:cs typeface="Times New Roman" panose="02020603050405020304" pitchFamily="18" charset="0"/>
              </a:rPr>
              <a:t> tin </a:t>
            </a:r>
            <a:r>
              <a:rPr lang="en-US" sz="2800" dirty="0" err="1">
                <a:solidFill>
                  <a:srgbClr val="0070C0"/>
                </a:solidFill>
                <a:cs typeface="Times New Roman" panose="02020603050405020304" pitchFamily="18" charset="0"/>
              </a:rPr>
              <a:t>mục</a:t>
            </a:r>
            <a:r>
              <a:rPr lang="en-US" sz="2800" dirty="0">
                <a:solidFill>
                  <a:srgbClr val="0070C0"/>
                </a:solidFill>
                <a:cs typeface="Times New Roman" panose="02020603050405020304" pitchFamily="18" charset="0"/>
              </a:rPr>
              <a:t> 3 </a:t>
            </a:r>
            <a:r>
              <a:rPr lang="en-US" sz="2800" dirty="0" err="1">
                <a:solidFill>
                  <a:srgbClr val="0070C0"/>
                </a:solidFill>
                <a:cs typeface="Times New Roman" panose="02020603050405020304" pitchFamily="18" charset="0"/>
              </a:rPr>
              <a:t>để</a:t>
            </a:r>
            <a:r>
              <a:rPr lang="en-US" sz="2800" dirty="0">
                <a:solidFill>
                  <a:srgbClr val="0070C0"/>
                </a:solidFill>
                <a:cs typeface="Times New Roman" panose="02020603050405020304" pitchFamily="18" charset="0"/>
              </a:rPr>
              <a:t> </a:t>
            </a:r>
            <a:r>
              <a:rPr lang="en-US" sz="2800" dirty="0" err="1">
                <a:solidFill>
                  <a:srgbClr val="0070C0"/>
                </a:solidFill>
                <a:cs typeface="Times New Roman" panose="02020603050405020304" pitchFamily="18" charset="0"/>
              </a:rPr>
              <a:t>mô</a:t>
            </a:r>
            <a:r>
              <a:rPr lang="en-US" sz="2800" dirty="0">
                <a:solidFill>
                  <a:srgbClr val="0070C0"/>
                </a:solidFill>
                <a:cs typeface="Times New Roman" panose="02020603050405020304" pitchFamily="18" charset="0"/>
              </a:rPr>
              <a:t> </a:t>
            </a:r>
            <a:r>
              <a:rPr lang="en-US" sz="2800" dirty="0" err="1">
                <a:solidFill>
                  <a:srgbClr val="0070C0"/>
                </a:solidFill>
                <a:cs typeface="Times New Roman" panose="02020603050405020304" pitchFamily="18" charset="0"/>
              </a:rPr>
              <a:t>tả</a:t>
            </a:r>
            <a:r>
              <a:rPr lang="en-US" sz="2800" dirty="0">
                <a:solidFill>
                  <a:srgbClr val="0070C0"/>
                </a:solidFill>
                <a:cs typeface="Times New Roman" panose="02020603050405020304" pitchFamily="18" charset="0"/>
              </a:rPr>
              <a:t> </a:t>
            </a:r>
            <a:r>
              <a:rPr lang="en-US" sz="2800" dirty="0" err="1">
                <a:solidFill>
                  <a:srgbClr val="0070C0"/>
                </a:solidFill>
                <a:cs typeface="Times New Roman" panose="02020603050405020304" pitchFamily="18" charset="0"/>
              </a:rPr>
              <a:t>các</a:t>
            </a:r>
            <a:r>
              <a:rPr lang="en-US" sz="2800" dirty="0">
                <a:solidFill>
                  <a:srgbClr val="0070C0"/>
                </a:solidFill>
                <a:cs typeface="Times New Roman" panose="02020603050405020304" pitchFamily="18" charset="0"/>
              </a:rPr>
              <a:t> </a:t>
            </a:r>
            <a:r>
              <a:rPr lang="en-US" sz="2800" dirty="0" err="1">
                <a:solidFill>
                  <a:srgbClr val="0070C0"/>
                </a:solidFill>
                <a:cs typeface="Times New Roman" panose="02020603050405020304" pitchFamily="18" charset="0"/>
              </a:rPr>
              <a:t>bước</a:t>
            </a:r>
            <a:r>
              <a:rPr lang="en-US" sz="2800" dirty="0">
                <a:solidFill>
                  <a:srgbClr val="0070C0"/>
                </a:solidFill>
                <a:cs typeface="Times New Roman" panose="02020603050405020304" pitchFamily="18" charset="0"/>
              </a:rPr>
              <a:t> </a:t>
            </a:r>
            <a:r>
              <a:rPr lang="en-US" sz="2800" dirty="0" err="1">
                <a:solidFill>
                  <a:srgbClr val="0070C0"/>
                </a:solidFill>
                <a:cs typeface="Times New Roman" panose="02020603050405020304" pitchFamily="18" charset="0"/>
              </a:rPr>
              <a:t>là</a:t>
            </a:r>
            <a:r>
              <a:rPr lang="en-US" sz="2800" dirty="0">
                <a:solidFill>
                  <a:srgbClr val="0070C0"/>
                </a:solidFill>
                <a:cs typeface="Times New Roman" panose="02020603050405020304" pitchFamily="18" charset="0"/>
              </a:rPr>
              <a:t> </a:t>
            </a:r>
            <a:r>
              <a:rPr lang="en-US" sz="2800" dirty="0" err="1">
                <a:solidFill>
                  <a:srgbClr val="0070C0"/>
                </a:solidFill>
                <a:cs typeface="Times New Roman" panose="02020603050405020304" pitchFamily="18" charset="0"/>
              </a:rPr>
              <a:t>quần</a:t>
            </a:r>
            <a:r>
              <a:rPr lang="en-US" sz="2800" dirty="0">
                <a:solidFill>
                  <a:srgbClr val="0070C0"/>
                </a:solidFill>
                <a:cs typeface="Times New Roman" panose="02020603050405020304" pitchFamily="18" charset="0"/>
              </a:rPr>
              <a:t> </a:t>
            </a:r>
            <a:r>
              <a:rPr lang="en-US" sz="2800" dirty="0" err="1">
                <a:solidFill>
                  <a:srgbClr val="0070C0"/>
                </a:solidFill>
                <a:cs typeface="Times New Roman" panose="02020603050405020304" pitchFamily="18" charset="0"/>
              </a:rPr>
              <a:t>áo</a:t>
            </a:r>
            <a:r>
              <a:rPr lang="en-US" sz="2800" dirty="0">
                <a:solidFill>
                  <a:srgbClr val="0070C0"/>
                </a:solidFill>
                <a:cs typeface="Times New Roman" panose="02020603050405020304" pitchFamily="18" charset="0"/>
              </a:rPr>
              <a:t> </a:t>
            </a:r>
            <a:r>
              <a:rPr lang="en-US" sz="2800" dirty="0" err="1">
                <a:solidFill>
                  <a:srgbClr val="0070C0"/>
                </a:solidFill>
                <a:cs typeface="Times New Roman" panose="02020603050405020304" pitchFamily="18" charset="0"/>
              </a:rPr>
              <a:t>cho</a:t>
            </a:r>
            <a:r>
              <a:rPr lang="en-US" sz="2800" dirty="0">
                <a:solidFill>
                  <a:srgbClr val="0070C0"/>
                </a:solidFill>
                <a:cs typeface="Times New Roman" panose="02020603050405020304" pitchFamily="18" charset="0"/>
              </a:rPr>
              <a:t> </a:t>
            </a:r>
            <a:r>
              <a:rPr lang="en-US" sz="2800" dirty="0" err="1">
                <a:solidFill>
                  <a:srgbClr val="0070C0"/>
                </a:solidFill>
                <a:cs typeface="Times New Roman" panose="02020603050405020304" pitchFamily="18" charset="0"/>
              </a:rPr>
              <a:t>hình</a:t>
            </a:r>
            <a:r>
              <a:rPr lang="en-US" sz="2800" dirty="0">
                <a:solidFill>
                  <a:srgbClr val="0070C0"/>
                </a:solidFill>
                <a:cs typeface="Times New Roman" panose="02020603050405020304" pitchFamily="18" charset="0"/>
              </a:rPr>
              <a:t> 8.7</a:t>
            </a:r>
            <a:endParaRPr lang="en-US" altLang="en-US" sz="2800" dirty="0">
              <a:solidFill>
                <a:srgbClr val="0070C0"/>
              </a:solidFill>
              <a:cs typeface="Times New Roman" panose="02020603050405020304" pitchFamily="18" charset="0"/>
            </a:endParaRPr>
          </a:p>
        </p:txBody>
      </p:sp>
      <p:pic>
        <p:nvPicPr>
          <p:cNvPr id="10" name="Picture 9" descr="Screen Clipping"/>
          <p:cNvPicPr>
            <a:picLocks noChangeAspect="1"/>
          </p:cNvPicPr>
          <p:nvPr/>
        </p:nvPicPr>
        <p:blipFill rotWithShape="1">
          <a:blip r:embed="rId4">
            <a:extLst>
              <a:ext uri="{28A0092B-C50C-407E-A947-70E740481C1C}">
                <a14:useLocalDpi xmlns:a14="http://schemas.microsoft.com/office/drawing/2010/main" val="0"/>
              </a:ext>
            </a:extLst>
          </a:blip>
          <a:srcRect b="9488"/>
          <a:stretch/>
        </p:blipFill>
        <p:spPr>
          <a:xfrm>
            <a:off x="728662" y="2891438"/>
            <a:ext cx="7602011" cy="3509362"/>
          </a:xfrm>
          <a:prstGeom prst="rect">
            <a:avLst/>
          </a:prstGeom>
        </p:spPr>
      </p:pic>
      <p:sp>
        <p:nvSpPr>
          <p:cNvPr id="2" name="Rectangle 1"/>
          <p:cNvSpPr/>
          <p:nvPr/>
        </p:nvSpPr>
        <p:spPr>
          <a:xfrm>
            <a:off x="6019800" y="2895600"/>
            <a:ext cx="2057400" cy="1524000"/>
          </a:xfrm>
          <a:prstGeom prst="rect">
            <a:avLst/>
          </a:prstGeom>
          <a:solidFill>
            <a:schemeClr val="bg1"/>
          </a:solidFill>
          <a:ln>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669060"/>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fade">
                                      <p:cBhvr>
                                        <p:cTn id="13" dur="500"/>
                                        <p:tgtEl>
                                          <p:spTgt spid="194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436" name="Freeform 19"/>
          <p:cNvSpPr>
            <a:spLocks/>
          </p:cNvSpPr>
          <p:nvPr/>
        </p:nvSpPr>
        <p:spPr bwMode="auto">
          <a:xfrm rot="5400000">
            <a:off x="1520825" y="-1326434"/>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8437" name="Title 13"/>
          <p:cNvSpPr txBox="1">
            <a:spLocks/>
          </p:cNvSpPr>
          <p:nvPr/>
        </p:nvSpPr>
        <p:spPr bwMode="auto">
          <a:xfrm>
            <a:off x="1527175" y="812800"/>
            <a:ext cx="34559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a:solidFill>
                  <a:srgbClr val="C0B308"/>
                </a:solidFill>
                <a:latin typeface="#9Slide05 Garris" pitchFamily="2" charset="-93"/>
              </a:rPr>
              <a:t>Kết</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nối</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năng</a:t>
            </a:r>
            <a:r>
              <a:rPr lang="en-US" altLang="en-US" sz="3200" b="1" dirty="0">
                <a:solidFill>
                  <a:srgbClr val="C0B308"/>
                </a:solidFill>
                <a:latin typeface="#9Slide05 Garris" pitchFamily="2" charset="-93"/>
              </a:rPr>
              <a:t> </a:t>
            </a:r>
            <a:r>
              <a:rPr lang="en-US" altLang="en-US" sz="3200" b="1" dirty="0" err="1">
                <a:solidFill>
                  <a:srgbClr val="C0B308"/>
                </a:solidFill>
                <a:latin typeface="#9Slide05 Garris" pitchFamily="2" charset="-93"/>
              </a:rPr>
              <a:t>lực</a:t>
            </a:r>
            <a:endParaRPr lang="en-US" altLang="en-US" sz="3200" b="1" dirty="0">
              <a:solidFill>
                <a:srgbClr val="C0B308"/>
              </a:solidFill>
              <a:latin typeface="#9Slide05 Garris" pitchFamily="2" charset="-93"/>
            </a:endParaRPr>
          </a:p>
        </p:txBody>
      </p:sp>
      <p:pic>
        <p:nvPicPr>
          <p:cNvPr id="184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84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4"/>
          <p:cNvSpPr>
            <a:spLocks noChangeArrowheads="1"/>
          </p:cNvSpPr>
          <p:nvPr/>
        </p:nvSpPr>
        <p:spPr bwMode="auto">
          <a:xfrm>
            <a:off x="917575" y="2085975"/>
            <a:ext cx="7823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2800" b="1" dirty="0" err="1" smtClean="0">
                <a:solidFill>
                  <a:srgbClr val="339966"/>
                </a:solidFill>
              </a:rPr>
              <a:t>Dựa</a:t>
            </a:r>
            <a:r>
              <a:rPr lang="en-US" sz="2800" b="1" dirty="0" smtClean="0">
                <a:solidFill>
                  <a:srgbClr val="339966"/>
                </a:solidFill>
              </a:rPr>
              <a:t> </a:t>
            </a:r>
            <a:r>
              <a:rPr lang="en-US" sz="2800" b="1" dirty="0" err="1">
                <a:solidFill>
                  <a:srgbClr val="339966"/>
                </a:solidFill>
              </a:rPr>
              <a:t>vào</a:t>
            </a:r>
            <a:r>
              <a:rPr lang="en-US" sz="2800" b="1" dirty="0">
                <a:solidFill>
                  <a:srgbClr val="339966"/>
                </a:solidFill>
              </a:rPr>
              <a:t> </a:t>
            </a:r>
            <a:r>
              <a:rPr lang="en-US" sz="2800" b="1" dirty="0" err="1">
                <a:solidFill>
                  <a:srgbClr val="339966"/>
                </a:solidFill>
              </a:rPr>
              <a:t>bảng</a:t>
            </a:r>
            <a:r>
              <a:rPr lang="en-US" sz="2800" b="1" dirty="0">
                <a:solidFill>
                  <a:srgbClr val="339966"/>
                </a:solidFill>
              </a:rPr>
              <a:t> 8.2 </a:t>
            </a:r>
            <a:r>
              <a:rPr lang="en-US" sz="2800" b="1" dirty="0" smtClean="0">
                <a:solidFill>
                  <a:srgbClr val="339966"/>
                </a:solidFill>
              </a:rPr>
              <a:t>,</a:t>
            </a:r>
            <a:r>
              <a:rPr lang="en-US" sz="2800" b="1" dirty="0" err="1" smtClean="0">
                <a:solidFill>
                  <a:srgbClr val="339966"/>
                </a:solidFill>
              </a:rPr>
              <a:t>hãy</a:t>
            </a:r>
            <a:r>
              <a:rPr lang="en-US" sz="2800" b="1" dirty="0" smtClean="0">
                <a:solidFill>
                  <a:srgbClr val="339966"/>
                </a:solidFill>
              </a:rPr>
              <a:t> </a:t>
            </a:r>
            <a:r>
              <a:rPr lang="en-US" sz="2800" b="1" dirty="0" err="1">
                <a:solidFill>
                  <a:srgbClr val="339966"/>
                </a:solidFill>
              </a:rPr>
              <a:t>cho</a:t>
            </a:r>
            <a:r>
              <a:rPr lang="en-US" sz="2800" b="1" dirty="0">
                <a:solidFill>
                  <a:srgbClr val="339966"/>
                </a:solidFill>
              </a:rPr>
              <a:t> </a:t>
            </a:r>
            <a:r>
              <a:rPr lang="en-US" sz="2800" b="1" dirty="0" err="1">
                <a:solidFill>
                  <a:srgbClr val="339966"/>
                </a:solidFill>
              </a:rPr>
              <a:t>biết</a:t>
            </a:r>
            <a:r>
              <a:rPr lang="en-US" sz="2800" b="1" dirty="0">
                <a:solidFill>
                  <a:srgbClr val="339966"/>
                </a:solidFill>
              </a:rPr>
              <a:t> </a:t>
            </a:r>
            <a:r>
              <a:rPr lang="en-US" sz="2800" b="1" dirty="0" err="1">
                <a:solidFill>
                  <a:srgbClr val="339966"/>
                </a:solidFill>
              </a:rPr>
              <a:t>thông</a:t>
            </a:r>
            <a:r>
              <a:rPr lang="en-US" sz="2800" b="1" dirty="0">
                <a:solidFill>
                  <a:srgbClr val="339966"/>
                </a:solidFill>
              </a:rPr>
              <a:t> tin </a:t>
            </a:r>
            <a:r>
              <a:rPr lang="en-US" sz="2800" b="1" dirty="0" err="1">
                <a:solidFill>
                  <a:srgbClr val="339966"/>
                </a:solidFill>
              </a:rPr>
              <a:t>bảo</a:t>
            </a:r>
            <a:r>
              <a:rPr lang="en-US" sz="2800" b="1" dirty="0">
                <a:solidFill>
                  <a:srgbClr val="339966"/>
                </a:solidFill>
              </a:rPr>
              <a:t> </a:t>
            </a:r>
            <a:r>
              <a:rPr lang="en-US" sz="2800" b="1" dirty="0" err="1">
                <a:solidFill>
                  <a:srgbClr val="339966"/>
                </a:solidFill>
              </a:rPr>
              <a:t>quản</a:t>
            </a:r>
            <a:r>
              <a:rPr lang="en-US" sz="2800" b="1" dirty="0">
                <a:solidFill>
                  <a:srgbClr val="339966"/>
                </a:solidFill>
              </a:rPr>
              <a:t> </a:t>
            </a:r>
            <a:r>
              <a:rPr lang="en-US" sz="2800" b="1" dirty="0" err="1">
                <a:solidFill>
                  <a:srgbClr val="339966"/>
                </a:solidFill>
              </a:rPr>
              <a:t>sản</a:t>
            </a:r>
            <a:r>
              <a:rPr lang="en-US" sz="2800" b="1" dirty="0">
                <a:solidFill>
                  <a:srgbClr val="339966"/>
                </a:solidFill>
              </a:rPr>
              <a:t> </a:t>
            </a:r>
            <a:r>
              <a:rPr lang="en-US" sz="2800" b="1" dirty="0" err="1">
                <a:solidFill>
                  <a:srgbClr val="339966"/>
                </a:solidFill>
              </a:rPr>
              <a:t>phẩm</a:t>
            </a:r>
            <a:r>
              <a:rPr lang="en-US" sz="2800" b="1" dirty="0">
                <a:solidFill>
                  <a:srgbClr val="339966"/>
                </a:solidFill>
              </a:rPr>
              <a:t> </a:t>
            </a:r>
            <a:r>
              <a:rPr lang="en-US" sz="2800" b="1" dirty="0" err="1">
                <a:solidFill>
                  <a:srgbClr val="339966"/>
                </a:solidFill>
              </a:rPr>
              <a:t>trên</a:t>
            </a:r>
            <a:r>
              <a:rPr lang="en-US" sz="2800" b="1" dirty="0">
                <a:solidFill>
                  <a:srgbClr val="339966"/>
                </a:solidFill>
              </a:rPr>
              <a:t> </a:t>
            </a:r>
            <a:r>
              <a:rPr lang="en-US" sz="2800" b="1" dirty="0" err="1">
                <a:solidFill>
                  <a:srgbClr val="339966"/>
                </a:solidFill>
              </a:rPr>
              <a:t>nhãn</a:t>
            </a:r>
            <a:r>
              <a:rPr lang="en-US" sz="2800" b="1" dirty="0">
                <a:solidFill>
                  <a:srgbClr val="339966"/>
                </a:solidFill>
              </a:rPr>
              <a:t> </a:t>
            </a:r>
            <a:r>
              <a:rPr lang="en-US" sz="2800" b="1" dirty="0" err="1">
                <a:solidFill>
                  <a:srgbClr val="339966"/>
                </a:solidFill>
              </a:rPr>
              <a:t>mác</a:t>
            </a:r>
            <a:r>
              <a:rPr lang="en-US" sz="2800" b="1" dirty="0">
                <a:solidFill>
                  <a:srgbClr val="339966"/>
                </a:solidFill>
              </a:rPr>
              <a:t> </a:t>
            </a:r>
            <a:r>
              <a:rPr lang="en-US" sz="2800" b="1" dirty="0" err="1">
                <a:solidFill>
                  <a:srgbClr val="339966"/>
                </a:solidFill>
              </a:rPr>
              <a:t>quần</a:t>
            </a:r>
            <a:r>
              <a:rPr lang="en-US" sz="2800" b="1" dirty="0">
                <a:solidFill>
                  <a:srgbClr val="339966"/>
                </a:solidFill>
              </a:rPr>
              <a:t> </a:t>
            </a:r>
            <a:r>
              <a:rPr lang="en-US" sz="2800" b="1" dirty="0" err="1">
                <a:solidFill>
                  <a:srgbClr val="339966"/>
                </a:solidFill>
              </a:rPr>
              <a:t>áo</a:t>
            </a:r>
            <a:r>
              <a:rPr lang="en-US" sz="2800" b="1" dirty="0">
                <a:solidFill>
                  <a:srgbClr val="339966"/>
                </a:solidFill>
              </a:rPr>
              <a:t> (a), (b)</a:t>
            </a:r>
          </a:p>
        </p:txBody>
      </p:sp>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Screen Clipping"/>
          <p:cNvPicPr>
            <a:picLocks noChangeAspect="1"/>
          </p:cNvPicPr>
          <p:nvPr/>
        </p:nvPicPr>
        <p:blipFill rotWithShape="1">
          <a:blip r:embed="rId4">
            <a:extLst>
              <a:ext uri="{28A0092B-C50C-407E-A947-70E740481C1C}">
                <a14:useLocalDpi xmlns:a14="http://schemas.microsoft.com/office/drawing/2010/main" val="0"/>
              </a:ext>
            </a:extLst>
          </a:blip>
          <a:srcRect l="66987" r="1"/>
          <a:stretch/>
        </p:blipFill>
        <p:spPr>
          <a:xfrm>
            <a:off x="4576762" y="3336518"/>
            <a:ext cx="2666650" cy="1810003"/>
          </a:xfrm>
          <a:prstGeom prst="rect">
            <a:avLst/>
          </a:prstGeom>
        </p:spPr>
      </p:pic>
      <p:pic>
        <p:nvPicPr>
          <p:cNvPr id="2" name="Picture 1"/>
          <p:cNvPicPr>
            <a:picLocks noChangeAspect="1"/>
          </p:cNvPicPr>
          <p:nvPr/>
        </p:nvPicPr>
        <p:blipFill rotWithShape="1">
          <a:blip r:embed="rId5"/>
          <a:srcRect l="39668" r="33060"/>
          <a:stretch/>
        </p:blipFill>
        <p:spPr>
          <a:xfrm>
            <a:off x="1379935" y="3335852"/>
            <a:ext cx="2514600" cy="1810669"/>
          </a:xfrm>
          <a:prstGeom prst="rect">
            <a:avLst/>
          </a:prstGeom>
        </p:spPr>
      </p:pic>
    </p:spTree>
    <p:extLst>
      <p:ext uri="{BB962C8B-B14F-4D97-AF65-F5344CB8AC3E}">
        <p14:creationId xmlns:p14="http://schemas.microsoft.com/office/powerpoint/2010/main" val="706219791"/>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fade">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4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50169" y="-1153895"/>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2294" name="Rectangle 11"/>
          <p:cNvSpPr>
            <a:spLocks noChangeArrowheads="1"/>
          </p:cNvSpPr>
          <p:nvPr/>
        </p:nvSpPr>
        <p:spPr bwMode="auto">
          <a:xfrm>
            <a:off x="0" y="711200"/>
            <a:ext cx="16930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dirty="0" smtClean="0">
                <a:solidFill>
                  <a:srgbClr val="8DC7B0"/>
                </a:solidFill>
              </a:rPr>
              <a:t>3</a:t>
            </a:r>
            <a:r>
              <a:rPr lang="en-US" altLang="en-US" sz="2800" dirty="0">
                <a:solidFill>
                  <a:srgbClr val="8DC7B0"/>
                </a:solidFill>
              </a:rPr>
              <a:t>.</a:t>
            </a:r>
            <a:r>
              <a:rPr lang="vi-VN" sz="2800" dirty="0">
                <a:solidFill>
                  <a:srgbClr val="8DC7B0"/>
                </a:solidFill>
              </a:rPr>
              <a:t> </a:t>
            </a:r>
            <a:r>
              <a:rPr lang="en-US" sz="2800" dirty="0" err="1" smtClean="0">
                <a:solidFill>
                  <a:srgbClr val="8DC7B0"/>
                </a:solidFill>
              </a:rPr>
              <a:t>Cất</a:t>
            </a:r>
            <a:r>
              <a:rPr lang="en-US" sz="2800" dirty="0" smtClean="0">
                <a:solidFill>
                  <a:srgbClr val="8DC7B0"/>
                </a:solidFill>
              </a:rPr>
              <a:t> </a:t>
            </a:r>
            <a:r>
              <a:rPr lang="en-US" sz="2800" dirty="0" err="1">
                <a:solidFill>
                  <a:srgbClr val="8DC7B0"/>
                </a:solidFill>
              </a:rPr>
              <a:t>giữ</a:t>
            </a:r>
            <a:r>
              <a:rPr lang="en-US" sz="2800" dirty="0">
                <a:solidFill>
                  <a:srgbClr val="8DC7B0"/>
                </a:solidFill>
              </a:rPr>
              <a:t> </a:t>
            </a:r>
            <a:endParaRPr lang="en-US" altLang="vi-VN" sz="2800" dirty="0">
              <a:solidFill>
                <a:srgbClr val="8DC7B0"/>
              </a:solidFill>
            </a:endParaRPr>
          </a:p>
        </p:txBody>
      </p:sp>
      <p:sp>
        <p:nvSpPr>
          <p:cNvPr id="3" name="Rectangle 2"/>
          <p:cNvSpPr/>
          <p:nvPr/>
        </p:nvSpPr>
        <p:spPr>
          <a:xfrm>
            <a:off x="846546" y="1261307"/>
            <a:ext cx="7944725" cy="3200876"/>
          </a:xfrm>
          <a:prstGeom prst="rect">
            <a:avLst/>
          </a:prstGeom>
        </p:spPr>
        <p:txBody>
          <a:bodyPr wrap="square">
            <a:spAutoFit/>
          </a:bodyPr>
          <a:lstStyle/>
          <a:p>
            <a:r>
              <a:rPr lang="en-US" sz="2400" dirty="0">
                <a:solidFill>
                  <a:srgbClr val="0070C0"/>
                </a:solidFill>
                <a:latin typeface="Times New Roman" panose="02020603050405020304" pitchFamily="18" charset="0"/>
                <a:cs typeface="Times New Roman" panose="02020603050405020304" pitchFamily="18" charset="0"/>
              </a:rPr>
              <a:t>N</a:t>
            </a:r>
            <a:r>
              <a:rPr lang="vi-VN" sz="2400" dirty="0" smtClean="0">
                <a:solidFill>
                  <a:srgbClr val="0070C0"/>
                </a:solidFill>
                <a:latin typeface="Times New Roman" panose="02020603050405020304" pitchFamily="18" charset="0"/>
                <a:cs typeface="Times New Roman" panose="02020603050405020304" pitchFamily="18" charset="0"/>
              </a:rPr>
              <a:t>hững </a:t>
            </a:r>
            <a:r>
              <a:rPr lang="vi-VN" sz="2400" dirty="0">
                <a:solidFill>
                  <a:srgbClr val="0070C0"/>
                </a:solidFill>
                <a:latin typeface="Times New Roman" panose="02020603050405020304" pitchFamily="18" charset="0"/>
                <a:cs typeface="Times New Roman" panose="02020603050405020304" pitchFamily="18" charset="0"/>
              </a:rPr>
              <a:t>quần áo sử dụng thường xuyên cần treo bằng móc áo hoặc xếp và gấp gọn gàng vào tủ theo từng </a:t>
            </a:r>
            <a:r>
              <a:rPr lang="vi-VN" sz="2400" dirty="0" smtClean="0">
                <a:solidFill>
                  <a:srgbClr val="0070C0"/>
                </a:solidFill>
                <a:latin typeface="Times New Roman" panose="02020603050405020304" pitchFamily="18" charset="0"/>
                <a:cs typeface="Times New Roman" panose="02020603050405020304" pitchFamily="18" charset="0"/>
              </a:rPr>
              <a:t>loại</a:t>
            </a:r>
            <a:r>
              <a:rPr lang="en-US" sz="2400" dirty="0" smtClean="0">
                <a:solidFill>
                  <a:srgbClr val="0070C0"/>
                </a:solidFill>
                <a:latin typeface="Times New Roman" panose="02020603050405020304" pitchFamily="18" charset="0"/>
                <a:cs typeface="Times New Roman" panose="02020603050405020304" pitchFamily="18" charset="0"/>
              </a:rPr>
              <a:t>.</a:t>
            </a:r>
            <a:endParaRPr lang="vi-VN" sz="2400" dirty="0">
              <a:solidFill>
                <a:srgbClr val="0070C0"/>
              </a:solidFill>
              <a:latin typeface="Times New Roman" panose="02020603050405020304" pitchFamily="18" charset="0"/>
              <a:cs typeface="Times New Roman" panose="02020603050405020304" pitchFamily="18" charset="0"/>
            </a:endParaRPr>
          </a:p>
          <a:p>
            <a:r>
              <a:rPr lang="vi-VN" sz="2400" dirty="0">
                <a:solidFill>
                  <a:srgbClr val="0070C0"/>
                </a:solidFill>
                <a:latin typeface="Times New Roman" panose="02020603050405020304" pitchFamily="18" charset="0"/>
                <a:cs typeface="Times New Roman" panose="02020603050405020304" pitchFamily="18" charset="0"/>
              </a:rPr>
              <a:t> </a:t>
            </a:r>
            <a:r>
              <a:rPr lang="en-US" sz="2400" dirty="0" smtClean="0">
                <a:solidFill>
                  <a:srgbClr val="0070C0"/>
                </a:solidFill>
                <a:latin typeface="Times New Roman" panose="02020603050405020304" pitchFamily="18" charset="0"/>
                <a:cs typeface="Times New Roman" panose="02020603050405020304" pitchFamily="18" charset="0"/>
              </a:rPr>
              <a:t>N</a:t>
            </a:r>
            <a:r>
              <a:rPr lang="vi-VN" sz="2400" dirty="0" smtClean="0">
                <a:solidFill>
                  <a:srgbClr val="0070C0"/>
                </a:solidFill>
                <a:latin typeface="Times New Roman" panose="02020603050405020304" pitchFamily="18" charset="0"/>
                <a:cs typeface="Times New Roman" panose="02020603050405020304" pitchFamily="18" charset="0"/>
              </a:rPr>
              <a:t>hững </a:t>
            </a:r>
            <a:r>
              <a:rPr lang="vi-VN" sz="2400" dirty="0">
                <a:solidFill>
                  <a:srgbClr val="0070C0"/>
                </a:solidFill>
                <a:latin typeface="Times New Roman" panose="02020603050405020304" pitchFamily="18" charset="0"/>
                <a:cs typeface="Times New Roman" panose="02020603050405020304" pitchFamily="18" charset="0"/>
              </a:rPr>
              <a:t>quần áo chưa dùng đến cần bỏ trong túi để tránh ẩm mốc</a:t>
            </a:r>
          </a:p>
          <a:p>
            <a:r>
              <a:rPr lang="vi-VN" sz="2400" dirty="0"/>
              <a:t/>
            </a:r>
            <a:br>
              <a:rPr lang="vi-VN" sz="2400" dirty="0"/>
            </a:br>
            <a:r>
              <a:rPr lang="vi-VN" dirty="0"/>
              <a:t/>
            </a:r>
            <a:br>
              <a:rPr lang="vi-VN" dirty="0"/>
            </a:br>
            <a:r>
              <a:rPr lang="vi-VN" dirty="0"/>
              <a:t/>
            </a:r>
            <a:br>
              <a:rPr lang="vi-VN" dirty="0"/>
            </a:br>
            <a:r>
              <a:rPr lang="vi-VN" dirty="0"/>
              <a:t/>
            </a:r>
            <a:br>
              <a:rPr lang="vi-VN" dirty="0"/>
            </a:b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0"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92" y="3062775"/>
            <a:ext cx="8229600" cy="3468820"/>
          </a:xfrm>
          <a:prstGeom prst="rect">
            <a:avLst/>
          </a:prstGeom>
        </p:spPr>
      </p:pic>
      <p:sp>
        <p:nvSpPr>
          <p:cNvPr id="11" name="Rectangle 1"/>
          <p:cNvSpPr>
            <a:spLocks noChangeArrowheads="1"/>
          </p:cNvSpPr>
          <p:nvPr/>
        </p:nvSpPr>
        <p:spPr bwMode="auto">
          <a:xfrm>
            <a:off x="169863" y="203200"/>
            <a:ext cx="52853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vi-VN" sz="2800" b="1" u="sng" dirty="0" smtClean="0">
                <a:solidFill>
                  <a:srgbClr val="339966"/>
                </a:solidFill>
              </a:rPr>
              <a:t>III. </a:t>
            </a:r>
            <a:r>
              <a:rPr lang="en-US" sz="2800" b="1" u="sng" dirty="0" smtClean="0">
                <a:solidFill>
                  <a:srgbClr val="339966"/>
                </a:solidFill>
              </a:rPr>
              <a:t>BẢO QUẢN TRANG PHỤC</a:t>
            </a:r>
            <a:r>
              <a:rPr lang="vi-VN" sz="2800" b="1" u="sng" dirty="0" smtClean="0">
                <a:solidFill>
                  <a:srgbClr val="339966"/>
                </a:solidFill>
              </a:rPr>
              <a:t> </a:t>
            </a:r>
            <a:endParaRPr lang="en-US" altLang="vi-VN" sz="2800" b="1" u="sng" dirty="0">
              <a:solidFill>
                <a:srgbClr val="339966"/>
              </a:solidFill>
            </a:endParaRPr>
          </a:p>
        </p:txBody>
      </p:sp>
    </p:spTree>
    <p:extLst>
      <p:ext uri="{BB962C8B-B14F-4D97-AF65-F5344CB8AC3E}">
        <p14:creationId xmlns:p14="http://schemas.microsoft.com/office/powerpoint/2010/main" val="362178909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3"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09600" y="334963"/>
            <a:ext cx="914400" cy="884237"/>
          </a:xfrm>
          <a:prstGeom prst="ellipse">
            <a:avLst/>
          </a:prstGeom>
          <a:solidFill>
            <a:srgbClr val="0000F1"/>
          </a:solidFill>
          <a:ln w="9525" cap="flat" cmpd="sng" algn="ctr">
            <a:noFill/>
            <a:prstDash val="solid"/>
            <a:round/>
            <a:headEnd type="none" w="med" len="med"/>
            <a:tailEnd type="none" w="med" len="med"/>
          </a:ln>
        </p:spPr>
        <p:txBody>
          <a:bodyPr/>
          <a:lstStyle/>
          <a:p>
            <a:pPr>
              <a:defRPr/>
            </a:pPr>
            <a:endParaRPr lang="en-US" sz="14200" dirty="0">
              <a:solidFill>
                <a:schemeClr val="bg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p:nvPr/>
        </p:nvSpPr>
        <p:spPr bwMode="auto">
          <a:xfrm flipH="1">
            <a:off x="1019175" y="177800"/>
            <a:ext cx="203200" cy="239713"/>
          </a:xfrm>
          <a:prstGeom prst="ellipse">
            <a:avLst/>
          </a:prstGeom>
          <a:solidFill>
            <a:schemeClr val="accent5">
              <a:lumMod val="50000"/>
            </a:schemeClr>
          </a:solidFill>
          <a:ln w="9525" cap="flat" cmpd="sng" algn="ctr">
            <a:noFill/>
            <a:prstDash val="solid"/>
            <a:round/>
            <a:headEnd type="none" w="med" len="med"/>
            <a:tailEnd type="none" w="med" len="med"/>
          </a:ln>
        </p:spPr>
        <p:txBody>
          <a:bodyPr/>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p:cNvPicPr>
            <a:picLocks noChangeAspect="1"/>
          </p:cNvPicPr>
          <p:nvPr/>
        </p:nvPicPr>
        <p:blipFill rotWithShape="1">
          <a:blip r:embed="rId2"/>
          <a:srcRect b="9656"/>
          <a:stretch/>
        </p:blipFill>
        <p:spPr>
          <a:xfrm>
            <a:off x="331788" y="1708899"/>
            <a:ext cx="7821846" cy="3701301"/>
          </a:xfrm>
          <a:prstGeom prst="rect">
            <a:avLst/>
          </a:prstGeom>
          <a:solidFill>
            <a:schemeClr val="bg1"/>
          </a:solidFill>
          <a:ln>
            <a:noFill/>
          </a:ln>
        </p:spPr>
      </p:pic>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ChangeArrowheads="1"/>
          </p:cNvSpPr>
          <p:nvPr/>
        </p:nvSpPr>
        <p:spPr bwMode="auto">
          <a:xfrm>
            <a:off x="3117941" y="1257955"/>
            <a:ext cx="28424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2800" dirty="0" err="1" smtClean="0">
                <a:solidFill>
                  <a:srgbClr val="00B050"/>
                </a:solidFill>
              </a:rPr>
              <a:t>Cách</a:t>
            </a:r>
            <a:r>
              <a:rPr lang="en-US" altLang="vi-VN" sz="2800" dirty="0" smtClean="0">
                <a:solidFill>
                  <a:srgbClr val="00B050"/>
                </a:solidFill>
              </a:rPr>
              <a:t> </a:t>
            </a:r>
            <a:r>
              <a:rPr lang="en-US" altLang="vi-VN" sz="2800" dirty="0" err="1" smtClean="0">
                <a:solidFill>
                  <a:srgbClr val="00B050"/>
                </a:solidFill>
              </a:rPr>
              <a:t>gấp</a:t>
            </a:r>
            <a:r>
              <a:rPr lang="en-US" altLang="vi-VN" sz="2800" dirty="0" smtClean="0">
                <a:solidFill>
                  <a:srgbClr val="00B050"/>
                </a:solidFill>
              </a:rPr>
              <a:t> </a:t>
            </a:r>
            <a:r>
              <a:rPr lang="en-US" altLang="vi-VN" sz="2800" dirty="0" err="1" smtClean="0">
                <a:solidFill>
                  <a:srgbClr val="00B050"/>
                </a:solidFill>
              </a:rPr>
              <a:t>áo</a:t>
            </a:r>
            <a:r>
              <a:rPr lang="en-US" altLang="vi-VN" sz="2800" dirty="0" smtClean="0">
                <a:solidFill>
                  <a:srgbClr val="00B050"/>
                </a:solidFill>
              </a:rPr>
              <a:t> </a:t>
            </a:r>
            <a:r>
              <a:rPr lang="en-US" altLang="vi-VN" sz="2800" dirty="0" err="1" smtClean="0">
                <a:solidFill>
                  <a:srgbClr val="00B050"/>
                </a:solidFill>
              </a:rPr>
              <a:t>sơ</a:t>
            </a:r>
            <a:r>
              <a:rPr lang="en-US" altLang="vi-VN" sz="2800" dirty="0" smtClean="0">
                <a:solidFill>
                  <a:srgbClr val="00B050"/>
                </a:solidFill>
              </a:rPr>
              <a:t> mi</a:t>
            </a:r>
            <a:endParaRPr lang="en-US" altLang="vi-VN" sz="2800" dirty="0">
              <a:solidFill>
                <a:srgbClr val="00B050"/>
              </a:solidFill>
            </a:endParaRPr>
          </a:p>
        </p:txBody>
      </p:sp>
    </p:spTree>
    <p:extLst>
      <p:ext uri="{BB962C8B-B14F-4D97-AF65-F5344CB8AC3E}">
        <p14:creationId xmlns:p14="http://schemas.microsoft.com/office/powerpoint/2010/main" val="5289270"/>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 xmlns:a16="http://schemas.microsoft.com/office/drawing/2014/main"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20484" name="Freeform 19"/>
          <p:cNvSpPr>
            <a:spLocks/>
          </p:cNvSpPr>
          <p:nvPr/>
        </p:nvSpPr>
        <p:spPr bwMode="auto">
          <a:xfrm rot="5400000">
            <a:off x="825717" y="-1364242"/>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0485" name="Rectangle 1"/>
          <p:cNvSpPr>
            <a:spLocks noChangeArrowheads="1"/>
          </p:cNvSpPr>
          <p:nvPr/>
        </p:nvSpPr>
        <p:spPr bwMode="auto">
          <a:xfrm>
            <a:off x="616672" y="978553"/>
            <a:ext cx="78295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dirty="0" smtClean="0">
                <a:solidFill>
                  <a:srgbClr val="339966"/>
                </a:solidFill>
              </a:rPr>
              <a:t>1. </a:t>
            </a:r>
            <a:r>
              <a:rPr lang="en-US" sz="2800" b="1" dirty="0" err="1" smtClean="0">
                <a:solidFill>
                  <a:srgbClr val="339966"/>
                </a:solidFill>
              </a:rPr>
              <a:t>Trang</a:t>
            </a:r>
            <a:r>
              <a:rPr lang="en-US" sz="2800" b="1" dirty="0" smtClean="0">
                <a:solidFill>
                  <a:srgbClr val="339966"/>
                </a:solidFill>
              </a:rPr>
              <a:t> </a:t>
            </a:r>
            <a:r>
              <a:rPr lang="en-US" sz="2800" b="1" dirty="0" err="1">
                <a:solidFill>
                  <a:srgbClr val="339966"/>
                </a:solidFill>
              </a:rPr>
              <a:t>phục</a:t>
            </a:r>
            <a:r>
              <a:rPr lang="en-US" sz="2800" b="1" dirty="0">
                <a:solidFill>
                  <a:srgbClr val="339966"/>
                </a:solidFill>
              </a:rPr>
              <a:t> </a:t>
            </a:r>
            <a:r>
              <a:rPr lang="en-US" sz="2800" b="1" dirty="0" err="1">
                <a:solidFill>
                  <a:srgbClr val="339966"/>
                </a:solidFill>
              </a:rPr>
              <a:t>em</a:t>
            </a:r>
            <a:r>
              <a:rPr lang="en-US" sz="2800" b="1" dirty="0">
                <a:solidFill>
                  <a:srgbClr val="339966"/>
                </a:solidFill>
              </a:rPr>
              <a:t> </a:t>
            </a:r>
            <a:r>
              <a:rPr lang="en-US" sz="2800" b="1" dirty="0" err="1">
                <a:solidFill>
                  <a:srgbClr val="339966"/>
                </a:solidFill>
              </a:rPr>
              <a:t>mặc</a:t>
            </a:r>
            <a:r>
              <a:rPr lang="en-US" sz="2800" b="1" dirty="0">
                <a:solidFill>
                  <a:srgbClr val="339966"/>
                </a:solidFill>
              </a:rPr>
              <a:t> </a:t>
            </a:r>
            <a:r>
              <a:rPr lang="en-US" sz="2800" b="1" dirty="0" err="1">
                <a:solidFill>
                  <a:srgbClr val="339966"/>
                </a:solidFill>
              </a:rPr>
              <a:t>hàng</a:t>
            </a:r>
            <a:r>
              <a:rPr lang="en-US" sz="2800" b="1" dirty="0">
                <a:solidFill>
                  <a:srgbClr val="339966"/>
                </a:solidFill>
              </a:rPr>
              <a:t> </a:t>
            </a:r>
            <a:r>
              <a:rPr lang="en-US" sz="2800" b="1" dirty="0" err="1">
                <a:solidFill>
                  <a:srgbClr val="339966"/>
                </a:solidFill>
              </a:rPr>
              <a:t>ngày</a:t>
            </a:r>
            <a:r>
              <a:rPr lang="en-US" sz="2800" b="1" dirty="0">
                <a:solidFill>
                  <a:srgbClr val="339966"/>
                </a:solidFill>
              </a:rPr>
              <a:t> </a:t>
            </a:r>
            <a:r>
              <a:rPr lang="en-US" sz="2800" b="1" dirty="0" err="1">
                <a:solidFill>
                  <a:srgbClr val="339966"/>
                </a:solidFill>
              </a:rPr>
              <a:t>đã</a:t>
            </a:r>
            <a:r>
              <a:rPr lang="en-US" sz="2800" b="1" dirty="0">
                <a:solidFill>
                  <a:srgbClr val="339966"/>
                </a:solidFill>
              </a:rPr>
              <a:t> </a:t>
            </a:r>
            <a:r>
              <a:rPr lang="en-US" sz="2800" b="1" dirty="0" err="1">
                <a:solidFill>
                  <a:srgbClr val="339966"/>
                </a:solidFill>
              </a:rPr>
              <a:t>được</a:t>
            </a:r>
            <a:r>
              <a:rPr lang="en-US" sz="2800" b="1" dirty="0">
                <a:solidFill>
                  <a:srgbClr val="339966"/>
                </a:solidFill>
              </a:rPr>
              <a:t> </a:t>
            </a:r>
            <a:r>
              <a:rPr lang="en-US" sz="2800" b="1" dirty="0" err="1">
                <a:solidFill>
                  <a:srgbClr val="339966"/>
                </a:solidFill>
              </a:rPr>
              <a:t>phối</a:t>
            </a:r>
            <a:r>
              <a:rPr lang="en-US" sz="2800" b="1" dirty="0">
                <a:solidFill>
                  <a:srgbClr val="339966"/>
                </a:solidFill>
              </a:rPr>
              <a:t> </a:t>
            </a:r>
            <a:r>
              <a:rPr lang="en-US" sz="2800" b="1" dirty="0" err="1">
                <a:solidFill>
                  <a:srgbClr val="339966"/>
                </a:solidFill>
              </a:rPr>
              <a:t>hợp</a:t>
            </a:r>
            <a:r>
              <a:rPr lang="en-US" sz="2800" b="1" dirty="0">
                <a:solidFill>
                  <a:srgbClr val="339966"/>
                </a:solidFill>
              </a:rPr>
              <a:t> </a:t>
            </a:r>
            <a:r>
              <a:rPr lang="en-US" sz="2800" b="1" dirty="0" err="1">
                <a:solidFill>
                  <a:srgbClr val="339966"/>
                </a:solidFill>
              </a:rPr>
              <a:t>và</a:t>
            </a:r>
            <a:r>
              <a:rPr lang="en-US" sz="2800" b="1" dirty="0">
                <a:solidFill>
                  <a:srgbClr val="339966"/>
                </a:solidFill>
              </a:rPr>
              <a:t> </a:t>
            </a:r>
            <a:r>
              <a:rPr lang="en-US" sz="2800" b="1" dirty="0" err="1">
                <a:solidFill>
                  <a:srgbClr val="339966"/>
                </a:solidFill>
              </a:rPr>
              <a:t>sử</a:t>
            </a:r>
            <a:r>
              <a:rPr lang="en-US" sz="2800" b="1" dirty="0">
                <a:solidFill>
                  <a:srgbClr val="339966"/>
                </a:solidFill>
              </a:rPr>
              <a:t> </a:t>
            </a:r>
            <a:r>
              <a:rPr lang="en-US" sz="2800" b="1" dirty="0" err="1">
                <a:solidFill>
                  <a:srgbClr val="339966"/>
                </a:solidFill>
              </a:rPr>
              <a:t>dụng</a:t>
            </a:r>
            <a:r>
              <a:rPr lang="en-US" sz="2800" b="1" dirty="0">
                <a:solidFill>
                  <a:srgbClr val="339966"/>
                </a:solidFill>
              </a:rPr>
              <a:t> </a:t>
            </a:r>
            <a:r>
              <a:rPr lang="en-US" sz="2800" b="1" dirty="0" err="1">
                <a:solidFill>
                  <a:srgbClr val="339966"/>
                </a:solidFill>
              </a:rPr>
              <a:t>đúng</a:t>
            </a:r>
            <a:r>
              <a:rPr lang="en-US" sz="2800" b="1" dirty="0">
                <a:solidFill>
                  <a:srgbClr val="339966"/>
                </a:solidFill>
              </a:rPr>
              <a:t> </a:t>
            </a:r>
            <a:r>
              <a:rPr lang="en-US" sz="2800" b="1" dirty="0" err="1">
                <a:solidFill>
                  <a:srgbClr val="339966"/>
                </a:solidFill>
              </a:rPr>
              <a:t>cách</a:t>
            </a:r>
            <a:r>
              <a:rPr lang="en-US" sz="2800" b="1" dirty="0">
                <a:solidFill>
                  <a:srgbClr val="339966"/>
                </a:solidFill>
              </a:rPr>
              <a:t> </a:t>
            </a:r>
            <a:r>
              <a:rPr lang="en-US" sz="2800" b="1" dirty="0" err="1" smtClean="0">
                <a:solidFill>
                  <a:srgbClr val="339966"/>
                </a:solidFill>
              </a:rPr>
              <a:t>chưa</a:t>
            </a:r>
            <a:r>
              <a:rPr lang="en-US" sz="2800" b="1" dirty="0" smtClean="0">
                <a:solidFill>
                  <a:srgbClr val="339966"/>
                </a:solidFill>
              </a:rPr>
              <a:t>? </a:t>
            </a:r>
            <a:r>
              <a:rPr lang="en-US" sz="2800" b="1" dirty="0" err="1" smtClean="0">
                <a:solidFill>
                  <a:srgbClr val="339966"/>
                </a:solidFill>
              </a:rPr>
              <a:t>Em</a:t>
            </a:r>
            <a:r>
              <a:rPr lang="en-US" sz="2800" b="1" dirty="0" smtClean="0">
                <a:solidFill>
                  <a:srgbClr val="339966"/>
                </a:solidFill>
              </a:rPr>
              <a:t> </a:t>
            </a:r>
            <a:r>
              <a:rPr lang="en-US" sz="2800" b="1" dirty="0" err="1">
                <a:solidFill>
                  <a:srgbClr val="339966"/>
                </a:solidFill>
              </a:rPr>
              <a:t>sẽ</a:t>
            </a:r>
            <a:r>
              <a:rPr lang="en-US" sz="2800" b="1" dirty="0">
                <a:solidFill>
                  <a:srgbClr val="339966"/>
                </a:solidFill>
              </a:rPr>
              <a:t> </a:t>
            </a:r>
            <a:r>
              <a:rPr lang="en-US" sz="2800" b="1" dirty="0" err="1">
                <a:solidFill>
                  <a:srgbClr val="339966"/>
                </a:solidFill>
              </a:rPr>
              <a:t>thay</a:t>
            </a:r>
            <a:r>
              <a:rPr lang="en-US" sz="2800" b="1" dirty="0">
                <a:solidFill>
                  <a:srgbClr val="339966"/>
                </a:solidFill>
              </a:rPr>
              <a:t> </a:t>
            </a:r>
            <a:r>
              <a:rPr lang="en-US" sz="2800" b="1" dirty="0" err="1">
                <a:solidFill>
                  <a:srgbClr val="339966"/>
                </a:solidFill>
              </a:rPr>
              <a:t>đổi</a:t>
            </a:r>
            <a:r>
              <a:rPr lang="en-US" sz="2800" b="1" dirty="0">
                <a:solidFill>
                  <a:srgbClr val="339966"/>
                </a:solidFill>
              </a:rPr>
              <a:t> </a:t>
            </a:r>
            <a:r>
              <a:rPr lang="en-US" sz="2800" b="1" dirty="0" err="1">
                <a:solidFill>
                  <a:srgbClr val="339966"/>
                </a:solidFill>
              </a:rPr>
              <a:t>như</a:t>
            </a:r>
            <a:r>
              <a:rPr lang="en-US" sz="2800" b="1" dirty="0">
                <a:solidFill>
                  <a:srgbClr val="339966"/>
                </a:solidFill>
              </a:rPr>
              <a:t> </a:t>
            </a:r>
            <a:r>
              <a:rPr lang="en-US" sz="2800" b="1" dirty="0" err="1">
                <a:solidFill>
                  <a:srgbClr val="339966"/>
                </a:solidFill>
              </a:rPr>
              <a:t>thế</a:t>
            </a:r>
            <a:r>
              <a:rPr lang="en-US" sz="2800" b="1" dirty="0">
                <a:solidFill>
                  <a:srgbClr val="339966"/>
                </a:solidFill>
              </a:rPr>
              <a:t> </a:t>
            </a:r>
            <a:r>
              <a:rPr lang="en-US" sz="2800" b="1" dirty="0" err="1">
                <a:solidFill>
                  <a:srgbClr val="339966"/>
                </a:solidFill>
              </a:rPr>
              <a:t>nào</a:t>
            </a:r>
            <a:r>
              <a:rPr lang="en-US" sz="2800" b="1" dirty="0">
                <a:solidFill>
                  <a:srgbClr val="339966"/>
                </a:solidFill>
              </a:rPr>
              <a:t> </a:t>
            </a:r>
            <a:r>
              <a:rPr lang="en-US" sz="2800" b="1" dirty="0" err="1">
                <a:solidFill>
                  <a:srgbClr val="339966"/>
                </a:solidFill>
              </a:rPr>
              <a:t>khi</a:t>
            </a:r>
            <a:r>
              <a:rPr lang="en-US" sz="2800" b="1" dirty="0">
                <a:solidFill>
                  <a:srgbClr val="339966"/>
                </a:solidFill>
              </a:rPr>
              <a:t> </a:t>
            </a:r>
            <a:r>
              <a:rPr lang="en-US" sz="2800" b="1" dirty="0" err="1">
                <a:solidFill>
                  <a:srgbClr val="339966"/>
                </a:solidFill>
              </a:rPr>
              <a:t>lựa</a:t>
            </a:r>
            <a:r>
              <a:rPr lang="en-US" sz="2800" b="1" dirty="0">
                <a:solidFill>
                  <a:srgbClr val="339966"/>
                </a:solidFill>
              </a:rPr>
              <a:t> </a:t>
            </a:r>
            <a:r>
              <a:rPr lang="en-US" sz="2800" b="1" dirty="0" err="1">
                <a:solidFill>
                  <a:srgbClr val="339966"/>
                </a:solidFill>
              </a:rPr>
              <a:t>chọn</a:t>
            </a:r>
            <a:r>
              <a:rPr lang="en-US" sz="2800" b="1" dirty="0">
                <a:solidFill>
                  <a:srgbClr val="339966"/>
                </a:solidFill>
              </a:rPr>
              <a:t> </a:t>
            </a:r>
            <a:r>
              <a:rPr lang="en-US" sz="2800" b="1" dirty="0" err="1">
                <a:solidFill>
                  <a:srgbClr val="339966"/>
                </a:solidFill>
              </a:rPr>
              <a:t>và</a:t>
            </a:r>
            <a:r>
              <a:rPr lang="en-US" sz="2800" b="1" dirty="0">
                <a:solidFill>
                  <a:srgbClr val="339966"/>
                </a:solidFill>
              </a:rPr>
              <a:t> </a:t>
            </a:r>
            <a:r>
              <a:rPr lang="en-US" sz="2800" b="1" dirty="0" err="1">
                <a:solidFill>
                  <a:srgbClr val="339966"/>
                </a:solidFill>
              </a:rPr>
              <a:t>sử</a:t>
            </a:r>
            <a:r>
              <a:rPr lang="en-US" sz="2800" b="1" dirty="0">
                <a:solidFill>
                  <a:srgbClr val="339966"/>
                </a:solidFill>
              </a:rPr>
              <a:t> </a:t>
            </a:r>
            <a:r>
              <a:rPr lang="en-US" sz="2800" b="1" dirty="0" err="1">
                <a:solidFill>
                  <a:srgbClr val="339966"/>
                </a:solidFill>
              </a:rPr>
              <a:t>dụng</a:t>
            </a:r>
            <a:r>
              <a:rPr lang="en-US" sz="2800" b="1" dirty="0">
                <a:solidFill>
                  <a:srgbClr val="339966"/>
                </a:solidFill>
              </a:rPr>
              <a:t> </a:t>
            </a:r>
            <a:r>
              <a:rPr lang="en-US" sz="2800" b="1" dirty="0" err="1">
                <a:solidFill>
                  <a:srgbClr val="339966"/>
                </a:solidFill>
              </a:rPr>
              <a:t>trang</a:t>
            </a:r>
            <a:r>
              <a:rPr lang="en-US" sz="2800" b="1" dirty="0">
                <a:solidFill>
                  <a:srgbClr val="339966"/>
                </a:solidFill>
              </a:rPr>
              <a:t> </a:t>
            </a:r>
            <a:r>
              <a:rPr lang="en-US" sz="2800" b="1" dirty="0" err="1">
                <a:solidFill>
                  <a:srgbClr val="339966"/>
                </a:solidFill>
              </a:rPr>
              <a:t>phục</a:t>
            </a:r>
            <a:r>
              <a:rPr lang="en-US" sz="2800" b="1" dirty="0">
                <a:solidFill>
                  <a:srgbClr val="339966"/>
                </a:solidFill>
              </a:rPr>
              <a:t> </a:t>
            </a:r>
            <a:r>
              <a:rPr lang="en-US" sz="2800" b="1" dirty="0" err="1">
                <a:solidFill>
                  <a:srgbClr val="339966"/>
                </a:solidFill>
              </a:rPr>
              <a:t>của</a:t>
            </a:r>
            <a:r>
              <a:rPr lang="en-US" sz="2800" b="1" dirty="0">
                <a:solidFill>
                  <a:srgbClr val="339966"/>
                </a:solidFill>
              </a:rPr>
              <a:t> </a:t>
            </a:r>
            <a:r>
              <a:rPr lang="en-US" sz="2800" b="1" dirty="0" err="1">
                <a:solidFill>
                  <a:srgbClr val="339966"/>
                </a:solidFill>
              </a:rPr>
              <a:t>mình</a:t>
            </a:r>
            <a:r>
              <a:rPr lang="en-US" sz="2800" b="1" dirty="0" smtClean="0">
                <a:solidFill>
                  <a:srgbClr val="339966"/>
                </a:solidFill>
              </a:rPr>
              <a:t>?</a:t>
            </a:r>
            <a:endParaRPr lang="en-US" altLang="en-US" sz="2800" b="1" dirty="0">
              <a:solidFill>
                <a:srgbClr val="339966"/>
              </a:solidFill>
            </a:endParaRPr>
          </a:p>
        </p:txBody>
      </p:sp>
      <p:pic>
        <p:nvPicPr>
          <p:cNvPr id="20486"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900" y="381000"/>
            <a:ext cx="8191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2057400" y="533400"/>
            <a:ext cx="247404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err="1">
                <a:solidFill>
                  <a:srgbClr val="3DB043"/>
                </a:solidFill>
                <a:latin typeface="#9Slide04 HLT Aquus" panose="00000500000000000000" pitchFamily="2" charset="0"/>
              </a:rPr>
              <a:t>Vận</a:t>
            </a:r>
            <a:r>
              <a:rPr lang="en-US" altLang="en-US" sz="2800" b="1" dirty="0">
                <a:solidFill>
                  <a:srgbClr val="3DB043"/>
                </a:solidFill>
                <a:latin typeface="#9Slide04 HLT Aquus" panose="00000500000000000000" pitchFamily="2" charset="0"/>
              </a:rPr>
              <a:t> </a:t>
            </a:r>
            <a:r>
              <a:rPr lang="en-US" altLang="en-US" sz="2800" b="1" dirty="0" err="1">
                <a:solidFill>
                  <a:srgbClr val="3DB043"/>
                </a:solidFill>
                <a:latin typeface="#9Slide04 HLT Aquus" panose="00000500000000000000" pitchFamily="2" charset="0"/>
              </a:rPr>
              <a:t>dụng</a:t>
            </a:r>
            <a:endParaRPr lang="en-US" altLang="en-US" sz="2800" b="1" dirty="0">
              <a:solidFill>
                <a:srgbClr val="3DB043"/>
              </a:solidFill>
              <a:latin typeface="#9Slide04 HLT Aquus" panose="00000500000000000000" pitchFamily="2" charset="0"/>
            </a:endParaRPr>
          </a:p>
        </p:txBody>
      </p:sp>
      <p:sp>
        <p:nvSpPr>
          <p:cNvPr id="20488" name="Rectangle 15"/>
          <p:cNvSpPr>
            <a:spLocks noChangeArrowheads="1"/>
          </p:cNvSpPr>
          <p:nvPr/>
        </p:nvSpPr>
        <p:spPr bwMode="auto">
          <a:xfrm>
            <a:off x="646113" y="3070145"/>
            <a:ext cx="7829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dirty="0">
                <a:solidFill>
                  <a:srgbClr val="339966"/>
                </a:solidFill>
                <a:latin typeface="Times New Roman" panose="02020603050405020304" pitchFamily="18" charset="0"/>
              </a:rPr>
              <a:t>2. </a:t>
            </a:r>
            <a:r>
              <a:rPr lang="en-US" altLang="en-US" sz="2800" b="1" dirty="0" err="1">
                <a:solidFill>
                  <a:srgbClr val="339966"/>
                </a:solidFill>
                <a:latin typeface="Times New Roman" panose="02020603050405020304" pitchFamily="18" charset="0"/>
              </a:rPr>
              <a:t>Đ</a:t>
            </a:r>
            <a:r>
              <a:rPr lang="en-US" sz="2800" b="1" dirty="0" err="1" smtClean="0">
                <a:solidFill>
                  <a:srgbClr val="339966"/>
                </a:solidFill>
                <a:latin typeface="Times New Roman" panose="02020603050405020304" pitchFamily="18" charset="0"/>
              </a:rPr>
              <a:t>ề</a:t>
            </a:r>
            <a:r>
              <a:rPr lang="en-US" sz="2800" b="1" dirty="0" smtClean="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xuất</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phương</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án</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bảo</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quản</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các</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loại</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trang</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phục</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trong</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gia</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đình</a:t>
            </a:r>
            <a:r>
              <a:rPr lang="en-US" sz="2800" b="1" dirty="0">
                <a:solidFill>
                  <a:srgbClr val="339966"/>
                </a:solidFill>
                <a:latin typeface="Times New Roman" panose="02020603050405020304" pitchFamily="18" charset="0"/>
              </a:rPr>
              <a:t> </a:t>
            </a:r>
            <a:r>
              <a:rPr lang="en-US" sz="2800" b="1" dirty="0" err="1">
                <a:solidFill>
                  <a:srgbClr val="339966"/>
                </a:solidFill>
                <a:latin typeface="Times New Roman" panose="02020603050405020304" pitchFamily="18" charset="0"/>
              </a:rPr>
              <a:t>em</a:t>
            </a:r>
            <a:r>
              <a:rPr lang="en-US" sz="2800" b="1" dirty="0">
                <a:solidFill>
                  <a:srgbClr val="339966"/>
                </a:solidFill>
                <a:latin typeface="Times New Roman" panose="02020603050405020304" pitchFamily="18" charset="0"/>
              </a:rPr>
              <a:t>?</a:t>
            </a:r>
          </a:p>
        </p:txBody>
      </p:sp>
      <p:sp>
        <p:nvSpPr>
          <p:cNvPr id="9" name="Freeform 8"/>
          <p:cNvSpPr/>
          <p:nvPr/>
        </p:nvSpPr>
        <p:spPr>
          <a:xfrm>
            <a:off x="-750918" y="4970183"/>
            <a:ext cx="10634421" cy="2069007"/>
          </a:xfrm>
          <a:custGeom>
            <a:avLst/>
            <a:gdLst>
              <a:gd name="connsiteX0" fmla="*/ 806336 w 10634421"/>
              <a:gd name="connsiteY0" fmla="*/ 391526 h 2069007"/>
              <a:gd name="connsiteX1" fmla="*/ 4089863 w 10634421"/>
              <a:gd name="connsiteY1" fmla="*/ 252981 h 2069007"/>
              <a:gd name="connsiteX2" fmla="*/ 4436227 w 10634421"/>
              <a:gd name="connsiteY2" fmla="*/ 419235 h 2069007"/>
              <a:gd name="connsiteX3" fmla="*/ 7484227 w 10634421"/>
              <a:gd name="connsiteY3" fmla="*/ 627053 h 2069007"/>
              <a:gd name="connsiteX4" fmla="*/ 8454045 w 10634421"/>
              <a:gd name="connsiteY4" fmla="*/ 211417 h 2069007"/>
              <a:gd name="connsiteX5" fmla="*/ 9867209 w 10634421"/>
              <a:gd name="connsiteY5" fmla="*/ 114435 h 2069007"/>
              <a:gd name="connsiteX6" fmla="*/ 9922627 w 10634421"/>
              <a:gd name="connsiteY6" fmla="*/ 1832399 h 2069007"/>
              <a:gd name="connsiteX7" fmla="*/ 820191 w 10634421"/>
              <a:gd name="connsiteY7" fmla="*/ 1901672 h 2069007"/>
              <a:gd name="connsiteX8" fmla="*/ 806336 w 10634421"/>
              <a:gd name="connsiteY8" fmla="*/ 391526 h 206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4421" h="2069007">
                <a:moveTo>
                  <a:pt x="806336" y="391526"/>
                </a:moveTo>
                <a:cubicBezTo>
                  <a:pt x="1351281" y="116744"/>
                  <a:pt x="3484881" y="248363"/>
                  <a:pt x="4089863" y="252981"/>
                </a:cubicBezTo>
                <a:cubicBezTo>
                  <a:pt x="4694845" y="257599"/>
                  <a:pt x="3870500" y="356890"/>
                  <a:pt x="4436227" y="419235"/>
                </a:cubicBezTo>
                <a:cubicBezTo>
                  <a:pt x="5001954" y="481580"/>
                  <a:pt x="6814591" y="661689"/>
                  <a:pt x="7484227" y="627053"/>
                </a:cubicBezTo>
                <a:cubicBezTo>
                  <a:pt x="8153863" y="592417"/>
                  <a:pt x="8056881" y="296853"/>
                  <a:pt x="8454045" y="211417"/>
                </a:cubicBezTo>
                <a:cubicBezTo>
                  <a:pt x="8851209" y="125981"/>
                  <a:pt x="9622445" y="-155729"/>
                  <a:pt x="9867209" y="114435"/>
                </a:cubicBezTo>
                <a:cubicBezTo>
                  <a:pt x="10111973" y="384599"/>
                  <a:pt x="11430463" y="1534526"/>
                  <a:pt x="9922627" y="1832399"/>
                </a:cubicBezTo>
                <a:cubicBezTo>
                  <a:pt x="8414791" y="2130272"/>
                  <a:pt x="2344191" y="2139508"/>
                  <a:pt x="820191" y="1901672"/>
                </a:cubicBezTo>
                <a:cubicBezTo>
                  <a:pt x="-703809" y="1663836"/>
                  <a:pt x="261391" y="666308"/>
                  <a:pt x="806336" y="391526"/>
                </a:cubicBezTo>
                <a:close/>
              </a:path>
            </a:pathLst>
          </a:custGeom>
          <a:solidFill>
            <a:srgbClr val="1E31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15"/>
          <p:cNvSpPr>
            <a:spLocks noChangeArrowheads="1"/>
          </p:cNvSpPr>
          <p:nvPr/>
        </p:nvSpPr>
        <p:spPr bwMode="auto">
          <a:xfrm>
            <a:off x="694459" y="4037973"/>
            <a:ext cx="7829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smtClean="0">
                <a:solidFill>
                  <a:srgbClr val="339966"/>
                </a:solidFill>
              </a:rPr>
              <a:t>3</a:t>
            </a:r>
            <a:r>
              <a:rPr lang="en-US" altLang="en-US" sz="2800" b="1" dirty="0">
                <a:solidFill>
                  <a:srgbClr val="339966"/>
                </a:solidFill>
              </a:rPr>
              <a:t>. </a:t>
            </a:r>
            <a:r>
              <a:rPr lang="en-US" sz="2800" b="1" dirty="0">
                <a:solidFill>
                  <a:srgbClr val="339966"/>
                </a:solidFill>
              </a:rPr>
              <a:t> </a:t>
            </a:r>
            <a:r>
              <a:rPr lang="en-US" sz="2800" b="1" dirty="0" err="1">
                <a:solidFill>
                  <a:srgbClr val="339966"/>
                </a:solidFill>
              </a:rPr>
              <a:t>Em</a:t>
            </a:r>
            <a:r>
              <a:rPr lang="en-US" sz="2800" b="1" dirty="0">
                <a:solidFill>
                  <a:srgbClr val="339966"/>
                </a:solidFill>
              </a:rPr>
              <a:t> </a:t>
            </a:r>
            <a:r>
              <a:rPr lang="en-US" sz="2800" b="1" dirty="0" err="1">
                <a:solidFill>
                  <a:srgbClr val="339966"/>
                </a:solidFill>
              </a:rPr>
              <a:t>hãy</a:t>
            </a:r>
            <a:r>
              <a:rPr lang="en-US" sz="2800" b="1" dirty="0">
                <a:solidFill>
                  <a:srgbClr val="339966"/>
                </a:solidFill>
              </a:rPr>
              <a:t> </a:t>
            </a:r>
            <a:r>
              <a:rPr lang="en-US" sz="2800" b="1" dirty="0" err="1">
                <a:solidFill>
                  <a:srgbClr val="339966"/>
                </a:solidFill>
              </a:rPr>
              <a:t>mô</a:t>
            </a:r>
            <a:r>
              <a:rPr lang="en-US" sz="2800" b="1" dirty="0">
                <a:solidFill>
                  <a:srgbClr val="339966"/>
                </a:solidFill>
              </a:rPr>
              <a:t> </a:t>
            </a:r>
            <a:r>
              <a:rPr lang="en-US" sz="2800" b="1" dirty="0" err="1">
                <a:solidFill>
                  <a:srgbClr val="339966"/>
                </a:solidFill>
              </a:rPr>
              <a:t>tả</a:t>
            </a:r>
            <a:r>
              <a:rPr lang="en-US" sz="2800" b="1" dirty="0">
                <a:solidFill>
                  <a:srgbClr val="339966"/>
                </a:solidFill>
              </a:rPr>
              <a:t> </a:t>
            </a:r>
            <a:r>
              <a:rPr lang="en-US" sz="2800" b="1" dirty="0" err="1">
                <a:solidFill>
                  <a:srgbClr val="339966"/>
                </a:solidFill>
              </a:rPr>
              <a:t>cách</a:t>
            </a:r>
            <a:r>
              <a:rPr lang="en-US" sz="2800" b="1" dirty="0">
                <a:solidFill>
                  <a:srgbClr val="339966"/>
                </a:solidFill>
              </a:rPr>
              <a:t> </a:t>
            </a:r>
            <a:r>
              <a:rPr lang="en-US" sz="2800" b="1" dirty="0" err="1">
                <a:solidFill>
                  <a:srgbClr val="339966"/>
                </a:solidFill>
              </a:rPr>
              <a:t>bố</a:t>
            </a:r>
            <a:r>
              <a:rPr lang="en-US" sz="2800" b="1" dirty="0">
                <a:solidFill>
                  <a:srgbClr val="339966"/>
                </a:solidFill>
              </a:rPr>
              <a:t> </a:t>
            </a:r>
            <a:r>
              <a:rPr lang="en-US" sz="2800" b="1" dirty="0" err="1">
                <a:solidFill>
                  <a:srgbClr val="339966"/>
                </a:solidFill>
              </a:rPr>
              <a:t>trí</a:t>
            </a:r>
            <a:r>
              <a:rPr lang="en-US" sz="2800" b="1" dirty="0">
                <a:solidFill>
                  <a:srgbClr val="339966"/>
                </a:solidFill>
              </a:rPr>
              <a:t> </a:t>
            </a:r>
            <a:r>
              <a:rPr lang="en-US" sz="2800" b="1" dirty="0" err="1">
                <a:solidFill>
                  <a:srgbClr val="339966"/>
                </a:solidFill>
              </a:rPr>
              <a:t>sắp</a:t>
            </a:r>
            <a:r>
              <a:rPr lang="en-US" sz="2800" b="1" dirty="0">
                <a:solidFill>
                  <a:srgbClr val="339966"/>
                </a:solidFill>
              </a:rPr>
              <a:t> </a:t>
            </a:r>
            <a:r>
              <a:rPr lang="en-US" sz="2800" b="1" dirty="0" err="1">
                <a:solidFill>
                  <a:srgbClr val="339966"/>
                </a:solidFill>
              </a:rPr>
              <a:t>xếp</a:t>
            </a:r>
            <a:r>
              <a:rPr lang="en-US" sz="2800" b="1" dirty="0">
                <a:solidFill>
                  <a:srgbClr val="339966"/>
                </a:solidFill>
              </a:rPr>
              <a:t> </a:t>
            </a:r>
            <a:r>
              <a:rPr lang="en-US" sz="2800" b="1" dirty="0" err="1">
                <a:solidFill>
                  <a:srgbClr val="339966"/>
                </a:solidFill>
              </a:rPr>
              <a:t>tủ</a:t>
            </a:r>
            <a:r>
              <a:rPr lang="en-US" sz="2800" b="1" dirty="0">
                <a:solidFill>
                  <a:srgbClr val="339966"/>
                </a:solidFill>
              </a:rPr>
              <a:t> </a:t>
            </a:r>
            <a:r>
              <a:rPr lang="en-US" sz="2800" b="1" dirty="0" err="1">
                <a:solidFill>
                  <a:srgbClr val="339966"/>
                </a:solidFill>
              </a:rPr>
              <a:t>quần</a:t>
            </a:r>
            <a:r>
              <a:rPr lang="en-US" sz="2800" b="1" dirty="0">
                <a:solidFill>
                  <a:srgbClr val="339966"/>
                </a:solidFill>
              </a:rPr>
              <a:t> </a:t>
            </a:r>
            <a:r>
              <a:rPr lang="en-US" sz="2800" b="1" dirty="0" err="1">
                <a:solidFill>
                  <a:srgbClr val="339966"/>
                </a:solidFill>
              </a:rPr>
              <a:t>áo</a:t>
            </a:r>
            <a:r>
              <a:rPr lang="en-US" sz="2800" b="1" dirty="0">
                <a:solidFill>
                  <a:srgbClr val="339966"/>
                </a:solidFill>
              </a:rPr>
              <a:t> </a:t>
            </a:r>
            <a:r>
              <a:rPr lang="en-US" sz="2800" b="1" dirty="0" err="1">
                <a:solidFill>
                  <a:srgbClr val="339966"/>
                </a:solidFill>
              </a:rPr>
              <a:t>của</a:t>
            </a:r>
            <a:r>
              <a:rPr lang="en-US" sz="2800" b="1" dirty="0">
                <a:solidFill>
                  <a:srgbClr val="339966"/>
                </a:solidFill>
              </a:rPr>
              <a:t> </a:t>
            </a:r>
            <a:r>
              <a:rPr lang="en-US" sz="2800" b="1" dirty="0" err="1">
                <a:solidFill>
                  <a:srgbClr val="339966"/>
                </a:solidFill>
              </a:rPr>
              <a:t>gia</a:t>
            </a:r>
            <a:r>
              <a:rPr lang="en-US" sz="2800" b="1" dirty="0">
                <a:solidFill>
                  <a:srgbClr val="339966"/>
                </a:solidFill>
              </a:rPr>
              <a:t> </a:t>
            </a:r>
            <a:r>
              <a:rPr lang="en-US" sz="2800" b="1" dirty="0" err="1">
                <a:solidFill>
                  <a:srgbClr val="339966"/>
                </a:solidFill>
              </a:rPr>
              <a:t>đình</a:t>
            </a:r>
            <a:r>
              <a:rPr lang="en-US" sz="2800" b="1" dirty="0">
                <a:solidFill>
                  <a:srgbClr val="339966"/>
                </a:solidFill>
              </a:rPr>
              <a:t>  </a:t>
            </a:r>
            <a:r>
              <a:rPr lang="en-US" sz="2800" b="1" dirty="0" err="1">
                <a:solidFill>
                  <a:srgbClr val="339966"/>
                </a:solidFill>
              </a:rPr>
              <a:t>sao</a:t>
            </a:r>
            <a:r>
              <a:rPr lang="en-US" sz="2800" b="1" dirty="0">
                <a:solidFill>
                  <a:srgbClr val="339966"/>
                </a:solidFill>
              </a:rPr>
              <a:t> </a:t>
            </a:r>
            <a:r>
              <a:rPr lang="en-US" sz="2800" b="1" dirty="0" err="1">
                <a:solidFill>
                  <a:srgbClr val="339966"/>
                </a:solidFill>
              </a:rPr>
              <a:t>cho</a:t>
            </a:r>
            <a:r>
              <a:rPr lang="en-US" sz="2800" b="1" dirty="0">
                <a:solidFill>
                  <a:srgbClr val="339966"/>
                </a:solidFill>
              </a:rPr>
              <a:t> </a:t>
            </a:r>
            <a:r>
              <a:rPr lang="en-US" sz="2800" b="1" dirty="0" err="1">
                <a:solidFill>
                  <a:srgbClr val="339966"/>
                </a:solidFill>
              </a:rPr>
              <a:t>hợp</a:t>
            </a:r>
            <a:r>
              <a:rPr lang="en-US" sz="2800" b="1" dirty="0">
                <a:solidFill>
                  <a:srgbClr val="339966"/>
                </a:solidFill>
              </a:rPr>
              <a:t> </a:t>
            </a:r>
            <a:r>
              <a:rPr lang="en-US" sz="2800" b="1" dirty="0" err="1">
                <a:solidFill>
                  <a:srgbClr val="339966"/>
                </a:solidFill>
              </a:rPr>
              <a:t>lý</a:t>
            </a:r>
            <a:r>
              <a:rPr lang="en-US" sz="2800" b="1" dirty="0">
                <a:solidFill>
                  <a:srgbClr val="339966"/>
                </a:solidFill>
              </a:rPr>
              <a:t> </a:t>
            </a:r>
            <a:r>
              <a:rPr lang="en-US" sz="2800" b="1" dirty="0" err="1">
                <a:solidFill>
                  <a:srgbClr val="339966"/>
                </a:solidFill>
              </a:rPr>
              <a:t>ngăn</a:t>
            </a:r>
            <a:r>
              <a:rPr lang="en-US" sz="2800" b="1" dirty="0">
                <a:solidFill>
                  <a:srgbClr val="339966"/>
                </a:solidFill>
              </a:rPr>
              <a:t> </a:t>
            </a:r>
            <a:r>
              <a:rPr lang="en-US" sz="2800" b="1" dirty="0" err="1">
                <a:solidFill>
                  <a:srgbClr val="339966"/>
                </a:solidFill>
              </a:rPr>
              <a:t>nắp</a:t>
            </a:r>
            <a:r>
              <a:rPr lang="en-US" sz="2800" b="1" dirty="0">
                <a:solidFill>
                  <a:srgbClr val="339966"/>
                </a:solidFill>
              </a:rPr>
              <a:t> </a:t>
            </a:r>
            <a:r>
              <a:rPr lang="en-US" sz="2800" b="1" dirty="0" err="1">
                <a:solidFill>
                  <a:srgbClr val="339966"/>
                </a:solidFill>
              </a:rPr>
              <a:t>gọn</a:t>
            </a:r>
            <a:r>
              <a:rPr lang="en-US" sz="2800" b="1" dirty="0">
                <a:solidFill>
                  <a:srgbClr val="339966"/>
                </a:solidFill>
              </a:rPr>
              <a:t> </a:t>
            </a:r>
            <a:r>
              <a:rPr lang="en-US" sz="2800" b="1" dirty="0" err="1" smtClean="0">
                <a:solidFill>
                  <a:srgbClr val="339966"/>
                </a:solidFill>
              </a:rPr>
              <a:t>gàng</a:t>
            </a:r>
            <a:r>
              <a:rPr lang="en-US" sz="2800" b="1" dirty="0" smtClean="0">
                <a:solidFill>
                  <a:srgbClr val="339966"/>
                </a:solidFill>
              </a:rPr>
              <a:t>?</a:t>
            </a:r>
            <a:endParaRPr lang="en-US" sz="2800" b="1" dirty="0">
              <a:solidFill>
                <a:srgbClr val="339966"/>
              </a:solidFill>
            </a:endParaRPr>
          </a:p>
        </p:txBody>
      </p:sp>
    </p:spTree>
    <p:extLst>
      <p:ext uri="{BB962C8B-B14F-4D97-AF65-F5344CB8AC3E}">
        <p14:creationId xmlns:p14="http://schemas.microsoft.com/office/powerpoint/2010/main" val="1209937690"/>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8"/>
                                        </p:tgtEl>
                                        <p:attrNameLst>
                                          <p:attrName>style.visibility</p:attrName>
                                        </p:attrNameLst>
                                      </p:cBhvr>
                                      <p:to>
                                        <p:strVal val="visible"/>
                                      </p:to>
                                    </p:set>
                                    <p:animEffect transition="in" filter="fade">
                                      <p:cBhvr>
                                        <p:cTn id="17" dur="500"/>
                                        <p:tgtEl>
                                          <p:spTgt spid="204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7" grpId="0"/>
      <p:bldP spid="20488"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76400" y="152400"/>
            <a:ext cx="5566130" cy="10668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928829" y="5905500"/>
            <a:ext cx="952500" cy="952500"/>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086600" y="5715000"/>
            <a:ext cx="952500" cy="952500"/>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057400" y="5715000"/>
            <a:ext cx="952500" cy="9525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13147" y="5715000"/>
            <a:ext cx="952500" cy="9525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204813" y="5751368"/>
            <a:ext cx="952500" cy="9525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572000" y="5905500"/>
            <a:ext cx="952500" cy="952500"/>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103801" y="5715000"/>
            <a:ext cx="952500" cy="952500"/>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59548" y="5715000"/>
            <a:ext cx="952500" cy="95250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995946" y="5891645"/>
            <a:ext cx="952500" cy="9525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271930" y="5737513"/>
            <a:ext cx="952500" cy="952500"/>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639117" y="5891645"/>
            <a:ext cx="952500" cy="952500"/>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170918" y="5701145"/>
            <a:ext cx="952500" cy="952500"/>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126665" y="5701145"/>
            <a:ext cx="952500" cy="952500"/>
          </a:xfrm>
          <a:prstGeom prst="rect">
            <a:avLst/>
          </a:prstGeom>
        </p:spPr>
      </p:pic>
    </p:spTree>
    <p:extLst>
      <p:ext uri="{BB962C8B-B14F-4D97-AF65-F5344CB8AC3E}">
        <p14:creationId xmlns:p14="http://schemas.microsoft.com/office/powerpoint/2010/main" val="250900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8153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76200"/>
            <a:ext cx="40767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4" name="Rectangle 3"/>
          <p:cNvSpPr/>
          <p:nvPr/>
        </p:nvSpPr>
        <p:spPr>
          <a:xfrm>
            <a:off x="4572000" y="76200"/>
            <a:ext cx="40767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801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53347"/>
            <a:ext cx="4976044" cy="59712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4" y="343516"/>
            <a:ext cx="4366444" cy="59810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5943600"/>
            <a:ext cx="457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t>Màu</a:t>
            </a:r>
            <a:r>
              <a:rPr lang="en-US" sz="2800" dirty="0" smtClean="0"/>
              <a:t> </a:t>
            </a:r>
            <a:r>
              <a:rPr lang="en-US" sz="2800" dirty="0" err="1" smtClean="0"/>
              <a:t>tối</a:t>
            </a:r>
            <a:r>
              <a:rPr lang="en-US" sz="2800" dirty="0" smtClean="0"/>
              <a:t> </a:t>
            </a:r>
            <a:r>
              <a:rPr lang="en-US" sz="2800" dirty="0" err="1" smtClean="0"/>
              <a:t>làm</a:t>
            </a:r>
            <a:r>
              <a:rPr lang="en-US" sz="2800" dirty="0" smtClean="0"/>
              <a:t> </a:t>
            </a:r>
            <a:r>
              <a:rPr lang="en-US" sz="2800" dirty="0" err="1" smtClean="0"/>
              <a:t>mình</a:t>
            </a:r>
            <a:r>
              <a:rPr lang="en-US" sz="2800" dirty="0" smtClean="0"/>
              <a:t> </a:t>
            </a:r>
            <a:r>
              <a:rPr lang="en-US" sz="2800" dirty="0" err="1" smtClean="0"/>
              <a:t>gầy</a:t>
            </a:r>
            <a:r>
              <a:rPr lang="en-US" sz="2800" dirty="0" smtClean="0"/>
              <a:t> </a:t>
            </a:r>
            <a:r>
              <a:rPr lang="en-US" sz="2800" dirty="0" err="1" smtClean="0"/>
              <a:t>hơn</a:t>
            </a:r>
            <a:r>
              <a:rPr lang="en-US" sz="2800" dirty="0" smtClean="0"/>
              <a:t> </a:t>
            </a:r>
            <a:r>
              <a:rPr lang="en-US" sz="2800" dirty="0" err="1" smtClean="0"/>
              <a:t>và</a:t>
            </a:r>
            <a:r>
              <a:rPr lang="en-US" sz="2800" dirty="0" smtClean="0"/>
              <a:t> </a:t>
            </a:r>
            <a:r>
              <a:rPr lang="en-US" sz="2800" dirty="0" err="1" smtClean="0"/>
              <a:t>cao</a:t>
            </a:r>
            <a:r>
              <a:rPr lang="en-US" sz="2800" dirty="0" smtClean="0"/>
              <a:t> </a:t>
            </a:r>
            <a:r>
              <a:rPr lang="en-US" sz="2800" dirty="0" err="1" smtClean="0"/>
              <a:t>hơn</a:t>
            </a:r>
            <a:r>
              <a:rPr lang="en-US" sz="2800" dirty="0" smtClean="0"/>
              <a:t> </a:t>
            </a:r>
            <a:endParaRPr lang="en-US" sz="2800" dirty="0"/>
          </a:p>
        </p:txBody>
      </p:sp>
      <p:sp>
        <p:nvSpPr>
          <p:cNvPr id="5" name="Rectangle 4"/>
          <p:cNvSpPr/>
          <p:nvPr/>
        </p:nvSpPr>
        <p:spPr>
          <a:xfrm>
            <a:off x="4419600" y="5943600"/>
            <a:ext cx="489984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t>Màu</a:t>
            </a:r>
            <a:r>
              <a:rPr lang="en-US" sz="2800" dirty="0" smtClean="0"/>
              <a:t> </a:t>
            </a:r>
            <a:r>
              <a:rPr lang="en-US" sz="2800" dirty="0" err="1" smtClean="0"/>
              <a:t>sáng</a:t>
            </a:r>
            <a:r>
              <a:rPr lang="en-US" sz="2800" dirty="0" smtClean="0"/>
              <a:t> </a:t>
            </a:r>
            <a:r>
              <a:rPr lang="en-US" sz="2800" dirty="0" err="1" smtClean="0"/>
              <a:t>làm</a:t>
            </a:r>
            <a:r>
              <a:rPr lang="en-US" sz="2800" dirty="0" smtClean="0"/>
              <a:t> </a:t>
            </a:r>
            <a:r>
              <a:rPr lang="en-US" sz="2800" dirty="0" err="1" smtClean="0"/>
              <a:t>mình</a:t>
            </a:r>
            <a:r>
              <a:rPr lang="en-US" sz="2800" dirty="0" smtClean="0"/>
              <a:t> </a:t>
            </a:r>
            <a:r>
              <a:rPr lang="en-US" sz="2800" dirty="0" err="1" smtClean="0"/>
              <a:t>mập</a:t>
            </a:r>
            <a:r>
              <a:rPr lang="en-US" sz="2800" dirty="0" smtClean="0"/>
              <a:t> </a:t>
            </a:r>
            <a:r>
              <a:rPr lang="en-US" sz="2800" dirty="0" err="1" smtClean="0"/>
              <a:t>hơn</a:t>
            </a:r>
            <a:r>
              <a:rPr lang="en-US" sz="2800" dirty="0" smtClean="0"/>
              <a:t> </a:t>
            </a:r>
            <a:r>
              <a:rPr lang="en-US" sz="2800" dirty="0" err="1" smtClean="0"/>
              <a:t>và</a:t>
            </a:r>
            <a:r>
              <a:rPr lang="en-US" sz="2800" dirty="0" smtClean="0"/>
              <a:t> </a:t>
            </a:r>
            <a:r>
              <a:rPr lang="en-US" sz="2800" dirty="0" err="1" smtClean="0"/>
              <a:t>thấp</a:t>
            </a:r>
            <a:r>
              <a:rPr lang="en-US" sz="2800" dirty="0" smtClean="0"/>
              <a:t> </a:t>
            </a:r>
            <a:r>
              <a:rPr lang="en-US" sz="2800" dirty="0" err="1" smtClean="0"/>
              <a:t>xuống</a:t>
            </a:r>
            <a:r>
              <a:rPr lang="en-US" sz="2800" dirty="0" smtClean="0"/>
              <a:t>  </a:t>
            </a:r>
            <a:endParaRPr lang="en-US" sz="2800" dirty="0"/>
          </a:p>
        </p:txBody>
      </p:sp>
    </p:spTree>
    <p:extLst>
      <p:ext uri="{BB962C8B-B14F-4D97-AF65-F5344CB8AC3E}">
        <p14:creationId xmlns:p14="http://schemas.microsoft.com/office/powerpoint/2010/main" val="23287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50723"/>
            <a:ext cx="4953000" cy="660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0723"/>
            <a:ext cx="5048250" cy="630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756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wheel(1)">
                                      <p:cBhvr>
                                        <p:cTn id="12"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644</TotalTime>
  <Words>1842</Words>
  <Application>Microsoft Office PowerPoint</Application>
  <PresentationFormat>On-screen Show (4:3)</PresentationFormat>
  <Paragraphs>274</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THỰC HÀNH</dc:title>
  <dc:creator>mymy</dc:creator>
  <cp:lastModifiedBy>84983600112</cp:lastModifiedBy>
  <cp:revision>70</cp:revision>
  <dcterms:created xsi:type="dcterms:W3CDTF">2013-08-28T08:21:51Z</dcterms:created>
  <dcterms:modified xsi:type="dcterms:W3CDTF">2022-01-20T04:12:30Z</dcterms:modified>
</cp:coreProperties>
</file>