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44" r:id="rId8"/>
    <p:sldMasterId id="2147483756" r:id="rId9"/>
    <p:sldMasterId id="2147483768" r:id="rId10"/>
    <p:sldMasterId id="2147483780" r:id="rId11"/>
  </p:sldMasterIdLst>
  <p:notesMasterIdLst>
    <p:notesMasterId r:id="rId32"/>
  </p:notesMasterIdLst>
  <p:sldIdLst>
    <p:sldId id="258" r:id="rId12"/>
    <p:sldId id="259" r:id="rId13"/>
    <p:sldId id="260" r:id="rId14"/>
    <p:sldId id="261" r:id="rId15"/>
    <p:sldId id="262" r:id="rId16"/>
    <p:sldId id="264" r:id="rId17"/>
    <p:sldId id="265" r:id="rId18"/>
    <p:sldId id="257" r:id="rId19"/>
    <p:sldId id="263" r:id="rId20"/>
    <p:sldId id="256" r:id="rId21"/>
    <p:sldId id="268" r:id="rId22"/>
    <p:sldId id="283" r:id="rId23"/>
    <p:sldId id="284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x="9144000" cy="5143500" type="screen16x9"/>
  <p:notesSz cx="6858000" cy="9144000"/>
  <p:defaultTextStyle>
    <a:defPPr>
      <a:defRPr lang="en-US"/>
    </a:defPPr>
    <a:lvl1pPr marL="0" algn="l" defTabSz="8155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7766" algn="l" defTabSz="8155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5596" algn="l" defTabSz="8155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3342" algn="l" defTabSz="8155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1190" algn="l" defTabSz="8155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38908" algn="l" defTabSz="8155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6685" algn="l" defTabSz="8155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4466" algn="l" defTabSz="8155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2275" algn="l" defTabSz="8155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0"/>
  </p:normalViewPr>
  <p:slideViewPr>
    <p:cSldViewPr>
      <p:cViewPr varScale="1">
        <p:scale>
          <a:sx n="90" d="100"/>
          <a:sy n="90" d="100"/>
        </p:scale>
        <p:origin x="-20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458C6-698C-425A-AEBD-4CE13B0574FC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B2138-AC5F-4D3A-92C7-2A5A7863D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76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55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7766" algn="l" defTabSz="8155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5596" algn="l" defTabSz="8155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3342" algn="l" defTabSz="8155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1190" algn="l" defTabSz="8155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38908" algn="l" defTabSz="8155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6685" algn="l" defTabSz="8155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4466" algn="l" defTabSz="8155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2275" algn="l" defTabSz="8155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10A2F-F9B4-46E8-8ED7-9FAB54928A41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5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10A2F-F9B4-46E8-8ED7-9FAB54928A41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5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8155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 tự thực hiện Luyện tập 1 vào vở cá nhân, sau đó trao đổi cặp đôi kiểm tra chéo đáp án.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B2138-AC5F-4D3A-92C7-2A5A7863DB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00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Sửa</a:t>
            </a:r>
            <a:r>
              <a:rPr lang="en-US" baseline="0" smtClean="0"/>
              <a:t> lại câu 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B2138-AC5F-4D3A-92C7-2A5A7863DB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66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b="1" dirty="0" err="1" smtClean="0"/>
              <a:t>Hướng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dẫn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chơi</a:t>
            </a:r>
            <a:r>
              <a:rPr lang="en-US" b="1" baseline="0" dirty="0" smtClean="0"/>
              <a:t>: </a:t>
            </a:r>
            <a:r>
              <a:rPr lang="en-US" b="0" baseline="0" dirty="0" err="1" smtClean="0"/>
              <a:t>Bấm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vào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bông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hoa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để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mở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câu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hỏi</a:t>
            </a:r>
            <a:r>
              <a:rPr lang="en-US" b="0" baseline="0" dirty="0" smtClean="0"/>
              <a:t>/ </a:t>
            </a:r>
            <a:r>
              <a:rPr lang="en-US" b="0" baseline="0" dirty="0" err="1" smtClean="0"/>
              <a:t>Nếu</a:t>
            </a:r>
            <a:r>
              <a:rPr lang="en-US" b="0" baseline="0" dirty="0" smtClean="0"/>
              <a:t> HS </a:t>
            </a:r>
            <a:r>
              <a:rPr lang="en-US" b="0" baseline="0" dirty="0" err="1" smtClean="0"/>
              <a:t>trả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lời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đúng</a:t>
            </a:r>
            <a:r>
              <a:rPr lang="en-US" b="0" baseline="0" dirty="0" smtClean="0"/>
              <a:t>, </a:t>
            </a:r>
            <a:r>
              <a:rPr lang="en-US" b="0" baseline="0" dirty="0" err="1" smtClean="0"/>
              <a:t>bấm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lại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vào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bông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hoa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đó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lần</a:t>
            </a:r>
            <a:r>
              <a:rPr lang="en-US" b="0" baseline="0" dirty="0" smtClean="0"/>
              <a:t> 2 </a:t>
            </a:r>
            <a:r>
              <a:rPr lang="en-US" b="0" baseline="0" dirty="0" err="1" smtClean="0"/>
              <a:t>để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hái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hoa</a:t>
            </a:r>
            <a:r>
              <a:rPr lang="en-US" b="0" baseline="0" dirty="0" smtClean="0"/>
              <a:t>/ </a:t>
            </a:r>
            <a:r>
              <a:rPr lang="en-US" b="0" baseline="0" dirty="0" err="1" smtClean="0"/>
              <a:t>Sau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khi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trả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lời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hết</a:t>
            </a:r>
            <a:r>
              <a:rPr lang="en-US" b="0" baseline="0" dirty="0" smtClean="0"/>
              <a:t>, </a:t>
            </a:r>
            <a:r>
              <a:rPr lang="en-US" b="0" baseline="0" dirty="0" err="1" smtClean="0"/>
              <a:t>bấm</a:t>
            </a:r>
            <a:r>
              <a:rPr lang="en-US" b="0" baseline="0" dirty="0" smtClean="0"/>
              <a:t> “</a:t>
            </a:r>
            <a:r>
              <a:rPr lang="en-US" b="1" baseline="0" dirty="0" smtClean="0"/>
              <a:t>NEXT</a:t>
            </a:r>
            <a:r>
              <a:rPr lang="en-US" b="0" baseline="0" dirty="0" smtClean="0"/>
              <a:t>” </a:t>
            </a:r>
            <a:r>
              <a:rPr lang="en-US" b="0" baseline="0" dirty="0" err="1" smtClean="0"/>
              <a:t>để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đến</a:t>
            </a:r>
            <a:r>
              <a:rPr lang="en-US" b="0" baseline="0" dirty="0" smtClean="0"/>
              <a:t> slide </a:t>
            </a:r>
            <a:r>
              <a:rPr lang="en-US" b="0" baseline="0" dirty="0" err="1" smtClean="0"/>
              <a:t>bài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học</a:t>
            </a:r>
            <a:r>
              <a:rPr lang="en-US" b="0" baseline="0" dirty="0" smtClean="0"/>
              <a:t>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239797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914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7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3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1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8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6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4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2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34C9-6D62-4BD5-9F91-FAE5E50ACAE7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9F6F-7370-4382-90D5-1E6FA3C6C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477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34C9-6D62-4BD5-9F91-FAE5E50ACAE7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9F6F-7370-4382-90D5-1E6FA3C6C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504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79416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252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00903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45955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50480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4613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70631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08392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53723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825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065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065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34C9-6D62-4BD5-9F91-FAE5E50ACAE7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9F6F-7370-4382-90D5-1E6FA3C6C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6686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1694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276286-9D67-AA46-10E3-EC2FECBD5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22B3BAF-927D-44DB-29C5-1DB7535672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A20E4D-1F52-DF91-621A-DB7A20726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2B195E-1883-01D7-0C2C-4419FABF7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BAD987-9F75-93D7-77C6-722ACBBF6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27196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D773F1-802B-37CF-29C1-5576B99C0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9D79DB-4893-67D2-F688-0E8224D01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3575C0-2F7F-3866-A781-91D1B7546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29A9C-6A36-6672-BF4B-076C789CE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E9657C-FCCC-0388-5484-78CB66AF9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4687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081136-2A9A-FDD3-0F52-F8424FE8E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A124471-8F37-CBCA-5A45-F959286A0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243471-F477-EAE2-5EA4-EC370C5D8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EF7823-EC28-B1D6-D8C9-B5490D7EB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45E404-BBA2-91E2-7D94-A0F5897F1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616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932C7D-3D29-E66C-135D-635F797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D624460-21BE-3FBF-7C5B-543B4CCF32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EFCD4C5-856D-2924-37BC-8EC7E1CE4A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FECB553-FEA3-B8DD-E335-746184272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768988D-436F-99DE-22C4-4211334D8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A5A6988-C7A2-5AE4-E3BF-03961AC44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45059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B65F1D-F3CE-D3F6-942E-AF889FD4B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B675A4B-7477-C997-1D26-C509B8E26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2B8CC74-52E8-CED8-047D-967FFE303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7F5C6C6-182D-19BF-E385-1CC7DE4DBB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8D95C1E-DEF8-878C-F821-9D7B71F427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1583B46-073A-C190-1DF8-E13B2782B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ADBC166-6AB6-BA6F-7808-743028FFC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452C871-329A-5747-7123-C4F5D5554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86602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E75ADF-75B4-21A5-5C8E-15605563D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431C630-0641-9717-56B4-593933B1F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F95A946-D3A9-678E-8F96-7F4D4E379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EECC540-14EE-01FD-E798-25DA6D04E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3604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2499FBE-11F5-89D3-1273-4136462D4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A74D577-7082-2A42-868E-1AC25C614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7EC407F-2080-9CCB-611C-F3B0D8B13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08842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BC4BFA-80F1-F06E-2BDB-3DF53517B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C54873-C479-69B4-3C54-79734ABBF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A984B76-5470-3C7F-05F1-BE3639FFF9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65D3FB6-E65A-5547-A249-AEA5B2F34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FF85EE6-2D6F-A570-41B8-1B0CBF05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6203D48-0C4B-5CC2-3713-93C10592D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10440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069FAC-54E5-86F3-13C3-70175860E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471ECE5-E737-44A6-D37F-2D1B3833B6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F0DEA46-2B45-320F-4254-C1E35A970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951F83E-0232-0509-E6F9-A5F6CBB36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3A21F87-7778-CB6C-CF93-4A05D1383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3E3755C-0C90-A72E-67D3-D645F09E5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382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22"/>
            <a:ext cx="3886200" cy="735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6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3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1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0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98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6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2510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74D1F9-7FE5-4F45-3859-86F2123DC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F8F9E0C-6FD3-3A6D-4B95-F690298EE5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68ADC9-27B8-0919-BCE3-7EF734AA9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FF6EB8-3F17-7E70-5D41-A3C6D8F27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D3023B-BA16-B984-767D-6BEA4CD2C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56419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90D6164-F541-FDBB-A79B-115F8D8E3C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2AD1DE1-69B7-F6A1-51E9-D0FB2C2089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D57AF0-9240-8C1C-4BF3-D44DFB5DD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743644-022C-7007-530C-D843F9E6F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AB1746-95C8-6C98-5486-1B74A1A15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605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827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61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36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6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345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18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016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59855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688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348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2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2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157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767564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365" indent="0">
              <a:buNone/>
              <a:defRPr sz="1000" b="1"/>
            </a:lvl2pPr>
            <a:lvl3pPr marL="456729" indent="0">
              <a:buNone/>
              <a:defRPr sz="900" b="1"/>
            </a:lvl3pPr>
            <a:lvl4pPr marL="685094" indent="0">
              <a:buNone/>
              <a:defRPr sz="800" b="1"/>
            </a:lvl4pPr>
            <a:lvl5pPr marL="913458" indent="0">
              <a:buNone/>
              <a:defRPr sz="800" b="1"/>
            </a:lvl5pPr>
            <a:lvl6pPr marL="1141822" indent="0">
              <a:buNone/>
              <a:defRPr sz="800" b="1"/>
            </a:lvl6pPr>
            <a:lvl7pPr marL="1370166" indent="0">
              <a:buNone/>
              <a:defRPr sz="800" b="1"/>
            </a:lvl7pPr>
            <a:lvl8pPr marL="1598551" indent="0">
              <a:buNone/>
              <a:defRPr sz="800" b="1"/>
            </a:lvl8pPr>
            <a:lvl9pPr marL="1826884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64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365" indent="0">
              <a:buNone/>
              <a:defRPr sz="1000" b="1"/>
            </a:lvl2pPr>
            <a:lvl3pPr marL="456729" indent="0">
              <a:buNone/>
              <a:defRPr sz="900" b="1"/>
            </a:lvl3pPr>
            <a:lvl4pPr marL="685094" indent="0">
              <a:buNone/>
              <a:defRPr sz="800" b="1"/>
            </a:lvl4pPr>
            <a:lvl5pPr marL="913458" indent="0">
              <a:buNone/>
              <a:defRPr sz="800" b="1"/>
            </a:lvl5pPr>
            <a:lvl6pPr marL="1141822" indent="0">
              <a:buNone/>
              <a:defRPr sz="800" b="1"/>
            </a:lvl6pPr>
            <a:lvl7pPr marL="1370166" indent="0">
              <a:buNone/>
              <a:defRPr sz="800" b="1"/>
            </a:lvl7pPr>
            <a:lvl8pPr marL="1598551" indent="0">
              <a:buNone/>
              <a:defRPr sz="800" b="1"/>
            </a:lvl8pPr>
            <a:lvl9pPr marL="1826884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074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247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6473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36527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61" y="136612"/>
            <a:ext cx="2555875" cy="2926556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717645"/>
            <a:ext cx="1504157" cy="2345531"/>
          </a:xfrm>
        </p:spPr>
        <p:txBody>
          <a:bodyPr/>
          <a:lstStyle>
            <a:lvl1pPr marL="0" indent="0">
              <a:buNone/>
              <a:defRPr sz="700"/>
            </a:lvl1pPr>
            <a:lvl2pPr marL="228365" indent="0">
              <a:buNone/>
              <a:defRPr sz="700"/>
            </a:lvl2pPr>
            <a:lvl3pPr marL="456729" indent="0">
              <a:buNone/>
              <a:defRPr sz="500"/>
            </a:lvl3pPr>
            <a:lvl4pPr marL="685094" indent="0">
              <a:buNone/>
              <a:defRPr sz="400"/>
            </a:lvl4pPr>
            <a:lvl5pPr marL="913458" indent="0">
              <a:buNone/>
              <a:defRPr sz="400"/>
            </a:lvl5pPr>
            <a:lvl6pPr marL="1141822" indent="0">
              <a:buNone/>
              <a:defRPr sz="400"/>
            </a:lvl6pPr>
            <a:lvl7pPr marL="1370166" indent="0">
              <a:buNone/>
              <a:defRPr sz="400"/>
            </a:lvl7pPr>
            <a:lvl8pPr marL="1598551" indent="0">
              <a:buNone/>
              <a:defRPr sz="400"/>
            </a:lvl8pPr>
            <a:lvl9pPr marL="1826884" indent="0">
              <a:buNone/>
              <a:defRPr sz="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710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34C9-6D62-4BD5-9F91-FAE5E50ACAE7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9F6F-7370-4382-90D5-1E6FA3C6C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981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87"/>
            <a:ext cx="2743200" cy="28336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365" indent="0">
              <a:buNone/>
              <a:defRPr sz="1400"/>
            </a:lvl2pPr>
            <a:lvl3pPr marL="456729" indent="0">
              <a:buNone/>
              <a:defRPr sz="1200"/>
            </a:lvl3pPr>
            <a:lvl4pPr marL="685094" indent="0">
              <a:buNone/>
              <a:defRPr sz="1000"/>
            </a:lvl4pPr>
            <a:lvl5pPr marL="913458" indent="0">
              <a:buNone/>
              <a:defRPr sz="1000"/>
            </a:lvl5pPr>
            <a:lvl6pPr marL="1141822" indent="0">
              <a:buNone/>
              <a:defRPr sz="1000"/>
            </a:lvl6pPr>
            <a:lvl7pPr marL="1370166" indent="0">
              <a:buNone/>
              <a:defRPr sz="1000"/>
            </a:lvl7pPr>
            <a:lvl8pPr marL="1598551" indent="0">
              <a:buNone/>
              <a:defRPr sz="1000"/>
            </a:lvl8pPr>
            <a:lvl9pPr marL="1826884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89"/>
            <a:ext cx="2743200" cy="402432"/>
          </a:xfrm>
        </p:spPr>
        <p:txBody>
          <a:bodyPr/>
          <a:lstStyle>
            <a:lvl1pPr marL="0" indent="0">
              <a:buNone/>
              <a:defRPr sz="700"/>
            </a:lvl1pPr>
            <a:lvl2pPr marL="228365" indent="0">
              <a:buNone/>
              <a:defRPr sz="700"/>
            </a:lvl2pPr>
            <a:lvl3pPr marL="456729" indent="0">
              <a:buNone/>
              <a:defRPr sz="500"/>
            </a:lvl3pPr>
            <a:lvl4pPr marL="685094" indent="0">
              <a:buNone/>
              <a:defRPr sz="400"/>
            </a:lvl4pPr>
            <a:lvl5pPr marL="913458" indent="0">
              <a:buNone/>
              <a:defRPr sz="400"/>
            </a:lvl5pPr>
            <a:lvl6pPr marL="1141822" indent="0">
              <a:buNone/>
              <a:defRPr sz="400"/>
            </a:lvl6pPr>
            <a:lvl7pPr marL="1370166" indent="0">
              <a:buNone/>
              <a:defRPr sz="400"/>
            </a:lvl7pPr>
            <a:lvl8pPr marL="1598551" indent="0">
              <a:buNone/>
              <a:defRPr sz="400"/>
            </a:lvl8pPr>
            <a:lvl9pPr marL="1826884" indent="0">
              <a:buNone/>
              <a:defRPr sz="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034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072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56"/>
            <a:ext cx="1028700" cy="2925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56"/>
            <a:ext cx="3009900" cy="2925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435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22"/>
            <a:ext cx="3886200" cy="735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6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3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1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0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98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6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768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4479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61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36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673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10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347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18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018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59857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691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9866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2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2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3753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767564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368" indent="0">
              <a:buNone/>
              <a:defRPr sz="1000" b="1"/>
            </a:lvl2pPr>
            <a:lvl3pPr marL="456736" indent="0">
              <a:buNone/>
              <a:defRPr sz="900" b="1"/>
            </a:lvl3pPr>
            <a:lvl4pPr marL="685104" indent="0">
              <a:buNone/>
              <a:defRPr sz="800" b="1"/>
            </a:lvl4pPr>
            <a:lvl5pPr marL="913473" indent="0">
              <a:buNone/>
              <a:defRPr sz="800" b="1"/>
            </a:lvl5pPr>
            <a:lvl6pPr marL="1141841" indent="0">
              <a:buNone/>
              <a:defRPr sz="800" b="1"/>
            </a:lvl6pPr>
            <a:lvl7pPr marL="1370187" indent="0">
              <a:buNone/>
              <a:defRPr sz="800" b="1"/>
            </a:lvl7pPr>
            <a:lvl8pPr marL="1598576" indent="0">
              <a:buNone/>
              <a:defRPr sz="800" b="1"/>
            </a:lvl8pPr>
            <a:lvl9pPr marL="1826913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64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368" indent="0">
              <a:buNone/>
              <a:defRPr sz="1000" b="1"/>
            </a:lvl2pPr>
            <a:lvl3pPr marL="456736" indent="0">
              <a:buNone/>
              <a:defRPr sz="900" b="1"/>
            </a:lvl3pPr>
            <a:lvl4pPr marL="685104" indent="0">
              <a:buNone/>
              <a:defRPr sz="800" b="1"/>
            </a:lvl4pPr>
            <a:lvl5pPr marL="913473" indent="0">
              <a:buNone/>
              <a:defRPr sz="800" b="1"/>
            </a:lvl5pPr>
            <a:lvl6pPr marL="1141841" indent="0">
              <a:buNone/>
              <a:defRPr sz="800" b="1"/>
            </a:lvl6pPr>
            <a:lvl7pPr marL="1370187" indent="0">
              <a:buNone/>
              <a:defRPr sz="800" b="1"/>
            </a:lvl7pPr>
            <a:lvl8pPr marL="1598576" indent="0">
              <a:buNone/>
              <a:defRPr sz="800" b="1"/>
            </a:lvl8pPr>
            <a:lvl9pPr marL="1826913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8712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5271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663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261"/>
            <a:ext cx="7772400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58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77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5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334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311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3890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466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544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622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34C9-6D62-4BD5-9F91-FAE5E50ACAE7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9F6F-7370-4382-90D5-1E6FA3C6C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227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36527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61" y="136610"/>
            <a:ext cx="2555875" cy="2926556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717644"/>
            <a:ext cx="1504157" cy="2345531"/>
          </a:xfrm>
        </p:spPr>
        <p:txBody>
          <a:bodyPr/>
          <a:lstStyle>
            <a:lvl1pPr marL="0" indent="0">
              <a:buNone/>
              <a:defRPr sz="700"/>
            </a:lvl1pPr>
            <a:lvl2pPr marL="228368" indent="0">
              <a:buNone/>
              <a:defRPr sz="700"/>
            </a:lvl2pPr>
            <a:lvl3pPr marL="456736" indent="0">
              <a:buNone/>
              <a:defRPr sz="500"/>
            </a:lvl3pPr>
            <a:lvl4pPr marL="685104" indent="0">
              <a:buNone/>
              <a:defRPr sz="400"/>
            </a:lvl4pPr>
            <a:lvl5pPr marL="913473" indent="0">
              <a:buNone/>
              <a:defRPr sz="400"/>
            </a:lvl5pPr>
            <a:lvl6pPr marL="1141841" indent="0">
              <a:buNone/>
              <a:defRPr sz="400"/>
            </a:lvl6pPr>
            <a:lvl7pPr marL="1370187" indent="0">
              <a:buNone/>
              <a:defRPr sz="400"/>
            </a:lvl7pPr>
            <a:lvl8pPr marL="1598576" indent="0">
              <a:buNone/>
              <a:defRPr sz="400"/>
            </a:lvl8pPr>
            <a:lvl9pPr marL="1826913" indent="0">
              <a:buNone/>
              <a:defRPr sz="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3552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85"/>
            <a:ext cx="2743200" cy="28336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368" indent="0">
              <a:buNone/>
              <a:defRPr sz="1400"/>
            </a:lvl2pPr>
            <a:lvl3pPr marL="456736" indent="0">
              <a:buNone/>
              <a:defRPr sz="1200"/>
            </a:lvl3pPr>
            <a:lvl4pPr marL="685104" indent="0">
              <a:buNone/>
              <a:defRPr sz="1000"/>
            </a:lvl4pPr>
            <a:lvl5pPr marL="913473" indent="0">
              <a:buNone/>
              <a:defRPr sz="1000"/>
            </a:lvl5pPr>
            <a:lvl6pPr marL="1141841" indent="0">
              <a:buNone/>
              <a:defRPr sz="1000"/>
            </a:lvl6pPr>
            <a:lvl7pPr marL="1370187" indent="0">
              <a:buNone/>
              <a:defRPr sz="1000"/>
            </a:lvl7pPr>
            <a:lvl8pPr marL="1598576" indent="0">
              <a:buNone/>
              <a:defRPr sz="1000"/>
            </a:lvl8pPr>
            <a:lvl9pPr marL="1826913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89"/>
            <a:ext cx="2743200" cy="402432"/>
          </a:xfrm>
        </p:spPr>
        <p:txBody>
          <a:bodyPr/>
          <a:lstStyle>
            <a:lvl1pPr marL="0" indent="0">
              <a:buNone/>
              <a:defRPr sz="700"/>
            </a:lvl1pPr>
            <a:lvl2pPr marL="228368" indent="0">
              <a:buNone/>
              <a:defRPr sz="700"/>
            </a:lvl2pPr>
            <a:lvl3pPr marL="456736" indent="0">
              <a:buNone/>
              <a:defRPr sz="500"/>
            </a:lvl3pPr>
            <a:lvl4pPr marL="685104" indent="0">
              <a:buNone/>
              <a:defRPr sz="400"/>
            </a:lvl4pPr>
            <a:lvl5pPr marL="913473" indent="0">
              <a:buNone/>
              <a:defRPr sz="400"/>
            </a:lvl5pPr>
            <a:lvl6pPr marL="1141841" indent="0">
              <a:buNone/>
              <a:defRPr sz="400"/>
            </a:lvl6pPr>
            <a:lvl7pPr marL="1370187" indent="0">
              <a:buNone/>
              <a:defRPr sz="400"/>
            </a:lvl7pPr>
            <a:lvl8pPr marL="1598576" indent="0">
              <a:buNone/>
              <a:defRPr sz="400"/>
            </a:lvl8pPr>
            <a:lvl9pPr marL="1826913" indent="0">
              <a:buNone/>
              <a:defRPr sz="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4057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0634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56"/>
            <a:ext cx="1028700" cy="2925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56"/>
            <a:ext cx="3009900" cy="2925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0150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22"/>
            <a:ext cx="3886200" cy="735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6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3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1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0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9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6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788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0221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61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37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674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12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34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186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022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59861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69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0973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2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2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4675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767564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373" indent="0">
              <a:buNone/>
              <a:defRPr sz="1000" b="1"/>
            </a:lvl2pPr>
            <a:lvl3pPr marL="456747" indent="0">
              <a:buNone/>
              <a:defRPr sz="900" b="1"/>
            </a:lvl3pPr>
            <a:lvl4pPr marL="685120" indent="0">
              <a:buNone/>
              <a:defRPr sz="800" b="1"/>
            </a:lvl4pPr>
            <a:lvl5pPr marL="913494" indent="0">
              <a:buNone/>
              <a:defRPr sz="800" b="1"/>
            </a:lvl5pPr>
            <a:lvl6pPr marL="1141867" indent="0">
              <a:buNone/>
              <a:defRPr sz="800" b="1"/>
            </a:lvl6pPr>
            <a:lvl7pPr marL="1370220" indent="0">
              <a:buNone/>
              <a:defRPr sz="800" b="1"/>
            </a:lvl7pPr>
            <a:lvl8pPr marL="1598613" indent="0">
              <a:buNone/>
              <a:defRPr sz="800" b="1"/>
            </a:lvl8pPr>
            <a:lvl9pPr marL="1826957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64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373" indent="0">
              <a:buNone/>
              <a:defRPr sz="1000" b="1"/>
            </a:lvl2pPr>
            <a:lvl3pPr marL="456747" indent="0">
              <a:buNone/>
              <a:defRPr sz="900" b="1"/>
            </a:lvl3pPr>
            <a:lvl4pPr marL="685120" indent="0">
              <a:buNone/>
              <a:defRPr sz="800" b="1"/>
            </a:lvl4pPr>
            <a:lvl5pPr marL="913494" indent="0">
              <a:buNone/>
              <a:defRPr sz="800" b="1"/>
            </a:lvl5pPr>
            <a:lvl6pPr marL="1141867" indent="0">
              <a:buNone/>
              <a:defRPr sz="800" b="1"/>
            </a:lvl6pPr>
            <a:lvl7pPr marL="1370220" indent="0">
              <a:buNone/>
              <a:defRPr sz="800" b="1"/>
            </a:lvl7pPr>
            <a:lvl8pPr marL="1598613" indent="0">
              <a:buNone/>
              <a:defRPr sz="800" b="1"/>
            </a:lvl8pPr>
            <a:lvl9pPr marL="1826957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2824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65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71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71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34C9-6D62-4BD5-9F91-FAE5E50ACAE7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9F6F-7370-4382-90D5-1E6FA3C6C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674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2619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36527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61" y="136608"/>
            <a:ext cx="2555875" cy="2926556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717642"/>
            <a:ext cx="1504157" cy="2345531"/>
          </a:xfrm>
        </p:spPr>
        <p:txBody>
          <a:bodyPr/>
          <a:lstStyle>
            <a:lvl1pPr marL="0" indent="0">
              <a:buNone/>
              <a:defRPr sz="700"/>
            </a:lvl1pPr>
            <a:lvl2pPr marL="228373" indent="0">
              <a:buNone/>
              <a:defRPr sz="700"/>
            </a:lvl2pPr>
            <a:lvl3pPr marL="456747" indent="0">
              <a:buNone/>
              <a:defRPr sz="500"/>
            </a:lvl3pPr>
            <a:lvl4pPr marL="685120" indent="0">
              <a:buNone/>
              <a:defRPr sz="400"/>
            </a:lvl4pPr>
            <a:lvl5pPr marL="913494" indent="0">
              <a:buNone/>
              <a:defRPr sz="400"/>
            </a:lvl5pPr>
            <a:lvl6pPr marL="1141867" indent="0">
              <a:buNone/>
              <a:defRPr sz="400"/>
            </a:lvl6pPr>
            <a:lvl7pPr marL="1370220" indent="0">
              <a:buNone/>
              <a:defRPr sz="400"/>
            </a:lvl7pPr>
            <a:lvl8pPr marL="1598613" indent="0">
              <a:buNone/>
              <a:defRPr sz="400"/>
            </a:lvl8pPr>
            <a:lvl9pPr marL="1826957" indent="0">
              <a:buNone/>
              <a:defRPr sz="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2500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83"/>
            <a:ext cx="2743200" cy="28336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373" indent="0">
              <a:buNone/>
              <a:defRPr sz="1400"/>
            </a:lvl2pPr>
            <a:lvl3pPr marL="456747" indent="0">
              <a:buNone/>
              <a:defRPr sz="1200"/>
            </a:lvl3pPr>
            <a:lvl4pPr marL="685120" indent="0">
              <a:buNone/>
              <a:defRPr sz="1000"/>
            </a:lvl4pPr>
            <a:lvl5pPr marL="913494" indent="0">
              <a:buNone/>
              <a:defRPr sz="1000"/>
            </a:lvl5pPr>
            <a:lvl6pPr marL="1141867" indent="0">
              <a:buNone/>
              <a:defRPr sz="1000"/>
            </a:lvl6pPr>
            <a:lvl7pPr marL="1370220" indent="0">
              <a:buNone/>
              <a:defRPr sz="1000"/>
            </a:lvl7pPr>
            <a:lvl8pPr marL="1598613" indent="0">
              <a:buNone/>
              <a:defRPr sz="1000"/>
            </a:lvl8pPr>
            <a:lvl9pPr marL="1826957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89"/>
            <a:ext cx="2743200" cy="402432"/>
          </a:xfrm>
        </p:spPr>
        <p:txBody>
          <a:bodyPr/>
          <a:lstStyle>
            <a:lvl1pPr marL="0" indent="0">
              <a:buNone/>
              <a:defRPr sz="700"/>
            </a:lvl1pPr>
            <a:lvl2pPr marL="228373" indent="0">
              <a:buNone/>
              <a:defRPr sz="700"/>
            </a:lvl2pPr>
            <a:lvl3pPr marL="456747" indent="0">
              <a:buNone/>
              <a:defRPr sz="500"/>
            </a:lvl3pPr>
            <a:lvl4pPr marL="685120" indent="0">
              <a:buNone/>
              <a:defRPr sz="400"/>
            </a:lvl4pPr>
            <a:lvl5pPr marL="913494" indent="0">
              <a:buNone/>
              <a:defRPr sz="400"/>
            </a:lvl5pPr>
            <a:lvl6pPr marL="1141867" indent="0">
              <a:buNone/>
              <a:defRPr sz="400"/>
            </a:lvl6pPr>
            <a:lvl7pPr marL="1370220" indent="0">
              <a:buNone/>
              <a:defRPr sz="400"/>
            </a:lvl7pPr>
            <a:lvl8pPr marL="1598613" indent="0">
              <a:buNone/>
              <a:defRPr sz="400"/>
            </a:lvl8pPr>
            <a:lvl9pPr marL="1826957" indent="0">
              <a:buNone/>
              <a:defRPr sz="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5339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0781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56"/>
            <a:ext cx="1028700" cy="2925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56"/>
            <a:ext cx="3009900" cy="2925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9136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22"/>
            <a:ext cx="3886200" cy="735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6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3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1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0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98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7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8195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5698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61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38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676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14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35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190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026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59866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701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0876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2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2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6936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767564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381" indent="0">
              <a:buNone/>
              <a:defRPr sz="1000" b="1"/>
            </a:lvl2pPr>
            <a:lvl3pPr marL="456761" indent="0">
              <a:buNone/>
              <a:defRPr sz="900" b="1"/>
            </a:lvl3pPr>
            <a:lvl4pPr marL="685142" indent="0">
              <a:buNone/>
              <a:defRPr sz="800" b="1"/>
            </a:lvl4pPr>
            <a:lvl5pPr marL="913522" indent="0">
              <a:buNone/>
              <a:defRPr sz="800" b="1"/>
            </a:lvl5pPr>
            <a:lvl6pPr marL="1141903" indent="0">
              <a:buNone/>
              <a:defRPr sz="800" b="1"/>
            </a:lvl6pPr>
            <a:lvl7pPr marL="1370262" indent="0">
              <a:buNone/>
              <a:defRPr sz="800" b="1"/>
            </a:lvl7pPr>
            <a:lvl8pPr marL="1598663" indent="0">
              <a:buNone/>
              <a:defRPr sz="800" b="1"/>
            </a:lvl8pPr>
            <a:lvl9pPr marL="1827015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64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381" indent="0">
              <a:buNone/>
              <a:defRPr sz="1000" b="1"/>
            </a:lvl2pPr>
            <a:lvl3pPr marL="456761" indent="0">
              <a:buNone/>
              <a:defRPr sz="900" b="1"/>
            </a:lvl3pPr>
            <a:lvl4pPr marL="685142" indent="0">
              <a:buNone/>
              <a:defRPr sz="800" b="1"/>
            </a:lvl4pPr>
            <a:lvl5pPr marL="913522" indent="0">
              <a:buNone/>
              <a:defRPr sz="800" b="1"/>
            </a:lvl5pPr>
            <a:lvl6pPr marL="1141903" indent="0">
              <a:buNone/>
              <a:defRPr sz="800" b="1"/>
            </a:lvl6pPr>
            <a:lvl7pPr marL="1370262" indent="0">
              <a:buNone/>
              <a:defRPr sz="800" b="1"/>
            </a:lvl7pPr>
            <a:lvl8pPr marL="1598663" indent="0">
              <a:buNone/>
              <a:defRPr sz="800" b="1"/>
            </a:lvl8pPr>
            <a:lvl9pPr marL="1827015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346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7766" indent="0">
              <a:buNone/>
              <a:defRPr sz="1800" b="1"/>
            </a:lvl2pPr>
            <a:lvl3pPr marL="815596" indent="0">
              <a:buNone/>
              <a:defRPr sz="1600" b="1"/>
            </a:lvl3pPr>
            <a:lvl4pPr marL="1223342" indent="0">
              <a:buNone/>
              <a:defRPr sz="1400" b="1"/>
            </a:lvl4pPr>
            <a:lvl5pPr marL="1631190" indent="0">
              <a:buNone/>
              <a:defRPr sz="1400" b="1"/>
            </a:lvl5pPr>
            <a:lvl6pPr marL="2038908" indent="0">
              <a:buNone/>
              <a:defRPr sz="1400" b="1"/>
            </a:lvl6pPr>
            <a:lvl7pPr marL="2446685" indent="0">
              <a:buNone/>
              <a:defRPr sz="1400" b="1"/>
            </a:lvl7pPr>
            <a:lvl8pPr marL="2854466" indent="0">
              <a:buNone/>
              <a:defRPr sz="1400" b="1"/>
            </a:lvl8pPr>
            <a:lvl9pPr marL="326227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3" y="1151335"/>
            <a:ext cx="4041775" cy="47982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7766" indent="0">
              <a:buNone/>
              <a:defRPr sz="1800" b="1"/>
            </a:lvl2pPr>
            <a:lvl3pPr marL="815596" indent="0">
              <a:buNone/>
              <a:defRPr sz="1600" b="1"/>
            </a:lvl3pPr>
            <a:lvl4pPr marL="1223342" indent="0">
              <a:buNone/>
              <a:defRPr sz="1400" b="1"/>
            </a:lvl4pPr>
            <a:lvl5pPr marL="1631190" indent="0">
              <a:buNone/>
              <a:defRPr sz="1400" b="1"/>
            </a:lvl5pPr>
            <a:lvl6pPr marL="2038908" indent="0">
              <a:buNone/>
              <a:defRPr sz="1400" b="1"/>
            </a:lvl6pPr>
            <a:lvl7pPr marL="2446685" indent="0">
              <a:buNone/>
              <a:defRPr sz="1400" b="1"/>
            </a:lvl7pPr>
            <a:lvl8pPr marL="2854466" indent="0">
              <a:buNone/>
              <a:defRPr sz="1400" b="1"/>
            </a:lvl8pPr>
            <a:lvl9pPr marL="326227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3" y="1631156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34C9-6D62-4BD5-9F91-FAE5E50ACAE7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9F6F-7370-4382-90D5-1E6FA3C6C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692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8994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9107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36527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61" y="136605"/>
            <a:ext cx="2555875" cy="2926556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717630"/>
            <a:ext cx="1504157" cy="2345531"/>
          </a:xfrm>
        </p:spPr>
        <p:txBody>
          <a:bodyPr/>
          <a:lstStyle>
            <a:lvl1pPr marL="0" indent="0">
              <a:buNone/>
              <a:defRPr sz="700"/>
            </a:lvl1pPr>
            <a:lvl2pPr marL="228381" indent="0">
              <a:buNone/>
              <a:defRPr sz="700"/>
            </a:lvl2pPr>
            <a:lvl3pPr marL="456761" indent="0">
              <a:buNone/>
              <a:defRPr sz="500"/>
            </a:lvl3pPr>
            <a:lvl4pPr marL="685142" indent="0">
              <a:buNone/>
              <a:defRPr sz="400"/>
            </a:lvl4pPr>
            <a:lvl5pPr marL="913522" indent="0">
              <a:buNone/>
              <a:defRPr sz="400"/>
            </a:lvl5pPr>
            <a:lvl6pPr marL="1141903" indent="0">
              <a:buNone/>
              <a:defRPr sz="400"/>
            </a:lvl6pPr>
            <a:lvl7pPr marL="1370262" indent="0">
              <a:buNone/>
              <a:defRPr sz="400"/>
            </a:lvl7pPr>
            <a:lvl8pPr marL="1598663" indent="0">
              <a:buNone/>
              <a:defRPr sz="400"/>
            </a:lvl8pPr>
            <a:lvl9pPr marL="1827015" indent="0">
              <a:buNone/>
              <a:defRPr sz="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6475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80"/>
            <a:ext cx="2743200" cy="28336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381" indent="0">
              <a:buNone/>
              <a:defRPr sz="1400"/>
            </a:lvl2pPr>
            <a:lvl3pPr marL="456761" indent="0">
              <a:buNone/>
              <a:defRPr sz="1200"/>
            </a:lvl3pPr>
            <a:lvl4pPr marL="685142" indent="0">
              <a:buNone/>
              <a:defRPr sz="1000"/>
            </a:lvl4pPr>
            <a:lvl5pPr marL="913522" indent="0">
              <a:buNone/>
              <a:defRPr sz="1000"/>
            </a:lvl5pPr>
            <a:lvl6pPr marL="1141903" indent="0">
              <a:buNone/>
              <a:defRPr sz="1000"/>
            </a:lvl6pPr>
            <a:lvl7pPr marL="1370262" indent="0">
              <a:buNone/>
              <a:defRPr sz="1000"/>
            </a:lvl7pPr>
            <a:lvl8pPr marL="1598663" indent="0">
              <a:buNone/>
              <a:defRPr sz="1000"/>
            </a:lvl8pPr>
            <a:lvl9pPr marL="1827015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89"/>
            <a:ext cx="2743200" cy="402432"/>
          </a:xfrm>
        </p:spPr>
        <p:txBody>
          <a:bodyPr/>
          <a:lstStyle>
            <a:lvl1pPr marL="0" indent="0">
              <a:buNone/>
              <a:defRPr sz="700"/>
            </a:lvl1pPr>
            <a:lvl2pPr marL="228381" indent="0">
              <a:buNone/>
              <a:defRPr sz="700"/>
            </a:lvl2pPr>
            <a:lvl3pPr marL="456761" indent="0">
              <a:buNone/>
              <a:defRPr sz="500"/>
            </a:lvl3pPr>
            <a:lvl4pPr marL="685142" indent="0">
              <a:buNone/>
              <a:defRPr sz="400"/>
            </a:lvl4pPr>
            <a:lvl5pPr marL="913522" indent="0">
              <a:buNone/>
              <a:defRPr sz="400"/>
            </a:lvl5pPr>
            <a:lvl6pPr marL="1141903" indent="0">
              <a:buNone/>
              <a:defRPr sz="400"/>
            </a:lvl6pPr>
            <a:lvl7pPr marL="1370262" indent="0">
              <a:buNone/>
              <a:defRPr sz="400"/>
            </a:lvl7pPr>
            <a:lvl8pPr marL="1598663" indent="0">
              <a:buNone/>
              <a:defRPr sz="400"/>
            </a:lvl8pPr>
            <a:lvl9pPr marL="1827015" indent="0">
              <a:buNone/>
              <a:defRPr sz="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9347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0534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56"/>
            <a:ext cx="1028700" cy="2925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56"/>
            <a:ext cx="3009900" cy="2925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3581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22"/>
            <a:ext cx="3886200" cy="735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6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3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1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0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98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7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9138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2242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61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39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677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16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355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194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031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59872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70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3177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2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2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855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34C9-6D62-4BD5-9F91-FAE5E50ACAE7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9F6F-7370-4382-90D5-1E6FA3C6C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9354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767564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390" indent="0">
              <a:buNone/>
              <a:defRPr sz="1000" b="1"/>
            </a:lvl2pPr>
            <a:lvl3pPr marL="456779" indent="0">
              <a:buNone/>
              <a:defRPr sz="900" b="1"/>
            </a:lvl3pPr>
            <a:lvl4pPr marL="685168" indent="0">
              <a:buNone/>
              <a:defRPr sz="800" b="1"/>
            </a:lvl4pPr>
            <a:lvl5pPr marL="913558" indent="0">
              <a:buNone/>
              <a:defRPr sz="800" b="1"/>
            </a:lvl5pPr>
            <a:lvl6pPr marL="1141948" indent="0">
              <a:buNone/>
              <a:defRPr sz="800" b="1"/>
            </a:lvl6pPr>
            <a:lvl7pPr marL="1370316" indent="0">
              <a:buNone/>
              <a:defRPr sz="800" b="1"/>
            </a:lvl7pPr>
            <a:lvl8pPr marL="1598726" indent="0">
              <a:buNone/>
              <a:defRPr sz="800" b="1"/>
            </a:lvl8pPr>
            <a:lvl9pPr marL="1827088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64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390" indent="0">
              <a:buNone/>
              <a:defRPr sz="1000" b="1"/>
            </a:lvl2pPr>
            <a:lvl3pPr marL="456779" indent="0">
              <a:buNone/>
              <a:defRPr sz="900" b="1"/>
            </a:lvl3pPr>
            <a:lvl4pPr marL="685168" indent="0">
              <a:buNone/>
              <a:defRPr sz="800" b="1"/>
            </a:lvl4pPr>
            <a:lvl5pPr marL="913558" indent="0">
              <a:buNone/>
              <a:defRPr sz="800" b="1"/>
            </a:lvl5pPr>
            <a:lvl6pPr marL="1141948" indent="0">
              <a:buNone/>
              <a:defRPr sz="800" b="1"/>
            </a:lvl6pPr>
            <a:lvl7pPr marL="1370316" indent="0">
              <a:buNone/>
              <a:defRPr sz="800" b="1"/>
            </a:lvl7pPr>
            <a:lvl8pPr marL="1598726" indent="0">
              <a:buNone/>
              <a:defRPr sz="800" b="1"/>
            </a:lvl8pPr>
            <a:lvl9pPr marL="1827088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1276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2448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6907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36527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61" y="136601"/>
            <a:ext cx="2555875" cy="2926556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717629"/>
            <a:ext cx="1504157" cy="2345531"/>
          </a:xfrm>
        </p:spPr>
        <p:txBody>
          <a:bodyPr/>
          <a:lstStyle>
            <a:lvl1pPr marL="0" indent="0">
              <a:buNone/>
              <a:defRPr sz="700"/>
            </a:lvl1pPr>
            <a:lvl2pPr marL="228390" indent="0">
              <a:buNone/>
              <a:defRPr sz="700"/>
            </a:lvl2pPr>
            <a:lvl3pPr marL="456779" indent="0">
              <a:buNone/>
              <a:defRPr sz="500"/>
            </a:lvl3pPr>
            <a:lvl4pPr marL="685168" indent="0">
              <a:buNone/>
              <a:defRPr sz="400"/>
            </a:lvl4pPr>
            <a:lvl5pPr marL="913558" indent="0">
              <a:buNone/>
              <a:defRPr sz="400"/>
            </a:lvl5pPr>
            <a:lvl6pPr marL="1141948" indent="0">
              <a:buNone/>
              <a:defRPr sz="400"/>
            </a:lvl6pPr>
            <a:lvl7pPr marL="1370316" indent="0">
              <a:buNone/>
              <a:defRPr sz="400"/>
            </a:lvl7pPr>
            <a:lvl8pPr marL="1598726" indent="0">
              <a:buNone/>
              <a:defRPr sz="400"/>
            </a:lvl8pPr>
            <a:lvl9pPr marL="1827088" indent="0">
              <a:buNone/>
              <a:defRPr sz="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7502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76"/>
            <a:ext cx="2743200" cy="28336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390" indent="0">
              <a:buNone/>
              <a:defRPr sz="1400"/>
            </a:lvl2pPr>
            <a:lvl3pPr marL="456779" indent="0">
              <a:buNone/>
              <a:defRPr sz="1200"/>
            </a:lvl3pPr>
            <a:lvl4pPr marL="685168" indent="0">
              <a:buNone/>
              <a:defRPr sz="1000"/>
            </a:lvl4pPr>
            <a:lvl5pPr marL="913558" indent="0">
              <a:buNone/>
              <a:defRPr sz="1000"/>
            </a:lvl5pPr>
            <a:lvl6pPr marL="1141948" indent="0">
              <a:buNone/>
              <a:defRPr sz="1000"/>
            </a:lvl6pPr>
            <a:lvl7pPr marL="1370316" indent="0">
              <a:buNone/>
              <a:defRPr sz="1000"/>
            </a:lvl7pPr>
            <a:lvl8pPr marL="1598726" indent="0">
              <a:buNone/>
              <a:defRPr sz="1000"/>
            </a:lvl8pPr>
            <a:lvl9pPr marL="1827088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89"/>
            <a:ext cx="2743200" cy="402432"/>
          </a:xfrm>
        </p:spPr>
        <p:txBody>
          <a:bodyPr/>
          <a:lstStyle>
            <a:lvl1pPr marL="0" indent="0">
              <a:buNone/>
              <a:defRPr sz="700"/>
            </a:lvl1pPr>
            <a:lvl2pPr marL="228390" indent="0">
              <a:buNone/>
              <a:defRPr sz="700"/>
            </a:lvl2pPr>
            <a:lvl3pPr marL="456779" indent="0">
              <a:buNone/>
              <a:defRPr sz="500"/>
            </a:lvl3pPr>
            <a:lvl4pPr marL="685168" indent="0">
              <a:buNone/>
              <a:defRPr sz="400"/>
            </a:lvl4pPr>
            <a:lvl5pPr marL="913558" indent="0">
              <a:buNone/>
              <a:defRPr sz="400"/>
            </a:lvl5pPr>
            <a:lvl6pPr marL="1141948" indent="0">
              <a:buNone/>
              <a:defRPr sz="400"/>
            </a:lvl6pPr>
            <a:lvl7pPr marL="1370316" indent="0">
              <a:buNone/>
              <a:defRPr sz="400"/>
            </a:lvl7pPr>
            <a:lvl8pPr marL="1598726" indent="0">
              <a:buNone/>
              <a:defRPr sz="400"/>
            </a:lvl8pPr>
            <a:lvl9pPr marL="1827088" indent="0">
              <a:buNone/>
              <a:defRPr sz="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128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544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56"/>
            <a:ext cx="1028700" cy="2925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56"/>
            <a:ext cx="3009900" cy="2925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741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22"/>
            <a:ext cx="3886200" cy="735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3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2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0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98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7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4725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83456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61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6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20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360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20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038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59880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717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828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34C9-6D62-4BD5-9F91-FAE5E50ACAE7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9F6F-7370-4382-90D5-1E6FA3C6C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8466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2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2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0963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767564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400" indent="0">
              <a:buNone/>
              <a:defRPr sz="1000" b="1"/>
            </a:lvl2pPr>
            <a:lvl3pPr marL="456800" indent="0">
              <a:buNone/>
              <a:defRPr sz="900" b="1"/>
            </a:lvl3pPr>
            <a:lvl4pPr marL="685201" indent="0">
              <a:buNone/>
              <a:defRPr sz="800" b="1"/>
            </a:lvl4pPr>
            <a:lvl5pPr marL="913601" indent="0">
              <a:buNone/>
              <a:defRPr sz="800" b="1"/>
            </a:lvl5pPr>
            <a:lvl6pPr marL="1142002" indent="0">
              <a:buNone/>
              <a:defRPr sz="800" b="1"/>
            </a:lvl6pPr>
            <a:lvl7pPr marL="1370382" indent="0">
              <a:buNone/>
              <a:defRPr sz="800" b="1"/>
            </a:lvl7pPr>
            <a:lvl8pPr marL="1598801" indent="0">
              <a:buNone/>
              <a:defRPr sz="800" b="1"/>
            </a:lvl8pPr>
            <a:lvl9pPr marL="1827176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64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400" indent="0">
              <a:buNone/>
              <a:defRPr sz="1000" b="1"/>
            </a:lvl2pPr>
            <a:lvl3pPr marL="456800" indent="0">
              <a:buNone/>
              <a:defRPr sz="900" b="1"/>
            </a:lvl3pPr>
            <a:lvl4pPr marL="685201" indent="0">
              <a:buNone/>
              <a:defRPr sz="800" b="1"/>
            </a:lvl4pPr>
            <a:lvl5pPr marL="913601" indent="0">
              <a:buNone/>
              <a:defRPr sz="800" b="1"/>
            </a:lvl5pPr>
            <a:lvl6pPr marL="1142002" indent="0">
              <a:buNone/>
              <a:defRPr sz="800" b="1"/>
            </a:lvl6pPr>
            <a:lvl7pPr marL="1370382" indent="0">
              <a:buNone/>
              <a:defRPr sz="800" b="1"/>
            </a:lvl7pPr>
            <a:lvl8pPr marL="1598801" indent="0">
              <a:buNone/>
              <a:defRPr sz="800" b="1"/>
            </a:lvl8pPr>
            <a:lvl9pPr marL="1827176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01767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1367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6105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36527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61" y="136597"/>
            <a:ext cx="2555875" cy="2926556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717629"/>
            <a:ext cx="1504157" cy="2345531"/>
          </a:xfrm>
        </p:spPr>
        <p:txBody>
          <a:bodyPr/>
          <a:lstStyle>
            <a:lvl1pPr marL="0" indent="0">
              <a:buNone/>
              <a:defRPr sz="700"/>
            </a:lvl1pPr>
            <a:lvl2pPr marL="228400" indent="0">
              <a:buNone/>
              <a:defRPr sz="700"/>
            </a:lvl2pPr>
            <a:lvl3pPr marL="456800" indent="0">
              <a:buNone/>
              <a:defRPr sz="500"/>
            </a:lvl3pPr>
            <a:lvl4pPr marL="685201" indent="0">
              <a:buNone/>
              <a:defRPr sz="400"/>
            </a:lvl4pPr>
            <a:lvl5pPr marL="913601" indent="0">
              <a:buNone/>
              <a:defRPr sz="400"/>
            </a:lvl5pPr>
            <a:lvl6pPr marL="1142002" indent="0">
              <a:buNone/>
              <a:defRPr sz="400"/>
            </a:lvl6pPr>
            <a:lvl7pPr marL="1370382" indent="0">
              <a:buNone/>
              <a:defRPr sz="400"/>
            </a:lvl7pPr>
            <a:lvl8pPr marL="1598801" indent="0">
              <a:buNone/>
              <a:defRPr sz="400"/>
            </a:lvl8pPr>
            <a:lvl9pPr marL="1827176" indent="0">
              <a:buNone/>
              <a:defRPr sz="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92531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72"/>
            <a:ext cx="2743200" cy="28336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400" indent="0">
              <a:buNone/>
              <a:defRPr sz="1400"/>
            </a:lvl2pPr>
            <a:lvl3pPr marL="456800" indent="0">
              <a:buNone/>
              <a:defRPr sz="1200"/>
            </a:lvl3pPr>
            <a:lvl4pPr marL="685201" indent="0">
              <a:buNone/>
              <a:defRPr sz="1000"/>
            </a:lvl4pPr>
            <a:lvl5pPr marL="913601" indent="0">
              <a:buNone/>
              <a:defRPr sz="1000"/>
            </a:lvl5pPr>
            <a:lvl6pPr marL="1142002" indent="0">
              <a:buNone/>
              <a:defRPr sz="1000"/>
            </a:lvl6pPr>
            <a:lvl7pPr marL="1370382" indent="0">
              <a:buNone/>
              <a:defRPr sz="1000"/>
            </a:lvl7pPr>
            <a:lvl8pPr marL="1598801" indent="0">
              <a:buNone/>
              <a:defRPr sz="1000"/>
            </a:lvl8pPr>
            <a:lvl9pPr marL="1827176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89"/>
            <a:ext cx="2743200" cy="402432"/>
          </a:xfrm>
        </p:spPr>
        <p:txBody>
          <a:bodyPr/>
          <a:lstStyle>
            <a:lvl1pPr marL="0" indent="0">
              <a:buNone/>
              <a:defRPr sz="700"/>
            </a:lvl1pPr>
            <a:lvl2pPr marL="228400" indent="0">
              <a:buNone/>
              <a:defRPr sz="700"/>
            </a:lvl2pPr>
            <a:lvl3pPr marL="456800" indent="0">
              <a:buNone/>
              <a:defRPr sz="500"/>
            </a:lvl3pPr>
            <a:lvl4pPr marL="685201" indent="0">
              <a:buNone/>
              <a:defRPr sz="400"/>
            </a:lvl4pPr>
            <a:lvl5pPr marL="913601" indent="0">
              <a:buNone/>
              <a:defRPr sz="400"/>
            </a:lvl5pPr>
            <a:lvl6pPr marL="1142002" indent="0">
              <a:buNone/>
              <a:defRPr sz="400"/>
            </a:lvl6pPr>
            <a:lvl7pPr marL="1370382" indent="0">
              <a:buNone/>
              <a:defRPr sz="400"/>
            </a:lvl7pPr>
            <a:lvl8pPr marL="1598801" indent="0">
              <a:buNone/>
              <a:defRPr sz="400"/>
            </a:lvl8pPr>
            <a:lvl9pPr marL="1827176" indent="0">
              <a:buNone/>
              <a:defRPr sz="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2285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2792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56"/>
            <a:ext cx="1028700" cy="2925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56"/>
            <a:ext cx="3009900" cy="2925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36829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22"/>
            <a:ext cx="3886200" cy="735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6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37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2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0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98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7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14208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015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9" y="204797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883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9" y="1076338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7766" indent="0">
              <a:buNone/>
              <a:defRPr sz="1100"/>
            </a:lvl2pPr>
            <a:lvl3pPr marL="815596" indent="0">
              <a:buNone/>
              <a:defRPr sz="900"/>
            </a:lvl3pPr>
            <a:lvl4pPr marL="1223342" indent="0">
              <a:buNone/>
              <a:defRPr sz="800"/>
            </a:lvl4pPr>
            <a:lvl5pPr marL="1631190" indent="0">
              <a:buNone/>
              <a:defRPr sz="800"/>
            </a:lvl5pPr>
            <a:lvl6pPr marL="2038908" indent="0">
              <a:buNone/>
              <a:defRPr sz="800"/>
            </a:lvl6pPr>
            <a:lvl7pPr marL="2446685" indent="0">
              <a:buNone/>
              <a:defRPr sz="800"/>
            </a:lvl7pPr>
            <a:lvl8pPr marL="2854466" indent="0">
              <a:buNone/>
              <a:defRPr sz="800"/>
            </a:lvl8pPr>
            <a:lvl9pPr marL="326227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34C9-6D62-4BD5-9F91-FAE5E50ACAE7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9F6F-7370-4382-90D5-1E6FA3C6C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909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61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42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685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28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370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21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054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5989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73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0742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2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2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7488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767564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427" indent="0">
              <a:buNone/>
              <a:defRPr sz="1000" b="1"/>
            </a:lvl2pPr>
            <a:lvl3pPr marL="456854" indent="0">
              <a:buNone/>
              <a:defRPr sz="900" b="1"/>
            </a:lvl3pPr>
            <a:lvl4pPr marL="685281" indent="0">
              <a:buNone/>
              <a:defRPr sz="800" b="1"/>
            </a:lvl4pPr>
            <a:lvl5pPr marL="913708" indent="0">
              <a:buNone/>
              <a:defRPr sz="800" b="1"/>
            </a:lvl5pPr>
            <a:lvl6pPr marL="1142135" indent="0">
              <a:buNone/>
              <a:defRPr sz="800" b="1"/>
            </a:lvl6pPr>
            <a:lvl7pPr marL="1370546" indent="0">
              <a:buNone/>
              <a:defRPr sz="800" b="1"/>
            </a:lvl7pPr>
            <a:lvl8pPr marL="1598988" indent="0">
              <a:buNone/>
              <a:defRPr sz="800" b="1"/>
            </a:lvl8pPr>
            <a:lvl9pPr marL="1827394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64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427" indent="0">
              <a:buNone/>
              <a:defRPr sz="1000" b="1"/>
            </a:lvl2pPr>
            <a:lvl3pPr marL="456854" indent="0">
              <a:buNone/>
              <a:defRPr sz="900" b="1"/>
            </a:lvl3pPr>
            <a:lvl4pPr marL="685281" indent="0">
              <a:buNone/>
              <a:defRPr sz="800" b="1"/>
            </a:lvl4pPr>
            <a:lvl5pPr marL="913708" indent="0">
              <a:buNone/>
              <a:defRPr sz="800" b="1"/>
            </a:lvl5pPr>
            <a:lvl6pPr marL="1142135" indent="0">
              <a:buNone/>
              <a:defRPr sz="800" b="1"/>
            </a:lvl6pPr>
            <a:lvl7pPr marL="1370546" indent="0">
              <a:buNone/>
              <a:defRPr sz="800" b="1"/>
            </a:lvl7pPr>
            <a:lvl8pPr marL="1598988" indent="0">
              <a:buNone/>
              <a:defRPr sz="800" b="1"/>
            </a:lvl8pPr>
            <a:lvl9pPr marL="1827394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7138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71504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55041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36527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61" y="136585"/>
            <a:ext cx="2555875" cy="2926556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717613"/>
            <a:ext cx="1504157" cy="2345531"/>
          </a:xfrm>
        </p:spPr>
        <p:txBody>
          <a:bodyPr/>
          <a:lstStyle>
            <a:lvl1pPr marL="0" indent="0">
              <a:buNone/>
              <a:defRPr sz="700"/>
            </a:lvl1pPr>
            <a:lvl2pPr marL="228427" indent="0">
              <a:buNone/>
              <a:defRPr sz="700"/>
            </a:lvl2pPr>
            <a:lvl3pPr marL="456854" indent="0">
              <a:buNone/>
              <a:defRPr sz="500"/>
            </a:lvl3pPr>
            <a:lvl4pPr marL="685281" indent="0">
              <a:buNone/>
              <a:defRPr sz="400"/>
            </a:lvl4pPr>
            <a:lvl5pPr marL="913708" indent="0">
              <a:buNone/>
              <a:defRPr sz="400"/>
            </a:lvl5pPr>
            <a:lvl6pPr marL="1142135" indent="0">
              <a:buNone/>
              <a:defRPr sz="400"/>
            </a:lvl6pPr>
            <a:lvl7pPr marL="1370546" indent="0">
              <a:buNone/>
              <a:defRPr sz="400"/>
            </a:lvl7pPr>
            <a:lvl8pPr marL="1598988" indent="0">
              <a:buNone/>
              <a:defRPr sz="400"/>
            </a:lvl8pPr>
            <a:lvl9pPr marL="1827394" indent="0">
              <a:buNone/>
              <a:defRPr sz="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46715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60"/>
            <a:ext cx="2743200" cy="28336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427" indent="0">
              <a:buNone/>
              <a:defRPr sz="1400"/>
            </a:lvl2pPr>
            <a:lvl3pPr marL="456854" indent="0">
              <a:buNone/>
              <a:defRPr sz="1200"/>
            </a:lvl3pPr>
            <a:lvl4pPr marL="685281" indent="0">
              <a:buNone/>
              <a:defRPr sz="1000"/>
            </a:lvl4pPr>
            <a:lvl5pPr marL="913708" indent="0">
              <a:buNone/>
              <a:defRPr sz="1000"/>
            </a:lvl5pPr>
            <a:lvl6pPr marL="1142135" indent="0">
              <a:buNone/>
              <a:defRPr sz="1000"/>
            </a:lvl6pPr>
            <a:lvl7pPr marL="1370546" indent="0">
              <a:buNone/>
              <a:defRPr sz="1000"/>
            </a:lvl7pPr>
            <a:lvl8pPr marL="1598988" indent="0">
              <a:buNone/>
              <a:defRPr sz="1000"/>
            </a:lvl8pPr>
            <a:lvl9pPr marL="1827394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89"/>
            <a:ext cx="2743200" cy="402432"/>
          </a:xfrm>
        </p:spPr>
        <p:txBody>
          <a:bodyPr/>
          <a:lstStyle>
            <a:lvl1pPr marL="0" indent="0">
              <a:buNone/>
              <a:defRPr sz="700"/>
            </a:lvl1pPr>
            <a:lvl2pPr marL="228427" indent="0">
              <a:buNone/>
              <a:defRPr sz="700"/>
            </a:lvl2pPr>
            <a:lvl3pPr marL="456854" indent="0">
              <a:buNone/>
              <a:defRPr sz="500"/>
            </a:lvl3pPr>
            <a:lvl4pPr marL="685281" indent="0">
              <a:buNone/>
              <a:defRPr sz="400"/>
            </a:lvl4pPr>
            <a:lvl5pPr marL="913708" indent="0">
              <a:buNone/>
              <a:defRPr sz="400"/>
            </a:lvl5pPr>
            <a:lvl6pPr marL="1142135" indent="0">
              <a:buNone/>
              <a:defRPr sz="400"/>
            </a:lvl6pPr>
            <a:lvl7pPr marL="1370546" indent="0">
              <a:buNone/>
              <a:defRPr sz="400"/>
            </a:lvl7pPr>
            <a:lvl8pPr marL="1598988" indent="0">
              <a:buNone/>
              <a:defRPr sz="400"/>
            </a:lvl8pPr>
            <a:lvl9pPr marL="1827394" indent="0">
              <a:buNone/>
              <a:defRPr sz="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1096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16107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56"/>
            <a:ext cx="1028700" cy="2925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56"/>
            <a:ext cx="3009900" cy="2925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38880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276286-9D67-AA46-10E3-EC2FECBD5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22B3BAF-927D-44DB-29C5-1DB7535672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665" indent="0" algn="ctr">
              <a:buNone/>
              <a:defRPr sz="1500"/>
            </a:lvl2pPr>
            <a:lvl3pPr marL="685329" indent="0" algn="ctr">
              <a:buNone/>
              <a:defRPr sz="1300"/>
            </a:lvl3pPr>
            <a:lvl4pPr marL="1027994" indent="0" algn="ctr">
              <a:buNone/>
              <a:defRPr sz="1200"/>
            </a:lvl4pPr>
            <a:lvl5pPr marL="1370644" indent="0" algn="ctr">
              <a:buNone/>
              <a:defRPr sz="1200"/>
            </a:lvl5pPr>
            <a:lvl6pPr marL="1713307" indent="0" algn="ctr">
              <a:buNone/>
              <a:defRPr sz="1200"/>
            </a:lvl6pPr>
            <a:lvl7pPr marL="2055949" indent="0" algn="ctr">
              <a:buNone/>
              <a:defRPr sz="1200"/>
            </a:lvl7pPr>
            <a:lvl8pPr marL="2398613" indent="0" algn="ctr">
              <a:buNone/>
              <a:defRPr sz="1200"/>
            </a:lvl8pPr>
            <a:lvl9pPr marL="274128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7A20E4D-1F52-DF91-621A-DB7A20726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2B195E-1883-01D7-0C2C-4419FABF7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FBAD987-9F75-93D7-77C6-722ACBBF6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597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800"/>
            </a:lvl1pPr>
            <a:lvl2pPr marL="407766" indent="0">
              <a:buNone/>
              <a:defRPr sz="2500"/>
            </a:lvl2pPr>
            <a:lvl3pPr marL="815596" indent="0">
              <a:buNone/>
              <a:defRPr sz="2200"/>
            </a:lvl3pPr>
            <a:lvl4pPr marL="1223342" indent="0">
              <a:buNone/>
              <a:defRPr sz="1800"/>
            </a:lvl4pPr>
            <a:lvl5pPr marL="1631190" indent="0">
              <a:buNone/>
              <a:defRPr sz="1800"/>
            </a:lvl5pPr>
            <a:lvl6pPr marL="2038908" indent="0">
              <a:buNone/>
              <a:defRPr sz="1800"/>
            </a:lvl6pPr>
            <a:lvl7pPr marL="2446685" indent="0">
              <a:buNone/>
              <a:defRPr sz="1800"/>
            </a:lvl7pPr>
            <a:lvl8pPr marL="2854466" indent="0">
              <a:buNone/>
              <a:defRPr sz="1800"/>
            </a:lvl8pPr>
            <a:lvl9pPr marL="3262275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407766" indent="0">
              <a:buNone/>
              <a:defRPr sz="1100"/>
            </a:lvl2pPr>
            <a:lvl3pPr marL="815596" indent="0">
              <a:buNone/>
              <a:defRPr sz="900"/>
            </a:lvl3pPr>
            <a:lvl4pPr marL="1223342" indent="0">
              <a:buNone/>
              <a:defRPr sz="800"/>
            </a:lvl4pPr>
            <a:lvl5pPr marL="1631190" indent="0">
              <a:buNone/>
              <a:defRPr sz="800"/>
            </a:lvl5pPr>
            <a:lvl6pPr marL="2038908" indent="0">
              <a:buNone/>
              <a:defRPr sz="800"/>
            </a:lvl6pPr>
            <a:lvl7pPr marL="2446685" indent="0">
              <a:buNone/>
              <a:defRPr sz="800"/>
            </a:lvl7pPr>
            <a:lvl8pPr marL="2854466" indent="0">
              <a:buNone/>
              <a:defRPr sz="800"/>
            </a:lvl8pPr>
            <a:lvl9pPr marL="326227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34C9-6D62-4BD5-9F91-FAE5E50ACAE7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9F6F-7370-4382-90D5-1E6FA3C6C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14870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D773F1-802B-37CF-29C1-5576B99C0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A9D79DB-4893-67D2-F688-0E8224D01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D3575C0-2F7F-3866-A781-91D1B7546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29A9C-6A36-6672-BF4B-076C789CE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8E9657C-FCCC-0388-5484-78CB66AF9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27262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081136-2A9A-FDD3-0F52-F8424FE8E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6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A124471-8F37-CBCA-5A45-F959286A0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151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6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32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79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64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3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5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861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12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D243471-F477-EAE2-5EA4-EC370C5D8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CEF7823-EC28-B1D6-D8C9-B5490D7EB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C45E404-BBA2-91E2-7D94-A0F5897F1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55190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932C7D-3D29-E66C-135D-635F797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D624460-21BE-3FBF-7C5B-543B4CCF32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EFCD4C5-856D-2924-37BC-8EC7E1CE4A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FECB553-FEA3-B8DD-E335-746184272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768988D-436F-99DE-22C4-4211334D8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A5A6988-C7A2-5AE4-E3BF-03961AC44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28489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B65F1D-F3CE-D3F6-942E-AF889FD4B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51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B675A4B-7477-C997-1D26-C509B8E26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55" y="1260873"/>
            <a:ext cx="386834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65" indent="0">
              <a:buNone/>
              <a:defRPr sz="1500" b="1"/>
            </a:lvl2pPr>
            <a:lvl3pPr marL="685329" indent="0">
              <a:buNone/>
              <a:defRPr sz="1300" b="1"/>
            </a:lvl3pPr>
            <a:lvl4pPr marL="1027994" indent="0">
              <a:buNone/>
              <a:defRPr sz="1200" b="1"/>
            </a:lvl4pPr>
            <a:lvl5pPr marL="1370644" indent="0">
              <a:buNone/>
              <a:defRPr sz="1200" b="1"/>
            </a:lvl5pPr>
            <a:lvl6pPr marL="1713307" indent="0">
              <a:buNone/>
              <a:defRPr sz="1200" b="1"/>
            </a:lvl6pPr>
            <a:lvl7pPr marL="2055949" indent="0">
              <a:buNone/>
              <a:defRPr sz="1200" b="1"/>
            </a:lvl7pPr>
            <a:lvl8pPr marL="2398613" indent="0">
              <a:buNone/>
              <a:defRPr sz="1200" b="1"/>
            </a:lvl8pPr>
            <a:lvl9pPr marL="274128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2B8CC74-52E8-CED8-047D-967FFE303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55" y="1878807"/>
            <a:ext cx="386834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7F5C6C6-182D-19BF-E385-1CC7DE4DBB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7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65" indent="0">
              <a:buNone/>
              <a:defRPr sz="1500" b="1"/>
            </a:lvl2pPr>
            <a:lvl3pPr marL="685329" indent="0">
              <a:buNone/>
              <a:defRPr sz="1300" b="1"/>
            </a:lvl3pPr>
            <a:lvl4pPr marL="1027994" indent="0">
              <a:buNone/>
              <a:defRPr sz="1200" b="1"/>
            </a:lvl4pPr>
            <a:lvl5pPr marL="1370644" indent="0">
              <a:buNone/>
              <a:defRPr sz="1200" b="1"/>
            </a:lvl5pPr>
            <a:lvl6pPr marL="1713307" indent="0">
              <a:buNone/>
              <a:defRPr sz="1200" b="1"/>
            </a:lvl6pPr>
            <a:lvl7pPr marL="2055949" indent="0">
              <a:buNone/>
              <a:defRPr sz="1200" b="1"/>
            </a:lvl7pPr>
            <a:lvl8pPr marL="2398613" indent="0">
              <a:buNone/>
              <a:defRPr sz="1200" b="1"/>
            </a:lvl8pPr>
            <a:lvl9pPr marL="274128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8D95C1E-DEF8-878C-F821-9D7B71F427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7" y="1878807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1583B46-073A-C190-1DF8-E13B2782B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ADBC166-6AB6-BA6F-7808-743028FFC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452C871-329A-5747-7123-C4F5D5554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10797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E75ADF-75B4-21A5-5C8E-15605563D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431C630-0641-9717-56B4-593933B1F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F95A946-D3A9-678E-8F96-7F4D4E379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EECC540-14EE-01FD-E798-25DA6D04E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6279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2499FBE-11F5-89D3-1273-4136462D4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A74D577-7082-2A42-868E-1AC25C614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7EC407F-2080-9CCB-611C-F3B0D8B13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11722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BC4BFA-80F1-F06E-2BDB-3DF53517B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0C54873-C479-69B4-3C54-79734ABBF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63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A984B76-5470-3C7F-05F1-BE3639FFF9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1543059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665" indent="0">
              <a:buNone/>
              <a:defRPr sz="1100"/>
            </a:lvl2pPr>
            <a:lvl3pPr marL="685329" indent="0">
              <a:buNone/>
              <a:defRPr sz="900"/>
            </a:lvl3pPr>
            <a:lvl4pPr marL="1027994" indent="0">
              <a:buNone/>
              <a:defRPr sz="700"/>
            </a:lvl4pPr>
            <a:lvl5pPr marL="1370644" indent="0">
              <a:buNone/>
              <a:defRPr sz="700"/>
            </a:lvl5pPr>
            <a:lvl6pPr marL="1713307" indent="0">
              <a:buNone/>
              <a:defRPr sz="700"/>
            </a:lvl6pPr>
            <a:lvl7pPr marL="2055949" indent="0">
              <a:buNone/>
              <a:defRPr sz="700"/>
            </a:lvl7pPr>
            <a:lvl8pPr marL="2398613" indent="0">
              <a:buNone/>
              <a:defRPr sz="700"/>
            </a:lvl8pPr>
            <a:lvl9pPr marL="2741285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65D3FB6-E65A-5547-A249-AEA5B2F34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FF85EE6-2D6F-A570-41B8-1B0CBF05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6203D48-0C4B-5CC2-3713-93C10592D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1151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069FAC-54E5-86F3-13C3-70175860E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471ECE5-E737-44A6-D37F-2D1B3833B6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63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665" indent="0">
              <a:buNone/>
              <a:defRPr sz="2200"/>
            </a:lvl2pPr>
            <a:lvl3pPr marL="685329" indent="0">
              <a:buNone/>
              <a:defRPr sz="1800"/>
            </a:lvl3pPr>
            <a:lvl4pPr marL="1027994" indent="0">
              <a:buNone/>
              <a:defRPr sz="1500"/>
            </a:lvl4pPr>
            <a:lvl5pPr marL="1370644" indent="0">
              <a:buNone/>
              <a:defRPr sz="1500"/>
            </a:lvl5pPr>
            <a:lvl6pPr marL="1713307" indent="0">
              <a:buNone/>
              <a:defRPr sz="1500"/>
            </a:lvl6pPr>
            <a:lvl7pPr marL="2055949" indent="0">
              <a:buNone/>
              <a:defRPr sz="1500"/>
            </a:lvl7pPr>
            <a:lvl8pPr marL="2398613" indent="0">
              <a:buNone/>
              <a:defRPr sz="1500"/>
            </a:lvl8pPr>
            <a:lvl9pPr marL="2741285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F0DEA46-2B45-320F-4254-C1E35A970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1543059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665" indent="0">
              <a:buNone/>
              <a:defRPr sz="1100"/>
            </a:lvl2pPr>
            <a:lvl3pPr marL="685329" indent="0">
              <a:buNone/>
              <a:defRPr sz="900"/>
            </a:lvl3pPr>
            <a:lvl4pPr marL="1027994" indent="0">
              <a:buNone/>
              <a:defRPr sz="700"/>
            </a:lvl4pPr>
            <a:lvl5pPr marL="1370644" indent="0">
              <a:buNone/>
              <a:defRPr sz="700"/>
            </a:lvl5pPr>
            <a:lvl6pPr marL="1713307" indent="0">
              <a:buNone/>
              <a:defRPr sz="700"/>
            </a:lvl6pPr>
            <a:lvl7pPr marL="2055949" indent="0">
              <a:buNone/>
              <a:defRPr sz="700"/>
            </a:lvl7pPr>
            <a:lvl8pPr marL="2398613" indent="0">
              <a:buNone/>
              <a:defRPr sz="700"/>
            </a:lvl8pPr>
            <a:lvl9pPr marL="2741285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951F83E-0232-0509-E6F9-A5F6CBB36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3A21F87-7778-CB6C-CF93-4A05D1383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3E3755C-0C90-A72E-67D3-D645F09E5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05822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74D1F9-7FE5-4F45-3859-86F2123DC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F8F9E0C-6FD3-3A6D-4B95-F690298EE5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D68ADC9-27B8-0919-BCE3-7EF734AA9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FF6EB8-3F17-7E70-5D41-A3C6D8F27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0D3023B-BA16-B984-767D-6BEA4CD2C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06866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90D6164-F541-FDBB-A79B-115F8D8E3C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83" y="27385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2AD1DE1-69B7-F6A1-51E9-D0FB2C2089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94" y="27385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7D57AF0-9240-8C1C-4BF3-D44DFB5DD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E743644-022C-7007-530C-D843F9E6F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6AB1746-95C8-6C98-5486-1B74A1A15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003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81623" tIns="40815" rIns="81623" bIns="4081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71"/>
            <a:ext cx="8229600" cy="3394472"/>
          </a:xfrm>
          <a:prstGeom prst="rect">
            <a:avLst/>
          </a:prstGeom>
        </p:spPr>
        <p:txBody>
          <a:bodyPr vert="horz" lIns="81623" tIns="40815" rIns="81623" bIns="408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349"/>
            <a:ext cx="2133600" cy="273844"/>
          </a:xfrm>
          <a:prstGeom prst="rect">
            <a:avLst/>
          </a:prstGeom>
        </p:spPr>
        <p:txBody>
          <a:bodyPr vert="horz" lIns="81623" tIns="40815" rIns="81623" bIns="4081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D34C9-6D62-4BD5-9F91-FAE5E50ACAE7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349"/>
            <a:ext cx="2895600" cy="273844"/>
          </a:xfrm>
          <a:prstGeom prst="rect">
            <a:avLst/>
          </a:prstGeom>
        </p:spPr>
        <p:txBody>
          <a:bodyPr vert="horz" lIns="81623" tIns="40815" rIns="81623" bIns="4081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349"/>
            <a:ext cx="2133600" cy="273844"/>
          </a:xfrm>
          <a:prstGeom prst="rect">
            <a:avLst/>
          </a:prstGeom>
        </p:spPr>
        <p:txBody>
          <a:bodyPr vert="horz" lIns="81623" tIns="40815" rIns="81623" bIns="4081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69F6F-7370-4382-90D5-1E6FA3C6C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0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5596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5830" indent="-305830" algn="l" defTabSz="81559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2640" indent="-254860" algn="l" defTabSz="81559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19470" indent="-203873" algn="l" defTabSz="81559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27216" indent="-203873" algn="l" defTabSz="815596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5009" indent="-203873" algn="l" defTabSz="815596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2812" indent="-203873" algn="l" defTabSz="8155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0559" indent="-203873" algn="l" defTabSz="8155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8305" indent="-203873" algn="l" defTabSz="8155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6155" indent="-203873" algn="l" defTabSz="8155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55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7766" algn="l" defTabSz="8155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5596" algn="l" defTabSz="8155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3342" algn="l" defTabSz="8155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1190" algn="l" defTabSz="8155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8908" algn="l" defTabSz="8155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6685" algn="l" defTabSz="8155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4466" algn="l" defTabSz="8155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2275" algn="l" defTabSz="8155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45720" tIns="22860" rIns="45720" bIns="2286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042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A628A94-CE7F-27F3-70E8-D0A2133F0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32D8E94-B4CF-7A6C-CAF4-C64877F54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8C1885-A1E8-134D-0DB0-F82E1DE7AD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00"/>
              <a:t>4/10/2024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DAFABD-AAB6-2C2A-5F99-A3714011F1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30FF1A-D3A0-D8DC-1580-6A3C09A8F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9203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45713" tIns="22856" rIns="45713" bIns="228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2"/>
            <a:ext cx="4114800" cy="2262982"/>
          </a:xfrm>
          <a:prstGeom prst="rect">
            <a:avLst/>
          </a:prstGeom>
        </p:spPr>
        <p:txBody>
          <a:bodyPr vert="horz" lIns="45713" tIns="22856" rIns="45713" bIns="228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</p:spPr>
        <p:txBody>
          <a:bodyPr vert="horz" lIns="45713" tIns="22856" rIns="45713" bIns="22856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72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6729"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</p:spPr>
        <p:txBody>
          <a:bodyPr vert="horz" lIns="45713" tIns="22856" rIns="45713" bIns="22856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72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</p:spPr>
        <p:txBody>
          <a:bodyPr vert="horz" lIns="45713" tIns="22856" rIns="45713" bIns="22856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72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672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38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6729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269" indent="-171269" algn="l" defTabSz="45672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068" indent="-142744" algn="l" defTabSz="456729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0912" indent="-114182" algn="l" defTabSz="456729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99276" indent="-114182" algn="l" defTabSz="456729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7640" indent="-114182" algn="l" defTabSz="456729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5986" indent="-114182" algn="l" defTabSz="456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271" indent="-114182" algn="l" defTabSz="456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2708" indent="-114182" algn="l" defTabSz="456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1049" indent="-114182" algn="l" defTabSz="456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365" algn="l" defTabSz="456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6729" algn="l" defTabSz="456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094" algn="l" defTabSz="456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3458" algn="l" defTabSz="456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1822" algn="l" defTabSz="456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0166" algn="l" defTabSz="456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98551" algn="l" defTabSz="456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6884" algn="l" defTabSz="456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45713" tIns="22856" rIns="45713" bIns="228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2"/>
            <a:ext cx="4114800" cy="2262982"/>
          </a:xfrm>
          <a:prstGeom prst="rect">
            <a:avLst/>
          </a:prstGeom>
        </p:spPr>
        <p:txBody>
          <a:bodyPr vert="horz" lIns="45713" tIns="22856" rIns="45713" bIns="228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</p:spPr>
        <p:txBody>
          <a:bodyPr vert="horz" lIns="45713" tIns="22856" rIns="45713" bIns="22856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736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6736"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</p:spPr>
        <p:txBody>
          <a:bodyPr vert="horz" lIns="45713" tIns="22856" rIns="45713" bIns="22856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73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</p:spPr>
        <p:txBody>
          <a:bodyPr vert="horz" lIns="45713" tIns="22856" rIns="45713" bIns="22856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736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673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330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6736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271" indent="-171271" algn="l" defTabSz="456736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074" indent="-142746" algn="l" defTabSz="456736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0920" indent="-114184" algn="l" defTabSz="456736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99288" indent="-114184" algn="l" defTabSz="456736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7656" indent="-114184" algn="l" defTabSz="456736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6006" indent="-114184" algn="l" defTabSz="456736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296" indent="-114184" algn="l" defTabSz="456736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2734" indent="-114184" algn="l" defTabSz="456736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1080" indent="-114184" algn="l" defTabSz="456736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73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368" algn="l" defTabSz="45673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6736" algn="l" defTabSz="45673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104" algn="l" defTabSz="45673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3473" algn="l" defTabSz="45673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1841" algn="l" defTabSz="45673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0187" algn="l" defTabSz="45673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98576" algn="l" defTabSz="45673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6913" algn="l" defTabSz="45673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45713" tIns="22856" rIns="45713" bIns="228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2"/>
            <a:ext cx="4114800" cy="2262982"/>
          </a:xfrm>
          <a:prstGeom prst="rect">
            <a:avLst/>
          </a:prstGeom>
        </p:spPr>
        <p:txBody>
          <a:bodyPr vert="horz" lIns="45713" tIns="22856" rIns="45713" bIns="228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</p:spPr>
        <p:txBody>
          <a:bodyPr vert="horz" lIns="45713" tIns="22856" rIns="45713" bIns="22856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747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6747"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</p:spPr>
        <p:txBody>
          <a:bodyPr vert="horz" lIns="45713" tIns="22856" rIns="45713" bIns="22856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74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</p:spPr>
        <p:txBody>
          <a:bodyPr vert="horz" lIns="45713" tIns="22856" rIns="45713" bIns="22856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747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674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128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6747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275" indent="-171275" algn="l" defTabSz="456747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084" indent="-142750" algn="l" defTabSz="456747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0934" indent="-114187" algn="l" defTabSz="45674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99307" indent="-114187" algn="l" defTabSz="456747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7681" indent="-114187" algn="l" defTabSz="456747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6036" indent="-114187" algn="l" defTabSz="456747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34" indent="-114187" algn="l" defTabSz="456747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2776" indent="-114187" algn="l" defTabSz="456747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1127" indent="-114187" algn="l" defTabSz="456747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747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373" algn="l" defTabSz="456747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6747" algn="l" defTabSz="456747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120" algn="l" defTabSz="456747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3494" algn="l" defTabSz="456747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1867" algn="l" defTabSz="456747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0220" algn="l" defTabSz="456747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98613" algn="l" defTabSz="456747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6957" algn="l" defTabSz="456747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45713" tIns="22856" rIns="45713" bIns="228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2"/>
            <a:ext cx="4114800" cy="2262982"/>
          </a:xfrm>
          <a:prstGeom prst="rect">
            <a:avLst/>
          </a:prstGeom>
        </p:spPr>
        <p:txBody>
          <a:bodyPr vert="horz" lIns="45713" tIns="22856" rIns="45713" bIns="228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</p:spPr>
        <p:txBody>
          <a:bodyPr vert="horz" lIns="45713" tIns="22856" rIns="45713" bIns="22856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761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6761"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</p:spPr>
        <p:txBody>
          <a:bodyPr vert="horz" lIns="45713" tIns="22856" rIns="45713" bIns="22856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76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</p:spPr>
        <p:txBody>
          <a:bodyPr vert="horz" lIns="45713" tIns="22856" rIns="45713" bIns="22856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761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676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333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6761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282" indent="-171282" algn="l" defTabSz="456761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097" indent="-142753" algn="l" defTabSz="456761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0951" indent="-114190" algn="l" defTabSz="45676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99332" indent="-114190" algn="l" defTabSz="456761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7713" indent="-114190" algn="l" defTabSz="456761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6077" indent="-114190" algn="l" defTabSz="456761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84" indent="-114190" algn="l" defTabSz="456761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2829" indent="-114190" algn="l" defTabSz="456761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1190" indent="-114190" algn="l" defTabSz="456761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761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381" algn="l" defTabSz="456761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6761" algn="l" defTabSz="456761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142" algn="l" defTabSz="456761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3522" algn="l" defTabSz="456761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1903" algn="l" defTabSz="456761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0262" algn="l" defTabSz="456761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98663" algn="l" defTabSz="456761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7015" algn="l" defTabSz="456761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45713" tIns="22856" rIns="45713" bIns="228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2"/>
            <a:ext cx="4114800" cy="2262982"/>
          </a:xfrm>
          <a:prstGeom prst="rect">
            <a:avLst/>
          </a:prstGeom>
        </p:spPr>
        <p:txBody>
          <a:bodyPr vert="horz" lIns="45713" tIns="22856" rIns="45713" bIns="228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</p:spPr>
        <p:txBody>
          <a:bodyPr vert="horz" lIns="45713" tIns="22856" rIns="45713" bIns="22856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77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6779"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</p:spPr>
        <p:txBody>
          <a:bodyPr vert="horz" lIns="45713" tIns="22856" rIns="45713" bIns="22856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77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</p:spPr>
        <p:txBody>
          <a:bodyPr vert="horz" lIns="45713" tIns="22856" rIns="45713" bIns="22856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77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677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6779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288" indent="-171288" algn="l" defTabSz="45677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112" indent="-142758" algn="l" defTabSz="456779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0974" indent="-114194" algn="l" defTabSz="456779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99364" indent="-114194" algn="l" defTabSz="456779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7753" indent="-114194" algn="l" defTabSz="456779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6126" indent="-114194" algn="l" defTabSz="45677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446" indent="-114194" algn="l" defTabSz="45677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2898" indent="-114194" algn="l" defTabSz="45677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1267" indent="-114194" algn="l" defTabSz="45677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77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390" algn="l" defTabSz="45677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6779" algn="l" defTabSz="45677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168" algn="l" defTabSz="45677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3558" algn="l" defTabSz="45677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1948" algn="l" defTabSz="45677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0316" algn="l" defTabSz="45677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98726" algn="l" defTabSz="45677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7088" algn="l" defTabSz="45677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45713" tIns="22856" rIns="45713" bIns="228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2"/>
            <a:ext cx="4114800" cy="2262982"/>
          </a:xfrm>
          <a:prstGeom prst="rect">
            <a:avLst/>
          </a:prstGeom>
        </p:spPr>
        <p:txBody>
          <a:bodyPr vert="horz" lIns="45713" tIns="22856" rIns="45713" bIns="228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</p:spPr>
        <p:txBody>
          <a:bodyPr vert="horz" lIns="45713" tIns="22856" rIns="45713" bIns="22856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8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6800"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</p:spPr>
        <p:txBody>
          <a:bodyPr vert="horz" lIns="45713" tIns="22856" rIns="45713" bIns="22856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</p:spPr>
        <p:txBody>
          <a:bodyPr vert="horz" lIns="45713" tIns="22856" rIns="45713" bIns="22856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8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6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442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68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296" indent="-171296" algn="l" defTabSz="456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131" indent="-142764" algn="l" defTabSz="4568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000" indent="-114200" algn="l" defTabSz="4568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99401" indent="-114200" algn="l" defTabSz="4568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7801" indent="-114200" algn="l" defTabSz="4568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6186" indent="-114200" algn="l" defTabSz="4568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521" indent="-114200" algn="l" defTabSz="4568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2980" indent="-114200" algn="l" defTabSz="4568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1361" indent="-114200" algn="l" defTabSz="4568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8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400" algn="l" defTabSz="4568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6800" algn="l" defTabSz="4568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201" algn="l" defTabSz="4568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3601" algn="l" defTabSz="4568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2002" algn="l" defTabSz="4568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0382" algn="l" defTabSz="4568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98801" algn="l" defTabSz="4568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7176" algn="l" defTabSz="4568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45713" tIns="22856" rIns="45713" bIns="228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2"/>
            <a:ext cx="4114800" cy="2262982"/>
          </a:xfrm>
          <a:prstGeom prst="rect">
            <a:avLst/>
          </a:prstGeom>
        </p:spPr>
        <p:txBody>
          <a:bodyPr vert="horz" lIns="45713" tIns="22856" rIns="45713" bIns="228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</p:spPr>
        <p:txBody>
          <a:bodyPr vert="horz" lIns="45713" tIns="22856" rIns="45713" bIns="22856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854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6854"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</p:spPr>
        <p:txBody>
          <a:bodyPr vert="horz" lIns="45713" tIns="22856" rIns="45713" bIns="22856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85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</p:spPr>
        <p:txBody>
          <a:bodyPr vert="horz" lIns="45713" tIns="22856" rIns="45713" bIns="22856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85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685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178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456854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17" indent="-171317" algn="l" defTabSz="456854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177" indent="-142778" algn="l" defTabSz="456854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068" indent="-114214" algn="l" defTabSz="456854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99495" indent="-114214" algn="l" defTabSz="456854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7922" indent="-114214" algn="l" defTabSz="456854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6336" indent="-114214" algn="l" defTabSz="456854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709" indent="-114214" algn="l" defTabSz="456854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3184" indent="-114214" algn="l" defTabSz="456854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1595" indent="-114214" algn="l" defTabSz="456854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85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427" algn="l" defTabSz="45685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6854" algn="l" defTabSz="45685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281" algn="l" defTabSz="45685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3708" algn="l" defTabSz="45685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2135" algn="l" defTabSz="45685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0546" algn="l" defTabSz="45685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98988" algn="l" defTabSz="45685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7394" algn="l" defTabSz="45685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A628A94-CE7F-27F3-70E8-D0A2133F0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51"/>
            <a:ext cx="7886700" cy="994172"/>
          </a:xfrm>
          <a:prstGeom prst="rect">
            <a:avLst/>
          </a:prstGeom>
        </p:spPr>
        <p:txBody>
          <a:bodyPr vert="horz" lIns="45713" tIns="22856" rIns="45713" bIns="2285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32D8E94-B4CF-7A6C-CAF4-C64877F54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45713" tIns="22856" rIns="45713" bIns="228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68C1885-A1E8-134D-0DB0-F82E1DE7AD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317"/>
            <a:ext cx="2057400" cy="273844"/>
          </a:xfrm>
          <a:prstGeom prst="rect">
            <a:avLst/>
          </a:prstGeom>
        </p:spPr>
        <p:txBody>
          <a:bodyPr vert="horz" lIns="45713" tIns="22856" rIns="45713" bIns="22856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886"/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6886"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3DAFABD-AAB6-2C2A-5F99-A3714011F1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317"/>
            <a:ext cx="3086100" cy="273844"/>
          </a:xfrm>
          <a:prstGeom prst="rect">
            <a:avLst/>
          </a:prstGeom>
        </p:spPr>
        <p:txBody>
          <a:bodyPr vert="horz" lIns="45713" tIns="22856" rIns="45713" bIns="22856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88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E30FF1A-D3A0-D8DC-1580-6A3C09A8F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317"/>
            <a:ext cx="2057400" cy="273844"/>
          </a:xfrm>
          <a:prstGeom prst="rect">
            <a:avLst/>
          </a:prstGeom>
        </p:spPr>
        <p:txBody>
          <a:bodyPr vert="horz" lIns="45713" tIns="22856" rIns="45713" bIns="22856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886"/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688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180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68532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30" indent="-171330" algn="l" defTabSz="68532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13988" indent="-171330" algn="l" defTabSz="68532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644" indent="-171330" algn="l" defTabSz="68532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302" indent="-171330" algn="l" defTabSz="68532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960" indent="-171330" algn="l" defTabSz="68532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625" indent="-171330" algn="l" defTabSz="68532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289" indent="-171330" algn="l" defTabSz="68532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954" indent="-171330" algn="l" defTabSz="68532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2619" indent="-171330" algn="l" defTabSz="68532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3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65" algn="l" defTabSz="6853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329" algn="l" defTabSz="6853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994" algn="l" defTabSz="6853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644" algn="l" defTabSz="6853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307" algn="l" defTabSz="6853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949" algn="l" defTabSz="6853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613" algn="l" defTabSz="6853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285" algn="l" defTabSz="6853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15.png"/><Relationship Id="rId4" Type="http://schemas.openxmlformats.org/officeDocument/2006/relationships/image" Target="../media/image2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0.svg"/><Relationship Id="rId18" Type="http://schemas.openxmlformats.org/officeDocument/2006/relationships/image" Target="../media/image23.png"/><Relationship Id="rId26" Type="http://schemas.openxmlformats.org/officeDocument/2006/relationships/image" Target="../media/image27.png"/><Relationship Id="rId39" Type="http://schemas.openxmlformats.org/officeDocument/2006/relationships/image" Target="../media/image35.svg"/><Relationship Id="rId3" Type="http://schemas.openxmlformats.org/officeDocument/2006/relationships/slideLayout" Target="../slideLayouts/slideLayout111.xml"/><Relationship Id="rId21" Type="http://schemas.openxmlformats.org/officeDocument/2006/relationships/image" Target="../media/image18.svg"/><Relationship Id="rId34" Type="http://schemas.openxmlformats.org/officeDocument/2006/relationships/image" Target="../media/image31.png"/><Relationship Id="rId42" Type="http://schemas.openxmlformats.org/officeDocument/2006/relationships/image" Target="../media/image36.png"/><Relationship Id="rId7" Type="http://schemas.openxmlformats.org/officeDocument/2006/relationships/image" Target="../media/image4.svg"/><Relationship Id="rId12" Type="http://schemas.openxmlformats.org/officeDocument/2006/relationships/image" Target="../media/image20.png"/><Relationship Id="rId17" Type="http://schemas.openxmlformats.org/officeDocument/2006/relationships/image" Target="../media/image14.svg"/><Relationship Id="rId25" Type="http://schemas.openxmlformats.org/officeDocument/2006/relationships/image" Target="../media/image22.svg"/><Relationship Id="rId33" Type="http://schemas.openxmlformats.org/officeDocument/2006/relationships/image" Target="../media/image29.svg"/><Relationship Id="rId38" Type="http://schemas.openxmlformats.org/officeDocument/2006/relationships/image" Target="../media/image33.png"/><Relationship Id="rId2" Type="http://schemas.openxmlformats.org/officeDocument/2006/relationships/audio" Target="../media/media1.mp3"/><Relationship Id="rId16" Type="http://schemas.openxmlformats.org/officeDocument/2006/relationships/image" Target="../media/image22.png"/><Relationship Id="rId20" Type="http://schemas.openxmlformats.org/officeDocument/2006/relationships/image" Target="../media/image24.png"/><Relationship Id="rId29" Type="http://schemas.openxmlformats.org/officeDocument/2006/relationships/image" Target="../media/image26.svg"/><Relationship Id="rId41" Type="http://schemas.openxmlformats.org/officeDocument/2006/relationships/image" Target="../media/image35.gif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11" Type="http://schemas.openxmlformats.org/officeDocument/2006/relationships/image" Target="../media/image8.svg"/><Relationship Id="rId24" Type="http://schemas.openxmlformats.org/officeDocument/2006/relationships/image" Target="../media/image26.png"/><Relationship Id="rId32" Type="http://schemas.openxmlformats.org/officeDocument/2006/relationships/image" Target="../media/image30.png"/><Relationship Id="rId37" Type="http://schemas.openxmlformats.org/officeDocument/2006/relationships/image" Target="../media/image33.svg"/><Relationship Id="rId40" Type="http://schemas.openxmlformats.org/officeDocument/2006/relationships/image" Target="../media/image34.gif"/><Relationship Id="rId5" Type="http://schemas.openxmlformats.org/officeDocument/2006/relationships/image" Target="../media/image2.svg"/><Relationship Id="rId15" Type="http://schemas.openxmlformats.org/officeDocument/2006/relationships/image" Target="../media/image12.svg"/><Relationship Id="rId23" Type="http://schemas.openxmlformats.org/officeDocument/2006/relationships/image" Target="../media/image20.svg"/><Relationship Id="rId28" Type="http://schemas.openxmlformats.org/officeDocument/2006/relationships/image" Target="../media/image28.png"/><Relationship Id="rId36" Type="http://schemas.openxmlformats.org/officeDocument/2006/relationships/image" Target="../media/image32.png"/><Relationship Id="rId10" Type="http://schemas.openxmlformats.org/officeDocument/2006/relationships/image" Target="../media/image19.png"/><Relationship Id="rId19" Type="http://schemas.openxmlformats.org/officeDocument/2006/relationships/image" Target="../media/image16.svg"/><Relationship Id="rId31" Type="http://schemas.openxmlformats.org/officeDocument/2006/relationships/image" Target="../media/image29.png"/><Relationship Id="rId4" Type="http://schemas.openxmlformats.org/officeDocument/2006/relationships/image" Target="../media/image16.png"/><Relationship Id="rId9" Type="http://schemas.openxmlformats.org/officeDocument/2006/relationships/image" Target="../media/image6.svg"/><Relationship Id="rId14" Type="http://schemas.openxmlformats.org/officeDocument/2006/relationships/image" Target="../media/image21.png"/><Relationship Id="rId22" Type="http://schemas.openxmlformats.org/officeDocument/2006/relationships/image" Target="../media/image25.png"/><Relationship Id="rId27" Type="http://schemas.openxmlformats.org/officeDocument/2006/relationships/image" Target="../media/image24.svg"/><Relationship Id="rId30" Type="http://schemas.openxmlformats.org/officeDocument/2006/relationships/slide" Target="slide13.xml"/><Relationship Id="rId35" Type="http://schemas.openxmlformats.org/officeDocument/2006/relationships/image" Target="../media/image31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13" Type="http://schemas.openxmlformats.org/officeDocument/2006/relationships/slide" Target="slide18.xml"/><Relationship Id="rId18" Type="http://schemas.openxmlformats.org/officeDocument/2006/relationships/image" Target="../media/image44.png"/><Relationship Id="rId3" Type="http://schemas.openxmlformats.org/officeDocument/2006/relationships/image" Target="../media/image37.png"/><Relationship Id="rId21" Type="http://schemas.openxmlformats.org/officeDocument/2006/relationships/slide" Target="slide16.xml"/><Relationship Id="rId7" Type="http://schemas.openxmlformats.org/officeDocument/2006/relationships/image" Target="../media/image16.png"/><Relationship Id="rId12" Type="http://schemas.openxmlformats.org/officeDocument/2006/relationships/image" Target="../media/image4.sv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2.png"/><Relationship Id="rId20" Type="http://schemas.openxmlformats.org/officeDocument/2006/relationships/slide" Target="slide15.xml"/><Relationship Id="rId1" Type="http://schemas.openxmlformats.org/officeDocument/2006/relationships/slideLayout" Target="../slideLayouts/slideLayout111.xml"/><Relationship Id="rId6" Type="http://schemas.openxmlformats.org/officeDocument/2006/relationships/image" Target="../media/image39.png"/><Relationship Id="rId11" Type="http://schemas.openxmlformats.org/officeDocument/2006/relationships/image" Target="../media/image17.png"/><Relationship Id="rId5" Type="http://schemas.openxmlformats.org/officeDocument/2006/relationships/image" Target="../media/image38.png"/><Relationship Id="rId15" Type="http://schemas.openxmlformats.org/officeDocument/2006/relationships/image" Target="../media/image41.png"/><Relationship Id="rId23" Type="http://schemas.openxmlformats.org/officeDocument/2006/relationships/image" Target="../media/image45.png"/><Relationship Id="rId10" Type="http://schemas.openxmlformats.org/officeDocument/2006/relationships/image" Target="../media/image6.svg"/><Relationship Id="rId19" Type="http://schemas.openxmlformats.org/officeDocument/2006/relationships/slide" Target="slide14.xml"/><Relationship Id="rId4" Type="http://schemas.openxmlformats.org/officeDocument/2006/relationships/image" Target="../media/image39.svg"/><Relationship Id="rId9" Type="http://schemas.openxmlformats.org/officeDocument/2006/relationships/image" Target="../media/image18.png"/><Relationship Id="rId14" Type="http://schemas.openxmlformats.org/officeDocument/2006/relationships/image" Target="../media/image40.png"/><Relationship Id="rId22" Type="http://schemas.openxmlformats.org/officeDocument/2006/relationships/slide" Target="slide1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slide" Target="slide13.xml"/><Relationship Id="rId3" Type="http://schemas.microsoft.com/office/2007/relationships/media" Target="../media/media3.mp3"/><Relationship Id="rId7" Type="http://schemas.openxmlformats.org/officeDocument/2006/relationships/image" Target="../media/image47.png"/><Relationship Id="rId12" Type="http://schemas.openxmlformats.org/officeDocument/2006/relationships/image" Target="../media/image26.sv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6.png"/><Relationship Id="rId11" Type="http://schemas.openxmlformats.org/officeDocument/2006/relationships/image" Target="../media/image49.png"/><Relationship Id="rId5" Type="http://schemas.openxmlformats.org/officeDocument/2006/relationships/slideLayout" Target="../slideLayouts/slideLayout95.xml"/><Relationship Id="rId10" Type="http://schemas.openxmlformats.org/officeDocument/2006/relationships/image" Target="../media/image5.svg"/><Relationship Id="rId4" Type="http://schemas.openxmlformats.org/officeDocument/2006/relationships/audio" Target="../media/media3.mp3"/><Relationship Id="rId9" Type="http://schemas.openxmlformats.org/officeDocument/2006/relationships/image" Target="../media/image48.png"/><Relationship Id="rId1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slide" Target="slide13.xml"/><Relationship Id="rId3" Type="http://schemas.microsoft.com/office/2007/relationships/media" Target="../media/media3.mp3"/><Relationship Id="rId7" Type="http://schemas.openxmlformats.org/officeDocument/2006/relationships/image" Target="../media/image47.png"/><Relationship Id="rId12" Type="http://schemas.openxmlformats.org/officeDocument/2006/relationships/image" Target="../media/image26.sv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6.png"/><Relationship Id="rId11" Type="http://schemas.openxmlformats.org/officeDocument/2006/relationships/image" Target="../media/image49.png"/><Relationship Id="rId5" Type="http://schemas.openxmlformats.org/officeDocument/2006/relationships/slideLayout" Target="../slideLayouts/slideLayout95.xml"/><Relationship Id="rId10" Type="http://schemas.openxmlformats.org/officeDocument/2006/relationships/image" Target="../media/image5.svg"/><Relationship Id="rId4" Type="http://schemas.openxmlformats.org/officeDocument/2006/relationships/audio" Target="../media/media3.mp3"/><Relationship Id="rId9" Type="http://schemas.openxmlformats.org/officeDocument/2006/relationships/image" Target="../media/image48.png"/><Relationship Id="rId1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slide" Target="slide13.xml"/><Relationship Id="rId3" Type="http://schemas.microsoft.com/office/2007/relationships/media" Target="../media/media3.mp3"/><Relationship Id="rId7" Type="http://schemas.openxmlformats.org/officeDocument/2006/relationships/image" Target="../media/image47.png"/><Relationship Id="rId12" Type="http://schemas.openxmlformats.org/officeDocument/2006/relationships/image" Target="../media/image26.sv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6.png"/><Relationship Id="rId11" Type="http://schemas.openxmlformats.org/officeDocument/2006/relationships/image" Target="../media/image49.png"/><Relationship Id="rId5" Type="http://schemas.openxmlformats.org/officeDocument/2006/relationships/slideLayout" Target="../slideLayouts/slideLayout95.xml"/><Relationship Id="rId10" Type="http://schemas.openxmlformats.org/officeDocument/2006/relationships/image" Target="../media/image5.svg"/><Relationship Id="rId4" Type="http://schemas.openxmlformats.org/officeDocument/2006/relationships/audio" Target="../media/media3.mp3"/><Relationship Id="rId9" Type="http://schemas.openxmlformats.org/officeDocument/2006/relationships/image" Target="../media/image48.png"/><Relationship Id="rId1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slide" Target="slide13.xml"/><Relationship Id="rId3" Type="http://schemas.microsoft.com/office/2007/relationships/media" Target="../media/media3.mp3"/><Relationship Id="rId7" Type="http://schemas.openxmlformats.org/officeDocument/2006/relationships/image" Target="../media/image47.png"/><Relationship Id="rId12" Type="http://schemas.openxmlformats.org/officeDocument/2006/relationships/image" Target="../media/image26.sv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6.png"/><Relationship Id="rId11" Type="http://schemas.openxmlformats.org/officeDocument/2006/relationships/image" Target="../media/image49.png"/><Relationship Id="rId5" Type="http://schemas.openxmlformats.org/officeDocument/2006/relationships/slideLayout" Target="../slideLayouts/slideLayout95.xml"/><Relationship Id="rId10" Type="http://schemas.openxmlformats.org/officeDocument/2006/relationships/image" Target="../media/image5.svg"/><Relationship Id="rId4" Type="http://schemas.openxmlformats.org/officeDocument/2006/relationships/audio" Target="../media/media3.mp3"/><Relationship Id="rId9" Type="http://schemas.openxmlformats.org/officeDocument/2006/relationships/image" Target="../media/image48.png"/><Relationship Id="rId1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7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6.xml"/><Relationship Id="rId6" Type="http://schemas.openxmlformats.org/officeDocument/2006/relationships/image" Target="../media/image52.png"/><Relationship Id="rId5" Type="http://schemas.openxmlformats.org/officeDocument/2006/relationships/image" Target="../media/image70.sv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sv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.svg"/><Relationship Id="rId10" Type="http://schemas.openxmlformats.org/officeDocument/2006/relationships/image" Target="../media/image12.sv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1.svg"/><Relationship Id="rId7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Relationship Id="rId10" Type="http://schemas.openxmlformats.org/officeDocument/2006/relationships/image" Target="../media/image72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8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9.png"/><Relationship Id="rId5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3B152"/>
          </a:solidFill>
          <a:ln>
            <a:solidFill>
              <a:srgbClr val="93B1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3" tIns="22856" rIns="45713" bIns="2285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514350" y="514350"/>
            <a:ext cx="8115300" cy="4114800"/>
            <a:chOff x="0" y="0"/>
            <a:chExt cx="1603022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03022" cy="812800"/>
            </a:xfrm>
            <a:custGeom>
              <a:avLst/>
              <a:gdLst/>
              <a:ahLst/>
              <a:cxnLst/>
              <a:rect l="l" t="t" r="r" b="b"/>
              <a:pathLst>
                <a:path w="1603022" h="812800">
                  <a:moveTo>
                    <a:pt x="1523604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733382"/>
                  </a:lnTo>
                  <a:cubicBezTo>
                    <a:pt x="43699" y="733382"/>
                    <a:pt x="79418" y="768721"/>
                    <a:pt x="79418" y="812800"/>
                  </a:cubicBezTo>
                  <a:lnTo>
                    <a:pt x="1523604" y="812800"/>
                  </a:lnTo>
                  <a:cubicBezTo>
                    <a:pt x="1523604" y="769101"/>
                    <a:pt x="1558943" y="733382"/>
                    <a:pt x="1603022" y="733382"/>
                  </a:cubicBezTo>
                  <a:lnTo>
                    <a:pt x="1603022" y="79418"/>
                  </a:lnTo>
                  <a:cubicBezTo>
                    <a:pt x="1559323" y="79418"/>
                    <a:pt x="1523604" y="44079"/>
                    <a:pt x="152360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38100" y="0"/>
              <a:ext cx="7366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2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3872338" y="3461740"/>
            <a:ext cx="1642216" cy="14246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40487" y="2036624"/>
            <a:ext cx="7863050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239428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Chào mừng quý thầy cô </a:t>
            </a:r>
          </a:p>
          <a:p>
            <a:pPr algn="ctr"/>
            <a:r>
              <a:rPr lang="en-US" sz="54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về tham </a:t>
            </a:r>
            <a:r>
              <a:rPr lang="en-US" sz="54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dự </a:t>
            </a:r>
            <a:r>
              <a:rPr lang="en-US" sz="54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sinh hoạt cụm</a:t>
            </a:r>
            <a:endParaRPr lang="en-US" sz="54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47912" y="2756415"/>
            <a:ext cx="46482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smtClean="0"/>
              <a:t>Đơn vị: Trường TH &amp; THCS Đại Tân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356932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repeatCount="indefinite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"/>
          <p:cNvGrpSpPr/>
          <p:nvPr/>
        </p:nvGrpSpPr>
        <p:grpSpPr>
          <a:xfrm rot="16200000">
            <a:off x="4085056" y="-2790825"/>
            <a:ext cx="514349" cy="6324601"/>
            <a:chOff x="20782" y="0"/>
            <a:chExt cx="131618" cy="2881845"/>
          </a:xfrm>
        </p:grpSpPr>
        <p:sp>
          <p:nvSpPr>
            <p:cNvPr id="7" name="Freeform 3"/>
            <p:cNvSpPr/>
            <p:nvPr/>
          </p:nvSpPr>
          <p:spPr>
            <a:xfrm>
              <a:off x="20782" y="0"/>
              <a:ext cx="131618" cy="2881845"/>
            </a:xfrm>
            <a:custGeom>
              <a:avLst/>
              <a:gdLst/>
              <a:ahLst/>
              <a:cxnLst/>
              <a:rect l="l" t="t" r="r" b="b"/>
              <a:pathLst>
                <a:path w="152400" h="4718601">
                  <a:moveTo>
                    <a:pt x="0" y="0"/>
                  </a:moveTo>
                  <a:lnTo>
                    <a:pt x="152400" y="0"/>
                  </a:lnTo>
                  <a:lnTo>
                    <a:pt x="152400" y="4718601"/>
                  </a:lnTo>
                  <a:lnTo>
                    <a:pt x="0" y="4718601"/>
                  </a:lnTo>
                  <a:close/>
                </a:path>
              </a:pathLst>
            </a:cu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sp>
      </p:grpSp>
      <p:sp>
        <p:nvSpPr>
          <p:cNvPr id="8" name="TextBox 7"/>
          <p:cNvSpPr txBox="1"/>
          <p:nvPr/>
        </p:nvSpPr>
        <p:spPr>
          <a:xfrm>
            <a:off x="76200" y="10"/>
            <a:ext cx="6324601" cy="692489"/>
          </a:xfrm>
          <a:prstGeom prst="rect">
            <a:avLst/>
          </a:prstGeom>
          <a:noFill/>
        </p:spPr>
        <p:txBody>
          <a:bodyPr wrap="square" lIns="45713" tIns="22856" rIns="45713" bIns="22856" rtlCol="0">
            <a:spAutoFit/>
          </a:bodyPr>
          <a:lstStyle/>
          <a:p>
            <a:pPr algn="ctr" defTabSz="456775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636853"/>
            <a:ext cx="385286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8" y="3262745"/>
            <a:ext cx="6437733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55742" y="1200150"/>
                <a:ext cx="6348789" cy="1938992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400" b="1"/>
                  <a:t>a</a:t>
                </a:r>
                <a:r>
                  <a:rPr lang="en-US" sz="2400" b="1" smtClean="0"/>
                  <a:t>)</a:t>
                </a:r>
              </a:p>
              <a:p>
                <a:r>
                  <a:rPr lang="en-US" sz="2400" smtClean="0"/>
                  <a:t>P(x)=7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smtClean="0"/>
                  <a:t>-5x+2)-5x(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−7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smtClean="0"/>
                  <a:t>+3x)</a:t>
                </a:r>
              </a:p>
              <a:p>
                <a:r>
                  <a:rPr lang="en-US" sz="2400" smtClean="0"/>
                  <a:t>= 7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−35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+14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smtClean="0"/>
                  <a:t>-5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+35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−15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400" smtClean="0"/>
              </a:p>
              <a:p>
                <a:r>
                  <a:rPr lang="en-US" sz="2400" smtClean="0"/>
                  <a:t>= (</a:t>
                </a:r>
                <a:r>
                  <a:rPr lang="en-US" sz="2400"/>
                  <a:t>7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400" smtClean="0"/>
                  <a:t>- </a:t>
                </a:r>
                <a:r>
                  <a:rPr lang="en-US" sz="2400"/>
                  <a:t>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400" smtClean="0"/>
                  <a:t>) +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−35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+ </m:t>
                    </m:r>
                    <m:r>
                      <a:rPr lang="en-US" sz="2400" i="1">
                        <a:latin typeface="Cambria Math"/>
                      </a:rPr>
                      <m:t>35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smtClean="0"/>
                  <a:t>) +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14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r>
                      <a:rPr lang="en-US" sz="2400" i="1">
                        <a:latin typeface="Cambria Math"/>
                      </a:rPr>
                      <m:t>1</m:t>
                    </m:r>
                    <m:r>
                      <a:rPr lang="en-US" sz="2400" b="0" i="1" smtClean="0">
                        <a:latin typeface="Cambria Math"/>
                      </a:rPr>
                      <m:t>5</m:t>
                    </m:r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smtClean="0"/>
                  <a:t>)</a:t>
                </a:r>
              </a:p>
              <a:p>
                <a:r>
                  <a:rPr lang="en-US" sz="2400" smtClean="0"/>
                  <a:t>= 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 −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40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742" y="1200150"/>
                <a:ext cx="6348789" cy="1938992"/>
              </a:xfrm>
              <a:prstGeom prst="rect">
                <a:avLst/>
              </a:prstGeom>
              <a:blipFill rotWithShape="1">
                <a:blip r:embed="rId5"/>
                <a:stretch>
                  <a:fillRect l="-1340" t="-1863" r="-1244" b="-5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546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228600" y="4057660"/>
            <a:ext cx="2514600" cy="356085"/>
            <a:chOff x="0" y="0"/>
            <a:chExt cx="3893639" cy="4829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93639" cy="482978"/>
            </a:xfrm>
            <a:custGeom>
              <a:avLst/>
              <a:gdLst/>
              <a:ahLst/>
              <a:cxnLst/>
              <a:rect l="l" t="t" r="r" b="b"/>
              <a:pathLst>
                <a:path w="3893639" h="482978">
                  <a:moveTo>
                    <a:pt x="0" y="0"/>
                  </a:moveTo>
                  <a:lnTo>
                    <a:pt x="3893639" y="0"/>
                  </a:lnTo>
                  <a:lnTo>
                    <a:pt x="3893639" y="482978"/>
                  </a:lnTo>
                  <a:lnTo>
                    <a:pt x="0" y="482978"/>
                  </a:lnTo>
                  <a:close/>
                </a:path>
              </a:pathLst>
            </a:custGeom>
            <a:solidFill>
              <a:srgbClr val="93B152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52400" y="1250717"/>
            <a:ext cx="1981200" cy="235193"/>
            <a:chOff x="0" y="0"/>
            <a:chExt cx="3893639" cy="24148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893639" cy="241489"/>
            </a:xfrm>
            <a:custGeom>
              <a:avLst/>
              <a:gdLst/>
              <a:ahLst/>
              <a:cxnLst/>
              <a:rect l="l" t="t" r="r" b="b"/>
              <a:pathLst>
                <a:path w="3893639" h="241489">
                  <a:moveTo>
                    <a:pt x="0" y="0"/>
                  </a:moveTo>
                  <a:lnTo>
                    <a:pt x="3893639" y="0"/>
                  </a:lnTo>
                  <a:lnTo>
                    <a:pt x="3893639" y="241489"/>
                  </a:lnTo>
                  <a:lnTo>
                    <a:pt x="0" y="241489"/>
                  </a:lnTo>
                  <a:close/>
                </a:path>
              </a:pathLst>
            </a:custGeom>
            <a:solidFill>
              <a:srgbClr val="E8D634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73039" y="410968"/>
            <a:ext cx="508062" cy="50344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215" y="872839"/>
            <a:ext cx="2408663" cy="384713"/>
          </a:xfrm>
          <a:prstGeom prst="rect">
            <a:avLst/>
          </a:prstGeom>
          <a:noFill/>
        </p:spPr>
        <p:txBody>
          <a:bodyPr wrap="square" lIns="45713" tIns="22856" rIns="45713" bIns="22856" rtlCol="0">
            <a:spAutoFit/>
          </a:bodyPr>
          <a:lstStyle/>
          <a:p>
            <a:pPr defTabSz="456851"/>
            <a:r>
              <a:rPr lang="en-US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thách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endParaRPr lang="en-US" sz="2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9" y="133350"/>
            <a:ext cx="6485605" cy="13388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13" tIns="22856" rIns="45713" bIns="22856">
            <a:spAutoFit/>
          </a:bodyPr>
          <a:lstStyle/>
          <a:p>
            <a:pPr defTabSz="456851">
              <a:lnSpc>
                <a:spcPct val="150000"/>
              </a:lnSpc>
            </a:pP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gọn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defTabSz="456851">
              <a:lnSpc>
                <a:spcPct val="150000"/>
              </a:lnSpc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8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(x + 2) - x(x</a:t>
            </a:r>
            <a:r>
              <a:rPr lang="en-US" sz="28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+ 2</a:t>
            </a:r>
            <a:r>
              <a:rPr lang="en-US" sz="28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- 2x(x</a:t>
            </a:r>
            <a:r>
              <a:rPr lang="en-US" sz="28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- 2</a:t>
            </a:r>
            <a:r>
              <a:rPr lang="en-US" sz="28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971801" y="2190750"/>
            <a:ext cx="6040820" cy="29315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45713" tIns="22856" rIns="45713" bIns="22856">
            <a:spAutoFit/>
          </a:bodyPr>
          <a:lstStyle/>
          <a:p>
            <a:pPr algn="just" defTabSz="456851">
              <a:lnSpc>
                <a:spcPct val="150000"/>
              </a:lnSpc>
            </a:pPr>
            <a:r>
              <a:rPr lang="en-US" sz="2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5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(x + 2) - x(x</a:t>
            </a:r>
            <a:r>
              <a:rPr lang="en-US" sz="25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+ 2</a:t>
            </a:r>
            <a:r>
              <a:rPr lang="en-US" sz="25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- 2x(x</a:t>
            </a:r>
            <a:r>
              <a:rPr lang="en-US" sz="25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- 2</a:t>
            </a:r>
            <a:r>
              <a:rPr lang="en-US" sz="25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</a:p>
          <a:p>
            <a:pPr algn="just" defTabSz="456851">
              <a:lnSpc>
                <a:spcPct val="150000"/>
              </a:lnSpc>
            </a:pPr>
            <a:r>
              <a:rPr lang="en-US" sz="2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x</a:t>
            </a:r>
            <a:r>
              <a:rPr lang="en-US" sz="25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+ 2x</a:t>
            </a:r>
            <a:r>
              <a:rPr lang="en-US" sz="25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x</a:t>
            </a:r>
            <a:r>
              <a:rPr lang="en-US" sz="25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- 8x - 2x</a:t>
            </a:r>
            <a:r>
              <a:rPr lang="en-US" sz="25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+ 8x </a:t>
            </a:r>
          </a:p>
          <a:p>
            <a:pPr algn="just" defTabSz="456851">
              <a:lnSpc>
                <a:spcPct val="150000"/>
              </a:lnSpc>
            </a:pPr>
            <a:r>
              <a:rPr lang="en-US" sz="2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(x</a:t>
            </a:r>
            <a:r>
              <a:rPr lang="en-US" sz="25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x</a:t>
            </a:r>
            <a:r>
              <a:rPr lang="en-US" sz="25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+ (2x</a:t>
            </a:r>
            <a:r>
              <a:rPr lang="en-US" sz="25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- 2x</a:t>
            </a:r>
            <a:r>
              <a:rPr lang="en-US" sz="25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+ (-8x + 8x) </a:t>
            </a:r>
          </a:p>
          <a:p>
            <a:pPr algn="just" defTabSz="456851">
              <a:lnSpc>
                <a:spcPct val="150000"/>
              </a:lnSpc>
            </a:pPr>
            <a:r>
              <a:rPr lang="en-US" sz="2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 + 0 + 0 </a:t>
            </a:r>
          </a:p>
          <a:p>
            <a:pPr algn="just" defTabSz="456851">
              <a:lnSpc>
                <a:spcPct val="150000"/>
              </a:lnSpc>
            </a:pPr>
            <a:r>
              <a:rPr lang="en-US" sz="2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 </a:t>
            </a:r>
          </a:p>
        </p:txBody>
      </p:sp>
      <p:sp>
        <p:nvSpPr>
          <p:cNvPr id="16" name="Oval Callout 15"/>
          <p:cNvSpPr/>
          <p:nvPr/>
        </p:nvSpPr>
        <p:spPr>
          <a:xfrm>
            <a:off x="5325611" y="1504959"/>
            <a:ext cx="1075219" cy="616589"/>
          </a:xfrm>
          <a:prstGeom prst="wedgeEllipseCallout">
            <a:avLst>
              <a:gd name="adj1" fmla="val 28035"/>
              <a:gd name="adj2" fmla="val 5817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5713" tIns="22856" rIns="45713" bIns="22856" rtlCol="0" anchor="ctr"/>
          <a:lstStyle/>
          <a:p>
            <a:pPr algn="ctr" defTabSz="456851"/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62822"/>
            <a:ext cx="2450816" cy="246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822726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E184DE7-3575-6DEA-C9D0-BD2511213349}"/>
              </a:ext>
            </a:extLst>
          </p:cNvPr>
          <p:cNvGrpSpPr/>
          <p:nvPr/>
        </p:nvGrpSpPr>
        <p:grpSpPr>
          <a:xfrm>
            <a:off x="-834309" y="3930150"/>
            <a:ext cx="11495810" cy="1261872"/>
            <a:chOff x="-1140691" y="5175504"/>
            <a:chExt cx="15327746" cy="1682496"/>
          </a:xfrm>
        </p:grpSpPr>
        <p:pic>
          <p:nvPicPr>
            <p:cNvPr id="4" name="Picture 6">
              <a:extLst>
                <a:ext uri="{FF2B5EF4-FFF2-40B4-BE49-F238E27FC236}">
                  <a16:creationId xmlns:a16="http://schemas.microsoft.com/office/drawing/2014/main" xmlns="" id="{3E494D30-ADB8-9F57-AEB8-270C725B2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xmlns="" id="{E49245B5-4046-56FB-7042-AA5B37E8B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xmlns="" id="{12090104-38A1-06FC-5506-29D2E8912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pic>
        <p:nvPicPr>
          <p:cNvPr id="20" name="Picture 6">
            <a:extLst>
              <a:ext uri="{FF2B5EF4-FFF2-40B4-BE49-F238E27FC236}">
                <a16:creationId xmlns:a16="http://schemas.microsoft.com/office/drawing/2014/main" xmlns="" id="{52289406-86B0-1D1A-5CB2-3DEE5266C2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325758" y="207046"/>
            <a:ext cx="4652609" cy="4936454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xmlns="" id="{267291F7-1CE9-F8D8-E7BF-69634CC2FC59}"/>
              </a:ext>
            </a:extLst>
          </p:cNvPr>
          <p:cNvSpPr txBox="1">
            <a:spLocks/>
          </p:cNvSpPr>
          <p:nvPr/>
        </p:nvSpPr>
        <p:spPr>
          <a:xfrm>
            <a:off x="90976" y="2561494"/>
            <a:ext cx="4212772" cy="99417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HÁI HOA DÂN CHỦ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44CFE1A0-E7AF-7335-5DC4-8EA980CD2D92}"/>
              </a:ext>
            </a:extLst>
          </p:cNvPr>
          <p:cNvGrpSpPr/>
          <p:nvPr/>
        </p:nvGrpSpPr>
        <p:grpSpPr>
          <a:xfrm>
            <a:off x="-28733" y="3328989"/>
            <a:ext cx="9201973" cy="1193901"/>
            <a:chOff x="-3822" y="4580045"/>
            <a:chExt cx="12269297" cy="1591868"/>
          </a:xfrm>
        </p:grpSpPr>
        <p:pic>
          <p:nvPicPr>
            <p:cNvPr id="22" name="Picture 16">
              <a:extLst>
                <a:ext uri="{FF2B5EF4-FFF2-40B4-BE49-F238E27FC236}">
                  <a16:creationId xmlns:a16="http://schemas.microsoft.com/office/drawing/2014/main" xmlns="" id="{5FF0E80C-B9AD-073A-406E-F32F7D8061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 r="40067"/>
            <a:stretch/>
          </p:blipFill>
          <p:spPr>
            <a:xfrm rot="20678505">
              <a:off x="-3822" y="4812783"/>
              <a:ext cx="1881751" cy="1359130"/>
            </a:xfrm>
            <a:prstGeom prst="rect">
              <a:avLst/>
            </a:prstGeom>
          </p:spPr>
        </p:pic>
        <p:pic>
          <p:nvPicPr>
            <p:cNvPr id="23" name="Picture 16">
              <a:extLst>
                <a:ext uri="{FF2B5EF4-FFF2-40B4-BE49-F238E27FC236}">
                  <a16:creationId xmlns:a16="http://schemas.microsoft.com/office/drawing/2014/main" xmlns="" id="{F1895DA0-99C9-F7C9-4BBB-FA2B642D0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 rot="644428">
              <a:off x="1759075" y="4600319"/>
              <a:ext cx="3139754" cy="1359130"/>
            </a:xfrm>
            <a:prstGeom prst="rect">
              <a:avLst/>
            </a:prstGeom>
          </p:spPr>
        </p:pic>
        <p:pic>
          <p:nvPicPr>
            <p:cNvPr id="24" name="Picture 16">
              <a:extLst>
                <a:ext uri="{FF2B5EF4-FFF2-40B4-BE49-F238E27FC236}">
                  <a16:creationId xmlns:a16="http://schemas.microsoft.com/office/drawing/2014/main" xmlns="" id="{DBE679A6-E5B1-FA99-A145-3581681CE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 rot="180549">
              <a:off x="5719881" y="4580045"/>
              <a:ext cx="3139754" cy="1359130"/>
            </a:xfrm>
            <a:prstGeom prst="rect">
              <a:avLst/>
            </a:prstGeom>
          </p:spPr>
        </p:pic>
        <p:pic>
          <p:nvPicPr>
            <p:cNvPr id="25" name="Picture 16">
              <a:extLst>
                <a:ext uri="{FF2B5EF4-FFF2-40B4-BE49-F238E27FC236}">
                  <a16:creationId xmlns:a16="http://schemas.microsoft.com/office/drawing/2014/main" xmlns="" id="{AF5229AB-C5E2-490A-D16F-31438F4AB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 rot="342150">
              <a:off x="9125721" y="4651195"/>
              <a:ext cx="3139754" cy="1359130"/>
            </a:xfrm>
            <a:prstGeom prst="rect">
              <a:avLst/>
            </a:prstGeom>
          </p:spPr>
        </p:pic>
        <p:pic>
          <p:nvPicPr>
            <p:cNvPr id="27" name="Picture 16">
              <a:extLst>
                <a:ext uri="{FF2B5EF4-FFF2-40B4-BE49-F238E27FC236}">
                  <a16:creationId xmlns:a16="http://schemas.microsoft.com/office/drawing/2014/main" xmlns="" id="{0CD72171-44F0-8F25-429D-BE95862490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 l="60455"/>
            <a:stretch/>
          </p:blipFill>
          <p:spPr>
            <a:xfrm rot="21095236">
              <a:off x="4673503" y="4825296"/>
              <a:ext cx="1095223" cy="1198887"/>
            </a:xfrm>
            <a:prstGeom prst="rect">
              <a:avLst/>
            </a:prstGeom>
          </p:spPr>
        </p:pic>
      </p:grpSp>
      <p:pic>
        <p:nvPicPr>
          <p:cNvPr id="32" name="Picture 6">
            <a:extLst>
              <a:ext uri="{FF2B5EF4-FFF2-40B4-BE49-F238E27FC236}">
                <a16:creationId xmlns:a16="http://schemas.microsoft.com/office/drawing/2014/main" xmlns="" id="{8B0DD93A-9CCE-7953-B7F6-FC31609A49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325758" y="207046"/>
            <a:ext cx="4652609" cy="4936454"/>
          </a:xfrm>
          <a:prstGeom prst="rect">
            <a:avLst/>
          </a:prstGeom>
        </p:spPr>
      </p:pic>
      <p:pic>
        <p:nvPicPr>
          <p:cNvPr id="33" name="Picture 3">
            <a:extLst>
              <a:ext uri="{FF2B5EF4-FFF2-40B4-BE49-F238E27FC236}">
                <a16:creationId xmlns:a16="http://schemas.microsoft.com/office/drawing/2014/main" xmlns="" id="{81A96C74-752B-7A34-4A63-D1C14368EAE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6317258" y="158524"/>
            <a:ext cx="621095" cy="597380"/>
          </a:xfrm>
          <a:prstGeom prst="rect">
            <a:avLst/>
          </a:prstGeom>
        </p:spPr>
      </p:pic>
      <p:pic>
        <p:nvPicPr>
          <p:cNvPr id="34" name="Picture 10">
            <a:extLst>
              <a:ext uri="{FF2B5EF4-FFF2-40B4-BE49-F238E27FC236}">
                <a16:creationId xmlns:a16="http://schemas.microsoft.com/office/drawing/2014/main" xmlns="" id="{CB0DA85E-15EC-33AD-C9CB-E91EDD95A87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4639906" y="2233746"/>
            <a:ext cx="784808" cy="726304"/>
          </a:xfrm>
          <a:prstGeom prst="rect">
            <a:avLst/>
          </a:prstGeom>
        </p:spPr>
      </p:pic>
      <p:pic>
        <p:nvPicPr>
          <p:cNvPr id="35" name="Picture 12">
            <a:extLst>
              <a:ext uri="{FF2B5EF4-FFF2-40B4-BE49-F238E27FC236}">
                <a16:creationId xmlns:a16="http://schemas.microsoft.com/office/drawing/2014/main" xmlns="" id="{3F2E017F-D1DA-B8AF-7754-F21A8597588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8183459" y="2233745"/>
            <a:ext cx="625250" cy="650072"/>
          </a:xfrm>
          <a:prstGeom prst="rect">
            <a:avLst/>
          </a:prstGeom>
        </p:spPr>
      </p:pic>
      <p:pic>
        <p:nvPicPr>
          <p:cNvPr id="36" name="Picture 13">
            <a:extLst>
              <a:ext uri="{FF2B5EF4-FFF2-40B4-BE49-F238E27FC236}">
                <a16:creationId xmlns:a16="http://schemas.microsoft.com/office/drawing/2014/main" xmlns="" id="{EE0F18A4-6704-DD9D-F11E-983C4B395E7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8454642" y="1187413"/>
            <a:ext cx="597592" cy="588899"/>
          </a:xfrm>
          <a:prstGeom prst="rect">
            <a:avLst/>
          </a:prstGeom>
        </p:spPr>
      </p:pic>
      <p:pic>
        <p:nvPicPr>
          <p:cNvPr id="37" name="Picture 17">
            <a:extLst>
              <a:ext uri="{FF2B5EF4-FFF2-40B4-BE49-F238E27FC236}">
                <a16:creationId xmlns:a16="http://schemas.microsoft.com/office/drawing/2014/main" xmlns="" id="{7F0DCD62-E54A-9555-291B-8C1F25DB153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3982280" y="978277"/>
            <a:ext cx="642936" cy="637091"/>
          </a:xfrm>
          <a:prstGeom prst="rect">
            <a:avLst/>
          </a:prstGeom>
        </p:spPr>
      </p:pic>
      <p:pic>
        <p:nvPicPr>
          <p:cNvPr id="38" name="Picture 18">
            <a:extLst>
              <a:ext uri="{FF2B5EF4-FFF2-40B4-BE49-F238E27FC236}">
                <a16:creationId xmlns:a16="http://schemas.microsoft.com/office/drawing/2014/main" xmlns="" id="{320B7D2E-655F-20CB-18E4-D8FF1521796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7125640" y="1915524"/>
            <a:ext cx="503236" cy="503236"/>
          </a:xfrm>
          <a:prstGeom prst="rect">
            <a:avLst/>
          </a:prstGeom>
        </p:spPr>
      </p:pic>
      <p:pic>
        <p:nvPicPr>
          <p:cNvPr id="39" name="Picture 22">
            <a:extLst>
              <a:ext uri="{FF2B5EF4-FFF2-40B4-BE49-F238E27FC236}">
                <a16:creationId xmlns:a16="http://schemas.microsoft.com/office/drawing/2014/main" xmlns="" id="{3F9CFA12-C527-4115-0995-8CB6A708178D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5482783" y="1282261"/>
            <a:ext cx="633263" cy="633263"/>
          </a:xfrm>
          <a:prstGeom prst="rect">
            <a:avLst/>
          </a:prstGeom>
        </p:spPr>
      </p:pic>
      <p:pic>
        <p:nvPicPr>
          <p:cNvPr id="40" name="Picture 23">
            <a:extLst>
              <a:ext uri="{FF2B5EF4-FFF2-40B4-BE49-F238E27FC236}">
                <a16:creationId xmlns:a16="http://schemas.microsoft.com/office/drawing/2014/main" xmlns="" id="{3891DFB6-553D-5BA7-9064-1927C1D894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4625215" y="504235"/>
            <a:ext cx="767786" cy="759410"/>
          </a:xfrm>
          <a:prstGeom prst="rect">
            <a:avLst/>
          </a:prstGeom>
        </p:spPr>
      </p:pic>
      <p:pic>
        <p:nvPicPr>
          <p:cNvPr id="41" name="Picture 7">
            <a:extLst>
              <a:ext uri="{FF2B5EF4-FFF2-40B4-BE49-F238E27FC236}">
                <a16:creationId xmlns:a16="http://schemas.microsoft.com/office/drawing/2014/main" xmlns="" id="{2C8EA7C9-F3A0-78DC-B4FC-7C65252D6EAF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/>
          <a:stretch>
            <a:fillRect/>
          </a:stretch>
        </p:blipFill>
        <p:spPr>
          <a:xfrm>
            <a:off x="5391700" y="185846"/>
            <a:ext cx="689561" cy="685800"/>
          </a:xfrm>
          <a:prstGeom prst="rect">
            <a:avLst/>
          </a:prstGeom>
        </p:spPr>
      </p:pic>
      <p:pic>
        <p:nvPicPr>
          <p:cNvPr id="42" name="Picture 9">
            <a:extLst>
              <a:ext uri="{FF2B5EF4-FFF2-40B4-BE49-F238E27FC236}">
                <a16:creationId xmlns:a16="http://schemas.microsoft.com/office/drawing/2014/main" xmlns="" id="{9CAE4A15-BBEB-69B4-654E-9B38B6F75670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rcRect/>
          <a:stretch>
            <a:fillRect/>
          </a:stretch>
        </p:blipFill>
        <p:spPr>
          <a:xfrm>
            <a:off x="7717336" y="308804"/>
            <a:ext cx="868848" cy="891540"/>
          </a:xfrm>
          <a:prstGeom prst="rect">
            <a:avLst/>
          </a:prstGeom>
        </p:spPr>
      </p:pic>
      <p:pic>
        <p:nvPicPr>
          <p:cNvPr id="43" name="Picture 42">
            <a:hlinkClick r:id="rId30" action="ppaction://hlinksldjump"/>
            <a:extLst>
              <a:ext uri="{FF2B5EF4-FFF2-40B4-BE49-F238E27FC236}">
                <a16:creationId xmlns:a16="http://schemas.microsoft.com/office/drawing/2014/main" xmlns="" id="{3F9DFB7D-4CC9-FE7F-8610-BA0D25850214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016876" y="2356108"/>
            <a:ext cx="1513463" cy="1037934"/>
          </a:xfrm>
          <a:prstGeom prst="rect">
            <a:avLst/>
          </a:prstGeom>
        </p:spPr>
      </p:pic>
      <p:pic>
        <p:nvPicPr>
          <p:cNvPr id="44" name="Picture 11">
            <a:extLst>
              <a:ext uri="{FF2B5EF4-FFF2-40B4-BE49-F238E27FC236}">
                <a16:creationId xmlns:a16="http://schemas.microsoft.com/office/drawing/2014/main" xmlns="" id="{AD31EBF9-1195-1655-E0A1-FF9C7F7AA0F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3"/>
              </a:ext>
            </a:extLst>
          </a:blip>
          <a:srcRect/>
          <a:stretch>
            <a:fillRect/>
          </a:stretch>
        </p:blipFill>
        <p:spPr>
          <a:xfrm>
            <a:off x="6861346" y="1059293"/>
            <a:ext cx="646367" cy="654699"/>
          </a:xfrm>
          <a:prstGeom prst="rect">
            <a:avLst/>
          </a:prstGeom>
        </p:spPr>
      </p:pic>
      <p:pic>
        <p:nvPicPr>
          <p:cNvPr id="45" name="Picture 5">
            <a:extLst>
              <a:ext uri="{FF2B5EF4-FFF2-40B4-BE49-F238E27FC236}">
                <a16:creationId xmlns:a16="http://schemas.microsoft.com/office/drawing/2014/main" xmlns="" id="{3059A749-93E1-B955-FD75-F8A10006D1B7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5"/>
              </a:ext>
            </a:extLst>
          </a:blip>
          <a:srcRect/>
          <a:stretch>
            <a:fillRect/>
          </a:stretch>
        </p:blipFill>
        <p:spPr>
          <a:xfrm>
            <a:off x="7861827" y="1891845"/>
            <a:ext cx="420169" cy="420169"/>
          </a:xfrm>
          <a:prstGeom prst="rect">
            <a:avLst/>
          </a:prstGeom>
        </p:spPr>
      </p:pic>
      <p:pic>
        <p:nvPicPr>
          <p:cNvPr id="46" name="Picture 2">
            <a:extLst>
              <a:ext uri="{FF2B5EF4-FFF2-40B4-BE49-F238E27FC236}">
                <a16:creationId xmlns:a16="http://schemas.microsoft.com/office/drawing/2014/main" xmlns="" id="{989A80AF-E20D-CA64-B229-696C24A3AD78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7"/>
              </a:ext>
            </a:extLst>
          </a:blip>
          <a:srcRect/>
          <a:stretch>
            <a:fillRect/>
          </a:stretch>
        </p:blipFill>
        <p:spPr>
          <a:xfrm>
            <a:off x="7079587" y="308804"/>
            <a:ext cx="563883" cy="533574"/>
          </a:xfrm>
          <a:prstGeom prst="rect">
            <a:avLst/>
          </a:prstGeom>
        </p:spPr>
      </p:pic>
      <p:pic>
        <p:nvPicPr>
          <p:cNvPr id="47" name="Picture 14">
            <a:extLst>
              <a:ext uri="{FF2B5EF4-FFF2-40B4-BE49-F238E27FC236}">
                <a16:creationId xmlns:a16="http://schemas.microsoft.com/office/drawing/2014/main" xmlns="" id="{706219D1-1074-E1E1-9B80-54E0A4F92BA3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9"/>
              </a:ext>
            </a:extLst>
          </a:blip>
          <a:srcRect/>
          <a:stretch>
            <a:fillRect/>
          </a:stretch>
        </p:blipFill>
        <p:spPr>
          <a:xfrm>
            <a:off x="7720361" y="2673679"/>
            <a:ext cx="473098" cy="46879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7CA40649-0834-6384-D653-72432C22A04E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2178" y="2116889"/>
            <a:ext cx="511799" cy="49746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C7E09598-3AED-44CD-AC84-C689CEA7E9B7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8860" y="659458"/>
            <a:ext cx="511799" cy="479043"/>
          </a:xfrm>
          <a:prstGeom prst="rect">
            <a:avLst/>
          </a:prstGeom>
        </p:spPr>
      </p:pic>
      <p:pic>
        <p:nvPicPr>
          <p:cNvPr id="8" name="Nhac-nen-cho-bai-giang-Elearning-tiengdong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6520827" y="44685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782398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69 0.11134 C -0.03073 0.13171 0.00312 0.12477 0.01641 0.17245 C 0.05091 0.21342 0.08398 0.21991 0.12487 0.16088 C 0.15286 0.13079 0.16406 0.0625 0.20951 0.07037 C 0.25273 0.08287 0.22161 0.17338 0.26654 0.20903 C 0.28281 0.25717 0.25742 0.31944 0.29023 0.375 C 0.32331 0.36296 0.33685 0.29074 0.34036 0.21111 C 0.35273 0.15717 0.38411 0.17338 0.38815 0.11967 C 0.39102 0.05995 0.42773 0.05486 0.42487 -0.01111 C 0.47331 -0.04908 0.49505 -0.00648 0.51432 0.03403 C 0.52292 0.08264 0.54714 0.04028 0.55833 0.06134 C 0.56745 0.07592 0.54909 0.13449 0.56654 0.14074 C 0.59336 0.11898 0.59648 0.08009 0.60234 0.03704 C 0.61497 0.01875 0.62148 -0.00787 0.64023 -0.01783 C 0.6681 -0.02917 0.69219 -0.01736 0.70938 0.01157 C 0.74141 0.0412 0.71276 0.09629 0.73802 0.13819 C 0.75938 0.17014 0.7724 0.15555 0.78438 0.12917 C 0.79414 0.10046 0.7862 0.06273 0.79974 0.03426 C 0.80547 0.02546 0.84557 0.06111 0.8513 0.05231 " pathEditMode="relative" rAng="0" ptsTypes="AAAAAAAAAAAAAAAAAAA">
                                      <p:cBhvr>
                                        <p:cTn id="9" dur="1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299" y="631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-0.00463 C 0.0013 0.04769 -0.00586 0.05139 0.02109 0.11111 C 0.03034 0.14468 0.04583 0.19468 0.06198 0.19676 C 0.078 0.19861 0.11016 0.18241 0.1168 0.12246 C 0.11914 0.10162 0.09401 0.08195 0.12409 0.06019 C 0.14844 0.05903 0.14479 0.10741 0.18893 0.10695 C 0.20313 0.09213 0.22826 0.11598 0.23151 0.0625 C 0.19792 0.01528 0.22122 -0.00509 0.20846 -0.03541 C 0.20625 -0.06851 0.15664 -0.07222 0.18529 -0.12801 C 0.20573 -0.17731 0.24792 -0.06365 0.29297 -0.10069 C 0.30313 -0.13981 0.23945 -0.17037 0.25313 -0.23472 C 0.26003 -0.25856 0.27669 -0.25046 0.28711 -0.24791 " pathEditMode="relative" rAng="0" ptsTypes="AAAAAAAAAAAA">
                                      <p:cBhvr>
                                        <p:cTn id="11" dur="1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96" y="-226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3589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12">
            <a:extLst>
              <a:ext uri="{FF2B5EF4-FFF2-40B4-BE49-F238E27FC236}">
                <a16:creationId xmlns:a16="http://schemas.microsoft.com/office/drawing/2014/main" xmlns="" id="{CB1263D8-73B8-080A-89AA-32FA0FA239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86683" y="173381"/>
            <a:ext cx="1290690" cy="1378574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711A3176-B5A1-6CFA-8098-929F7A1E638A}"/>
              </a:ext>
            </a:extLst>
          </p:cNvPr>
          <p:cNvGrpSpPr/>
          <p:nvPr/>
        </p:nvGrpSpPr>
        <p:grpSpPr>
          <a:xfrm>
            <a:off x="9306706" y="468447"/>
            <a:ext cx="4549250" cy="1952943"/>
            <a:chOff x="12408941" y="624596"/>
            <a:chExt cx="6065666" cy="2603924"/>
          </a:xfrm>
        </p:grpSpPr>
        <p:pic>
          <p:nvPicPr>
            <p:cNvPr id="32" name="Picture 15">
              <a:extLst>
                <a:ext uri="{FF2B5EF4-FFF2-40B4-BE49-F238E27FC236}">
                  <a16:creationId xmlns:a16="http://schemas.microsoft.com/office/drawing/2014/main" xmlns="" id="{B9C6D28A-9704-02A7-353C-42EA09BC0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33" name="Picture 23">
              <a:extLst>
                <a:ext uri="{FF2B5EF4-FFF2-40B4-BE49-F238E27FC236}">
                  <a16:creationId xmlns:a16="http://schemas.microsoft.com/office/drawing/2014/main" xmlns="" id="{2A1188D5-579D-1ACB-447F-FC77D9DDC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34" name="Picture 15">
              <a:extLst>
                <a:ext uri="{FF2B5EF4-FFF2-40B4-BE49-F238E27FC236}">
                  <a16:creationId xmlns:a16="http://schemas.microsoft.com/office/drawing/2014/main" xmlns="" id="{8C2E669C-DB23-0638-164E-04B28E1F1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35" name="Picture 15">
              <a:extLst>
                <a:ext uri="{FF2B5EF4-FFF2-40B4-BE49-F238E27FC236}">
                  <a16:creationId xmlns:a16="http://schemas.microsoft.com/office/drawing/2014/main" xmlns="" id="{C55878C1-2DDD-45AF-937C-0EEA8DAF8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50645645-CCF4-1C07-CDC3-FDD66505168A}"/>
              </a:ext>
            </a:extLst>
          </p:cNvPr>
          <p:cNvGrpSpPr/>
          <p:nvPr/>
        </p:nvGrpSpPr>
        <p:grpSpPr>
          <a:xfrm>
            <a:off x="-3819250" y="132184"/>
            <a:ext cx="3760736" cy="1948436"/>
            <a:chOff x="-5092332" y="176244"/>
            <a:chExt cx="5014314" cy="2597915"/>
          </a:xfrm>
        </p:grpSpPr>
        <p:pic>
          <p:nvPicPr>
            <p:cNvPr id="37" name="Picture 15">
              <a:extLst>
                <a:ext uri="{FF2B5EF4-FFF2-40B4-BE49-F238E27FC236}">
                  <a16:creationId xmlns:a16="http://schemas.microsoft.com/office/drawing/2014/main" xmlns="" id="{34C8BA7E-B877-F6AB-7431-DF1D83F52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:a16="http://schemas.microsoft.com/office/drawing/2014/main" xmlns="" id="{657847A2-2C87-779E-818C-5B711513A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9" name="Picture 15">
              <a:extLst>
                <a:ext uri="{FF2B5EF4-FFF2-40B4-BE49-F238E27FC236}">
                  <a16:creationId xmlns:a16="http://schemas.microsoft.com/office/drawing/2014/main" xmlns="" id="{DD239C67-470F-B40E-3BD9-7E138BF9E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40" name="Picture 15">
              <a:extLst>
                <a:ext uri="{FF2B5EF4-FFF2-40B4-BE49-F238E27FC236}">
                  <a16:creationId xmlns:a16="http://schemas.microsoft.com/office/drawing/2014/main" xmlns="" id="{5FE649C3-DCE5-4301-F325-5A7512D44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E184DE7-3575-6DEA-C9D0-BD2511213349}"/>
              </a:ext>
            </a:extLst>
          </p:cNvPr>
          <p:cNvGrpSpPr/>
          <p:nvPr/>
        </p:nvGrpSpPr>
        <p:grpSpPr>
          <a:xfrm>
            <a:off x="-834309" y="3930150"/>
            <a:ext cx="11495810" cy="1261872"/>
            <a:chOff x="-1140691" y="5175504"/>
            <a:chExt cx="15327746" cy="1682496"/>
          </a:xfrm>
        </p:grpSpPr>
        <p:pic>
          <p:nvPicPr>
            <p:cNvPr id="4" name="Picture 6">
              <a:extLst>
                <a:ext uri="{FF2B5EF4-FFF2-40B4-BE49-F238E27FC236}">
                  <a16:creationId xmlns:a16="http://schemas.microsoft.com/office/drawing/2014/main" xmlns="" id="{3E494D30-ADB8-9F57-AEB8-270C725B2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xmlns="" id="{E49245B5-4046-56FB-7042-AA5B37E8B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xmlns="" id="{12090104-38A1-06FC-5506-29D2E8912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44CFE1A0-E7AF-7335-5DC4-8EA980CD2D92}"/>
              </a:ext>
            </a:extLst>
          </p:cNvPr>
          <p:cNvGrpSpPr/>
          <p:nvPr/>
        </p:nvGrpSpPr>
        <p:grpSpPr>
          <a:xfrm>
            <a:off x="-28733" y="3344194"/>
            <a:ext cx="9201973" cy="1178696"/>
            <a:chOff x="-3822" y="4600319"/>
            <a:chExt cx="12269297" cy="1571594"/>
          </a:xfrm>
        </p:grpSpPr>
        <p:pic>
          <p:nvPicPr>
            <p:cNvPr id="24" name="Picture 16">
              <a:extLst>
                <a:ext uri="{FF2B5EF4-FFF2-40B4-BE49-F238E27FC236}">
                  <a16:creationId xmlns:a16="http://schemas.microsoft.com/office/drawing/2014/main" xmlns="" id="{DBE679A6-E5B1-FA99-A145-3581681CE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 rot="180549">
              <a:off x="6034977" y="4615801"/>
              <a:ext cx="3139754" cy="1359130"/>
            </a:xfrm>
            <a:prstGeom prst="rect">
              <a:avLst/>
            </a:prstGeom>
          </p:spPr>
        </p:pic>
        <p:pic>
          <p:nvPicPr>
            <p:cNvPr id="22" name="Picture 16">
              <a:extLst>
                <a:ext uri="{FF2B5EF4-FFF2-40B4-BE49-F238E27FC236}">
                  <a16:creationId xmlns:a16="http://schemas.microsoft.com/office/drawing/2014/main" xmlns="" id="{5FF0E80C-B9AD-073A-406E-F32F7D8061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 r="40067"/>
            <a:stretch/>
          </p:blipFill>
          <p:spPr>
            <a:xfrm rot="20678505">
              <a:off x="-3822" y="4812783"/>
              <a:ext cx="1881751" cy="1359130"/>
            </a:xfrm>
            <a:prstGeom prst="rect">
              <a:avLst/>
            </a:prstGeom>
          </p:spPr>
        </p:pic>
        <p:pic>
          <p:nvPicPr>
            <p:cNvPr id="23" name="Picture 16">
              <a:extLst>
                <a:ext uri="{FF2B5EF4-FFF2-40B4-BE49-F238E27FC236}">
                  <a16:creationId xmlns:a16="http://schemas.microsoft.com/office/drawing/2014/main" xmlns="" id="{F1895DA0-99C9-F7C9-4BBB-FA2B642D0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 rot="644428">
              <a:off x="1759075" y="4600319"/>
              <a:ext cx="3139754" cy="1359130"/>
            </a:xfrm>
            <a:prstGeom prst="rect">
              <a:avLst/>
            </a:prstGeom>
          </p:spPr>
        </p:pic>
        <p:pic>
          <p:nvPicPr>
            <p:cNvPr id="25" name="Picture 16">
              <a:extLst>
                <a:ext uri="{FF2B5EF4-FFF2-40B4-BE49-F238E27FC236}">
                  <a16:creationId xmlns:a16="http://schemas.microsoft.com/office/drawing/2014/main" xmlns="" id="{AF5229AB-C5E2-490A-D16F-31438F4AB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 rot="342150">
              <a:off x="9125721" y="4651195"/>
              <a:ext cx="3139754" cy="1359130"/>
            </a:xfrm>
            <a:prstGeom prst="rect">
              <a:avLst/>
            </a:prstGeom>
          </p:spPr>
        </p:pic>
        <p:pic>
          <p:nvPicPr>
            <p:cNvPr id="27" name="Picture 16">
              <a:extLst>
                <a:ext uri="{FF2B5EF4-FFF2-40B4-BE49-F238E27FC236}">
                  <a16:creationId xmlns:a16="http://schemas.microsoft.com/office/drawing/2014/main" xmlns="" id="{0CD72171-44F0-8F25-429D-BE95862490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 l="60455"/>
            <a:stretch/>
          </p:blipFill>
          <p:spPr>
            <a:xfrm rot="21095236">
              <a:off x="4824437" y="4819608"/>
              <a:ext cx="1095223" cy="1198887"/>
            </a:xfrm>
            <a:prstGeom prst="rect">
              <a:avLst/>
            </a:prstGeom>
          </p:spPr>
        </p:pic>
      </p:grpSp>
      <p:pic>
        <p:nvPicPr>
          <p:cNvPr id="20" name="Picture 6">
            <a:extLst>
              <a:ext uri="{FF2B5EF4-FFF2-40B4-BE49-F238E27FC236}">
                <a16:creationId xmlns:a16="http://schemas.microsoft.com/office/drawing/2014/main" xmlns="" id="{52289406-86B0-1D1A-5CB2-3DEE5266C2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2127759" y="255568"/>
            <a:ext cx="4652609" cy="4936454"/>
          </a:xfrm>
          <a:prstGeom prst="rect">
            <a:avLst/>
          </a:prstGeom>
        </p:spPr>
      </p:pic>
      <p:pic>
        <p:nvPicPr>
          <p:cNvPr id="68" name="Picture 67">
            <a:hlinkClick r:id="rId13" action="ppaction://hlinksldjump"/>
            <a:extLst>
              <a:ext uri="{FF2B5EF4-FFF2-40B4-BE49-F238E27FC236}">
                <a16:creationId xmlns:a16="http://schemas.microsoft.com/office/drawing/2014/main" xmlns="" id="{1E457CC4-7B44-5608-750F-717E0C74CFB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17555" y="3267882"/>
            <a:ext cx="1508891" cy="1156817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xmlns="" id="{442CA6F6-564C-AB07-6304-31587E9E732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27760" y="1987451"/>
            <a:ext cx="1033598" cy="10287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xmlns="" id="{CD67DA84-66F9-FAB2-E4F6-92E51B8BEED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30587" y="592779"/>
            <a:ext cx="1018309" cy="102870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xmlns="" id="{6CCACDCD-70D7-50B0-4FFE-3C884D9DC32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99607" y="399485"/>
            <a:ext cx="997526" cy="10287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xmlns="" id="{9F170195-1CDB-1009-5808-FC2F94D8563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687696" y="1852879"/>
            <a:ext cx="1071154" cy="1097280"/>
          </a:xfrm>
          <a:prstGeom prst="rect">
            <a:avLst/>
          </a:prstGeom>
        </p:spPr>
      </p:pic>
      <p:pic>
        <p:nvPicPr>
          <p:cNvPr id="10" name="Picture 9">
            <a:hlinkClick r:id="rId19" action="ppaction://hlinksldjump"/>
            <a:extLst>
              <a:ext uri="{FF2B5EF4-FFF2-40B4-BE49-F238E27FC236}">
                <a16:creationId xmlns:a16="http://schemas.microsoft.com/office/drawing/2014/main" xmlns="" id="{03323B50-D446-3647-D894-29CE2FEFF95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31054" y="1977864"/>
            <a:ext cx="1033598" cy="1028700"/>
          </a:xfrm>
          <a:prstGeom prst="rect">
            <a:avLst/>
          </a:prstGeom>
        </p:spPr>
      </p:pic>
      <p:pic>
        <p:nvPicPr>
          <p:cNvPr id="11" name="Picture 10">
            <a:hlinkClick r:id="rId20" action="ppaction://hlinksldjump"/>
            <a:extLst>
              <a:ext uri="{FF2B5EF4-FFF2-40B4-BE49-F238E27FC236}">
                <a16:creationId xmlns:a16="http://schemas.microsoft.com/office/drawing/2014/main" xmlns="" id="{416AB07F-E0F0-8DFD-F81E-D156E50F3E2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39119" y="602366"/>
            <a:ext cx="1018309" cy="1028700"/>
          </a:xfrm>
          <a:prstGeom prst="rect">
            <a:avLst/>
          </a:prstGeom>
        </p:spPr>
      </p:pic>
      <p:pic>
        <p:nvPicPr>
          <p:cNvPr id="12" name="Picture 11">
            <a:hlinkClick r:id="rId21" action="ppaction://hlinksldjump"/>
            <a:extLst>
              <a:ext uri="{FF2B5EF4-FFF2-40B4-BE49-F238E27FC236}">
                <a16:creationId xmlns:a16="http://schemas.microsoft.com/office/drawing/2014/main" xmlns="" id="{5036AD05-7AA4-6F79-94CB-2BE30D5C3D7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07770" y="392734"/>
            <a:ext cx="997526" cy="1028700"/>
          </a:xfrm>
          <a:prstGeom prst="rect">
            <a:avLst/>
          </a:prstGeom>
        </p:spPr>
      </p:pic>
      <p:pic>
        <p:nvPicPr>
          <p:cNvPr id="13" name="Picture 12">
            <a:hlinkClick r:id="rId22" action="ppaction://hlinksldjump"/>
            <a:extLst>
              <a:ext uri="{FF2B5EF4-FFF2-40B4-BE49-F238E27FC236}">
                <a16:creationId xmlns:a16="http://schemas.microsoft.com/office/drawing/2014/main" xmlns="" id="{523E136A-FDB5-9271-4360-CC3EEEBA31A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690991" y="1866287"/>
            <a:ext cx="1071154" cy="10972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393" y="121691"/>
            <a:ext cx="1051301" cy="96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67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decel="100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decel="100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" decel="100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" decel="100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943100" y="322214"/>
            <a:ext cx="5486400" cy="523212"/>
          </a:xfrm>
          <a:prstGeom prst="rect">
            <a:avLst/>
          </a:prstGeom>
          <a:noFill/>
        </p:spPr>
        <p:txBody>
          <a:bodyPr wrap="square" lIns="45713" tIns="22856" rIns="45713" bIns="22856" rtlCol="0">
            <a:spAutoFit/>
          </a:bodyPr>
          <a:lstStyle/>
          <a:p>
            <a:pPr algn="ctr"/>
            <a:r>
              <a:rPr lang="en-US" sz="3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TRẮC NGHIỆM</a:t>
            </a:r>
          </a:p>
        </p:txBody>
      </p:sp>
      <p:sp>
        <p:nvSpPr>
          <p:cNvPr id="21" name="Câu hỏi">
            <a:extLst>
              <a:ext uri="{FF2B5EF4-FFF2-40B4-BE49-F238E27FC236}">
                <a16:creationId xmlns=""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536547" y="537820"/>
            <a:ext cx="8070925" cy="154657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3" tIns="22856" rIns="45713" bIns="22856" rtlCol="0" anchor="ctr"/>
          <a:lstStyle/>
          <a:p>
            <a:pPr algn="ctr" defTabSz="456919">
              <a:defRPr/>
            </a:pPr>
            <a:r>
              <a:rPr lang="vi-VN" sz="2800" b="1" noProof="1">
                <a:solidFill>
                  <a:srgbClr val="C00000"/>
                </a:solidFill>
                <a:cs typeface="Arial" panose="020B0604020202020204" pitchFamily="34" charset="0"/>
              </a:rPr>
              <a:t>Câu</a:t>
            </a:r>
            <a:r>
              <a:rPr lang="en-US" sz="2800" b="1" noProof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</a:p>
          <a:p>
            <a:pPr algn="ctr" defTabSz="456919">
              <a:defRPr/>
            </a:pPr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quả của phép nhân 2x. (3x</a:t>
            </a:r>
            <a:r>
              <a:rPr lang="en-US" sz="2800" baseline="30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+ 7x − 9) </a:t>
            </a:r>
          </a:p>
          <a:p>
            <a:pPr algn="ctr" defTabSz="456919">
              <a:defRPr/>
            </a:pPr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đa thức nào trong các đa thức sau?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Đáp án đúng">
            <a:extLst>
              <a:ext uri="{FF2B5EF4-FFF2-40B4-BE49-F238E27FC236}">
                <a16:creationId xmlns=""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4572010" y="3483031"/>
            <a:ext cx="3994225" cy="112048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13" tIns="22856" rIns="45713" bIns="22856" rtlCol="0" anchor="ctr"/>
          <a:lstStyle/>
          <a:p>
            <a:pPr algn="just" defTabSz="456919">
              <a:defRPr/>
            </a:pPr>
            <a:r>
              <a:rPr lang="en-US" sz="24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6x</a:t>
            </a:r>
            <a:r>
              <a:rPr lang="en-US" sz="2400" baseline="30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4 </a:t>
            </a:r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+ 14x</a:t>
            </a:r>
            <a:r>
              <a:rPr lang="en-US" sz="2400" baseline="30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− 18x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Đáp án sai 1">
            <a:extLst>
              <a:ext uri="{FF2B5EF4-FFF2-40B4-BE49-F238E27FC236}">
                <a16:creationId xmlns=""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490782" y="2260741"/>
            <a:ext cx="3994225" cy="112048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13" tIns="22856" rIns="45713" bIns="22856" rtlCol="0" anchor="ctr"/>
          <a:lstStyle/>
          <a:p>
            <a:pPr algn="just" defTabSz="456919">
              <a:defRPr/>
            </a:pPr>
            <a:r>
              <a:rPr lang="en-US" sz="24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6x</a:t>
            </a:r>
            <a:r>
              <a:rPr lang="en-US" sz="2400" baseline="30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2 </a:t>
            </a:r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+ 14x – 18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Đáp án sai 2">
            <a:extLst>
              <a:ext uri="{FF2B5EF4-FFF2-40B4-BE49-F238E27FC236}">
                <a16:creationId xmlns=""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495310" y="3483031"/>
            <a:ext cx="3994225" cy="112048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13" tIns="22856" rIns="45713" bIns="22856" rtlCol="0" anchor="ctr"/>
          <a:lstStyle/>
          <a:p>
            <a:pPr algn="just" defTabSz="456919">
              <a:defRPr/>
            </a:pPr>
            <a:r>
              <a:rPr lang="fr-FR" sz="2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5x</a:t>
            </a:r>
            <a:r>
              <a:rPr lang="en-US" sz="2400" baseline="30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3 </a:t>
            </a:r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+ 9x</a:t>
            </a:r>
            <a:r>
              <a:rPr lang="en-US" sz="2400" baseline="30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− 7x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Đáp án sai 3">
            <a:extLst>
              <a:ext uri="{FF2B5EF4-FFF2-40B4-BE49-F238E27FC236}">
                <a16:creationId xmlns=""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4571837" y="2270273"/>
            <a:ext cx="3994225" cy="112048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13" tIns="22856" rIns="45713" bIns="22856" rtlCol="0" anchor="ctr"/>
          <a:lstStyle/>
          <a:p>
            <a:pPr algn="just" defTabSz="456919">
              <a:defRPr/>
            </a:pPr>
            <a:r>
              <a:rPr lang="en-US" sz="24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6x</a:t>
            </a:r>
            <a:r>
              <a:rPr lang="en-US" sz="2400" baseline="30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3 </a:t>
            </a:r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+ 14x</a:t>
            </a:r>
            <a:r>
              <a:rPr lang="en-US" sz="2400" baseline="30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− 18x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Correct sound effect and wrong sound effect (mp3cut.net)">
            <a:hlinkClick r:id="" action="ppaction://media"/>
            <a:extLst>
              <a:ext uri="{FF2B5EF4-FFF2-40B4-BE49-F238E27FC236}">
                <a16:creationId xmlns=""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23492" y="-628650"/>
            <a:ext cx="243682" cy="243682"/>
          </a:xfrm>
          <a:prstGeom prst="rect">
            <a:avLst/>
          </a:prstGeom>
        </p:spPr>
      </p:pic>
      <p:pic>
        <p:nvPicPr>
          <p:cNvPr id="27" name="Picture 5">
            <a:extLst>
              <a:ext uri="{FF2B5EF4-FFF2-40B4-BE49-F238E27FC236}">
                <a16:creationId xmlns=""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866837" y="3791031"/>
            <a:ext cx="661192" cy="5755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823276" y="3766541"/>
            <a:ext cx="658926" cy="587042"/>
          </a:xfrm>
          <a:prstGeom prst="rect">
            <a:avLst/>
          </a:prstGeom>
        </p:spPr>
      </p:pic>
      <p:pic>
        <p:nvPicPr>
          <p:cNvPr id="29" name="Picture 10">
            <a:extLst>
              <a:ext uri="{FF2B5EF4-FFF2-40B4-BE49-F238E27FC236}">
                <a16:creationId xmlns=""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844042" y="2556905"/>
            <a:ext cx="658926" cy="587042"/>
          </a:xfrm>
          <a:prstGeom prst="rect">
            <a:avLst/>
          </a:prstGeom>
        </p:spPr>
      </p:pic>
      <p:pic>
        <p:nvPicPr>
          <p:cNvPr id="30" name="Picture 10">
            <a:extLst>
              <a:ext uri="{FF2B5EF4-FFF2-40B4-BE49-F238E27FC236}">
                <a16:creationId xmlns=""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849817" y="2526128"/>
            <a:ext cx="658926" cy="587042"/>
          </a:xfrm>
          <a:prstGeom prst="rect">
            <a:avLst/>
          </a:prstGeom>
        </p:spPr>
      </p:pic>
      <p:pic>
        <p:nvPicPr>
          <p:cNvPr id="31" name="Correct sound effect and wrong sound effect (mp3cut.net) (1)">
            <a:hlinkClick r:id="" action="ppaction://media"/>
            <a:extLst>
              <a:ext uri="{FF2B5EF4-FFF2-40B4-BE49-F238E27FC236}">
                <a16:creationId xmlns=""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86922" y="-628650"/>
            <a:ext cx="243682" cy="243682"/>
          </a:xfrm>
          <a:prstGeom prst="rect">
            <a:avLst/>
          </a:prstGeom>
        </p:spPr>
      </p:pic>
      <p:pic>
        <p:nvPicPr>
          <p:cNvPr id="32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90500" y="592646"/>
            <a:ext cx="171438" cy="13866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15">
            <a:hlinkClick r:id="rId13" action="ppaction://hlinksldjump"/>
            <a:extLst>
              <a:ext uri="{FF2B5EF4-FFF2-40B4-BE49-F238E27FC236}">
                <a16:creationId xmlns="" xmlns:a16="http://schemas.microsoft.com/office/drawing/2014/main" id="{158CD88B-C23A-FCE7-7734-523846E91FE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13508" y="4514850"/>
            <a:ext cx="1230492" cy="111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42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943100" y="322214"/>
            <a:ext cx="5486400" cy="523212"/>
          </a:xfrm>
          <a:prstGeom prst="rect">
            <a:avLst/>
          </a:prstGeom>
          <a:noFill/>
        </p:spPr>
        <p:txBody>
          <a:bodyPr wrap="square" lIns="45713" tIns="22856" rIns="45713" bIns="22856" rtlCol="0">
            <a:spAutoFit/>
          </a:bodyPr>
          <a:lstStyle/>
          <a:p>
            <a:pPr algn="ctr"/>
            <a:r>
              <a:rPr lang="en-US" sz="3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TRẮC NGHIỆM</a:t>
            </a:r>
          </a:p>
        </p:txBody>
      </p:sp>
      <p:sp>
        <p:nvSpPr>
          <p:cNvPr id="21" name="Câu hỏi">
            <a:extLst>
              <a:ext uri="{FF2B5EF4-FFF2-40B4-BE49-F238E27FC236}">
                <a16:creationId xmlns=""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838207" y="536876"/>
            <a:ext cx="8070925" cy="154657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3" tIns="22856" rIns="45713" bIns="22856" rtlCol="0" anchor="ctr"/>
          <a:lstStyle/>
          <a:p>
            <a:pPr algn="ctr" defTabSz="456997">
              <a:lnSpc>
                <a:spcPct val="150000"/>
              </a:lnSpc>
              <a:defRPr/>
            </a:pPr>
            <a:r>
              <a:rPr lang="vi-VN" sz="2400" b="1" noProof="1">
                <a:solidFill>
                  <a:srgbClr val="C00000"/>
                </a:solidFill>
                <a:cs typeface="Arial" panose="020B0604020202020204" pitchFamily="34" charset="0"/>
              </a:rPr>
              <a:t>Câu </a:t>
            </a:r>
            <a:r>
              <a:rPr lang="en-US" sz="2400" b="1" noProof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quả của phép nhân (2x</a:t>
            </a:r>
            <a:r>
              <a:rPr lang="en-US" sz="2400" baseline="30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+ 5x - 4).5x là đa thức nào trong các đa thức sau?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Đáp án đúng">
            <a:extLst>
              <a:ext uri="{FF2B5EF4-FFF2-40B4-BE49-F238E27FC236}">
                <a16:creationId xmlns=""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4549216" y="2202263"/>
            <a:ext cx="3994225" cy="112048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13" tIns="22856" rIns="45713" bIns="22856" rtlCol="0" anchor="ctr"/>
          <a:lstStyle/>
          <a:p>
            <a:pPr algn="just" defTabSz="456997">
              <a:defRPr/>
            </a:pPr>
            <a:r>
              <a:rPr lang="en-US" sz="24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10x</a:t>
            </a:r>
            <a:r>
              <a:rPr lang="en-US" sz="2400" baseline="30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4 </a:t>
            </a:r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+ 25x</a:t>
            </a:r>
            <a:r>
              <a:rPr lang="en-US" sz="2400" baseline="30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− 20x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Đáp án sai 1">
            <a:extLst>
              <a:ext uri="{FF2B5EF4-FFF2-40B4-BE49-F238E27FC236}">
                <a16:creationId xmlns=""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457200" y="2181334"/>
            <a:ext cx="3994225" cy="112048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13" tIns="22856" rIns="45713" bIns="22856" rtlCol="0" anchor="ctr"/>
          <a:lstStyle/>
          <a:p>
            <a:pPr algn="just" defTabSz="456997">
              <a:defRPr/>
            </a:pPr>
            <a:r>
              <a:rPr lang="en-US" sz="24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10x</a:t>
            </a:r>
            <a:r>
              <a:rPr lang="en-US" sz="2400" baseline="30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3 </a:t>
            </a:r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+ 25x − </a:t>
            </a:r>
            <a:r>
              <a:rPr lang="en-US" sz="24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20x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Đáp án sai 2">
            <a:extLst>
              <a:ext uri="{FF2B5EF4-FFF2-40B4-BE49-F238E27FC236}">
                <a16:creationId xmlns=""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495310" y="3425874"/>
            <a:ext cx="3994225" cy="112048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13" tIns="22856" rIns="45713" bIns="22856" rtlCol="0" anchor="ctr"/>
          <a:lstStyle/>
          <a:p>
            <a:pPr algn="just" defTabSz="456997">
              <a:defRPr/>
            </a:pPr>
            <a:r>
              <a:rPr lang="en-US" sz="24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10x</a:t>
            </a:r>
            <a:r>
              <a:rPr lang="en-US" sz="2400" baseline="30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4 </a:t>
            </a:r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− </a:t>
            </a:r>
            <a:r>
              <a:rPr lang="en-US" sz="24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25x </a:t>
            </a:r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20x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Đáp án sai 3">
            <a:extLst>
              <a:ext uri="{FF2B5EF4-FFF2-40B4-BE49-F238E27FC236}">
                <a16:creationId xmlns=""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4558741" y="3424302"/>
            <a:ext cx="3994225" cy="112048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13" tIns="22856" rIns="45713" bIns="22856" rtlCol="0" anchor="ctr"/>
          <a:lstStyle/>
          <a:p>
            <a:pPr algn="just" defTabSz="456997">
              <a:defRPr/>
            </a:pPr>
            <a:r>
              <a:rPr lang="en-US" sz="24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10x</a:t>
            </a:r>
            <a:r>
              <a:rPr lang="en-US" sz="2400" baseline="30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3 </a:t>
            </a:r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+ 5x</a:t>
            </a:r>
            <a:r>
              <a:rPr lang="en-US" sz="2400" baseline="30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− 20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Correct sound effect and wrong sound effect (mp3cut.net)">
            <a:hlinkClick r:id="" action="ppaction://media"/>
            <a:extLst>
              <a:ext uri="{FF2B5EF4-FFF2-40B4-BE49-F238E27FC236}">
                <a16:creationId xmlns=""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23492" y="-685800"/>
            <a:ext cx="243682" cy="243682"/>
          </a:xfrm>
          <a:prstGeom prst="rect">
            <a:avLst/>
          </a:prstGeom>
        </p:spPr>
      </p:pic>
      <p:pic>
        <p:nvPicPr>
          <p:cNvPr id="27" name="Picture 5">
            <a:extLst>
              <a:ext uri="{FF2B5EF4-FFF2-40B4-BE49-F238E27FC236}">
                <a16:creationId xmlns=""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844042" y="2573366"/>
            <a:ext cx="661192" cy="5755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823276" y="3709391"/>
            <a:ext cx="658926" cy="587042"/>
          </a:xfrm>
          <a:prstGeom prst="rect">
            <a:avLst/>
          </a:prstGeom>
        </p:spPr>
      </p:pic>
      <p:pic>
        <p:nvPicPr>
          <p:cNvPr id="29" name="Picture 10">
            <a:extLst>
              <a:ext uri="{FF2B5EF4-FFF2-40B4-BE49-F238E27FC236}">
                <a16:creationId xmlns=""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830938" y="3710936"/>
            <a:ext cx="658926" cy="587042"/>
          </a:xfrm>
          <a:prstGeom prst="rect">
            <a:avLst/>
          </a:prstGeom>
        </p:spPr>
      </p:pic>
      <p:pic>
        <p:nvPicPr>
          <p:cNvPr id="30" name="Picture 10">
            <a:extLst>
              <a:ext uri="{FF2B5EF4-FFF2-40B4-BE49-F238E27FC236}">
                <a16:creationId xmlns=""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849817" y="2468978"/>
            <a:ext cx="658926" cy="587042"/>
          </a:xfrm>
          <a:prstGeom prst="rect">
            <a:avLst/>
          </a:prstGeom>
        </p:spPr>
      </p:pic>
      <p:pic>
        <p:nvPicPr>
          <p:cNvPr id="31" name="Correct sound effect and wrong sound effect (mp3cut.net) (1)">
            <a:hlinkClick r:id="" action="ppaction://media"/>
            <a:extLst>
              <a:ext uri="{FF2B5EF4-FFF2-40B4-BE49-F238E27FC236}">
                <a16:creationId xmlns=""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86922" y="-685800"/>
            <a:ext cx="243682" cy="243682"/>
          </a:xfrm>
          <a:prstGeom prst="rect">
            <a:avLst/>
          </a:prstGeom>
        </p:spPr>
      </p:pic>
      <p:pic>
        <p:nvPicPr>
          <p:cNvPr id="32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90500" y="592646"/>
            <a:ext cx="171438" cy="13866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15">
            <a:hlinkClick r:id="rId13" action="ppaction://hlinksldjump"/>
            <a:extLst>
              <a:ext uri="{FF2B5EF4-FFF2-40B4-BE49-F238E27FC236}">
                <a16:creationId xmlns="" xmlns:a16="http://schemas.microsoft.com/office/drawing/2014/main" id="{158CD88B-C23A-FCE7-7734-523846E91FE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13508" y="4514850"/>
            <a:ext cx="1230492" cy="111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3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943100" y="322214"/>
            <a:ext cx="5486400" cy="523212"/>
          </a:xfrm>
          <a:prstGeom prst="rect">
            <a:avLst/>
          </a:prstGeom>
          <a:noFill/>
        </p:spPr>
        <p:txBody>
          <a:bodyPr wrap="square" lIns="45713" tIns="22856" rIns="45713" bIns="22856" rtlCol="0">
            <a:spAutoFit/>
          </a:bodyPr>
          <a:lstStyle/>
          <a:p>
            <a:pPr algn="ctr"/>
            <a:r>
              <a:rPr lang="en-US" sz="3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TRẮC NGHIỆM</a:t>
            </a:r>
          </a:p>
        </p:txBody>
      </p:sp>
      <p:sp>
        <p:nvSpPr>
          <p:cNvPr id="21" name="Câu hỏi">
            <a:extLst>
              <a:ext uri="{FF2B5EF4-FFF2-40B4-BE49-F238E27FC236}">
                <a16:creationId xmlns=""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523723" y="432712"/>
            <a:ext cx="8070925" cy="154657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3" tIns="22856" rIns="45713" bIns="22856" rtlCol="0" anchor="ctr"/>
          <a:lstStyle/>
          <a:p>
            <a:pPr algn="ctr" defTabSz="457040">
              <a:lnSpc>
                <a:spcPct val="150000"/>
              </a:lnSpc>
              <a:defRPr/>
            </a:pPr>
            <a:r>
              <a:rPr lang="vi-VN" sz="2400" b="1" noProof="1">
                <a:solidFill>
                  <a:srgbClr val="C00000"/>
                </a:solidFill>
                <a:cs typeface="Arial" panose="020B0604020202020204" pitchFamily="34" charset="0"/>
              </a:rPr>
              <a:t>Câu</a:t>
            </a:r>
            <a:r>
              <a:rPr lang="en-US" sz="2400" b="1" noProof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 gọn biểu thức sau: </a:t>
            </a:r>
          </a:p>
          <a:p>
            <a:pPr algn="ctr" defTabSz="457040">
              <a:lnSpc>
                <a:spcPct val="150000"/>
              </a:lnSpc>
              <a:defRPr/>
            </a:pPr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2x(x+3) − 3x</a:t>
            </a:r>
            <a:r>
              <a:rPr lang="en-US" sz="2400" baseline="30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(x+2) + 3x(x+1)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Đáp án đúng">
            <a:extLst>
              <a:ext uri="{FF2B5EF4-FFF2-40B4-BE49-F238E27FC236}">
                <a16:creationId xmlns=""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490231" y="2150221"/>
            <a:ext cx="3994225" cy="112048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13" tIns="22856" rIns="45713" bIns="22856" rtlCol="0" anchor="ctr"/>
          <a:lstStyle/>
          <a:p>
            <a:pPr algn="just" defTabSz="457040">
              <a:defRPr/>
            </a:pPr>
            <a:r>
              <a:rPr lang="en-US" sz="24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−3x</a:t>
            </a:r>
            <a:r>
              <a:rPr lang="en-US" sz="2400" baseline="30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− x</a:t>
            </a:r>
            <a:r>
              <a:rPr lang="en-US" sz="2400" baseline="30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+ 9x</a:t>
            </a:r>
            <a:endParaRPr lang="vi-VN" sz="24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3" name="Đáp án sai 1">
            <a:extLst>
              <a:ext uri="{FF2B5EF4-FFF2-40B4-BE49-F238E27FC236}">
                <a16:creationId xmlns=""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467994" y="3350740"/>
            <a:ext cx="3994225" cy="112048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13" tIns="22856" rIns="45713" bIns="22856" rtlCol="0" anchor="ctr"/>
          <a:lstStyle/>
          <a:p>
            <a:pPr algn="just" defTabSz="457040">
              <a:defRPr/>
            </a:pPr>
            <a:r>
              <a:rPr lang="en-US" sz="24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−3x</a:t>
            </a:r>
            <a:r>
              <a:rPr lang="en-US" sz="2400" baseline="30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x</a:t>
            </a:r>
            <a:r>
              <a:rPr lang="en-US" sz="2400" baseline="30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+ 9x</a:t>
            </a:r>
            <a:endParaRPr lang="vi-VN" sz="24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4" name="Đáp án sai 2">
            <a:extLst>
              <a:ext uri="{FF2B5EF4-FFF2-40B4-BE49-F238E27FC236}">
                <a16:creationId xmlns=""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4572010" y="2150221"/>
            <a:ext cx="3994225" cy="112048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13" tIns="22856" rIns="45713" bIns="22856" rtlCol="0" anchor="ctr"/>
          <a:lstStyle/>
          <a:p>
            <a:pPr algn="just" defTabSz="457040">
              <a:defRPr/>
            </a:pPr>
            <a:r>
              <a:rPr lang="en-US" sz="24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−3x</a:t>
            </a:r>
            <a:r>
              <a:rPr lang="en-US" sz="2400" baseline="30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+ 9x +1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Đáp án sai 3">
            <a:extLst>
              <a:ext uri="{FF2B5EF4-FFF2-40B4-BE49-F238E27FC236}">
                <a16:creationId xmlns=""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4572010" y="3376672"/>
            <a:ext cx="3994225" cy="112048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13" tIns="22856" rIns="45713" bIns="22856" rtlCol="0" anchor="ctr"/>
          <a:lstStyle/>
          <a:p>
            <a:pPr algn="just" defTabSz="457040">
              <a:defRPr/>
            </a:pPr>
            <a:r>
              <a:rPr lang="en-US" sz="24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−x</a:t>
            </a:r>
            <a:r>
              <a:rPr lang="en-US" sz="2400" baseline="30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+ 9x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Correct sound effect and wrong sound effect (mp3cut.net)">
            <a:hlinkClick r:id="" action="ppaction://media"/>
            <a:extLst>
              <a:ext uri="{FF2B5EF4-FFF2-40B4-BE49-F238E27FC236}">
                <a16:creationId xmlns=""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23492" y="-742950"/>
            <a:ext cx="243682" cy="243682"/>
          </a:xfrm>
          <a:prstGeom prst="rect">
            <a:avLst/>
          </a:prstGeom>
        </p:spPr>
      </p:pic>
      <p:pic>
        <p:nvPicPr>
          <p:cNvPr id="27" name="Picture 5">
            <a:extLst>
              <a:ext uri="{FF2B5EF4-FFF2-40B4-BE49-F238E27FC236}">
                <a16:creationId xmlns=""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848316" y="2457004"/>
            <a:ext cx="661192" cy="5755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935712" y="2394571"/>
            <a:ext cx="658926" cy="587042"/>
          </a:xfrm>
          <a:prstGeom prst="rect">
            <a:avLst/>
          </a:prstGeom>
        </p:spPr>
      </p:pic>
      <p:pic>
        <p:nvPicPr>
          <p:cNvPr id="29" name="Picture 10">
            <a:extLst>
              <a:ext uri="{FF2B5EF4-FFF2-40B4-BE49-F238E27FC236}">
                <a16:creationId xmlns=""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907300" y="3661766"/>
            <a:ext cx="658926" cy="587042"/>
          </a:xfrm>
          <a:prstGeom prst="rect">
            <a:avLst/>
          </a:prstGeom>
        </p:spPr>
      </p:pic>
      <p:pic>
        <p:nvPicPr>
          <p:cNvPr id="30" name="Picture 10">
            <a:extLst>
              <a:ext uri="{FF2B5EF4-FFF2-40B4-BE49-F238E27FC236}">
                <a16:creationId xmlns=""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825520" y="3577494"/>
            <a:ext cx="658926" cy="587042"/>
          </a:xfrm>
          <a:prstGeom prst="rect">
            <a:avLst/>
          </a:prstGeom>
        </p:spPr>
      </p:pic>
      <p:pic>
        <p:nvPicPr>
          <p:cNvPr id="31" name="Correct sound effect and wrong sound effect (mp3cut.net) (1)">
            <a:hlinkClick r:id="" action="ppaction://media"/>
            <a:extLst>
              <a:ext uri="{FF2B5EF4-FFF2-40B4-BE49-F238E27FC236}">
                <a16:creationId xmlns=""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86922" y="-742950"/>
            <a:ext cx="243682" cy="243682"/>
          </a:xfrm>
          <a:prstGeom prst="rect">
            <a:avLst/>
          </a:prstGeom>
        </p:spPr>
      </p:pic>
      <p:pic>
        <p:nvPicPr>
          <p:cNvPr id="32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90500" y="592646"/>
            <a:ext cx="171438" cy="13866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15">
            <a:hlinkClick r:id="rId13" action="ppaction://hlinksldjump"/>
            <a:extLst>
              <a:ext uri="{FF2B5EF4-FFF2-40B4-BE49-F238E27FC236}">
                <a16:creationId xmlns="" xmlns:a16="http://schemas.microsoft.com/office/drawing/2014/main" id="{158CD88B-C23A-FCE7-7734-523846E91FE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79392" y="4444683"/>
            <a:ext cx="1230492" cy="111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5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943100" y="322214"/>
            <a:ext cx="5486400" cy="523212"/>
          </a:xfrm>
          <a:prstGeom prst="rect">
            <a:avLst/>
          </a:prstGeom>
          <a:noFill/>
        </p:spPr>
        <p:txBody>
          <a:bodyPr wrap="square" lIns="45713" tIns="22856" rIns="45713" bIns="22856" rtlCol="0">
            <a:spAutoFit/>
          </a:bodyPr>
          <a:lstStyle/>
          <a:p>
            <a:pPr algn="ctr"/>
            <a:r>
              <a:rPr lang="en-US" sz="3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TRẮC NGHIỆM</a:t>
            </a:r>
          </a:p>
        </p:txBody>
      </p:sp>
      <p:sp>
        <p:nvSpPr>
          <p:cNvPr id="21" name="Câu hỏi">
            <a:extLst>
              <a:ext uri="{FF2B5EF4-FFF2-40B4-BE49-F238E27FC236}">
                <a16:creationId xmlns=""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513753" y="432712"/>
            <a:ext cx="8070925" cy="1546571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45713" tIns="22856" rIns="45713" bIns="22856" rtlCol="0" anchor="ctr"/>
          <a:lstStyle/>
          <a:p>
            <a:pPr algn="ctr" defTabSz="457133">
              <a:lnSpc>
                <a:spcPct val="150000"/>
              </a:lnSpc>
              <a:defRPr/>
            </a:pPr>
            <a:r>
              <a:rPr lang="vi-VN" sz="2400" b="1" noProof="1">
                <a:solidFill>
                  <a:srgbClr val="C00000"/>
                </a:solidFill>
                <a:cs typeface="Arial" panose="020B0604020202020204" pitchFamily="34" charset="0"/>
              </a:rPr>
              <a:t>Câu </a:t>
            </a:r>
            <a:r>
              <a:rPr lang="en-US" sz="2400" b="1" noProof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4: </a:t>
            </a: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giá trị x thỏa mãn: </a:t>
            </a:r>
          </a:p>
          <a:p>
            <a:pPr>
              <a:lnSpc>
                <a:spcPct val="115000"/>
              </a:lnSpc>
              <a:spcAft>
                <a:spcPts val="893"/>
              </a:spcAft>
            </a:pPr>
            <a:r>
              <a:rPr lang="en-US" sz="250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            </a:t>
            </a:r>
            <a:r>
              <a:rPr lang="en-US" sz="250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       </a:t>
            </a:r>
            <a:r>
              <a:rPr lang="en-US" sz="320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3x</a:t>
            </a:r>
            <a:r>
              <a:rPr lang="en-US" sz="3200" baseline="3000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2</a:t>
            </a:r>
            <a:r>
              <a:rPr lang="en-US" sz="320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320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– </a:t>
            </a:r>
            <a:r>
              <a:rPr lang="en-US" sz="320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3x (</a:t>
            </a:r>
            <a:r>
              <a:rPr lang="en-US" sz="320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x-2) = 36</a:t>
            </a:r>
          </a:p>
        </p:txBody>
      </p:sp>
      <p:sp>
        <p:nvSpPr>
          <p:cNvPr id="22" name="Đáp án đúng">
            <a:extLst>
              <a:ext uri="{FF2B5EF4-FFF2-40B4-BE49-F238E27FC236}">
                <a16:creationId xmlns=""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4549216" y="2259408"/>
            <a:ext cx="3994225" cy="112048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13" tIns="22856" rIns="45713" bIns="22856" rtlCol="0" anchor="ctr"/>
          <a:lstStyle/>
          <a:p>
            <a:pPr algn="just" defTabSz="457133">
              <a:defRPr/>
            </a:pPr>
            <a:r>
              <a:rPr lang="en-US" sz="24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x = 6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Đáp án sai 1">
            <a:extLst>
              <a:ext uri="{FF2B5EF4-FFF2-40B4-BE49-F238E27FC236}">
                <a16:creationId xmlns=""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490782" y="2260741"/>
            <a:ext cx="3994225" cy="112048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13" tIns="22856" rIns="45713" bIns="22856" rtlCol="0" anchor="ctr"/>
          <a:lstStyle/>
          <a:p>
            <a:pPr algn="just" defTabSz="457133">
              <a:defRPr/>
            </a:pPr>
            <a:r>
              <a:rPr lang="en-US" sz="24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x = 2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Đáp án sai 2">
            <a:extLst>
              <a:ext uri="{FF2B5EF4-FFF2-40B4-BE49-F238E27FC236}">
                <a16:creationId xmlns=""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495310" y="3483031"/>
            <a:ext cx="3994225" cy="112048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13" tIns="22856" rIns="45713" bIns="22856" rtlCol="0" anchor="ctr"/>
          <a:lstStyle/>
          <a:p>
            <a:pPr algn="just" defTabSz="457133">
              <a:defRPr/>
            </a:pPr>
            <a:r>
              <a:rPr lang="en-US" sz="24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x = - 2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Đáp án sai 3">
            <a:extLst>
              <a:ext uri="{FF2B5EF4-FFF2-40B4-BE49-F238E27FC236}">
                <a16:creationId xmlns=""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4558741" y="3481447"/>
            <a:ext cx="3994225" cy="112048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13" tIns="22856" rIns="45713" bIns="22856" rtlCol="0" anchor="ctr"/>
          <a:lstStyle/>
          <a:p>
            <a:pPr algn="just" defTabSz="457133">
              <a:defRPr/>
            </a:pPr>
            <a:r>
              <a:rPr lang="en-US" sz="24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x = 0; x = 6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Correct sound effect and wrong sound effect (mp3cut.net)">
            <a:hlinkClick r:id="" action="ppaction://media"/>
            <a:extLst>
              <a:ext uri="{FF2B5EF4-FFF2-40B4-BE49-F238E27FC236}">
                <a16:creationId xmlns=""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23492" y="-628650"/>
            <a:ext cx="243682" cy="243682"/>
          </a:xfrm>
          <a:prstGeom prst="rect">
            <a:avLst/>
          </a:prstGeom>
        </p:spPr>
      </p:pic>
      <p:pic>
        <p:nvPicPr>
          <p:cNvPr id="27" name="Picture 5">
            <a:extLst>
              <a:ext uri="{FF2B5EF4-FFF2-40B4-BE49-F238E27FC236}">
                <a16:creationId xmlns=""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844042" y="2630516"/>
            <a:ext cx="661192" cy="5755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823276" y="3766541"/>
            <a:ext cx="658926" cy="587042"/>
          </a:xfrm>
          <a:prstGeom prst="rect">
            <a:avLst/>
          </a:prstGeom>
        </p:spPr>
      </p:pic>
      <p:pic>
        <p:nvPicPr>
          <p:cNvPr id="29" name="Picture 10">
            <a:extLst>
              <a:ext uri="{FF2B5EF4-FFF2-40B4-BE49-F238E27FC236}">
                <a16:creationId xmlns=""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830938" y="3768086"/>
            <a:ext cx="658926" cy="587042"/>
          </a:xfrm>
          <a:prstGeom prst="rect">
            <a:avLst/>
          </a:prstGeom>
        </p:spPr>
      </p:pic>
      <p:pic>
        <p:nvPicPr>
          <p:cNvPr id="30" name="Picture 10">
            <a:extLst>
              <a:ext uri="{FF2B5EF4-FFF2-40B4-BE49-F238E27FC236}">
                <a16:creationId xmlns=""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849817" y="2526128"/>
            <a:ext cx="658926" cy="587042"/>
          </a:xfrm>
          <a:prstGeom prst="rect">
            <a:avLst/>
          </a:prstGeom>
        </p:spPr>
      </p:pic>
      <p:pic>
        <p:nvPicPr>
          <p:cNvPr id="31" name="Correct sound effect and wrong sound effect (mp3cut.net) (1)">
            <a:hlinkClick r:id="" action="ppaction://media"/>
            <a:extLst>
              <a:ext uri="{FF2B5EF4-FFF2-40B4-BE49-F238E27FC236}">
                <a16:creationId xmlns=""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86922" y="-628650"/>
            <a:ext cx="243682" cy="243682"/>
          </a:xfrm>
          <a:prstGeom prst="rect">
            <a:avLst/>
          </a:prstGeom>
        </p:spPr>
      </p:pic>
      <p:pic>
        <p:nvPicPr>
          <p:cNvPr id="32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90500" y="592646"/>
            <a:ext cx="171438" cy="13866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15">
            <a:hlinkClick r:id="rId13" action="ppaction://hlinksldjump"/>
            <a:extLst>
              <a:ext uri="{FF2B5EF4-FFF2-40B4-BE49-F238E27FC236}">
                <a16:creationId xmlns="" xmlns:a16="http://schemas.microsoft.com/office/drawing/2014/main" id="{158CD88B-C23A-FCE7-7734-523846E91FE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13508" y="4561086"/>
            <a:ext cx="1230492" cy="111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83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428750"/>
            <a:ext cx="8001000" cy="26776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 defTabSz="914400">
              <a:defRPr/>
            </a:pPr>
            <a:r>
              <a:rPr lang="vi-VN" sz="240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vi-VN" sz="2400" kern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kern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2400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-571500" algn="just" defTabSz="914400">
              <a:buFont typeface="Wingdings" panose="05000000000000000000" pitchFamily="2" charset="2"/>
              <a:buChar char="§"/>
              <a:defRPr/>
            </a:pPr>
            <a:r>
              <a:rPr lang="vi-VN" sz="240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 tuổi của mình cộng với 1 rồi bình phương lên. Số nhận được gọi là kết quả thứ nhất.</a:t>
            </a:r>
          </a:p>
          <a:p>
            <a:pPr lvl="0" indent="-571500" algn="just" defTabSz="914400">
              <a:buFont typeface="Wingdings" panose="05000000000000000000" pitchFamily="2" charset="2"/>
              <a:buChar char="§"/>
              <a:defRPr/>
            </a:pPr>
            <a:r>
              <a:rPr lang="vi-VN" sz="240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 lấy tuổi của mình trừ đi 1 rồi bình phương lên. Số nhận được gọi là kết quả thứ hai. </a:t>
            </a:r>
          </a:p>
          <a:p>
            <a:pPr lvl="0" indent="-571500" algn="just" defTabSz="914400">
              <a:buFont typeface="Wingdings" panose="05000000000000000000" pitchFamily="2" charset="2"/>
              <a:buChar char="§"/>
              <a:defRPr/>
            </a:pPr>
            <a:r>
              <a:rPr lang="vi-VN" sz="240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 kết quả thứ nhất trừ đi kết quả thứ hai và cho </a:t>
            </a:r>
            <a:r>
              <a:rPr lang="en-US" sz="2400" kern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vi-VN" sz="2400" kern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 kết quả cuối </a:t>
            </a:r>
            <a:r>
              <a:rPr lang="vi-VN" sz="2400" kern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cùng.</a:t>
            </a:r>
            <a:r>
              <a:rPr lang="en-US" sz="2400" kern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vi-VN" sz="2400" kern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 </a:t>
            </a:r>
            <a:r>
              <a:rPr lang="vi-VN" sz="2400" kern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đoán </a:t>
            </a:r>
            <a:r>
              <a:rPr lang="vi-VN" sz="240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 tuổi của em.</a:t>
            </a:r>
            <a:endParaRPr lang="vi-VN" sz="2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51451" y="133350"/>
            <a:ext cx="4648200" cy="553998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pPr algn="ctr" defTabSz="457200"/>
            <a:r>
              <a:rPr lang="en-US" sz="3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81469" y="666750"/>
            <a:ext cx="4657331" cy="685800"/>
          </a:xfrm>
          <a:prstGeom prst="roundRect">
            <a:avLst/>
          </a:prstGeom>
          <a:solidFill>
            <a:srgbClr val="4BACC6">
              <a:lumMod val="75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1.Bài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toán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đoán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tuổi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4324350"/>
            <a:ext cx="88392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smtClean="0">
                <a:latin typeface="Arial" pitchFamily="34" charset="0"/>
                <a:cs typeface="Arial" pitchFamily="34" charset="0"/>
              </a:rPr>
              <a:t>Các em về nhà làm bài tập đoán tuổi ở trên tiết sau thực hiện 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95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571026">
            <a:off x="8481580" y="-625016"/>
            <a:ext cx="1324840" cy="191312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33400" y="323542"/>
            <a:ext cx="1481282" cy="1144735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2590799" y="742950"/>
            <a:ext cx="3969504" cy="0"/>
          </a:xfrm>
          <a:prstGeom prst="line">
            <a:avLst/>
          </a:prstGeom>
          <a:ln w="57150" cap="rnd">
            <a:solidFill>
              <a:srgbClr val="E8D63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1"/>
          <p:cNvSpPr txBox="1"/>
          <p:nvPr/>
        </p:nvSpPr>
        <p:spPr>
          <a:xfrm>
            <a:off x="2251451" y="133350"/>
            <a:ext cx="4648200" cy="553998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pPr algn="ctr" defTabSz="457200"/>
            <a:r>
              <a:rPr lang="en-US" sz="3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57200" y="2190750"/>
            <a:ext cx="2388404" cy="2514600"/>
            <a:chOff x="1752600" y="3320648"/>
            <a:chExt cx="4776807" cy="5763942"/>
          </a:xfrm>
        </p:grpSpPr>
        <p:sp>
          <p:nvSpPr>
            <p:cNvPr id="14" name="Rounded Rectangle 13"/>
            <p:cNvSpPr/>
            <p:nvPr/>
          </p:nvSpPr>
          <p:spPr>
            <a:xfrm>
              <a:off x="1752600" y="4076700"/>
              <a:ext cx="4776807" cy="5007890"/>
            </a:xfrm>
            <a:prstGeom prst="roundRect">
              <a:avLst>
                <a:gd name="adj" fmla="val 12787"/>
              </a:avLst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900" dirty="0">
                <a:solidFill>
                  <a:prstClr val="white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3384951" y="3320648"/>
              <a:ext cx="1512104" cy="151210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2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3400" y="3105150"/>
            <a:ext cx="2171700" cy="1258999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pPr algn="ctr" defTabSz="457200">
              <a:lnSpc>
                <a:spcPct val="150000"/>
              </a:lnSpc>
            </a:pP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124200" y="2266950"/>
            <a:ext cx="2388404" cy="2590800"/>
            <a:chOff x="1752600" y="3320648"/>
            <a:chExt cx="4776807" cy="5763942"/>
          </a:xfrm>
        </p:grpSpPr>
        <p:sp>
          <p:nvSpPr>
            <p:cNvPr id="18" name="Rounded Rectangle 17"/>
            <p:cNvSpPr/>
            <p:nvPr/>
          </p:nvSpPr>
          <p:spPr>
            <a:xfrm>
              <a:off x="1752600" y="4076700"/>
              <a:ext cx="4776807" cy="5007890"/>
            </a:xfrm>
            <a:prstGeom prst="roundRect">
              <a:avLst>
                <a:gd name="adj" fmla="val 12787"/>
              </a:avLst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900" dirty="0">
                <a:solidFill>
                  <a:prstClr val="white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3384951" y="3320648"/>
              <a:ext cx="1512104" cy="151210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2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200400" y="3105150"/>
            <a:ext cx="2171700" cy="1258999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pPr algn="ctr" defTabSz="457200">
              <a:lnSpc>
                <a:spcPct val="150000"/>
              </a:lnSpc>
            </a:pP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791200" y="2190750"/>
            <a:ext cx="2388404" cy="2595677"/>
            <a:chOff x="1752600" y="2961120"/>
            <a:chExt cx="4776807" cy="6123470"/>
          </a:xfrm>
        </p:grpSpPr>
        <p:sp>
          <p:nvSpPr>
            <p:cNvPr id="22" name="Rounded Rectangle 21"/>
            <p:cNvSpPr/>
            <p:nvPr/>
          </p:nvSpPr>
          <p:spPr>
            <a:xfrm>
              <a:off x="1752600" y="4076700"/>
              <a:ext cx="4776807" cy="5007890"/>
            </a:xfrm>
            <a:prstGeom prst="roundRect">
              <a:avLst>
                <a:gd name="adj" fmla="val 12787"/>
              </a:avLst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900" dirty="0">
                <a:solidFill>
                  <a:prstClr val="white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3384952" y="2961120"/>
              <a:ext cx="1512104" cy="151210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2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791200" y="2800350"/>
            <a:ext cx="2280052" cy="176971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pPr algn="ctr" defTabSz="457200"/>
            <a:r>
              <a:rPr lang="en-US" sz="280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8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 sau</a:t>
            </a:r>
          </a:p>
          <a:p>
            <a:pPr algn="ctr" defTabSz="457200"/>
            <a:r>
              <a:rPr lang="en-US" sz="28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ọc phần 2. nhân đa thức với đa thức </a:t>
            </a:r>
            <a:endParaRPr lang="en-U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505701" y="3838804"/>
            <a:ext cx="1904097" cy="128564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285999" y="1123950"/>
            <a:ext cx="6171749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2.Thực hiện phép nhân sau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>
                <a:solidFill>
                  <a:sysClr val="windowText" lastClr="000000"/>
                </a:solidFill>
              </a:rPr>
              <a:t> </a:t>
            </a: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3x .( </a:t>
            </a: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2x</a:t>
            </a:r>
            <a:r>
              <a:rPr kumimoji="0" lang="en-US" sz="2800" b="1" i="0" u="none" strike="noStrike" kern="0" cap="none" spc="0" normalizeH="0" baseline="30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2</a:t>
            </a: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+ 5x – 4</a:t>
            </a: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 + 7. </a:t>
            </a: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 </a:t>
            </a: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2x</a:t>
            </a:r>
            <a:r>
              <a:rPr kumimoji="0" lang="en-US" sz="2800" b="1" i="0" u="none" strike="noStrike" kern="0" cap="none" spc="0" normalizeH="0" baseline="30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2</a:t>
            </a: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+ 5x – 4</a:t>
            </a: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 </a:t>
            </a:r>
            <a:endParaRPr kumimoji="0" lang="en-US" sz="2800" b="1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4263974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8421640" y="1409008"/>
            <a:ext cx="589967" cy="71187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7876037" y="-1274093"/>
            <a:ext cx="1772506" cy="255957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5838372" y="758683"/>
            <a:ext cx="833715" cy="833715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3014331" y="228609"/>
            <a:ext cx="3215043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6733">
              <a:lnSpc>
                <a:spcPts val="4904"/>
              </a:lnSpc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3931620" y="1592419"/>
            <a:ext cx="607569" cy="74320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898685" y="4110043"/>
            <a:ext cx="673439" cy="8125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15" y="800100"/>
            <a:ext cx="8706703" cy="5133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81623" tIns="40815" rIns="81623" bIns="40815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1.Hoàn thành vế còn lại của tính chất sau</a:t>
            </a:r>
            <a:r>
              <a:rPr lang="en-US" sz="2800" b="1"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" y="1276350"/>
            <a:ext cx="2286000" cy="57487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81623" tIns="40815" rIns="81623" bIns="40815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3200" b="1">
                <a:latin typeface="Arial" pitchFamily="34" charset="0"/>
                <a:cs typeface="Arial" pitchFamily="34" charset="0"/>
              </a:rPr>
              <a:t>.</a:t>
            </a:r>
            <a:r>
              <a:rPr lang="en-US" sz="32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3200" b="1">
                <a:latin typeface="Arial" pitchFamily="34" charset="0"/>
                <a:cs typeface="Arial" pitchFamily="34" charset="0"/>
              </a:rPr>
              <a:t> + </a:t>
            </a:r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3200" b="1">
                <a:latin typeface="Arial" pitchFamily="34" charset="0"/>
                <a:cs typeface="Arial" pitchFamily="34" charset="0"/>
              </a:rPr>
              <a:t>.</a:t>
            </a:r>
            <a:r>
              <a:rPr lang="en-US" sz="32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3200" b="1">
                <a:latin typeface="Arial" pitchFamily="34" charset="0"/>
                <a:cs typeface="Arial" pitchFamily="34" charset="0"/>
              </a:rPr>
              <a:t> =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73208" y="1276350"/>
            <a:ext cx="2565592" cy="574870"/>
          </a:xfrm>
          <a:prstGeom prst="rect">
            <a:avLst/>
          </a:prstGeom>
          <a:noFill/>
        </p:spPr>
        <p:txBody>
          <a:bodyPr wrap="square" lIns="81632" tIns="40815" rIns="81632" bIns="40815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3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.(</a:t>
            </a:r>
            <a:r>
              <a:rPr lang="en-US" sz="32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 + c</a:t>
            </a:r>
            <a:r>
              <a:rPr lang="en-US" sz="3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en-US" sz="3200" b="1"/>
          </a:p>
        </p:txBody>
      </p:sp>
      <p:sp>
        <p:nvSpPr>
          <p:cNvPr id="21" name="Rectangle 20"/>
          <p:cNvSpPr/>
          <p:nvPr/>
        </p:nvSpPr>
        <p:spPr>
          <a:xfrm>
            <a:off x="304799" y="1893088"/>
            <a:ext cx="8706807" cy="1769707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45713" tIns="22856" rIns="45713" bIns="22856">
            <a:spAutoFit/>
          </a:bodyPr>
          <a:lstStyle/>
          <a:p>
            <a:pPr defTabSz="456775"/>
            <a:r>
              <a:rPr lang="en-US" sz="2800" b="1" kern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2.</a:t>
            </a:r>
            <a:r>
              <a:rPr lang="vi-VN" sz="2800" b="1" kern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Hãy </a:t>
            </a:r>
            <a:r>
              <a:rPr lang="vi-VN" sz="2800" b="1" kern="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nhắc lại cách nhân hai đơn </a:t>
            </a:r>
            <a:r>
              <a:rPr lang="vi-VN" sz="2800" b="1" ker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thức </a:t>
            </a:r>
            <a:endParaRPr lang="en-US" sz="2800" b="1" kern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lvl="0"/>
            <a:r>
              <a:rPr lang="en-US" sz="2800" b="1" ker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    </a:t>
            </a:r>
            <a:r>
              <a:rPr lang="vi-VN" sz="2800" b="1" ker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và </a:t>
            </a:r>
            <a:r>
              <a:rPr lang="vi-VN" sz="2800" b="1" kern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tính</a:t>
            </a:r>
            <a:r>
              <a:rPr lang="en-US" sz="2800" b="1" kern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    </a:t>
            </a:r>
            <a:r>
              <a:rPr lang="nl-NL" sz="2800" b="1" smtClean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3x</a:t>
            </a:r>
            <a:r>
              <a:rPr lang="nl-NL" sz="2800" b="1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. 5x</a:t>
            </a:r>
            <a:r>
              <a:rPr lang="nl-NL" sz="2800" b="1" baseline="3000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3</a:t>
            </a:r>
            <a:r>
              <a:rPr lang="nl-NL" sz="2800" b="1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nl-NL" sz="2800" b="1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=                 </a:t>
            </a:r>
          </a:p>
          <a:p>
            <a:pPr lvl="0"/>
            <a:r>
              <a:rPr lang="nl-NL" sz="2800" b="1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nl-NL" sz="2800" b="1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                  </a:t>
            </a:r>
            <a:r>
              <a:rPr lang="nl-NL" sz="2800" b="1" smtClean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3x</a:t>
            </a:r>
            <a:r>
              <a:rPr lang="nl-NL" sz="2800" b="1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. 7x</a:t>
            </a:r>
            <a:r>
              <a:rPr lang="nl-NL" sz="2800" b="1" baseline="3000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2</a:t>
            </a:r>
            <a:r>
              <a:rPr lang="nl-NL" sz="2800" b="1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nl-NL" sz="2800" b="1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= </a:t>
            </a:r>
          </a:p>
          <a:p>
            <a:pPr lvl="0"/>
            <a:r>
              <a:rPr lang="nl-NL" sz="2800" b="1" smtClean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                    3x</a:t>
            </a:r>
            <a:r>
              <a:rPr lang="nl-NL" sz="2800" b="1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.(- 6) </a:t>
            </a:r>
            <a:r>
              <a:rPr lang="nl-NL" sz="280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=</a:t>
            </a:r>
            <a:endParaRPr lang="nl-NL" sz="280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0" y="2254721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2800" b="1" smtClean="0">
                <a:solidFill>
                  <a:srgbClr val="0000CC"/>
                </a:solidFill>
                <a:latin typeface="Arial" pitchFamily="34" charset="0"/>
                <a:ea typeface="Calibri"/>
                <a:cs typeface="Arial" pitchFamily="34" charset="0"/>
              </a:rPr>
              <a:t> 15x</a:t>
            </a:r>
            <a:r>
              <a:rPr lang="nl-NL" sz="2800" b="1" baseline="30000" smtClean="0">
                <a:solidFill>
                  <a:srgbClr val="0000CC"/>
                </a:solidFill>
                <a:latin typeface="Arial" pitchFamily="34" charset="0"/>
                <a:ea typeface="Calibri"/>
                <a:cs typeface="Arial" pitchFamily="34" charset="0"/>
              </a:rPr>
              <a:t>4      </a:t>
            </a:r>
            <a:endParaRPr lang="en-US" sz="2800" b="1">
              <a:solidFill>
                <a:srgbClr val="0000CC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18613" y="2702057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2800" b="1">
                <a:solidFill>
                  <a:srgbClr val="0000CC"/>
                </a:solidFill>
                <a:latin typeface="Arial" pitchFamily="34" charset="0"/>
                <a:ea typeface="Calibri"/>
                <a:cs typeface="Arial" pitchFamily="34" charset="0"/>
              </a:rPr>
              <a:t>21x</a:t>
            </a:r>
            <a:r>
              <a:rPr lang="nl-NL" sz="2800" b="1" baseline="30000">
                <a:solidFill>
                  <a:srgbClr val="0000CC"/>
                </a:solidFill>
                <a:latin typeface="Arial" pitchFamily="34" charset="0"/>
                <a:ea typeface="Calibri"/>
                <a:cs typeface="Arial" pitchFamily="34" charset="0"/>
              </a:rPr>
              <a:t>3</a:t>
            </a:r>
            <a:endParaRPr lang="nl-NL" sz="2800" b="1">
              <a:solidFill>
                <a:srgbClr val="0000CC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62400" y="3133972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2800" b="1">
                <a:solidFill>
                  <a:srgbClr val="0000CC"/>
                </a:solidFill>
                <a:latin typeface="Arial" pitchFamily="34" charset="0"/>
                <a:ea typeface="Calibri"/>
                <a:cs typeface="Arial" pitchFamily="34" charset="0"/>
              </a:rPr>
              <a:t>-18x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9600" y="3714750"/>
            <a:ext cx="5181600" cy="5539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3000" b="1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3x</a:t>
            </a:r>
            <a:r>
              <a:rPr lang="nl-NL" sz="3000" b="1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. 5x</a:t>
            </a:r>
            <a:r>
              <a:rPr lang="nl-NL" sz="3000" b="1" baseline="3000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3</a:t>
            </a:r>
            <a:r>
              <a:rPr lang="nl-NL" sz="3000" b="1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nl-NL" sz="3000" b="1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+</a:t>
            </a:r>
            <a:r>
              <a:rPr lang="nl-NL" sz="3000" b="1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 3x</a:t>
            </a:r>
            <a:r>
              <a:rPr lang="nl-NL" sz="3000" b="1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. 7x</a:t>
            </a:r>
            <a:r>
              <a:rPr lang="nl-NL" sz="3000" b="1" baseline="3000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2</a:t>
            </a:r>
            <a:r>
              <a:rPr lang="nl-NL" sz="3000" b="1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nl-NL" sz="3000" b="1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+</a:t>
            </a:r>
            <a:r>
              <a:rPr lang="nl-NL" sz="3000" b="1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 3x</a:t>
            </a:r>
            <a:r>
              <a:rPr lang="nl-NL" sz="3000" b="1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.(- 6) </a:t>
            </a:r>
            <a:endParaRPr lang="en-US" sz="3000" b="1"/>
          </a:p>
        </p:txBody>
      </p:sp>
      <p:sp>
        <p:nvSpPr>
          <p:cNvPr id="29" name="TextBox 28"/>
          <p:cNvSpPr txBox="1"/>
          <p:nvPr/>
        </p:nvSpPr>
        <p:spPr>
          <a:xfrm>
            <a:off x="4038600" y="4400550"/>
            <a:ext cx="3581400" cy="55399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3000" b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nl-NL" sz="3000" b="1">
                <a:solidFill>
                  <a:srgbClr val="0000CC"/>
                </a:solidFill>
                <a:latin typeface="Arial" pitchFamily="34" charset="0"/>
                <a:ea typeface="Calibri"/>
                <a:cs typeface="Arial" pitchFamily="34" charset="0"/>
              </a:rPr>
              <a:t>15x</a:t>
            </a:r>
            <a:r>
              <a:rPr lang="nl-NL" sz="3000" b="1" baseline="30000">
                <a:solidFill>
                  <a:srgbClr val="0000CC"/>
                </a:solidFill>
                <a:latin typeface="Arial" pitchFamily="34" charset="0"/>
                <a:ea typeface="Calibri"/>
                <a:cs typeface="Arial" pitchFamily="34" charset="0"/>
              </a:rPr>
              <a:t>4 </a:t>
            </a:r>
            <a:r>
              <a:rPr lang="nl-NL" sz="3000" b="1" smtClean="0">
                <a:solidFill>
                  <a:srgbClr val="0000CC"/>
                </a:solidFill>
                <a:latin typeface="Arial" pitchFamily="34" charset="0"/>
                <a:ea typeface="Calibri"/>
                <a:cs typeface="Arial" pitchFamily="34" charset="0"/>
              </a:rPr>
              <a:t>+21x</a:t>
            </a:r>
            <a:r>
              <a:rPr lang="nl-NL" sz="3000" b="1" baseline="30000" smtClean="0">
                <a:solidFill>
                  <a:srgbClr val="0000CC"/>
                </a:solidFill>
                <a:latin typeface="Arial" pitchFamily="34" charset="0"/>
                <a:ea typeface="Calibri"/>
                <a:cs typeface="Arial" pitchFamily="34" charset="0"/>
              </a:rPr>
              <a:t>3 </a:t>
            </a:r>
            <a:r>
              <a:rPr lang="nl-NL" sz="3000" b="1">
                <a:solidFill>
                  <a:srgbClr val="0000CC"/>
                </a:solidFill>
                <a:latin typeface="Arial" pitchFamily="34" charset="0"/>
                <a:ea typeface="Calibri"/>
                <a:cs typeface="Arial" pitchFamily="34" charset="0"/>
              </a:rPr>
              <a:t>-</a:t>
            </a:r>
            <a:r>
              <a:rPr lang="nl-NL" sz="3000" b="1" smtClean="0">
                <a:solidFill>
                  <a:srgbClr val="0000CC"/>
                </a:solidFill>
                <a:latin typeface="Arial" pitchFamily="34" charset="0"/>
                <a:ea typeface="Calibri"/>
                <a:cs typeface="Arial" pitchFamily="34" charset="0"/>
              </a:rPr>
              <a:t>18x</a:t>
            </a:r>
            <a:endParaRPr lang="nl-NL" sz="3000" b="1">
              <a:solidFill>
                <a:srgbClr val="0000CC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7200" y="4400550"/>
            <a:ext cx="3657600" cy="5539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nl-NL" sz="3000" b="1" smtClean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= 3x</a:t>
            </a:r>
            <a:r>
              <a:rPr lang="nl-NL" sz="3000" b="1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. </a:t>
            </a:r>
            <a:r>
              <a:rPr lang="nl-NL" sz="3000" b="1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(5x</a:t>
            </a:r>
            <a:r>
              <a:rPr lang="nl-NL" sz="3000" b="1" baseline="3000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3</a:t>
            </a:r>
            <a:r>
              <a:rPr lang="nl-NL" sz="3000" b="1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+ </a:t>
            </a:r>
            <a:r>
              <a:rPr lang="nl-NL" sz="3000" b="1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7x</a:t>
            </a:r>
            <a:r>
              <a:rPr lang="nl-NL" sz="3000" b="1" baseline="3000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2</a:t>
            </a:r>
            <a:r>
              <a:rPr lang="nl-NL" sz="3000" b="1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nl-NL" sz="3000" b="1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- </a:t>
            </a:r>
            <a:r>
              <a:rPr lang="nl-NL" sz="3000" b="1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6) </a:t>
            </a:r>
            <a:endParaRPr lang="en-US" sz="30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60136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3" grpId="0"/>
      <p:bldP spid="21" grpId="0" animBg="1"/>
      <p:bldP spid="16" grpId="0"/>
      <p:bldP spid="23" grpId="0"/>
      <p:bldP spid="25" grpId="0"/>
      <p:bldP spid="27" grpId="0" animBg="1"/>
      <p:bldP spid="29" grpId="0" animBg="1"/>
      <p:bldP spid="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2104087"/>
            <a:ext cx="8282508" cy="13760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Tiết học kết thúc</a:t>
            </a:r>
          </a:p>
          <a:p>
            <a:pPr algn="ctr"/>
            <a:r>
              <a:rPr lang="en-US" sz="54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Cảm ơn quý thầy cô và các em </a:t>
            </a:r>
            <a:endParaRPr lang="en-US" sz="54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31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339789" flipH="1">
            <a:off x="-531401" y="1318495"/>
            <a:ext cx="2500857" cy="361134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80399" y="516059"/>
            <a:ext cx="8432668" cy="18835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6744">
              <a:lnSpc>
                <a:spcPct val="170000"/>
              </a:lnSpc>
            </a:pPr>
            <a:r>
              <a:rPr lang="en-US" sz="3200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63-64_ BÀI 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en-US"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3200" b="1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6744">
              <a:lnSpc>
                <a:spcPct val="170000"/>
              </a:lnSpc>
            </a:pPr>
            <a:r>
              <a:rPr lang="en-US" sz="4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 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 ĐA THỨC </a:t>
            </a:r>
            <a:r>
              <a:rPr lang="en-US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</a:t>
            </a:r>
            <a:r>
              <a:rPr lang="en-US" sz="4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0" y="4164722"/>
            <a:ext cx="355866" cy="978778"/>
            <a:chOff x="0" y="0"/>
            <a:chExt cx="624008" cy="171628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24008" cy="1716281"/>
            </a:xfrm>
            <a:custGeom>
              <a:avLst/>
              <a:gdLst/>
              <a:ahLst/>
              <a:cxnLst/>
              <a:rect l="l" t="t" r="r" b="b"/>
              <a:pathLst>
                <a:path w="624008" h="1716281">
                  <a:moveTo>
                    <a:pt x="0" y="0"/>
                  </a:moveTo>
                  <a:lnTo>
                    <a:pt x="624008" y="0"/>
                  </a:lnTo>
                  <a:lnTo>
                    <a:pt x="624008" y="1716281"/>
                  </a:lnTo>
                  <a:lnTo>
                    <a:pt x="0" y="1716281"/>
                  </a:lnTo>
                  <a:close/>
                </a:path>
              </a:pathLst>
            </a:custGeom>
            <a:solidFill>
              <a:srgbClr val="93B152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8788135" y="0"/>
            <a:ext cx="355866" cy="978778"/>
            <a:chOff x="0" y="0"/>
            <a:chExt cx="624008" cy="171628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24008" cy="1716281"/>
            </a:xfrm>
            <a:custGeom>
              <a:avLst/>
              <a:gdLst/>
              <a:ahLst/>
              <a:cxnLst/>
              <a:rect l="l" t="t" r="r" b="b"/>
              <a:pathLst>
                <a:path w="624008" h="1716281">
                  <a:moveTo>
                    <a:pt x="0" y="0"/>
                  </a:moveTo>
                  <a:lnTo>
                    <a:pt x="624008" y="0"/>
                  </a:lnTo>
                  <a:lnTo>
                    <a:pt x="624008" y="1716281"/>
                  </a:lnTo>
                  <a:lnTo>
                    <a:pt x="0" y="1716281"/>
                  </a:lnTo>
                  <a:close/>
                </a:path>
              </a:pathLst>
            </a:custGeom>
            <a:solidFill>
              <a:srgbClr val="93B152"/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318078" y="-980026"/>
            <a:ext cx="1424750" cy="2057400"/>
          </a:xfrm>
          <a:prstGeom prst="rect">
            <a:avLst/>
          </a:prstGeom>
        </p:spPr>
      </p:pic>
      <p:pic>
        <p:nvPicPr>
          <p:cNvPr id="19" name="Picture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124741" y="2800353"/>
            <a:ext cx="1782947" cy="2128891"/>
          </a:xfrm>
          <a:prstGeom prst="rect">
            <a:avLst/>
          </a:prstGeom>
        </p:spPr>
      </p:pic>
      <p:pic>
        <p:nvPicPr>
          <p:cNvPr id="20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533400" y="3227441"/>
            <a:ext cx="2511034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765612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53491" y="533402"/>
            <a:ext cx="5237063" cy="6476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6758">
              <a:lnSpc>
                <a:spcPts val="5040"/>
              </a:lnSpc>
              <a:spcBef>
                <a:spcPct val="0"/>
              </a:spcBef>
            </a:pPr>
            <a:r>
              <a:rPr lang="en-US" sz="3300" b="1" dirty="0">
                <a:solidFill>
                  <a:srgbClr val="3E4B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370709">
            <a:off x="8062473" y="3513595"/>
            <a:ext cx="1424750" cy="2057400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8629650" y="2784222"/>
            <a:ext cx="514350" cy="1411054"/>
            <a:chOff x="0" y="0"/>
            <a:chExt cx="697641" cy="191389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97641" cy="1913890"/>
            </a:xfrm>
            <a:custGeom>
              <a:avLst/>
              <a:gdLst/>
              <a:ahLst/>
              <a:cxnLst/>
              <a:rect l="l" t="t" r="r" b="b"/>
              <a:pathLst>
                <a:path w="697641" h="1913890">
                  <a:moveTo>
                    <a:pt x="0" y="0"/>
                  </a:moveTo>
                  <a:lnTo>
                    <a:pt x="697641" y="0"/>
                  </a:lnTo>
                  <a:lnTo>
                    <a:pt x="697641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93B152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0" y="2784222"/>
            <a:ext cx="514350" cy="1411054"/>
            <a:chOff x="0" y="0"/>
            <a:chExt cx="697641" cy="19138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97641" cy="1913890"/>
            </a:xfrm>
            <a:custGeom>
              <a:avLst/>
              <a:gdLst/>
              <a:ahLst/>
              <a:cxnLst/>
              <a:rect l="l" t="t" r="r" b="b"/>
              <a:pathLst>
                <a:path w="697641" h="1913890">
                  <a:moveTo>
                    <a:pt x="0" y="0"/>
                  </a:moveTo>
                  <a:lnTo>
                    <a:pt x="697641" y="0"/>
                  </a:lnTo>
                  <a:lnTo>
                    <a:pt x="697641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93B152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585612">
            <a:off x="-444127" y="-1134928"/>
            <a:ext cx="2284251" cy="3298556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876300" y="1581155"/>
            <a:ext cx="3429000" cy="2961144"/>
            <a:chOff x="1752600" y="3162300"/>
            <a:chExt cx="6858000" cy="5922290"/>
          </a:xfrm>
        </p:grpSpPr>
        <p:sp>
          <p:nvSpPr>
            <p:cNvPr id="18" name="Rounded Rectangle 17"/>
            <p:cNvSpPr/>
            <p:nvPr/>
          </p:nvSpPr>
          <p:spPr>
            <a:xfrm>
              <a:off x="1752600" y="4076700"/>
              <a:ext cx="6858000" cy="5007890"/>
            </a:xfrm>
            <a:prstGeom prst="roundRect">
              <a:avLst>
                <a:gd name="adj" fmla="val 1278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58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4419600" y="3162300"/>
              <a:ext cx="1600200" cy="16002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758"/>
              <a:r>
                <a:rPr lang="en-US" sz="2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659630" y="1581155"/>
            <a:ext cx="3429000" cy="2961144"/>
            <a:chOff x="1752600" y="3162300"/>
            <a:chExt cx="6858000" cy="5922290"/>
          </a:xfrm>
        </p:grpSpPr>
        <p:sp>
          <p:nvSpPr>
            <p:cNvPr id="22" name="Rounded Rectangle 21"/>
            <p:cNvSpPr/>
            <p:nvPr/>
          </p:nvSpPr>
          <p:spPr>
            <a:xfrm>
              <a:off x="1752600" y="4076700"/>
              <a:ext cx="6858000" cy="5007890"/>
            </a:xfrm>
            <a:prstGeom prst="roundRect">
              <a:avLst>
                <a:gd name="adj" fmla="val 12787"/>
              </a:avLst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6758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4419600" y="3162300"/>
              <a:ext cx="1600200" cy="16002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6758"/>
              <a:r>
                <a:rPr lang="en-US" sz="2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143000" y="2713247"/>
            <a:ext cx="2975610" cy="1154154"/>
          </a:xfrm>
          <a:prstGeom prst="rect">
            <a:avLst/>
          </a:prstGeom>
          <a:noFill/>
        </p:spPr>
        <p:txBody>
          <a:bodyPr wrap="square" lIns="45713" tIns="22856" rIns="45713" bIns="22856" rtlCol="0">
            <a:spAutoFit/>
          </a:bodyPr>
          <a:lstStyle/>
          <a:p>
            <a:pPr algn="ctr" defTabSz="456758">
              <a:lnSpc>
                <a:spcPct val="150000"/>
              </a:lnSpc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86325" y="2713247"/>
            <a:ext cx="2975610" cy="1154154"/>
          </a:xfrm>
          <a:prstGeom prst="rect">
            <a:avLst/>
          </a:prstGeom>
          <a:noFill/>
        </p:spPr>
        <p:txBody>
          <a:bodyPr wrap="square" lIns="45713" tIns="22856" rIns="45713" bIns="22856" rtlCol="0">
            <a:spAutoFit/>
          </a:bodyPr>
          <a:lstStyle/>
          <a:p>
            <a:pPr algn="ctr" defTabSz="456758">
              <a:lnSpc>
                <a:spcPct val="150000"/>
              </a:lnSpc>
            </a:pP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83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7848710" y="-615426"/>
            <a:ext cx="1599321" cy="2309489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 rot="16200000">
            <a:off x="4019653" y="-2781300"/>
            <a:ext cx="723898" cy="6324601"/>
            <a:chOff x="20782" y="0"/>
            <a:chExt cx="131618" cy="2881845"/>
          </a:xfrm>
        </p:grpSpPr>
        <p:sp>
          <p:nvSpPr>
            <p:cNvPr id="3" name="Freeform 3"/>
            <p:cNvSpPr/>
            <p:nvPr/>
          </p:nvSpPr>
          <p:spPr>
            <a:xfrm>
              <a:off x="20782" y="0"/>
              <a:ext cx="131618" cy="2881845"/>
            </a:xfrm>
            <a:custGeom>
              <a:avLst/>
              <a:gdLst/>
              <a:ahLst/>
              <a:cxnLst/>
              <a:rect l="l" t="t" r="r" b="b"/>
              <a:pathLst>
                <a:path w="152400" h="4718601">
                  <a:moveTo>
                    <a:pt x="0" y="0"/>
                  </a:moveTo>
                  <a:lnTo>
                    <a:pt x="152400" y="0"/>
                  </a:lnTo>
                  <a:lnTo>
                    <a:pt x="152400" y="4718601"/>
                  </a:lnTo>
                  <a:lnTo>
                    <a:pt x="0" y="4718601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</p:grpSp>
      <p:sp>
        <p:nvSpPr>
          <p:cNvPr id="14" name="TextBox 13"/>
          <p:cNvSpPr txBox="1"/>
          <p:nvPr/>
        </p:nvSpPr>
        <p:spPr>
          <a:xfrm>
            <a:off x="1295510" y="10"/>
            <a:ext cx="6324601" cy="692489"/>
          </a:xfrm>
          <a:prstGeom prst="rect">
            <a:avLst/>
          </a:prstGeom>
          <a:noFill/>
        </p:spPr>
        <p:txBody>
          <a:bodyPr wrap="square" lIns="45713" tIns="22856" rIns="45713" bIns="22856" rtlCol="0">
            <a:spAutoFit/>
          </a:bodyPr>
          <a:lstStyle/>
          <a:p>
            <a:pPr algn="ctr" defTabSz="456775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38241" y="800105"/>
            <a:ext cx="6456240" cy="47704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45713" tIns="22856" rIns="45713" bIns="22856">
            <a:spAutoFit/>
          </a:bodyPr>
          <a:lstStyle/>
          <a:p>
            <a:pPr defTabSz="456775"/>
            <a:r>
              <a:rPr lang="en-US" sz="28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a)</a:t>
            </a:r>
            <a:r>
              <a:rPr lang="vi-VN" sz="28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Quy </a:t>
            </a:r>
            <a:r>
              <a:rPr lang="vi-VN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tắc nhân đơn thức với đa thức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38203" y="1378878"/>
            <a:ext cx="3429001" cy="4308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45713" tIns="22856" rIns="45713" bIns="22856">
            <a:spAutoFit/>
          </a:bodyPr>
          <a:lstStyle/>
          <a:p>
            <a:pPr defTabSz="456775"/>
            <a:r>
              <a:rPr lang="en-US" sz="2500" b="1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500" b="1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Đ </a:t>
            </a:r>
            <a:r>
              <a:rPr lang="en-US" sz="2500" b="1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 nhân)</a:t>
            </a:r>
            <a:endParaRPr lang="en-US" sz="25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1" y="1962159"/>
            <a:ext cx="8038760" cy="294696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 rtlCol="0">
            <a:spAutoFit/>
          </a:bodyPr>
          <a:lstStyle/>
          <a:p>
            <a:pPr defTabSz="456775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700" b="1" ker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Áp dụng tính chất phân phối của phép nhân đối với phép cộng, hãy tìm tích </a:t>
            </a:r>
            <a:r>
              <a:rPr lang="en-US" sz="2700" b="1" ker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2x</a:t>
            </a:r>
            <a:r>
              <a:rPr lang="en-US" sz="2700" b="1" ker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.(3x</a:t>
            </a:r>
            <a:r>
              <a:rPr lang="en-US" sz="2700" b="1" kern="0" baseline="3000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700" b="1" ker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−8x+1)</a:t>
            </a:r>
            <a:r>
              <a:rPr lang="en-US" sz="2700" b="1" ker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 bằng cách nhân </a:t>
            </a:r>
            <a:r>
              <a:rPr lang="en-US" sz="2700" b="1" ker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2x</a:t>
            </a:r>
            <a:r>
              <a:rPr lang="en-US" sz="2700" b="1" ker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với từng hạng tử của đa thức </a:t>
            </a:r>
          </a:p>
          <a:p>
            <a:pPr defTabSz="456775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700" b="1" ker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b="1" ker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3x</a:t>
            </a:r>
            <a:r>
              <a:rPr lang="en-US" sz="2700" b="1" kern="0" baseline="3000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en-US" sz="2700" b="1" ker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− 8x + 1 </a:t>
            </a:r>
            <a:r>
              <a:rPr lang="en-US" sz="2700" b="1" ker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rồi cộng các tích tìm được</a:t>
            </a:r>
            <a:r>
              <a:rPr lang="en-US" sz="2700" ker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700" ker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4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heelReverse spokes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7848710" y="-615426"/>
            <a:ext cx="1599321" cy="2309489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 rot="16200000">
            <a:off x="4124424" y="-2676526"/>
            <a:ext cx="514351" cy="6324601"/>
            <a:chOff x="20782" y="0"/>
            <a:chExt cx="131618" cy="2881845"/>
          </a:xfrm>
        </p:grpSpPr>
        <p:sp>
          <p:nvSpPr>
            <p:cNvPr id="3" name="Freeform 3"/>
            <p:cNvSpPr/>
            <p:nvPr/>
          </p:nvSpPr>
          <p:spPr>
            <a:xfrm>
              <a:off x="20782" y="0"/>
              <a:ext cx="131618" cy="2881845"/>
            </a:xfrm>
            <a:custGeom>
              <a:avLst/>
              <a:gdLst/>
              <a:ahLst/>
              <a:cxnLst/>
              <a:rect l="l" t="t" r="r" b="b"/>
              <a:pathLst>
                <a:path w="152400" h="4718601">
                  <a:moveTo>
                    <a:pt x="0" y="0"/>
                  </a:moveTo>
                  <a:lnTo>
                    <a:pt x="152400" y="0"/>
                  </a:lnTo>
                  <a:lnTo>
                    <a:pt x="152400" y="4718601"/>
                  </a:lnTo>
                  <a:lnTo>
                    <a:pt x="0" y="4718601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</p:grpSp>
      <p:sp>
        <p:nvSpPr>
          <p:cNvPr id="14" name="TextBox 13"/>
          <p:cNvSpPr txBox="1"/>
          <p:nvPr/>
        </p:nvSpPr>
        <p:spPr>
          <a:xfrm>
            <a:off x="1295510" y="207332"/>
            <a:ext cx="6324601" cy="692489"/>
          </a:xfrm>
          <a:prstGeom prst="rect">
            <a:avLst/>
          </a:prstGeom>
          <a:noFill/>
        </p:spPr>
        <p:txBody>
          <a:bodyPr wrap="square" lIns="45713" tIns="22856" rIns="45713" bIns="22856" rtlCol="0">
            <a:spAutoFit/>
          </a:bodyPr>
          <a:lstStyle/>
          <a:p>
            <a:pPr algn="ctr" defTabSz="456775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38241" y="1020698"/>
            <a:ext cx="6456240" cy="47704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45713" tIns="22856" rIns="45713" bIns="22856">
            <a:spAutoFit/>
          </a:bodyPr>
          <a:lstStyle/>
          <a:p>
            <a:pPr defTabSz="456775"/>
            <a:r>
              <a:rPr lang="en-US" sz="28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a)</a:t>
            </a:r>
            <a:r>
              <a:rPr lang="vi-VN" sz="2800" b="1">
                <a:solidFill>
                  <a:srgbClr val="C00000"/>
                </a:solidFill>
                <a:cs typeface="Arial" pitchFamily="34" charset="0"/>
              </a:rPr>
              <a:t>Quy </a:t>
            </a:r>
            <a:r>
              <a:rPr lang="vi-VN" sz="2800" b="1" dirty="0">
                <a:solidFill>
                  <a:srgbClr val="C00000"/>
                </a:solidFill>
                <a:cs typeface="Arial" pitchFamily="34" charset="0"/>
              </a:rPr>
              <a:t>tắc nhân đơn thức với đa thức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38219" y="1638314"/>
            <a:ext cx="6563213" cy="4308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45713" tIns="22856" rIns="45713" bIns="22856">
            <a:spAutoFit/>
          </a:bodyPr>
          <a:lstStyle/>
          <a:p>
            <a:pPr defTabSz="456775"/>
            <a:r>
              <a:rPr lang="en-US" sz="2500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 hoàn </a:t>
            </a:r>
            <a:r>
              <a:rPr lang="en-US" sz="2500" i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500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5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0" y="2251828"/>
            <a:ext cx="1222524" cy="662825"/>
            <a:chOff x="1758118" y="4377208"/>
            <a:chExt cx="1823282" cy="997286"/>
          </a:xfrm>
        </p:grpSpPr>
        <p:sp>
          <p:nvSpPr>
            <p:cNvPr id="24" name="Snip Single Corner Rectangle 23"/>
            <p:cNvSpPr/>
            <p:nvPr/>
          </p:nvSpPr>
          <p:spPr>
            <a:xfrm>
              <a:off x="1758118" y="4377208"/>
              <a:ext cx="1823282" cy="997286"/>
            </a:xfrm>
            <a:prstGeom prst="snip1Rect">
              <a:avLst>
                <a:gd name="adj" fmla="val 30000"/>
              </a:avLst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456775"/>
              <a:endParaRPr lang="en-US" kern="0">
                <a:solidFill>
                  <a:prstClr val="white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945859" y="4506519"/>
              <a:ext cx="1447801" cy="648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6775"/>
              <a:r>
                <a:rPr lang="en-US" sz="2200" b="1" ker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22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295400" y="2253830"/>
            <a:ext cx="7616676" cy="257541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81623" tIns="40815" rIns="81623" bIns="40815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</a:p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=</a:t>
            </a: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2x</a:t>
            </a:r>
            <a:r>
              <a:rPr lang="en-US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3x</a:t>
            </a:r>
            <a:r>
              <a:rPr lang="en-US" sz="3600" b="1" baseline="30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2x</a:t>
            </a:r>
            <a:r>
              <a:rPr lang="en-US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(-8x) + </a:t>
            </a: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2x</a:t>
            </a:r>
            <a:r>
              <a:rPr lang="en-US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 </a:t>
            </a:r>
          </a:p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= 6x</a:t>
            </a:r>
            <a:r>
              <a:rPr lang="en-US" sz="3600" b="1" baseline="30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- 16x</a:t>
            </a:r>
            <a:r>
              <a:rPr lang="en-US" sz="3600" b="1" baseline="30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+ 2x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00043" y="2487059"/>
            <a:ext cx="3346802" cy="574870"/>
          </a:xfrm>
          <a:prstGeom prst="rect">
            <a:avLst/>
          </a:prstGeom>
        </p:spPr>
        <p:txBody>
          <a:bodyPr wrap="none" lIns="81623" tIns="40815" rIns="81623" bIns="40815">
            <a:spAutoFit/>
          </a:bodyPr>
          <a:lstStyle/>
          <a:p>
            <a:r>
              <a:rPr lang="en-US" sz="3200" b="1" ker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2x</a:t>
            </a:r>
            <a:r>
              <a:rPr lang="en-US" sz="3200" b="1" ker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.(3x</a:t>
            </a:r>
            <a:r>
              <a:rPr lang="en-US" sz="3200" b="1" kern="0" baseline="3000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200" b="1" ker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−8x+1)     </a:t>
            </a:r>
          </a:p>
        </p:txBody>
      </p:sp>
    </p:spTree>
    <p:extLst>
      <p:ext uri="{BB962C8B-B14F-4D97-AF65-F5344CB8AC3E}">
        <p14:creationId xmlns:p14="http://schemas.microsoft.com/office/powerpoint/2010/main" val="403319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heelReverse spokes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2"/>
          <p:cNvGrpSpPr/>
          <p:nvPr/>
        </p:nvGrpSpPr>
        <p:grpSpPr>
          <a:xfrm>
            <a:off x="8629650" y="3086100"/>
            <a:ext cx="514350" cy="2057400"/>
            <a:chOff x="0" y="0"/>
            <a:chExt cx="697641" cy="279056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97641" cy="2790565"/>
            </a:xfrm>
            <a:custGeom>
              <a:avLst/>
              <a:gdLst/>
              <a:ahLst/>
              <a:cxnLst/>
              <a:rect l="l" t="t" r="r" b="b"/>
              <a:pathLst>
                <a:path w="697641" h="2790565">
                  <a:moveTo>
                    <a:pt x="0" y="0"/>
                  </a:moveTo>
                  <a:lnTo>
                    <a:pt x="697641" y="0"/>
                  </a:lnTo>
                  <a:lnTo>
                    <a:pt x="697641" y="2790565"/>
                  </a:lnTo>
                  <a:lnTo>
                    <a:pt x="0" y="2790565"/>
                  </a:lnTo>
                  <a:close/>
                </a:path>
              </a:pathLst>
            </a:custGeom>
            <a:solidFill>
              <a:srgbClr val="93B152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734405" y="-1123949"/>
            <a:ext cx="2137269" cy="3086309"/>
          </a:xfrm>
          <a:prstGeom prst="rect">
            <a:avLst/>
          </a:prstGeom>
        </p:spPr>
      </p:pic>
      <p:sp>
        <p:nvSpPr>
          <p:cNvPr id="18" name="Snip Single Corner Rectangle 17"/>
          <p:cNvSpPr/>
          <p:nvPr/>
        </p:nvSpPr>
        <p:spPr>
          <a:xfrm flipV="1">
            <a:off x="193639" y="182895"/>
            <a:ext cx="8797961" cy="1457685"/>
          </a:xfrm>
          <a:prstGeom prst="snip1Rect">
            <a:avLst>
              <a:gd name="adj" fmla="val 32829"/>
            </a:avLst>
          </a:prstGeom>
          <a:solidFill>
            <a:srgbClr val="FFD347"/>
          </a:solidFill>
          <a:ln>
            <a:solidFill>
              <a:srgbClr val="FFD347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3" tIns="22856" rIns="45713" bIns="22856" rtlCol="0" anchor="ctr"/>
          <a:lstStyle/>
          <a:p>
            <a:pPr algn="ctr" defTabSz="456797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0457" y="242330"/>
            <a:ext cx="8791143" cy="1338820"/>
          </a:xfrm>
          <a:prstGeom prst="rect">
            <a:avLst/>
          </a:prstGeom>
        </p:spPr>
        <p:txBody>
          <a:bodyPr wrap="square" lIns="45713" tIns="22856" rIns="45713" bIns="22856">
            <a:spAutoFit/>
          </a:bodyPr>
          <a:lstStyle/>
          <a:p>
            <a:pPr algn="just" defTabSz="456797"/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  </a:t>
            </a:r>
            <a:r>
              <a:rPr lang="vi-VN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Muốn </a:t>
            </a:r>
            <a:r>
              <a:rPr lang="vi-VN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nhân một đơn thức với một đa thức, ta nhân </a:t>
            </a:r>
            <a:r>
              <a:rPr lang="vi-V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đơn thức </a:t>
            </a:r>
            <a:r>
              <a:rPr lang="vi-VN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với từng hạng tử của </a:t>
            </a:r>
            <a:r>
              <a:rPr lang="vi-V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đa thức </a:t>
            </a:r>
            <a:r>
              <a:rPr lang="vi-VN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rồi cộng các tích </a:t>
            </a:r>
            <a:r>
              <a:rPr lang="vi-VN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với nhau</a:t>
            </a:r>
            <a:endParaRPr lang="en-US" sz="2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71500" y="2419350"/>
            <a:ext cx="1485900" cy="66675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45713" tIns="22856" rIns="45713" bIns="22856" rtlCol="0" anchor="ctr"/>
          <a:lstStyle/>
          <a:p>
            <a:pPr algn="ctr" defTabSz="456797"/>
            <a:r>
              <a:rPr lang="en-US" sz="2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209800" y="2419350"/>
                <a:ext cx="4130604" cy="644977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lIns="45713" tIns="22856" rIns="45713" bIns="22856">
                <a:spAutoFit/>
              </a:bodyPr>
              <a:lstStyle/>
              <a:p>
                <a:pPr algn="just" defTabSz="456797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nl-NL" sz="26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 </a:t>
                </a:r>
                <a:r>
                  <a:rPr lang="nl-NL" sz="26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(-2x</a:t>
                </a:r>
                <a:r>
                  <a:rPr lang="nl-NL" sz="2600" b="1" baseline="30000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lang="nl-NL" sz="26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1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nl-NL" sz="2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nl-NL" sz="2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den>
                        </m:f>
                        <m:sSup>
                          <m:sSupPr>
                            <m:ctrlPr>
                              <a:rPr lang="en-US" sz="26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nl-NL" sz="2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nl-NL" sz="2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nl-NL" sz="2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nl-NL" sz="2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𝟑</m:t>
                        </m:r>
                        <m:r>
                          <a:rPr lang="nl-NL" sz="2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nl-NL" sz="2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nl-NL" sz="2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𝟓</m:t>
                        </m:r>
                      </m:e>
                    </m:d>
                  </m:oMath>
                </a14:m>
                <a:endParaRPr lang="en-US" sz="2600" b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2419350"/>
                <a:ext cx="4130604" cy="6449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Callout 23"/>
          <p:cNvSpPr/>
          <p:nvPr/>
        </p:nvSpPr>
        <p:spPr>
          <a:xfrm>
            <a:off x="200457" y="3467100"/>
            <a:ext cx="1018745" cy="704850"/>
          </a:xfrm>
          <a:prstGeom prst="wedgeEllipseCallout">
            <a:avLst>
              <a:gd name="adj1" fmla="val 28035"/>
              <a:gd name="adj2" fmla="val 5817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5713" tIns="22856" rIns="45713" bIns="22856" rtlCol="0" anchor="ctr"/>
          <a:lstStyle/>
          <a:p>
            <a:pPr algn="ctr" defTabSz="456797"/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1371616" y="3181350"/>
                <a:ext cx="7010384" cy="1863451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lIns="45713" tIns="22856" rIns="45713" bIns="22856">
                <a:spAutoFit/>
              </a:bodyPr>
              <a:lstStyle/>
              <a:p>
                <a:pPr algn="just" defTabSz="456797"/>
                <a:r>
                  <a:rPr lang="nl-NL" sz="3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Có: </a:t>
                </a:r>
                <a:r>
                  <a:rPr lang="nl-NL" sz="3000" b="1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nl-NL" sz="30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-2x</a:t>
                </a:r>
                <a:r>
                  <a:rPr lang="nl-NL" sz="3000" b="1" baseline="30000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lang="nl-NL" sz="3000" b="1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b="1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0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nl-NL" sz="3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nl-NL" sz="3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den>
                        </m:f>
                        <m:sSup>
                          <m:sSupPr>
                            <m:ctrlPr>
                              <a:rPr lang="en-US" sz="30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nl-NL" sz="3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nl-NL" sz="3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nl-NL" sz="3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nl-NL" sz="3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𝟑</m:t>
                        </m:r>
                        <m:r>
                          <a:rPr lang="nl-NL" sz="3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nl-NL" sz="3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nl-NL" sz="3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𝟓</m:t>
                        </m:r>
                      </m:e>
                    </m:d>
                  </m:oMath>
                </a14:m>
                <a:endParaRPr lang="en-US" sz="3000" b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 defTabSz="456797"/>
                <a:r>
                  <a:rPr lang="nl-NL" sz="3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 (</a:t>
                </a:r>
                <a:r>
                  <a:rPr lang="nl-NL" sz="30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-2x</a:t>
                </a:r>
                <a:r>
                  <a:rPr lang="nl-NL" sz="3000" b="1" baseline="30000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lang="nl-NL" sz="3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r>
                  <a:rPr lang="nl-NL" sz="3000" i="1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3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nl-NL" sz="3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3000" b="1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3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nl-NL" sz="3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nl-NL" sz="3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 (</a:t>
                </a:r>
                <a:r>
                  <a:rPr lang="nl-NL" sz="30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-2x</a:t>
                </a:r>
                <a:r>
                  <a:rPr lang="nl-NL" sz="3000" b="1" baseline="30000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lang="nl-NL" sz="3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). </a:t>
                </a:r>
                <a:r>
                  <a:rPr lang="nl-NL" sz="30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3x </a:t>
                </a:r>
                <a:r>
                  <a:rPr lang="nl-NL" sz="3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+ (</a:t>
                </a:r>
                <a:r>
                  <a:rPr lang="nl-NL" sz="30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-2x</a:t>
                </a:r>
                <a:r>
                  <a:rPr lang="nl-NL" sz="3000" b="1" baseline="30000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lang="nl-NL" sz="3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). (</a:t>
                </a:r>
                <a:r>
                  <a:rPr lang="nl-NL" sz="30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-5</a:t>
                </a:r>
                <a:r>
                  <a:rPr lang="nl-NL" sz="3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endParaRPr lang="en-US" sz="3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 defTabSz="456797"/>
                <a:r>
                  <a:rPr lang="nl-NL" sz="300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</a:t>
                </a:r>
                <a:r>
                  <a:rPr lang="nl-NL" sz="3000" smtClean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</a:t>
                </a:r>
                <a:r>
                  <a:rPr lang="nl-NL" sz="3000" b="1" smtClean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</a:t>
                </a:r>
                <a:r>
                  <a:rPr lang="nl-NL" sz="3000" b="1" baseline="30000" smtClean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5</a:t>
                </a:r>
                <a:r>
                  <a:rPr lang="nl-NL" sz="3000" b="1" smtClean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3000" b="1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- 6x</a:t>
                </a:r>
                <a:r>
                  <a:rPr lang="nl-NL" sz="3000" b="1" baseline="300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4</a:t>
                </a:r>
                <a:r>
                  <a:rPr lang="nl-NL" sz="3000" b="1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3000" b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+ </a:t>
                </a:r>
                <a:r>
                  <a:rPr lang="nl-NL" sz="3000" b="1" smtClean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10x</a:t>
                </a:r>
                <a:r>
                  <a:rPr lang="nl-NL" sz="3000" b="1" baseline="30000" smtClean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3</a:t>
                </a:r>
                <a:endParaRPr lang="en-US" sz="3000" b="1" dirty="0">
                  <a:solidFill>
                    <a:srgbClr val="0000CC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16" y="3181350"/>
                <a:ext cx="7010384" cy="186345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295400" y="1733550"/>
            <a:ext cx="6172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 rtlCol="0">
            <a:spAutoFit/>
          </a:bodyPr>
          <a:lstStyle/>
          <a:p>
            <a:r>
              <a:rPr lang="en-US" sz="3200">
                <a:latin typeface="Arial" pitchFamily="34" charset="0"/>
                <a:cs typeface="Arial" pitchFamily="34" charset="0"/>
              </a:rPr>
              <a:t>Tổng quát: </a:t>
            </a:r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3200" b="1">
                <a:latin typeface="Arial" pitchFamily="34" charset="0"/>
                <a:cs typeface="Arial" pitchFamily="34" charset="0"/>
              </a:rPr>
              <a:t>(B +C) = </a:t>
            </a:r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3200" b="1">
                <a:latin typeface="Arial" pitchFamily="34" charset="0"/>
                <a:cs typeface="Arial" pitchFamily="34" charset="0"/>
              </a:rPr>
              <a:t>B +</a:t>
            </a:r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3200" b="1"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21973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a)Quy tắc:    </a:t>
            </a:r>
            <a:endParaRPr lang="en-US" sz="2400" b="1" u="sng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52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 animBg="1"/>
      <p:bldP spid="24" grpId="0" animBg="1"/>
      <p:bldP spid="25" grpId="0" animBg="1"/>
      <p:bldP spid="2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201985" y="2038350"/>
            <a:ext cx="7010505" cy="1385538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1623" tIns="40815" rIns="81623" bIns="40815" spcCol="0" rtlCol="0" anchor="ctr"/>
          <a:lstStyle/>
          <a:p>
            <a:pPr algn="just" defTabSz="815727">
              <a:lnSpc>
                <a:spcPct val="150000"/>
              </a:lnSpc>
            </a:pP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 rot="16200000">
            <a:off x="4067279" y="-2733676"/>
            <a:ext cx="628650" cy="6324601"/>
            <a:chOff x="20782" y="0"/>
            <a:chExt cx="131618" cy="2881845"/>
          </a:xfrm>
        </p:grpSpPr>
        <p:sp>
          <p:nvSpPr>
            <p:cNvPr id="4" name="Freeform 3"/>
            <p:cNvSpPr/>
            <p:nvPr/>
          </p:nvSpPr>
          <p:spPr>
            <a:xfrm>
              <a:off x="20782" y="0"/>
              <a:ext cx="131618" cy="2881845"/>
            </a:xfrm>
            <a:custGeom>
              <a:avLst/>
              <a:gdLst/>
              <a:ahLst/>
              <a:cxnLst/>
              <a:rect l="l" t="t" r="r" b="b"/>
              <a:pathLst>
                <a:path w="152400" h="4718601">
                  <a:moveTo>
                    <a:pt x="0" y="0"/>
                  </a:moveTo>
                  <a:lnTo>
                    <a:pt x="152400" y="0"/>
                  </a:lnTo>
                  <a:lnTo>
                    <a:pt x="152400" y="4718601"/>
                  </a:lnTo>
                  <a:lnTo>
                    <a:pt x="0" y="4718601"/>
                  </a:lnTo>
                  <a:close/>
                </a:path>
              </a:pathLst>
            </a:cu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sp>
      </p:grpSp>
      <p:sp>
        <p:nvSpPr>
          <p:cNvPr id="5" name="TextBox 4"/>
          <p:cNvSpPr txBox="1"/>
          <p:nvPr/>
        </p:nvSpPr>
        <p:spPr>
          <a:xfrm>
            <a:off x="1295510" y="93023"/>
            <a:ext cx="6324601" cy="692489"/>
          </a:xfrm>
          <a:prstGeom prst="rect">
            <a:avLst/>
          </a:prstGeom>
          <a:noFill/>
        </p:spPr>
        <p:txBody>
          <a:bodyPr wrap="square" lIns="45713" tIns="22856" rIns="45713" bIns="22856" rtlCol="0">
            <a:spAutoFit/>
          </a:bodyPr>
          <a:lstStyle/>
          <a:p>
            <a:pPr algn="ctr" defTabSz="456775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6" y="915436"/>
            <a:ext cx="2438394" cy="5133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81623" tIns="40815" rIns="81623" bIns="40815" rtlCol="0">
            <a:spAutoFit/>
          </a:bodyPr>
          <a:lstStyle/>
          <a:p>
            <a:r>
              <a:rPr lang="en-US" sz="2800" b="1" u="sng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en-US" sz="2800" b="1" u="sng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Luyện </a:t>
            </a:r>
            <a:r>
              <a:rPr lang="en-US" sz="2800" b="1" u="sng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tập</a:t>
            </a:r>
          </a:p>
        </p:txBody>
      </p:sp>
      <p:sp>
        <p:nvSpPr>
          <p:cNvPr id="7" name="Rectangle 6"/>
          <p:cNvSpPr/>
          <p:nvPr/>
        </p:nvSpPr>
        <p:spPr>
          <a:xfrm>
            <a:off x="1638262" y="2419350"/>
            <a:ext cx="5639096" cy="574870"/>
          </a:xfrm>
          <a:prstGeom prst="rect">
            <a:avLst/>
          </a:prstGeom>
        </p:spPr>
        <p:txBody>
          <a:bodyPr wrap="none" lIns="81623" tIns="40815" rIns="81623" bIns="40815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</a:t>
            </a:r>
            <a:r>
              <a:rPr lang="pt-BR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(-2x</a:t>
            </a:r>
            <a:r>
              <a:rPr lang="pt-BR" sz="32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(3x - 4x</a:t>
            </a:r>
            <a:r>
              <a:rPr lang="pt-BR" sz="32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+ 7 - x</a:t>
            </a:r>
            <a:r>
              <a:rPr lang="pt-BR" sz="32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800" y="916132"/>
            <a:ext cx="3352800" cy="4924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smtClean="0">
                <a:latin typeface="Arial" pitchFamily="34" charset="0"/>
                <a:cs typeface="Arial" pitchFamily="34" charset="0"/>
              </a:rPr>
              <a:t>Hoạt động nhóm đôi</a:t>
            </a:r>
            <a:endParaRPr lang="en-US" sz="26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0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386536"/>
            <a:ext cx="3277872" cy="6518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81623" tIns="40815" rIns="81623" bIns="40815">
            <a:spAutoFit/>
          </a:bodyPr>
          <a:lstStyle/>
          <a:p>
            <a:pPr defTabSz="815727"/>
            <a:r>
              <a:rPr lang="en-US" sz="3700" b="1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c)Vận dụng 1</a:t>
            </a:r>
            <a:r>
              <a:rPr lang="en-US" sz="3700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7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510" y="355261"/>
            <a:ext cx="6324601" cy="6924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45713" tIns="22856" rIns="45713" bIns="22856" rtlCol="0">
            <a:spAutoFit/>
          </a:bodyPr>
          <a:lstStyle/>
          <a:p>
            <a:pPr algn="ctr" defTabSz="456775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800350"/>
            <a:ext cx="5638794" cy="328648"/>
          </a:xfrm>
          <a:prstGeom prst="rect">
            <a:avLst/>
          </a:prstGeom>
          <a:noFill/>
        </p:spPr>
        <p:txBody>
          <a:bodyPr wrap="square" lIns="81623" tIns="40815" rIns="81623" bIns="40815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0" y="1463480"/>
            <a:ext cx="3429000" cy="5748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81623" tIns="40815" rIns="81623" bIns="40815" rtlCol="0">
            <a:spAutoFit/>
          </a:bodyPr>
          <a:lstStyle/>
          <a:p>
            <a:r>
              <a:rPr lang="en-US" sz="3200" b="1">
                <a:latin typeface="Arial" pitchFamily="34" charset="0"/>
                <a:cs typeface="Arial" pitchFamily="34" charset="0"/>
              </a:rPr>
              <a:t>Hoạt động nhóm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2558355"/>
            <a:ext cx="8534400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Rút 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gọn biểu thức </a:t>
            </a:r>
          </a:p>
          <a:p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3200" b="1" baseline="-25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(x)</a:t>
            </a:r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7x</a:t>
            </a:r>
            <a:r>
              <a:rPr lang="en-US" sz="3200" b="1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(x</a:t>
            </a:r>
            <a:r>
              <a:rPr lang="en-US" sz="3200" b="1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-5x + 2) – 5x(x</a:t>
            </a:r>
            <a:r>
              <a:rPr lang="en-US" sz="3200" b="1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- 7x</a:t>
            </a:r>
            <a:r>
              <a:rPr lang="en-US" sz="3200" b="1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+</a:t>
            </a:r>
            <a:r>
              <a:rPr lang="en-US" sz="32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3x)</a:t>
            </a:r>
            <a:endParaRPr lang="en-US" sz="3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 Tính giá trị của biểu thức </a:t>
            </a:r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3200" b="1" baseline="-25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(x)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khi x = -1/2</a:t>
            </a:r>
          </a:p>
        </p:txBody>
      </p:sp>
    </p:spTree>
    <p:extLst>
      <p:ext uri="{BB962C8B-B14F-4D97-AF65-F5344CB8AC3E}">
        <p14:creationId xmlns:p14="http://schemas.microsoft.com/office/powerpoint/2010/main" val="284560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</TotalTime>
  <Words>1049</Words>
  <Application>Microsoft Office PowerPoint</Application>
  <PresentationFormat>On-screen Show (16:9)</PresentationFormat>
  <Paragraphs>126</Paragraphs>
  <Slides>20</Slides>
  <Notes>5</Notes>
  <HiddenSlides>0</HiddenSlides>
  <MMClips>9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8_Office Theme</vt:lpstr>
      <vt:lpstr>9_Office Theme</vt:lpstr>
      <vt:lpstr>7_Office Theme</vt:lpstr>
      <vt:lpstr>10_Office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107</cp:revision>
  <dcterms:created xsi:type="dcterms:W3CDTF">2024-03-31T12:04:59Z</dcterms:created>
  <dcterms:modified xsi:type="dcterms:W3CDTF">2024-04-10T15:31:13Z</dcterms:modified>
</cp:coreProperties>
</file>