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Lst>
  <p:notesMasterIdLst>
    <p:notesMasterId r:id="rId38"/>
  </p:notesMasterIdLst>
  <p:sldIdLst>
    <p:sldId id="256" r:id="rId2"/>
    <p:sldId id="260" r:id="rId3"/>
    <p:sldId id="258" r:id="rId4"/>
    <p:sldId id="278" r:id="rId5"/>
    <p:sldId id="279" r:id="rId6"/>
    <p:sldId id="283" r:id="rId7"/>
    <p:sldId id="285" r:id="rId8"/>
    <p:sldId id="320" r:id="rId9"/>
    <p:sldId id="286" r:id="rId10"/>
    <p:sldId id="325" r:id="rId11"/>
    <p:sldId id="324" r:id="rId12"/>
    <p:sldId id="323" r:id="rId13"/>
    <p:sldId id="297" r:id="rId14"/>
    <p:sldId id="321" r:id="rId15"/>
    <p:sldId id="327" r:id="rId16"/>
    <p:sldId id="326" r:id="rId17"/>
    <p:sldId id="328" r:id="rId18"/>
    <p:sldId id="329" r:id="rId19"/>
    <p:sldId id="322" r:id="rId20"/>
    <p:sldId id="302" r:id="rId21"/>
    <p:sldId id="330" r:id="rId22"/>
    <p:sldId id="331" r:id="rId23"/>
    <p:sldId id="336" r:id="rId24"/>
    <p:sldId id="332" r:id="rId25"/>
    <p:sldId id="337" r:id="rId26"/>
    <p:sldId id="335" r:id="rId27"/>
    <p:sldId id="334" r:id="rId28"/>
    <p:sldId id="333" r:id="rId29"/>
    <p:sldId id="338" r:id="rId30"/>
    <p:sldId id="340" r:id="rId31"/>
    <p:sldId id="341" r:id="rId32"/>
    <p:sldId id="344" r:id="rId33"/>
    <p:sldId id="343" r:id="rId34"/>
    <p:sldId id="342" r:id="rId35"/>
    <p:sldId id="339" r:id="rId36"/>
    <p:sldId id="31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Exo 2" panose="020B0604020202020204" charset="0"/>
      <p:regular r:id="rId43"/>
      <p:bold r:id="rId44"/>
      <p:italic r:id="rId45"/>
      <p:boldItalic r:id="rId46"/>
    </p:embeddedFont>
    <p:embeddedFont>
      <p:font typeface="Fredoka One" panose="02000000000000000000" pitchFamily="2" charset="0"/>
      <p:regular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016485-9A2F-425C-987D-D2F9E3D1E20F}">
  <a:tblStyle styleId="{0A016485-9A2F-425C-987D-D2F9E3D1E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6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6"/>
        <p:cNvGrpSpPr/>
        <p:nvPr/>
      </p:nvGrpSpPr>
      <p:grpSpPr>
        <a:xfrm>
          <a:off x="0" y="0"/>
          <a:ext cx="0" cy="0"/>
          <a:chOff x="0" y="0"/>
          <a:chExt cx="0" cy="0"/>
        </a:xfrm>
      </p:grpSpPr>
      <p:sp>
        <p:nvSpPr>
          <p:cNvPr id="4057" name="Google Shape;4057;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8" name="Google Shape;4058;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27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10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89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51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91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42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80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33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1"/>
        <p:cNvGrpSpPr/>
        <p:nvPr/>
      </p:nvGrpSpPr>
      <p:grpSpPr>
        <a:xfrm>
          <a:off x="0" y="0"/>
          <a:ext cx="0" cy="0"/>
          <a:chOff x="0" y="0"/>
          <a:chExt cx="0" cy="0"/>
        </a:xfrm>
      </p:grpSpPr>
      <p:sp>
        <p:nvSpPr>
          <p:cNvPr id="7222" name="Google Shape;7222;g12b6dfd8ab3_0_2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3" name="Google Shape;7223;g12b6dfd8ab3_0_2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31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47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13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1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0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97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2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5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16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1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805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83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67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86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4"/>
        <p:cNvGrpSpPr/>
        <p:nvPr/>
      </p:nvGrpSpPr>
      <p:grpSpPr>
        <a:xfrm>
          <a:off x="0" y="0"/>
          <a:ext cx="0" cy="0"/>
          <a:chOff x="0" y="0"/>
          <a:chExt cx="0" cy="0"/>
        </a:xfrm>
      </p:grpSpPr>
      <p:sp>
        <p:nvSpPr>
          <p:cNvPr id="5635" name="Google Shape;5635;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6" name="Google Shape;5636;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9"/>
        <p:cNvGrpSpPr/>
        <p:nvPr/>
      </p:nvGrpSpPr>
      <p:grpSpPr>
        <a:xfrm>
          <a:off x="0" y="0"/>
          <a:ext cx="0" cy="0"/>
          <a:chOff x="0" y="0"/>
          <a:chExt cx="0" cy="0"/>
        </a:xfrm>
      </p:grpSpPr>
      <p:sp>
        <p:nvSpPr>
          <p:cNvPr id="5860" name="Google Shape;5860;g12b6dfd8ab3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1" name="Google Shape;5861;g12b6dfd8ab3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5"/>
        <p:cNvGrpSpPr/>
        <p:nvPr/>
      </p:nvGrpSpPr>
      <p:grpSpPr>
        <a:xfrm>
          <a:off x="0" y="0"/>
          <a:ext cx="0" cy="0"/>
          <a:chOff x="0" y="0"/>
          <a:chExt cx="0" cy="0"/>
        </a:xfrm>
      </p:grpSpPr>
      <p:sp>
        <p:nvSpPr>
          <p:cNvPr id="6256" name="Google Shape;6256;gf7a39de043_2_5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7" name="Google Shape;6257;gf7a39de043_2_5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61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062406">
            <a:off x="-1571272" y="-173056"/>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7186165"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281533" y="-10068"/>
            <a:ext cx="2862466" cy="1695774"/>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5400000">
            <a:off x="474221" y="3700871"/>
            <a:ext cx="970042" cy="1918341"/>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10800000">
            <a:off x="1777113" y="695676"/>
            <a:ext cx="5900038" cy="3634698"/>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891488" y="1556968"/>
            <a:ext cx="5361000" cy="12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2622575" y="3190600"/>
            <a:ext cx="38988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6" name="Google Shape;26;p2"/>
          <p:cNvGrpSpPr/>
          <p:nvPr/>
        </p:nvGrpSpPr>
        <p:grpSpPr>
          <a:xfrm>
            <a:off x="7664899" y="1459525"/>
            <a:ext cx="894076" cy="666865"/>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513430" y="1075376"/>
            <a:ext cx="860090" cy="986678"/>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3111240" y="42259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914958" y="87644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29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59477" y="422596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3">
  <p:cSld name="TITLE_ONLY_3_1_1_1_1_1_1_1_1_1">
    <p:spTree>
      <p:nvGrpSpPr>
        <p:cNvPr id="1" name="Shape 2797"/>
        <p:cNvGrpSpPr/>
        <p:nvPr/>
      </p:nvGrpSpPr>
      <p:grpSpPr>
        <a:xfrm>
          <a:off x="0" y="0"/>
          <a:ext cx="0" cy="0"/>
          <a:chOff x="0" y="0"/>
          <a:chExt cx="0" cy="0"/>
        </a:xfrm>
      </p:grpSpPr>
      <p:sp>
        <p:nvSpPr>
          <p:cNvPr id="2798" name="Google Shape;2798;p47"/>
          <p:cNvSpPr/>
          <p:nvPr/>
        </p:nvSpPr>
        <p:spPr>
          <a:xfrm flipH="1">
            <a:off x="5601324" y="878458"/>
            <a:ext cx="5140939" cy="6939549"/>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9" name="Google Shape;2799;p47"/>
          <p:cNvGrpSpPr/>
          <p:nvPr/>
        </p:nvGrpSpPr>
        <p:grpSpPr>
          <a:xfrm>
            <a:off x="132200" y="7"/>
            <a:ext cx="9011808" cy="1695774"/>
            <a:chOff x="-2528359" y="3383650"/>
            <a:chExt cx="4054259" cy="762900"/>
          </a:xfrm>
        </p:grpSpPr>
        <p:sp>
          <p:nvSpPr>
            <p:cNvPr id="2800" name="Google Shape;2800;p4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rot="-1819791">
              <a:off x="-2527051" y="3524162"/>
              <a:ext cx="582805" cy="163143"/>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7"/>
          <p:cNvGrpSpPr/>
          <p:nvPr/>
        </p:nvGrpSpPr>
        <p:grpSpPr>
          <a:xfrm rot="-5400000">
            <a:off x="681012" y="2957148"/>
            <a:ext cx="1470186" cy="2907306"/>
            <a:chOff x="961675" y="1958725"/>
            <a:chExt cx="563225" cy="1113825"/>
          </a:xfrm>
        </p:grpSpPr>
        <p:sp>
          <p:nvSpPr>
            <p:cNvPr id="2804" name="Google Shape;2804;p4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6" name="Google Shape;2806;p47"/>
          <p:cNvGrpSpPr/>
          <p:nvPr/>
        </p:nvGrpSpPr>
        <p:grpSpPr>
          <a:xfrm>
            <a:off x="5363662" y="4815825"/>
            <a:ext cx="475779" cy="475800"/>
            <a:chOff x="1460350" y="2402425"/>
            <a:chExt cx="208950" cy="208950"/>
          </a:xfrm>
        </p:grpSpPr>
        <p:sp>
          <p:nvSpPr>
            <p:cNvPr id="2807" name="Google Shape;2807;p4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2_1">
    <p:spTree>
      <p:nvGrpSpPr>
        <p:cNvPr id="1" name="Shape 3319"/>
        <p:cNvGrpSpPr/>
        <p:nvPr/>
      </p:nvGrpSpPr>
      <p:grpSpPr>
        <a:xfrm>
          <a:off x="0" y="0"/>
          <a:ext cx="0" cy="0"/>
          <a:chOff x="0" y="0"/>
          <a:chExt cx="0" cy="0"/>
        </a:xfrm>
      </p:grpSpPr>
      <p:grpSp>
        <p:nvGrpSpPr>
          <p:cNvPr id="3320" name="Google Shape;3320;p54"/>
          <p:cNvGrpSpPr/>
          <p:nvPr/>
        </p:nvGrpSpPr>
        <p:grpSpPr>
          <a:xfrm rot="10800000" flipH="1">
            <a:off x="5817541" y="3505330"/>
            <a:ext cx="3435732" cy="1695774"/>
            <a:chOff x="200642" y="3383650"/>
            <a:chExt cx="1325258" cy="762900"/>
          </a:xfrm>
        </p:grpSpPr>
        <p:sp>
          <p:nvSpPr>
            <p:cNvPr id="3321" name="Google Shape;3321;p5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4"/>
            <p:cNvSpPr/>
            <p:nvPr/>
          </p:nvSpPr>
          <p:spPr>
            <a:xfrm>
              <a:off x="200642" y="3449726"/>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54"/>
          <p:cNvGrpSpPr/>
          <p:nvPr/>
        </p:nvGrpSpPr>
        <p:grpSpPr>
          <a:xfrm rot="-5400000">
            <a:off x="487200" y="3162074"/>
            <a:ext cx="1477959" cy="2600113"/>
            <a:chOff x="961675" y="1958725"/>
            <a:chExt cx="563225" cy="1113825"/>
          </a:xfrm>
        </p:grpSpPr>
        <p:sp>
          <p:nvSpPr>
            <p:cNvPr id="3325" name="Google Shape;3325;p5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7" name="Google Shape;3327;p54"/>
          <p:cNvSpPr/>
          <p:nvPr/>
        </p:nvSpPr>
        <p:spPr>
          <a:xfrm rot="-3818665">
            <a:off x="-1515506" y="-975606"/>
            <a:ext cx="3876599" cy="341396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4"/>
          <p:cNvSpPr/>
          <p:nvPr/>
        </p:nvSpPr>
        <p:spPr>
          <a:xfrm rot="5062343" flipH="1">
            <a:off x="7089296" y="-751552"/>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30" name="Google Shape;3330;p54"/>
          <p:cNvSpPr txBox="1">
            <a:spLocks noGrp="1"/>
          </p:cNvSpPr>
          <p:nvPr>
            <p:ph type="title" idx="2"/>
          </p:nvPr>
        </p:nvSpPr>
        <p:spPr>
          <a:xfrm>
            <a:off x="937625"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1" name="Google Shape;3331;p54"/>
          <p:cNvSpPr txBox="1">
            <a:spLocks noGrp="1"/>
          </p:cNvSpPr>
          <p:nvPr>
            <p:ph type="subTitle" idx="1"/>
          </p:nvPr>
        </p:nvSpPr>
        <p:spPr>
          <a:xfrm>
            <a:off x="93762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2" name="Google Shape;3332;p54"/>
          <p:cNvSpPr txBox="1">
            <a:spLocks noGrp="1"/>
          </p:cNvSpPr>
          <p:nvPr>
            <p:ph type="title" idx="3"/>
          </p:nvPr>
        </p:nvSpPr>
        <p:spPr>
          <a:xfrm>
            <a:off x="3484349"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3" name="Google Shape;3333;p54"/>
          <p:cNvSpPr txBox="1">
            <a:spLocks noGrp="1"/>
          </p:cNvSpPr>
          <p:nvPr>
            <p:ph type="subTitle" idx="4"/>
          </p:nvPr>
        </p:nvSpPr>
        <p:spPr>
          <a:xfrm>
            <a:off x="3484347"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4" name="Google Shape;3334;p54"/>
          <p:cNvSpPr txBox="1">
            <a:spLocks noGrp="1"/>
          </p:cNvSpPr>
          <p:nvPr>
            <p:ph type="title" idx="5"/>
          </p:nvPr>
        </p:nvSpPr>
        <p:spPr>
          <a:xfrm>
            <a:off x="6031074"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5" name="Google Shape;3335;p54"/>
          <p:cNvSpPr txBox="1">
            <a:spLocks noGrp="1"/>
          </p:cNvSpPr>
          <p:nvPr>
            <p:ph type="subTitle" idx="6"/>
          </p:nvPr>
        </p:nvSpPr>
        <p:spPr>
          <a:xfrm>
            <a:off x="603107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CUSTOM_4_1_1">
    <p:spTree>
      <p:nvGrpSpPr>
        <p:cNvPr id="1" name="Shape 3770"/>
        <p:cNvGrpSpPr/>
        <p:nvPr/>
      </p:nvGrpSpPr>
      <p:grpSpPr>
        <a:xfrm>
          <a:off x="0" y="0"/>
          <a:ext cx="0" cy="0"/>
          <a:chOff x="0" y="0"/>
          <a:chExt cx="0" cy="0"/>
        </a:xfrm>
      </p:grpSpPr>
      <p:sp>
        <p:nvSpPr>
          <p:cNvPr id="3771" name="Google Shape;3771;p60"/>
          <p:cNvSpPr/>
          <p:nvPr/>
        </p:nvSpPr>
        <p:spPr>
          <a:xfrm rot="-3818724">
            <a:off x="-2553948" y="-2066441"/>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rot="275753" flipH="1">
            <a:off x="6831218" y="1767577"/>
            <a:ext cx="3196970" cy="431546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3" name="Google Shape;3773;p60"/>
          <p:cNvGrpSpPr/>
          <p:nvPr/>
        </p:nvGrpSpPr>
        <p:grpSpPr>
          <a:xfrm rot="-5400000">
            <a:off x="721793" y="2719624"/>
            <a:ext cx="1628115" cy="3219623"/>
            <a:chOff x="961675" y="1958725"/>
            <a:chExt cx="563225" cy="1113825"/>
          </a:xfrm>
        </p:grpSpPr>
        <p:sp>
          <p:nvSpPr>
            <p:cNvPr id="3774" name="Google Shape;3774;p60"/>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6" name="Google Shape;3776;p60"/>
          <p:cNvSpPr/>
          <p:nvPr/>
        </p:nvSpPr>
        <p:spPr>
          <a:xfrm>
            <a:off x="8138990" y="350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1505687" y="37434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8" name="Google Shape;3778;p60"/>
          <p:cNvGrpSpPr/>
          <p:nvPr/>
        </p:nvGrpSpPr>
        <p:grpSpPr>
          <a:xfrm>
            <a:off x="-145821" y="332980"/>
            <a:ext cx="465708" cy="465770"/>
            <a:chOff x="1460350" y="2402425"/>
            <a:chExt cx="208950" cy="208950"/>
          </a:xfrm>
        </p:grpSpPr>
        <p:sp>
          <p:nvSpPr>
            <p:cNvPr id="3779" name="Google Shape;3779;p6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7" name="Google Shape;3807;p60"/>
          <p:cNvSpPr/>
          <p:nvPr/>
        </p:nvSpPr>
        <p:spPr>
          <a:xfrm>
            <a:off x="7959590" y="41884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txBox="1">
            <a:spLocks noGrp="1"/>
          </p:cNvSpPr>
          <p:nvPr>
            <p:ph type="title"/>
          </p:nvPr>
        </p:nvSpPr>
        <p:spPr>
          <a:xfrm>
            <a:off x="1184400" y="1667375"/>
            <a:ext cx="6775200" cy="13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809" name="Google Shape;3809;p60"/>
          <p:cNvSpPr txBox="1">
            <a:spLocks noGrp="1"/>
          </p:cNvSpPr>
          <p:nvPr>
            <p:ph type="subTitle" idx="1"/>
          </p:nvPr>
        </p:nvSpPr>
        <p:spPr>
          <a:xfrm>
            <a:off x="3246150" y="3714396"/>
            <a:ext cx="2651700" cy="4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3961"/>
        <p:cNvGrpSpPr/>
        <p:nvPr/>
      </p:nvGrpSpPr>
      <p:grpSpPr>
        <a:xfrm>
          <a:off x="0" y="0"/>
          <a:ext cx="0" cy="0"/>
          <a:chOff x="0" y="0"/>
          <a:chExt cx="0" cy="0"/>
        </a:xfrm>
      </p:grpSpPr>
      <p:grpSp>
        <p:nvGrpSpPr>
          <p:cNvPr id="3962" name="Google Shape;3962;p64"/>
          <p:cNvGrpSpPr/>
          <p:nvPr/>
        </p:nvGrpSpPr>
        <p:grpSpPr>
          <a:xfrm flipH="1">
            <a:off x="1286181" y="700497"/>
            <a:ext cx="7011015" cy="4319112"/>
            <a:chOff x="1569550" y="629994"/>
            <a:chExt cx="5900038" cy="3634698"/>
          </a:xfrm>
        </p:grpSpPr>
        <p:grpSp>
          <p:nvGrpSpPr>
            <p:cNvPr id="3963" name="Google Shape;3963;p64"/>
            <p:cNvGrpSpPr/>
            <p:nvPr/>
          </p:nvGrpSpPr>
          <p:grpSpPr>
            <a:xfrm>
              <a:off x="1569550" y="629994"/>
              <a:ext cx="5900038" cy="3634698"/>
              <a:chOff x="6012925" y="2964625"/>
              <a:chExt cx="1368950" cy="1009975"/>
            </a:xfrm>
          </p:grpSpPr>
          <p:sp>
            <p:nvSpPr>
              <p:cNvPr id="3964" name="Google Shape;3964;p6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9" name="Google Shape;3969;p6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64"/>
          <p:cNvGrpSpPr/>
          <p:nvPr/>
        </p:nvGrpSpPr>
        <p:grpSpPr>
          <a:xfrm rot="10800000">
            <a:off x="-281232" y="3449289"/>
            <a:ext cx="2862466" cy="1695774"/>
            <a:chOff x="238125" y="3383650"/>
            <a:chExt cx="1287775" cy="762900"/>
          </a:xfrm>
        </p:grpSpPr>
        <p:sp>
          <p:nvSpPr>
            <p:cNvPr id="3971" name="Google Shape;3971;p6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64"/>
          <p:cNvGrpSpPr/>
          <p:nvPr/>
        </p:nvGrpSpPr>
        <p:grpSpPr>
          <a:xfrm rot="5400000">
            <a:off x="7522822" y="-584584"/>
            <a:ext cx="1175451" cy="2324553"/>
            <a:chOff x="961675" y="1958725"/>
            <a:chExt cx="563225" cy="1113825"/>
          </a:xfrm>
        </p:grpSpPr>
        <p:sp>
          <p:nvSpPr>
            <p:cNvPr id="3975" name="Google Shape;3975;p6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3977"/>
        <p:cNvGrpSpPr/>
        <p:nvPr/>
      </p:nvGrpSpPr>
      <p:grpSpPr>
        <a:xfrm>
          <a:off x="0" y="0"/>
          <a:ext cx="0" cy="0"/>
          <a:chOff x="0" y="0"/>
          <a:chExt cx="0" cy="0"/>
        </a:xfrm>
      </p:grpSpPr>
      <p:grpSp>
        <p:nvGrpSpPr>
          <p:cNvPr id="3978" name="Google Shape;3978;p65"/>
          <p:cNvGrpSpPr/>
          <p:nvPr/>
        </p:nvGrpSpPr>
        <p:grpSpPr>
          <a:xfrm rot="10800000" flipH="1">
            <a:off x="6691758" y="3468233"/>
            <a:ext cx="2862466" cy="1695774"/>
            <a:chOff x="238125" y="3383650"/>
            <a:chExt cx="1287775" cy="762900"/>
          </a:xfrm>
        </p:grpSpPr>
        <p:sp>
          <p:nvSpPr>
            <p:cNvPr id="3979" name="Google Shape;3979;p6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65"/>
          <p:cNvGrpSpPr/>
          <p:nvPr/>
        </p:nvGrpSpPr>
        <p:grpSpPr>
          <a:xfrm rot="-5400000" flipH="1">
            <a:off x="574720" y="-584584"/>
            <a:ext cx="1175451" cy="2324553"/>
            <a:chOff x="961675" y="1958725"/>
            <a:chExt cx="563225" cy="1113825"/>
          </a:xfrm>
        </p:grpSpPr>
        <p:sp>
          <p:nvSpPr>
            <p:cNvPr id="3983" name="Google Shape;3983;p6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6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6" name="Google Shape;3986;p65"/>
          <p:cNvGrpSpPr/>
          <p:nvPr/>
        </p:nvGrpSpPr>
        <p:grpSpPr>
          <a:xfrm>
            <a:off x="-198288" y="1445825"/>
            <a:ext cx="475779" cy="475800"/>
            <a:chOff x="1460350" y="2402425"/>
            <a:chExt cx="208950" cy="208950"/>
          </a:xfrm>
        </p:grpSpPr>
        <p:sp>
          <p:nvSpPr>
            <p:cNvPr id="3987" name="Google Shape;3987;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5"/>
          <p:cNvGrpSpPr/>
          <p:nvPr/>
        </p:nvGrpSpPr>
        <p:grpSpPr>
          <a:xfrm rot="3427705">
            <a:off x="3096928" y="4999029"/>
            <a:ext cx="340783" cy="340829"/>
            <a:chOff x="1460350" y="2402425"/>
            <a:chExt cx="208950" cy="208950"/>
          </a:xfrm>
        </p:grpSpPr>
        <p:sp>
          <p:nvSpPr>
            <p:cNvPr id="4016" name="Google Shape;4016;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4" name="Google Shape;4044;p6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grpSp>
        <p:nvGrpSpPr>
          <p:cNvPr id="95" name="Google Shape;95;p3"/>
          <p:cNvGrpSpPr/>
          <p:nvPr/>
        </p:nvGrpSpPr>
        <p:grpSpPr>
          <a:xfrm>
            <a:off x="4870108" y="630544"/>
            <a:ext cx="4112429" cy="3882309"/>
            <a:chOff x="4544101" y="322704"/>
            <a:chExt cx="4764719" cy="4498098"/>
          </a:xfrm>
        </p:grpSpPr>
        <p:sp>
          <p:nvSpPr>
            <p:cNvPr id="96" name="Google Shape;96;p3"/>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
          <p:cNvSpPr txBox="1">
            <a:spLocks noGrp="1"/>
          </p:cNvSpPr>
          <p:nvPr>
            <p:ph type="title"/>
          </p:nvPr>
        </p:nvSpPr>
        <p:spPr>
          <a:xfrm>
            <a:off x="720000" y="2145750"/>
            <a:ext cx="4560300" cy="160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2" name="Google Shape;102;p3"/>
          <p:cNvSpPr txBox="1">
            <a:spLocks noGrp="1"/>
          </p:cNvSpPr>
          <p:nvPr>
            <p:ph type="title" idx="2" hasCustomPrompt="1"/>
          </p:nvPr>
        </p:nvSpPr>
        <p:spPr>
          <a:xfrm>
            <a:off x="720000" y="8271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3" name="Google Shape;103;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4" name="Google Shape;104;p3"/>
          <p:cNvGrpSpPr/>
          <p:nvPr/>
        </p:nvGrpSpPr>
        <p:grpSpPr>
          <a:xfrm rot="-5400000" flipH="1">
            <a:off x="574720" y="-584584"/>
            <a:ext cx="1175451" cy="2324553"/>
            <a:chOff x="961675" y="1958725"/>
            <a:chExt cx="563225" cy="1113825"/>
          </a:xfrm>
        </p:grpSpPr>
        <p:sp>
          <p:nvSpPr>
            <p:cNvPr id="105" name="Google Shape;105;p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5400000" flipH="1">
            <a:off x="-924680" y="2091609"/>
            <a:ext cx="5719701" cy="4411139"/>
            <a:chOff x="1569550" y="795179"/>
            <a:chExt cx="6519663" cy="3469513"/>
          </a:xfrm>
        </p:grpSpPr>
        <p:sp>
          <p:nvSpPr>
            <p:cNvPr id="108" name="Google Shape;108;p3"/>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569550" y="795179"/>
              <a:ext cx="6519663" cy="3469513"/>
              <a:chOff x="6012925" y="3010525"/>
              <a:chExt cx="1512718" cy="964075"/>
            </a:xfrm>
          </p:grpSpPr>
          <p:sp>
            <p:nvSpPr>
              <p:cNvPr id="110" name="Google Shape;110;p3"/>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145846">
                <a:off x="7297308" y="3198654"/>
                <a:ext cx="200225" cy="20938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rot="10800000" flipH="1">
            <a:off x="6281533" y="3449289"/>
            <a:ext cx="2862466" cy="1695774"/>
            <a:chOff x="238125" y="3383650"/>
            <a:chExt cx="1287775" cy="762900"/>
          </a:xfrm>
        </p:grpSpPr>
        <p:sp>
          <p:nvSpPr>
            <p:cNvPr id="116" name="Google Shape;116;p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3"/>
          <p:cNvSpPr/>
          <p:nvPr/>
        </p:nvSpPr>
        <p:spPr>
          <a:xfrm>
            <a:off x="2848265" y="8810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26102" y="5413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8642" y="30287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2838" y="41497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grpSp>
        <p:nvGrpSpPr>
          <p:cNvPr id="225" name="Google Shape;225;p6"/>
          <p:cNvGrpSpPr/>
          <p:nvPr/>
        </p:nvGrpSpPr>
        <p:grpSpPr>
          <a:xfrm>
            <a:off x="975797" y="700497"/>
            <a:ext cx="7011015" cy="4319112"/>
            <a:chOff x="1569550" y="629994"/>
            <a:chExt cx="5900038" cy="3634698"/>
          </a:xfrm>
        </p:grpSpPr>
        <p:grpSp>
          <p:nvGrpSpPr>
            <p:cNvPr id="226" name="Google Shape;226;p6"/>
            <p:cNvGrpSpPr/>
            <p:nvPr/>
          </p:nvGrpSpPr>
          <p:grpSpPr>
            <a:xfrm>
              <a:off x="1569550" y="629994"/>
              <a:ext cx="5900038" cy="3634698"/>
              <a:chOff x="6012925" y="2964625"/>
              <a:chExt cx="1368950" cy="1009975"/>
            </a:xfrm>
          </p:grpSpPr>
          <p:sp>
            <p:nvSpPr>
              <p:cNvPr id="227" name="Google Shape;227;p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6"/>
          <p:cNvGrpSpPr/>
          <p:nvPr/>
        </p:nvGrpSpPr>
        <p:grpSpPr>
          <a:xfrm rot="10800000" flipH="1">
            <a:off x="6691758" y="3449289"/>
            <a:ext cx="2862466" cy="1695774"/>
            <a:chOff x="238125" y="3383650"/>
            <a:chExt cx="1287775" cy="762900"/>
          </a:xfrm>
        </p:grpSpPr>
        <p:sp>
          <p:nvSpPr>
            <p:cNvPr id="234" name="Google Shape;234;p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6"/>
          <p:cNvGrpSpPr/>
          <p:nvPr/>
        </p:nvGrpSpPr>
        <p:grpSpPr>
          <a:xfrm rot="-5400000" flipH="1">
            <a:off x="574720" y="-584584"/>
            <a:ext cx="1175451" cy="2324553"/>
            <a:chOff x="961675" y="1958725"/>
            <a:chExt cx="563225" cy="1113825"/>
          </a:xfrm>
        </p:grpSpPr>
        <p:sp>
          <p:nvSpPr>
            <p:cNvPr id="238" name="Google Shape;238;p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1" name="Google Shape;241;p6"/>
          <p:cNvSpPr/>
          <p:nvPr/>
        </p:nvSpPr>
        <p:spPr>
          <a:xfrm flipH="1">
            <a:off x="7757122" y="382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flipH="1">
            <a:off x="842399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3556288" flipH="1">
            <a:off x="566744" y="4331601"/>
            <a:ext cx="471220" cy="363804"/>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6"/>
          <p:cNvGrpSpPr/>
          <p:nvPr/>
        </p:nvGrpSpPr>
        <p:grpSpPr>
          <a:xfrm rot="-3427705" flipH="1">
            <a:off x="-163594" y="2751604"/>
            <a:ext cx="340783" cy="340829"/>
            <a:chOff x="1460350" y="2402425"/>
            <a:chExt cx="208950" cy="208950"/>
          </a:xfrm>
        </p:grpSpPr>
        <p:sp>
          <p:nvSpPr>
            <p:cNvPr id="245" name="Google Shape;245;p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7"/>
        <p:cNvGrpSpPr/>
        <p:nvPr/>
      </p:nvGrpSpPr>
      <p:grpSpPr>
        <a:xfrm>
          <a:off x="0" y="0"/>
          <a:ext cx="0" cy="0"/>
          <a:chOff x="0" y="0"/>
          <a:chExt cx="0" cy="0"/>
        </a:xfrm>
      </p:grpSpPr>
      <p:sp>
        <p:nvSpPr>
          <p:cNvPr id="648" name="Google Shape;648;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1" name="Google Shape;651;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3" name="Google Shape;653;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5" name="Google Shape;655;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3"/>
          <p:cNvSpPr txBox="1">
            <a:spLocks noGrp="1"/>
          </p:cNvSpPr>
          <p:nvPr>
            <p:ph type="title" idx="8" hasCustomPrompt="1"/>
          </p:nvPr>
        </p:nvSpPr>
        <p:spPr>
          <a:xfrm>
            <a:off x="874125"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7" name="Google Shape;657;p13"/>
          <p:cNvSpPr txBox="1">
            <a:spLocks noGrp="1"/>
          </p:cNvSpPr>
          <p:nvPr>
            <p:ph type="title" idx="9" hasCustomPrompt="1"/>
          </p:nvPr>
        </p:nvSpPr>
        <p:spPr>
          <a:xfrm>
            <a:off x="874125"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8" name="Google Shape;658;p13"/>
          <p:cNvSpPr txBox="1">
            <a:spLocks noGrp="1"/>
          </p:cNvSpPr>
          <p:nvPr>
            <p:ph type="title" idx="13" hasCustomPrompt="1"/>
          </p:nvPr>
        </p:nvSpPr>
        <p:spPr>
          <a:xfrm>
            <a:off x="4724300"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9" name="Google Shape;659;p13"/>
          <p:cNvSpPr txBox="1">
            <a:spLocks noGrp="1"/>
          </p:cNvSpPr>
          <p:nvPr>
            <p:ph type="title" idx="14" hasCustomPrompt="1"/>
          </p:nvPr>
        </p:nvSpPr>
        <p:spPr>
          <a:xfrm>
            <a:off x="4724300"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0" name="Google Shape;66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1" name="Google Shape;661;p13"/>
          <p:cNvSpPr/>
          <p:nvPr/>
        </p:nvSpPr>
        <p:spPr>
          <a:xfrm rot="10800000" flipH="1">
            <a:off x="-517827"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3"/>
          <p:cNvGrpSpPr/>
          <p:nvPr/>
        </p:nvGrpSpPr>
        <p:grpSpPr>
          <a:xfrm rot="10800000">
            <a:off x="-408312" y="3449289"/>
            <a:ext cx="2862466" cy="1695774"/>
            <a:chOff x="238125" y="3383650"/>
            <a:chExt cx="1287775" cy="762900"/>
          </a:xfrm>
        </p:grpSpPr>
        <p:sp>
          <p:nvSpPr>
            <p:cNvPr id="663" name="Google Shape;663;p1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rot="5400000">
            <a:off x="7701648" y="-484217"/>
            <a:ext cx="970042" cy="1918341"/>
            <a:chOff x="961675" y="1958725"/>
            <a:chExt cx="563225" cy="1113825"/>
          </a:xfrm>
        </p:grpSpPr>
        <p:sp>
          <p:nvSpPr>
            <p:cNvPr id="667" name="Google Shape;667;p1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rot="5737592">
            <a:off x="7386584"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289955" y="534601"/>
            <a:ext cx="860090" cy="986678"/>
            <a:chOff x="289955" y="534601"/>
            <a:chExt cx="860090" cy="986678"/>
          </a:xfrm>
        </p:grpSpPr>
        <p:sp>
          <p:nvSpPr>
            <p:cNvPr id="671" name="Google Shape;671;p13"/>
            <p:cNvSpPr/>
            <p:nvPr/>
          </p:nvSpPr>
          <p:spPr>
            <a:xfrm flipH="1">
              <a:off x="289955" y="918754"/>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3"/>
            <p:cNvGrpSpPr/>
            <p:nvPr/>
          </p:nvGrpSpPr>
          <p:grpSpPr>
            <a:xfrm rot="3427758">
              <a:off x="583243" y="625622"/>
              <a:ext cx="475768" cy="475796"/>
              <a:chOff x="1460350" y="2402425"/>
              <a:chExt cx="208950" cy="208950"/>
            </a:xfrm>
          </p:grpSpPr>
          <p:sp>
            <p:nvSpPr>
              <p:cNvPr id="673" name="Google Shape;673;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3"/>
            <p:cNvSpPr/>
            <p:nvPr/>
          </p:nvSpPr>
          <p:spPr>
            <a:xfrm rot="-690935" flipH="1">
              <a:off x="429539" y="1214294"/>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7976962" y="1017725"/>
            <a:ext cx="894076" cy="666865"/>
            <a:chOff x="7976962" y="1017725"/>
            <a:chExt cx="894076" cy="666865"/>
          </a:xfrm>
        </p:grpSpPr>
        <p:sp>
          <p:nvSpPr>
            <p:cNvPr id="703" name="Google Shape;703;p13"/>
            <p:cNvSpPr/>
            <p:nvPr/>
          </p:nvSpPr>
          <p:spPr>
            <a:xfrm rot="-1305975">
              <a:off x="8384412" y="10773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rot="-615088">
              <a:off x="8488660" y="13797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3"/>
            <p:cNvGrpSpPr/>
            <p:nvPr/>
          </p:nvGrpSpPr>
          <p:grpSpPr>
            <a:xfrm>
              <a:off x="7976962" y="1017725"/>
              <a:ext cx="475779" cy="475800"/>
              <a:chOff x="1460350" y="2402425"/>
              <a:chExt cx="208950" cy="208950"/>
            </a:xfrm>
          </p:grpSpPr>
          <p:sp>
            <p:nvSpPr>
              <p:cNvPr id="706" name="Google Shape;706;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4" name="Google Shape;734;p13"/>
          <p:cNvSpPr/>
          <p:nvPr/>
        </p:nvSpPr>
        <p:spPr>
          <a:xfrm>
            <a:off x="7227502" y="45135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174365" y="449609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736"/>
        <p:cNvGrpSpPr/>
        <p:nvPr/>
      </p:nvGrpSpPr>
      <p:grpSpPr>
        <a:xfrm>
          <a:off x="0" y="0"/>
          <a:ext cx="0" cy="0"/>
          <a:chOff x="0" y="0"/>
          <a:chExt cx="0" cy="0"/>
        </a:xfrm>
      </p:grpSpPr>
      <p:grpSp>
        <p:nvGrpSpPr>
          <p:cNvPr id="737" name="Google Shape;737;p14"/>
          <p:cNvGrpSpPr/>
          <p:nvPr/>
        </p:nvGrpSpPr>
        <p:grpSpPr>
          <a:xfrm flipH="1">
            <a:off x="-37747" y="5"/>
            <a:ext cx="3481886" cy="2040376"/>
            <a:chOff x="238125" y="3383650"/>
            <a:chExt cx="1287775" cy="762900"/>
          </a:xfrm>
        </p:grpSpPr>
        <p:sp>
          <p:nvSpPr>
            <p:cNvPr id="738" name="Google Shape;738;p1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14"/>
          <p:cNvSpPr/>
          <p:nvPr/>
        </p:nvSpPr>
        <p:spPr>
          <a:xfrm rot="4032638" flipH="1">
            <a:off x="6701664" y="-1207780"/>
            <a:ext cx="3456081" cy="34447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14"/>
          <p:cNvGrpSpPr/>
          <p:nvPr/>
        </p:nvGrpSpPr>
        <p:grpSpPr>
          <a:xfrm rot="5400000" flipH="1">
            <a:off x="6881468" y="2872970"/>
            <a:ext cx="1519750" cy="3005323"/>
            <a:chOff x="961675" y="1958725"/>
            <a:chExt cx="563225" cy="1113825"/>
          </a:xfrm>
        </p:grpSpPr>
        <p:sp>
          <p:nvSpPr>
            <p:cNvPr id="743" name="Google Shape;743;p1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14"/>
          <p:cNvSpPr/>
          <p:nvPr/>
        </p:nvSpPr>
        <p:spPr>
          <a:xfrm rot="5400000" flipH="1">
            <a:off x="689356" y="2671231"/>
            <a:ext cx="1814915" cy="348182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476615" y="36157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8355613" y="26494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14"/>
          <p:cNvGrpSpPr/>
          <p:nvPr/>
        </p:nvGrpSpPr>
        <p:grpSpPr>
          <a:xfrm>
            <a:off x="2436612" y="4330975"/>
            <a:ext cx="475779" cy="475800"/>
            <a:chOff x="1460350" y="2402425"/>
            <a:chExt cx="208950" cy="208950"/>
          </a:xfrm>
        </p:grpSpPr>
        <p:sp>
          <p:nvSpPr>
            <p:cNvPr id="749" name="Google Shape;74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14"/>
          <p:cNvSpPr/>
          <p:nvPr/>
        </p:nvSpPr>
        <p:spPr>
          <a:xfrm>
            <a:off x="5558265" y="2413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4"/>
          <p:cNvGrpSpPr/>
          <p:nvPr/>
        </p:nvGrpSpPr>
        <p:grpSpPr>
          <a:xfrm>
            <a:off x="2201492" y="571509"/>
            <a:ext cx="363740" cy="363803"/>
            <a:chOff x="1460350" y="2402425"/>
            <a:chExt cx="208950" cy="208950"/>
          </a:xfrm>
        </p:grpSpPr>
        <p:sp>
          <p:nvSpPr>
            <p:cNvPr id="779" name="Google Shape;77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4"/>
          <p:cNvSpPr txBox="1">
            <a:spLocks noGrp="1"/>
          </p:cNvSpPr>
          <p:nvPr>
            <p:ph type="title"/>
          </p:nvPr>
        </p:nvSpPr>
        <p:spPr>
          <a:xfrm>
            <a:off x="3572438" y="1481600"/>
            <a:ext cx="3953700" cy="1609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8" name="Google Shape;808;p14"/>
          <p:cNvSpPr txBox="1">
            <a:spLocks noGrp="1"/>
          </p:cNvSpPr>
          <p:nvPr>
            <p:ph type="title" idx="2" hasCustomPrompt="1"/>
          </p:nvPr>
        </p:nvSpPr>
        <p:spPr>
          <a:xfrm>
            <a:off x="1290338" y="18750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09" name="Google Shape;809;p14"/>
          <p:cNvSpPr txBox="1">
            <a:spLocks noGrp="1"/>
          </p:cNvSpPr>
          <p:nvPr>
            <p:ph type="subTitle" idx="1"/>
          </p:nvPr>
        </p:nvSpPr>
        <p:spPr>
          <a:xfrm>
            <a:off x="3572438" y="3091175"/>
            <a:ext cx="29538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810"/>
        <p:cNvGrpSpPr/>
        <p:nvPr/>
      </p:nvGrpSpPr>
      <p:grpSpPr>
        <a:xfrm>
          <a:off x="0" y="0"/>
          <a:ext cx="0" cy="0"/>
          <a:chOff x="0" y="0"/>
          <a:chExt cx="0" cy="0"/>
        </a:xfrm>
      </p:grpSpPr>
      <p:sp>
        <p:nvSpPr>
          <p:cNvPr id="811" name="Google Shape;811;p15"/>
          <p:cNvSpPr/>
          <p:nvPr/>
        </p:nvSpPr>
        <p:spPr>
          <a:xfrm rot="-729020">
            <a:off x="-1484604" y="2989154"/>
            <a:ext cx="4397813" cy="400299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rot="7142704">
            <a:off x="6667326" y="2831272"/>
            <a:ext cx="4397780" cy="4002962"/>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15"/>
          <p:cNvGrpSpPr/>
          <p:nvPr/>
        </p:nvGrpSpPr>
        <p:grpSpPr>
          <a:xfrm>
            <a:off x="5817549" y="-10079"/>
            <a:ext cx="3326452" cy="1695774"/>
            <a:chOff x="238125" y="3383650"/>
            <a:chExt cx="1287775" cy="762900"/>
          </a:xfrm>
        </p:grpSpPr>
        <p:sp>
          <p:nvSpPr>
            <p:cNvPr id="814" name="Google Shape;814;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5"/>
          <p:cNvGrpSpPr/>
          <p:nvPr/>
        </p:nvGrpSpPr>
        <p:grpSpPr>
          <a:xfrm rot="-5400000" flipH="1">
            <a:off x="530717" y="-603609"/>
            <a:ext cx="1732649" cy="2953753"/>
            <a:chOff x="961675" y="1958725"/>
            <a:chExt cx="563225" cy="1113825"/>
          </a:xfrm>
        </p:grpSpPr>
        <p:sp>
          <p:nvSpPr>
            <p:cNvPr id="818" name="Google Shape;818;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15"/>
          <p:cNvSpPr txBox="1">
            <a:spLocks noGrp="1"/>
          </p:cNvSpPr>
          <p:nvPr>
            <p:ph type="title"/>
          </p:nvPr>
        </p:nvSpPr>
        <p:spPr>
          <a:xfrm>
            <a:off x="2028150" y="2254475"/>
            <a:ext cx="5087700" cy="12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 name="Google Shape;821;p15"/>
          <p:cNvSpPr txBox="1">
            <a:spLocks noGrp="1"/>
          </p:cNvSpPr>
          <p:nvPr>
            <p:ph type="title" idx="2" hasCustomPrompt="1"/>
          </p:nvPr>
        </p:nvSpPr>
        <p:spPr>
          <a:xfrm>
            <a:off x="4043538" y="69540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2" name="Google Shape;822;p15"/>
          <p:cNvSpPr txBox="1">
            <a:spLocks noGrp="1"/>
          </p:cNvSpPr>
          <p:nvPr>
            <p:ph type="subTitle" idx="1"/>
          </p:nvPr>
        </p:nvSpPr>
        <p:spPr>
          <a:xfrm>
            <a:off x="3095088" y="3455375"/>
            <a:ext cx="2953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13"/>
        <p:cNvGrpSpPr/>
        <p:nvPr/>
      </p:nvGrpSpPr>
      <p:grpSpPr>
        <a:xfrm>
          <a:off x="0" y="0"/>
          <a:ext cx="0" cy="0"/>
          <a:chOff x="0" y="0"/>
          <a:chExt cx="0" cy="0"/>
        </a:xfrm>
      </p:grpSpPr>
      <p:sp>
        <p:nvSpPr>
          <p:cNvPr id="2014" name="Google Shape;2014;p34"/>
          <p:cNvSpPr/>
          <p:nvPr/>
        </p:nvSpPr>
        <p:spPr>
          <a:xfrm rot="5062382" flipH="1">
            <a:off x="6228113" y="-916395"/>
            <a:ext cx="5086533" cy="50698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txBox="1">
            <a:spLocks noGrp="1"/>
          </p:cNvSpPr>
          <p:nvPr>
            <p:ph type="title"/>
          </p:nvPr>
        </p:nvSpPr>
        <p:spPr>
          <a:xfrm>
            <a:off x="4381100" y="2087900"/>
            <a:ext cx="38427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016" name="Google Shape;2016;p34"/>
          <p:cNvSpPr txBox="1">
            <a:spLocks noGrp="1"/>
          </p:cNvSpPr>
          <p:nvPr>
            <p:ph type="title" idx="2" hasCustomPrompt="1"/>
          </p:nvPr>
        </p:nvSpPr>
        <p:spPr>
          <a:xfrm>
            <a:off x="7194588" y="806900"/>
            <a:ext cx="10083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017" name="Google Shape;2017;p34"/>
          <p:cNvSpPr txBox="1">
            <a:spLocks noGrp="1"/>
          </p:cNvSpPr>
          <p:nvPr>
            <p:ph type="subTitle" idx="1"/>
          </p:nvPr>
        </p:nvSpPr>
        <p:spPr>
          <a:xfrm>
            <a:off x="5667250" y="36365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18" name="Google Shape;2018;p34"/>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rot="-275769">
            <a:off x="-589887" y="2863602"/>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34"/>
          <p:cNvGrpSpPr/>
          <p:nvPr/>
        </p:nvGrpSpPr>
        <p:grpSpPr>
          <a:xfrm rot="5400000" flipH="1">
            <a:off x="7699816" y="3721896"/>
            <a:ext cx="970042" cy="1918341"/>
            <a:chOff x="961675" y="1958725"/>
            <a:chExt cx="563225" cy="1113825"/>
          </a:xfrm>
        </p:grpSpPr>
        <p:sp>
          <p:nvSpPr>
            <p:cNvPr id="2021" name="Google Shape;2021;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34"/>
          <p:cNvSpPr/>
          <p:nvPr/>
        </p:nvSpPr>
        <p:spPr>
          <a:xfrm>
            <a:off x="5438040" y="6300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4"/>
          <p:cNvSpPr/>
          <p:nvPr/>
        </p:nvSpPr>
        <p:spPr>
          <a:xfrm>
            <a:off x="5337565" y="4576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a:off x="322788" y="41762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6" name="Google Shape;2026;p34"/>
          <p:cNvGrpSpPr/>
          <p:nvPr/>
        </p:nvGrpSpPr>
        <p:grpSpPr>
          <a:xfrm flipH="1">
            <a:off x="-103632" y="-73189"/>
            <a:ext cx="4260475" cy="2523978"/>
            <a:chOff x="238125" y="3383650"/>
            <a:chExt cx="1287775" cy="762900"/>
          </a:xfrm>
        </p:grpSpPr>
        <p:sp>
          <p:nvSpPr>
            <p:cNvPr id="2027" name="Google Shape;2027;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030"/>
        <p:cNvGrpSpPr/>
        <p:nvPr/>
      </p:nvGrpSpPr>
      <p:grpSpPr>
        <a:xfrm>
          <a:off x="0" y="0"/>
          <a:ext cx="0" cy="0"/>
          <a:chOff x="0" y="0"/>
          <a:chExt cx="0" cy="0"/>
        </a:xfrm>
      </p:grpSpPr>
      <p:grpSp>
        <p:nvGrpSpPr>
          <p:cNvPr id="2031" name="Google Shape;2031;p35"/>
          <p:cNvGrpSpPr/>
          <p:nvPr/>
        </p:nvGrpSpPr>
        <p:grpSpPr>
          <a:xfrm flipH="1">
            <a:off x="1286181" y="700497"/>
            <a:ext cx="7011015" cy="4319112"/>
            <a:chOff x="1569550" y="629994"/>
            <a:chExt cx="5900038" cy="3634698"/>
          </a:xfrm>
        </p:grpSpPr>
        <p:grpSp>
          <p:nvGrpSpPr>
            <p:cNvPr id="2032" name="Google Shape;2032;p35"/>
            <p:cNvGrpSpPr/>
            <p:nvPr/>
          </p:nvGrpSpPr>
          <p:grpSpPr>
            <a:xfrm>
              <a:off x="1569550" y="629994"/>
              <a:ext cx="5900038" cy="3634698"/>
              <a:chOff x="6012925" y="2964625"/>
              <a:chExt cx="1368950" cy="1009975"/>
            </a:xfrm>
          </p:grpSpPr>
          <p:sp>
            <p:nvSpPr>
              <p:cNvPr id="2033" name="Google Shape;2033;p3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35"/>
          <p:cNvGrpSpPr/>
          <p:nvPr/>
        </p:nvGrpSpPr>
        <p:grpSpPr>
          <a:xfrm rot="10800000">
            <a:off x="-281232" y="3449289"/>
            <a:ext cx="2862466" cy="1695774"/>
            <a:chOff x="238125" y="3383650"/>
            <a:chExt cx="1287775" cy="762900"/>
          </a:xfrm>
        </p:grpSpPr>
        <p:sp>
          <p:nvSpPr>
            <p:cNvPr id="2040" name="Google Shape;2040;p3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5"/>
          <p:cNvGrpSpPr/>
          <p:nvPr/>
        </p:nvGrpSpPr>
        <p:grpSpPr>
          <a:xfrm rot="5400000">
            <a:off x="7522822" y="-584584"/>
            <a:ext cx="1175451" cy="2324553"/>
            <a:chOff x="961675" y="1958725"/>
            <a:chExt cx="563225" cy="1113825"/>
          </a:xfrm>
        </p:grpSpPr>
        <p:sp>
          <p:nvSpPr>
            <p:cNvPr id="2044" name="Google Shape;2044;p3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47" name="Google Shape;2047;p35"/>
          <p:cNvSpPr/>
          <p:nvPr/>
        </p:nvSpPr>
        <p:spPr>
          <a:xfrm>
            <a:off x="-209485" y="27662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5"/>
          <p:cNvGrpSpPr/>
          <p:nvPr/>
        </p:nvGrpSpPr>
        <p:grpSpPr>
          <a:xfrm>
            <a:off x="8869812" y="3349350"/>
            <a:ext cx="475779" cy="475800"/>
            <a:chOff x="1460350" y="2402425"/>
            <a:chExt cx="208950" cy="208950"/>
          </a:xfrm>
        </p:grpSpPr>
        <p:sp>
          <p:nvSpPr>
            <p:cNvPr id="2050" name="Google Shape;205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6862740" y="4438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3427705">
            <a:off x="8018003" y="763604"/>
            <a:ext cx="340783" cy="340829"/>
            <a:chOff x="1460350" y="2402425"/>
            <a:chExt cx="208950" cy="208950"/>
          </a:xfrm>
        </p:grpSpPr>
        <p:sp>
          <p:nvSpPr>
            <p:cNvPr id="2080" name="Google Shape;208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1" r:id="rId7"/>
    <p:sldLayoutId id="2147483680" r:id="rId8"/>
    <p:sldLayoutId id="2147483681" r:id="rId9"/>
    <p:sldLayoutId id="2147483693" r:id="rId10"/>
    <p:sldLayoutId id="2147483700" r:id="rId11"/>
    <p:sldLayoutId id="2147483706" r:id="rId12"/>
    <p:sldLayoutId id="2147483710" r:id="rId13"/>
    <p:sldLayoutId id="214748371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60">
          <p15:clr>
            <a:srgbClr val="EA4335"/>
          </p15:clr>
        </p15:guide>
        <p15:guide id="3" pos="5310">
          <p15:clr>
            <a:srgbClr val="EA4335"/>
          </p15:clr>
        </p15:guide>
        <p15:guide id="4" orient="horz" pos="287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9"/>
        <p:cNvGrpSpPr/>
        <p:nvPr/>
      </p:nvGrpSpPr>
      <p:grpSpPr>
        <a:xfrm>
          <a:off x="0" y="0"/>
          <a:ext cx="0" cy="0"/>
          <a:chOff x="0" y="0"/>
          <a:chExt cx="0" cy="0"/>
        </a:xfrm>
      </p:grpSpPr>
      <p:sp>
        <p:nvSpPr>
          <p:cNvPr id="4060" name="Google Shape;4060;p71"/>
          <p:cNvSpPr txBox="1">
            <a:spLocks noGrp="1"/>
          </p:cNvSpPr>
          <p:nvPr>
            <p:ph type="ctrTitle"/>
          </p:nvPr>
        </p:nvSpPr>
        <p:spPr>
          <a:xfrm>
            <a:off x="0" y="1664850"/>
            <a:ext cx="8610600" cy="1287900"/>
          </a:xfrm>
          <a:prstGeom prst="rect">
            <a:avLst/>
          </a:prstGeom>
        </p:spPr>
        <p:txBody>
          <a:bodyPr spcFirstLastPara="1" wrap="square" lIns="91425" tIns="91425" rIns="91425" bIns="91425" anchor="ctr" anchorCtr="0">
            <a:noAutofit/>
          </a:bodyPr>
          <a:lstStyle/>
          <a:p>
            <a:pPr>
              <a:lnSpc>
                <a:spcPct val="115000"/>
              </a:lnSpc>
            </a:pPr>
            <a:r>
              <a:rPr lang="en-US" sz="4000" b="1" dirty="0">
                <a:latin typeface="Times New Roman"/>
                <a:ea typeface="Calibri"/>
                <a:cs typeface="Times New Roman"/>
              </a:rPr>
              <a:t>NGỮ VĂN 8 - </a:t>
            </a:r>
            <a:r>
              <a:rPr lang="vi-VN" sz="4000" b="1" dirty="0">
                <a:latin typeface="Times New Roman"/>
                <a:ea typeface="Calibri"/>
                <a:cs typeface="Times New Roman"/>
              </a:rPr>
              <a:t>BÀI 10 </a:t>
            </a:r>
            <a:br>
              <a:rPr lang="en-US" sz="4000" b="1" dirty="0">
                <a:latin typeface="Times New Roman"/>
                <a:ea typeface="Calibri"/>
                <a:cs typeface="Times New Roman"/>
              </a:rPr>
            </a:br>
            <a:r>
              <a:rPr lang="vi-VN" sz="4000" b="1" dirty="0">
                <a:latin typeface="Times New Roman"/>
                <a:ea typeface="Calibri"/>
                <a:cs typeface="Times New Roman"/>
              </a:rPr>
              <a:t>SÁCH - NGƯỜI BẠN ĐỒNG HÀNH</a:t>
            </a:r>
            <a:br>
              <a:rPr lang="en-US" sz="3200" dirty="0">
                <a:latin typeface="Times New Roman"/>
                <a:ea typeface="Calibri"/>
                <a:cs typeface="Times New Roman"/>
              </a:rPr>
            </a:br>
            <a:r>
              <a:rPr lang="en-US" sz="2800" b="1" dirty="0">
                <a:latin typeface="Times New Roman" panose="02020603050405020304" pitchFamily="18" charset="0"/>
                <a:cs typeface="Times New Roman" panose="02020603050405020304" pitchFamily="18" charset="0"/>
              </a:rPr>
              <a:t>THÁCH THỨC ĐẦU TIÊN: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ĐỌC NHƯ MỘT HÀNH TRÌNH</a:t>
            </a:r>
            <a:br>
              <a:rPr lang="en-US" dirty="0"/>
            </a:br>
            <a:br>
              <a:rPr lang="en-US" sz="3200" dirty="0">
                <a:latin typeface="Times New Roman"/>
                <a:ea typeface="Calibri"/>
                <a:cs typeface="Times New Roman"/>
              </a:rPr>
            </a:br>
            <a:endParaRPr sz="5300" dirty="0">
              <a:solidFill>
                <a:schemeClr val="lt1"/>
              </a:solidFill>
            </a:endParaRPr>
          </a:p>
        </p:txBody>
      </p:sp>
      <p:grpSp>
        <p:nvGrpSpPr>
          <p:cNvPr id="4063" name="Google Shape;4063;p71"/>
          <p:cNvGrpSpPr/>
          <p:nvPr/>
        </p:nvGrpSpPr>
        <p:grpSpPr>
          <a:xfrm>
            <a:off x="7696199" y="3333750"/>
            <a:ext cx="1447801" cy="1809750"/>
            <a:chOff x="1652450" y="2386825"/>
            <a:chExt cx="1066200" cy="1320725"/>
          </a:xfrm>
        </p:grpSpPr>
        <p:sp>
          <p:nvSpPr>
            <p:cNvPr id="4064" name="Google Shape;4064;p71"/>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1"/>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1"/>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71"/>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71"/>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71"/>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71"/>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71"/>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1"/>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1"/>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1"/>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71"/>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1"/>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1"/>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1"/>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71"/>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1"/>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1"/>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71"/>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71"/>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71"/>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71"/>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71"/>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71"/>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71"/>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71"/>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71"/>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71"/>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71"/>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71"/>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71"/>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71"/>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71"/>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71"/>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71"/>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71"/>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71"/>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71"/>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71"/>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71"/>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71"/>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71"/>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71"/>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71"/>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71"/>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71"/>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71"/>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71"/>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71"/>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71"/>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71"/>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71"/>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71"/>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71"/>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71"/>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71"/>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71"/>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71"/>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71"/>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71"/>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71"/>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71"/>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71"/>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71"/>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71"/>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71"/>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71"/>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71"/>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71"/>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71"/>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71"/>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71"/>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71"/>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71"/>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71"/>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71"/>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71"/>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71"/>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71"/>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71"/>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71"/>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71"/>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71"/>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71"/>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71"/>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71"/>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71"/>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71"/>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71"/>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71"/>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71"/>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71"/>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71"/>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71"/>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71"/>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71"/>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71"/>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71"/>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71"/>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71"/>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71"/>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71"/>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71"/>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71"/>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71"/>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71"/>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71"/>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71"/>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71"/>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71"/>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71"/>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71"/>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71"/>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71"/>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71"/>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71"/>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71"/>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71"/>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71"/>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71"/>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1"/>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1"/>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1"/>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1"/>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1"/>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1"/>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71"/>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71"/>
          <p:cNvGrpSpPr/>
          <p:nvPr/>
        </p:nvGrpSpPr>
        <p:grpSpPr>
          <a:xfrm flipH="1">
            <a:off x="0" y="3333750"/>
            <a:ext cx="1676400" cy="1809750"/>
            <a:chOff x="1856550" y="593100"/>
            <a:chExt cx="1159850" cy="1401150"/>
          </a:xfrm>
        </p:grpSpPr>
        <p:sp>
          <p:nvSpPr>
            <p:cNvPr id="4206" name="Google Shape;4206;p71"/>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71"/>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71"/>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71"/>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1"/>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71"/>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71"/>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71"/>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71"/>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71"/>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71"/>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71"/>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71"/>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71"/>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71"/>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71"/>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71"/>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71"/>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71"/>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1"/>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1"/>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1"/>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1"/>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1"/>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1"/>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1"/>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1"/>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1"/>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1"/>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1"/>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1"/>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1"/>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71"/>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71"/>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71"/>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71"/>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71"/>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71"/>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71"/>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1"/>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1"/>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1"/>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1"/>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1"/>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71"/>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71"/>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71"/>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71"/>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71"/>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71"/>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71"/>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1"/>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71"/>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71"/>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71"/>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71"/>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71"/>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71"/>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71"/>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71"/>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71"/>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71"/>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1"/>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1"/>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1"/>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1"/>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1"/>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1"/>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1"/>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1"/>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1"/>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71"/>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71"/>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1"/>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1"/>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1"/>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1"/>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1"/>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1"/>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1"/>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1"/>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1"/>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1"/>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1"/>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1"/>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05"/>
                                        </p:tgtEl>
                                        <p:attrNameLst>
                                          <p:attrName>style.visibility</p:attrName>
                                        </p:attrNameLst>
                                      </p:cBhvr>
                                      <p:to>
                                        <p:strVal val="visible"/>
                                      </p:to>
                                    </p:set>
                                    <p:animEffect transition="in" filter="blinds(horizontal)">
                                      <p:cBhvr>
                                        <p:cTn id="7" dur="500"/>
                                        <p:tgtEl>
                                          <p:spTgt spid="4205"/>
                                        </p:tgtEl>
                                      </p:cBhvr>
                                    </p:animEffect>
                                  </p:childTnLst>
                                </p:cTn>
                              </p:par>
                              <p:par>
                                <p:cTn id="8" presetID="3" presetClass="entr" presetSubtype="10" fill="hold" nodeType="withEffect">
                                  <p:stCondLst>
                                    <p:cond delay="0"/>
                                  </p:stCondLst>
                                  <p:childTnLst>
                                    <p:set>
                                      <p:cBhvr>
                                        <p:cTn id="9" dur="1" fill="hold">
                                          <p:stCondLst>
                                            <p:cond delay="0"/>
                                          </p:stCondLst>
                                        </p:cTn>
                                        <p:tgtEl>
                                          <p:spTgt spid="4063"/>
                                        </p:tgtEl>
                                        <p:attrNameLst>
                                          <p:attrName>style.visibility</p:attrName>
                                        </p:attrNameLst>
                                      </p:cBhvr>
                                      <p:to>
                                        <p:strVal val="visible"/>
                                      </p:to>
                                    </p:set>
                                    <p:animEffect transition="in" filter="blinds(horizontal)">
                                      <p:cBhvr>
                                        <p:cTn id="10" dur="500"/>
                                        <p:tgtEl>
                                          <p:spTgt spid="406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60"/>
                                        </p:tgtEl>
                                        <p:attrNameLst>
                                          <p:attrName>style.visibility</p:attrName>
                                        </p:attrNameLst>
                                      </p:cBhvr>
                                      <p:to>
                                        <p:strVal val="visible"/>
                                      </p:to>
                                    </p:set>
                                    <p:animEffect transition="in" filter="blinds(horizontal)">
                                      <p:cBhvr>
                                        <p:cTn id="13" dur="500"/>
                                        <p:tgtEl>
                                          <p:spTgt spid="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A69808A-6BFC-841A-0533-DDB35BD5388F}"/>
              </a:ext>
            </a:extLst>
          </p:cNvPr>
          <p:cNvSpPr txBox="1"/>
          <p:nvPr/>
        </p:nvSpPr>
        <p:spPr>
          <a:xfrm>
            <a:off x="533400" y="133350"/>
            <a:ext cx="8153400" cy="4623189"/>
          </a:xfrm>
          <a:prstGeom prst="rect">
            <a:avLst/>
          </a:prstGeom>
          <a:noFill/>
        </p:spPr>
        <p:txBody>
          <a:bodyPr wrap="square">
            <a:spAutoFit/>
          </a:bodyPr>
          <a:lstStyle/>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1:Từ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gờ</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6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BF873380-6A48-3CAB-23AB-85CBF41E8638}"/>
              </a:ext>
            </a:extLst>
          </p:cNvPr>
          <p:cNvSpPr txBox="1"/>
          <p:nvPr/>
        </p:nvSpPr>
        <p:spPr>
          <a:xfrm>
            <a:off x="533400" y="30956"/>
            <a:ext cx="8305800" cy="3108543"/>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Hoa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2" name="TextBox 1">
            <a:extLst>
              <a:ext uri="{FF2B5EF4-FFF2-40B4-BE49-F238E27FC236}">
                <a16:creationId xmlns:a16="http://schemas.microsoft.com/office/drawing/2014/main" id="{7BD8C9AB-9395-6385-FDE0-D5A281474DA2}"/>
              </a:ext>
            </a:extLst>
          </p:cNvPr>
          <p:cNvSpPr txBox="1"/>
          <p:nvPr/>
        </p:nvSpPr>
        <p:spPr>
          <a:xfrm>
            <a:off x="381000" y="209550"/>
            <a:ext cx="8229600" cy="2492990"/>
          </a:xfrm>
          <a:prstGeom prst="rect">
            <a:avLst/>
          </a:prstGeom>
          <a:noFill/>
        </p:spPr>
        <p:txBody>
          <a:bodyPr wrap="square">
            <a:spAutoFit/>
          </a:bodyPr>
          <a:lstStyle/>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-ne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3EA057-78D2-E13B-F6D7-BD2C3FDB4F00}"/>
              </a:ext>
            </a:extLst>
          </p:cNvPr>
          <p:cNvSpPr txBox="1"/>
          <p:nvPr/>
        </p:nvSpPr>
        <p:spPr>
          <a:xfrm>
            <a:off x="381000" y="2647950"/>
            <a:ext cx="8534400" cy="2440668"/>
          </a:xfrm>
          <a:prstGeom prst="rect">
            <a:avLst/>
          </a:prstGeom>
          <a:noFill/>
        </p:spPr>
        <p:txBody>
          <a:bodyPr wrap="square">
            <a:spAutoFit/>
          </a:bodyPr>
          <a:lstStyle/>
          <a:p>
            <a:pPr marL="0" marR="0" algn="just">
              <a:lnSpc>
                <a:spcPct val="115000"/>
              </a:lnSpc>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endParaRPr lang="en-US" sz="2800" dirty="0"/>
          </a:p>
        </p:txBody>
      </p:sp>
    </p:spTree>
    <p:extLst>
      <p:ext uri="{BB962C8B-B14F-4D97-AF65-F5344CB8AC3E}">
        <p14:creationId xmlns:p14="http://schemas.microsoft.com/office/powerpoint/2010/main" val="21259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5" name="Google Shape;7075;p112"/>
          <p:cNvGrpSpPr/>
          <p:nvPr/>
        </p:nvGrpSpPr>
        <p:grpSpPr>
          <a:xfrm flipH="1">
            <a:off x="2133600" y="730132"/>
            <a:ext cx="5008412" cy="3683235"/>
            <a:chOff x="1760694" y="795179"/>
            <a:chExt cx="5708894" cy="3469513"/>
          </a:xfrm>
        </p:grpSpPr>
        <p:sp>
          <p:nvSpPr>
            <p:cNvPr id="7076" name="Google Shape;7076;p112"/>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7" name="Google Shape;7077;p112"/>
            <p:cNvGrpSpPr/>
            <p:nvPr/>
          </p:nvGrpSpPr>
          <p:grpSpPr>
            <a:xfrm>
              <a:off x="1760694" y="795179"/>
              <a:ext cx="5708894" cy="3469513"/>
              <a:chOff x="6057275" y="3010525"/>
              <a:chExt cx="1324600" cy="964075"/>
            </a:xfrm>
          </p:grpSpPr>
          <p:sp>
            <p:nvSpPr>
              <p:cNvPr id="7078" name="Google Shape;7078;p11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1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1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89237E6F-0C2B-DE9C-22F4-D78C0EC8F013}"/>
              </a:ext>
            </a:extLst>
          </p:cNvPr>
          <p:cNvSpPr txBox="1"/>
          <p:nvPr/>
        </p:nvSpPr>
        <p:spPr>
          <a:xfrm>
            <a:off x="190500" y="14287"/>
            <a:ext cx="8763000" cy="4832092"/>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nhộn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6" name="TextBox 5">
            <a:extLst>
              <a:ext uri="{FF2B5EF4-FFF2-40B4-BE49-F238E27FC236}">
                <a16:creationId xmlns:a16="http://schemas.microsoft.com/office/drawing/2014/main" id="{560D9C29-DB96-3464-AB74-A07E51923524}"/>
              </a:ext>
            </a:extLst>
          </p:cNvPr>
          <p:cNvSpPr txBox="1"/>
          <p:nvPr/>
        </p:nvSpPr>
        <p:spPr>
          <a:xfrm>
            <a:off x="228600" y="-9525"/>
            <a:ext cx="8686800" cy="5262979"/>
          </a:xfrm>
          <a:prstGeom prst="rect">
            <a:avLst/>
          </a:prstGeom>
          <a:noFill/>
        </p:spPr>
        <p:txBody>
          <a:bodyPr wrap="square">
            <a:spAutoFit/>
          </a:bodyPr>
          <a:lstStyle/>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diệu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huynh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50CEC56D-F562-9DEA-2A2F-1B61D7E41E2F}"/>
              </a:ext>
            </a:extLst>
          </p:cNvPr>
          <p:cNvSpPr txBox="1"/>
          <p:nvPr/>
        </p:nvSpPr>
        <p:spPr>
          <a:xfrm>
            <a:off x="457200" y="209550"/>
            <a:ext cx="8382000" cy="3632148"/>
          </a:xfrm>
          <a:prstGeom prst="rect">
            <a:avLst/>
          </a:prstGeom>
          <a:noFill/>
        </p:spPr>
        <p:txBody>
          <a:bodyPr wrap="square">
            <a:spAutoFit/>
          </a:bodyPr>
          <a:lstStyle/>
          <a:p>
            <a:pPr marL="0" marR="0" algn="just">
              <a:lnSpc>
                <a:spcPct val="115000"/>
              </a:lnSpc>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3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4FB6EA64-86BB-039A-7331-237B7F9444E6}"/>
              </a:ext>
            </a:extLst>
          </p:cNvPr>
          <p:cNvSpPr txBox="1"/>
          <p:nvPr/>
        </p:nvSpPr>
        <p:spPr>
          <a:xfrm>
            <a:off x="152400" y="0"/>
            <a:ext cx="9067800" cy="5262979"/>
          </a:xfrm>
          <a:prstGeom prst="rect">
            <a:avLst/>
          </a:prstGeom>
          <a:noFill/>
        </p:spPr>
        <p:txBody>
          <a:bodyPr wrap="square">
            <a:spAutoFit/>
          </a:bodyPr>
          <a:lstStyle/>
          <a:p>
            <a:pPr marL="0" marR="0" algn="just">
              <a:spcBef>
                <a:spcPts val="0"/>
              </a:spcBef>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kết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vè</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(Nhan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1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C83C4E3-3F73-40F8-AC08-314D185C7C13}"/>
              </a:ext>
            </a:extLst>
          </p:cNvPr>
          <p:cNvSpPr txBox="1"/>
          <p:nvPr/>
        </p:nvSpPr>
        <p:spPr>
          <a:xfrm>
            <a:off x="838200" y="209550"/>
            <a:ext cx="4857750" cy="556434"/>
          </a:xfrm>
          <a:prstGeom prst="rect">
            <a:avLst/>
          </a:prstGeom>
          <a:noFill/>
        </p:spPr>
        <p:txBody>
          <a:bodyPr wrap="square">
            <a:spAutoFit/>
          </a:bodyPr>
          <a:lstStyle/>
          <a:p>
            <a:pPr marL="0" marR="0">
              <a:lnSpc>
                <a:spcPct val="115000"/>
              </a:lnSpc>
              <a:spcBef>
                <a:spcPts val="0"/>
              </a:spcBef>
              <a:spcAft>
                <a:spcPts val="800"/>
              </a:spcAft>
              <a:tabLst>
                <a:tab pos="90170" algn="l"/>
                <a:tab pos="180340" algn="l"/>
              </a:tabLs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Viết kết nối với 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3FB78D-13B0-1904-08EB-4AD4236F17C9}"/>
              </a:ext>
            </a:extLst>
          </p:cNvPr>
          <p:cNvSpPr txBox="1"/>
          <p:nvPr/>
        </p:nvSpPr>
        <p:spPr>
          <a:xfrm>
            <a:off x="457200" y="768365"/>
            <a:ext cx="8458200" cy="2118850"/>
          </a:xfrm>
          <a:prstGeom prst="rect">
            <a:avLst/>
          </a:prstGeom>
          <a:noFill/>
        </p:spPr>
        <p:txBody>
          <a:bodyPr wrap="square">
            <a:spAutoFit/>
          </a:bodyPr>
          <a:lstStyle/>
          <a:p>
            <a:pPr marL="0" marR="0" algn="ctr">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N</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hiệm vụ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Đọc một cuốn sách có liên qua đến chủ đề</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Viết lời giới thiệu về cuốn sách đó (Khoảng 8 - 10 câu)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27563427-AEED-ED9C-5693-D2B9CF5B4D1B}"/>
              </a:ext>
            </a:extLst>
          </p:cNvPr>
          <p:cNvSpPr txBox="1"/>
          <p:nvPr/>
        </p:nvSpPr>
        <p:spPr>
          <a:xfrm>
            <a:off x="304800" y="0"/>
            <a:ext cx="8382000" cy="4964821"/>
          </a:xfrm>
          <a:prstGeom prst="rect">
            <a:avLst/>
          </a:prstGeom>
          <a:noFill/>
        </p:spPr>
        <p:txBody>
          <a:bodyPr wrap="square">
            <a:spAutoFit/>
          </a:bodyPr>
          <a:lstStyle/>
          <a:p>
            <a:pPr marL="0" marR="0" algn="ctr">
              <a:lnSpc>
                <a:spcPct val="107000"/>
              </a:lnSpc>
              <a:spcBef>
                <a:spcPts val="0"/>
              </a:spcBef>
              <a:spcAft>
                <a:spcPts val="800"/>
              </a:spcAf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 VĂN THAM KHẢO</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70C0"/>
                </a:solidFill>
                <a:effectLst/>
                <a:latin typeface="Times New Roman" panose="02020603050405020304" pitchFamily="18" charset="0"/>
                <a:ea typeface="Calibri" panose="020F0502020204030204" pitchFamily="34" charset="0"/>
              </a:rPr>
              <a:t>	Em </a:t>
            </a:r>
            <a:r>
              <a:rPr lang="en-US" sz="2800" dirty="0" err="1">
                <a:solidFill>
                  <a:srgbClr val="0070C0"/>
                </a:solidFill>
                <a:effectLst/>
                <a:latin typeface="Times New Roman" panose="02020603050405020304" pitchFamily="18" charset="0"/>
                <a:ea typeface="Calibri" panose="020F0502020204030204" pitchFamily="34" charset="0"/>
              </a:rPr>
              <a:t>rất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Chuyện</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văn</a:t>
            </a:r>
            <a:r>
              <a:rPr lang="en-US" sz="2800" dirty="0">
                <a:solidFill>
                  <a:srgbClr val="0070C0"/>
                </a:solidFill>
                <a:effectLst/>
                <a:latin typeface="Times New Roman" panose="02020603050405020304" pitchFamily="18" charset="0"/>
                <a:ea typeface="Calibri" panose="020F0502020204030204" pitchFamily="34" charset="0"/>
              </a:rPr>
              <a:t> Lu-</a:t>
            </a:r>
            <a:r>
              <a:rPr lang="en-US" sz="2800" dirty="0" err="1">
                <a:solidFill>
                  <a:srgbClr val="0070C0"/>
                </a:solidFill>
                <a:effectLst/>
                <a:latin typeface="Times New Roman" panose="02020603050405020304" pitchFamily="18" charset="0"/>
                <a:ea typeface="Calibri" panose="020F0502020204030204" pitchFamily="34" charset="0"/>
              </a:rPr>
              <a:t>i</a:t>
            </a:r>
            <a:r>
              <a:rPr lang="en-US" sz="2800" dirty="0">
                <a:solidFill>
                  <a:srgbClr val="0070C0"/>
                </a:solidFill>
                <a:effectLst/>
                <a:latin typeface="Times New Roman" panose="02020603050405020304" pitchFamily="18" charset="0"/>
                <a:ea typeface="Calibri" panose="020F0502020204030204" pitchFamily="34" charset="0"/>
              </a:rPr>
              <a:t> Xe-pun-</a:t>
            </a:r>
            <a:r>
              <a:rPr lang="en-US" sz="2800" dirty="0" err="1">
                <a:solidFill>
                  <a:srgbClr val="0070C0"/>
                </a:solidFill>
                <a:effectLst/>
                <a:latin typeface="Times New Roman" panose="02020603050405020304" pitchFamily="18" charset="0"/>
                <a:ea typeface="Calibri" panose="020F0502020204030204" pitchFamily="34" charset="0"/>
              </a:rPr>
              <a:t>ve</a:t>
            </a:r>
            <a:r>
              <a:rPr lang="en-US" sz="2800" dirty="0">
                <a:solidFill>
                  <a:srgbClr val="0070C0"/>
                </a:solidFill>
                <a:effectLst/>
                <a:latin typeface="Times New Roman" panose="02020603050405020304" pitchFamily="18" charset="0"/>
                <a:ea typeface="Calibri" panose="020F0502020204030204" pitchFamily="34" charset="0"/>
              </a:rPr>
              <a:t>-da. </a:t>
            </a:r>
            <a:r>
              <a:rPr lang="en-US" sz="2800" dirty="0" err="1">
                <a:solidFill>
                  <a:srgbClr val="0070C0"/>
                </a:solidFill>
                <a:effectLst/>
                <a:latin typeface="Times New Roman" panose="02020603050405020304" pitchFamily="18" charset="0"/>
                <a:ea typeface="Calibri" panose="020F0502020204030204" pitchFamily="34" charset="0"/>
              </a:rPr>
              <a:t>Nội</a:t>
            </a:r>
            <a:r>
              <a:rPr lang="en-US" sz="2800" dirty="0">
                <a:solidFill>
                  <a:srgbClr val="0070C0"/>
                </a:solidFill>
                <a:effectLst/>
                <a:latin typeface="Times New Roman" panose="02020603050405020304" pitchFamily="18" charset="0"/>
                <a:ea typeface="Calibri" panose="020F0502020204030204" pitchFamily="34" charset="0"/>
              </a:rPr>
              <a:t> dung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về</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việc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chú</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mun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dưỡng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một</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mồ</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bị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ngộ</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độc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dầu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nên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ngay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sau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Tình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cờ</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kiến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cái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với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điều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ấp</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quả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bảo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vệ</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lớn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và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nó</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Kết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thúc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truyện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hoàn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thành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lời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mình</a:t>
            </a:r>
            <a:r>
              <a:rPr lang="en-US" sz="2800" dirty="0">
                <a:solidFill>
                  <a:srgbClr val="0070C0"/>
                </a:solidFill>
                <a:effectLst/>
                <a:latin typeface="Times New Roman" panose="02020603050405020304" pitchFamily="18" charset="0"/>
                <a:ea typeface="Calibri" panose="020F0502020204030204" pitchFamily="34" charset="0"/>
              </a:rPr>
              <a:t>. Sau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nhận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ra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những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bài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thật</a:t>
            </a:r>
            <a:r>
              <a:rPr lang="en-US" sz="2800" dirty="0">
                <a:solidFill>
                  <a:srgbClr val="0070C0"/>
                </a:solidFill>
                <a:effectLst/>
                <a:latin typeface="Times New Roman" panose="02020603050405020304" pitchFamily="18" charset="0"/>
                <a:ea typeface="Calibri" panose="020F0502020204030204" pitchFamily="34" charset="0"/>
              </a:rPr>
              <a:t> ý </a:t>
            </a:r>
            <a:r>
              <a:rPr lang="en-US" sz="2800" dirty="0" err="1">
                <a:solidFill>
                  <a:srgbClr val="0070C0"/>
                </a:solidFill>
                <a:effectLst/>
                <a:latin typeface="Times New Roman" panose="02020603050405020304" pitchFamily="18" charset="0"/>
                <a:ea typeface="Calibri" panose="020F0502020204030204" pitchFamily="34" charset="0"/>
              </a:rPr>
              <a:t>nghĩa</a:t>
            </a:r>
            <a:endParaRPr lang="en-US" sz="2800" dirty="0">
              <a:solidFill>
                <a:srgbClr val="0070C0"/>
              </a:solidFill>
            </a:endParaRPr>
          </a:p>
        </p:txBody>
      </p:sp>
    </p:spTree>
    <p:extLst>
      <p:ext uri="{BB962C8B-B14F-4D97-AF65-F5344CB8AC3E}">
        <p14:creationId xmlns:p14="http://schemas.microsoft.com/office/powerpoint/2010/main" val="218291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2C9106C-F1C1-F777-7D18-4A1B31E9197B}"/>
              </a:ext>
            </a:extLst>
          </p:cNvPr>
          <p:cNvSpPr txBox="1"/>
          <p:nvPr/>
        </p:nvSpPr>
        <p:spPr>
          <a:xfrm>
            <a:off x="1978819" y="133350"/>
            <a:ext cx="5186362" cy="863250"/>
          </a:xfrm>
          <a:prstGeom prst="rect">
            <a:avLst/>
          </a:prstGeom>
          <a:noFill/>
        </p:spPr>
        <p:txBody>
          <a:bodyPr wrap="square">
            <a:spAutoFit/>
          </a:bodyPr>
          <a:lstStyle/>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Đánh giá kĩ năng viết đoạn văn</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C240F2D9-94DA-25C3-7E27-76A4A6253B25}"/>
              </a:ext>
            </a:extLst>
          </p:cNvPr>
          <p:cNvGraphicFramePr>
            <a:graphicFrameLocks noGrp="1"/>
          </p:cNvGraphicFramePr>
          <p:nvPr>
            <p:extLst>
              <p:ext uri="{D42A27DB-BD31-4B8C-83A1-F6EECF244321}">
                <p14:modId xmlns:p14="http://schemas.microsoft.com/office/powerpoint/2010/main" val="585787165"/>
              </p:ext>
            </p:extLst>
          </p:nvPr>
        </p:nvGraphicFramePr>
        <p:xfrm>
          <a:off x="381000" y="1006125"/>
          <a:ext cx="8382000" cy="4023360"/>
        </p:xfrm>
        <a:graphic>
          <a:graphicData uri="http://schemas.openxmlformats.org/drawingml/2006/table">
            <a:tbl>
              <a:tblPr firstRow="1" firstCol="1" bandRow="1">
                <a:tableStyleId>{0A016485-9A2F-425C-987D-D2F9E3D1E20F}</a:tableStyleId>
              </a:tblPr>
              <a:tblGrid>
                <a:gridCol w="762000">
                  <a:extLst>
                    <a:ext uri="{9D8B030D-6E8A-4147-A177-3AD203B41FA5}">
                      <a16:colId xmlns:a16="http://schemas.microsoft.com/office/drawing/2014/main" val="2409976188"/>
                    </a:ext>
                  </a:extLst>
                </a:gridCol>
                <a:gridCol w="5486400">
                  <a:extLst>
                    <a:ext uri="{9D8B030D-6E8A-4147-A177-3AD203B41FA5}">
                      <a16:colId xmlns:a16="http://schemas.microsoft.com/office/drawing/2014/main" val="2246650454"/>
                    </a:ext>
                  </a:extLst>
                </a:gridCol>
                <a:gridCol w="990600">
                  <a:extLst>
                    <a:ext uri="{9D8B030D-6E8A-4147-A177-3AD203B41FA5}">
                      <a16:colId xmlns:a16="http://schemas.microsoft.com/office/drawing/2014/main" val="3157001099"/>
                    </a:ext>
                  </a:extLst>
                </a:gridCol>
                <a:gridCol w="1143000">
                  <a:extLst>
                    <a:ext uri="{9D8B030D-6E8A-4147-A177-3AD203B41FA5}">
                      <a16:colId xmlns:a16="http://schemas.microsoft.com/office/drawing/2014/main" val="3557287405"/>
                    </a:ext>
                  </a:extLst>
                </a:gridCol>
              </a:tblGrid>
              <a:tr h="0">
                <a:tc>
                  <a:txBody>
                    <a:bodyPr/>
                    <a:lstStyle/>
                    <a:p>
                      <a:pPr marL="0" marR="0" algn="ctr">
                        <a:spcAft>
                          <a:spcPts val="0"/>
                        </a:spcAft>
                      </a:pPr>
                      <a:r>
                        <a:rPr lang="vi-VN" sz="2400">
                          <a:effectLst/>
                          <a:latin typeface="+mj-lt"/>
                        </a:rPr>
                        <a:t>STT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Tiêu chí</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Chưa 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4973605"/>
                  </a:ext>
                </a:extLst>
              </a:tr>
              <a:tr h="410210">
                <a:tc>
                  <a:txBody>
                    <a:bodyPr/>
                    <a:lstStyle/>
                    <a:p>
                      <a:pPr marL="0" marR="0" algn="ctr"/>
                      <a:r>
                        <a:rPr lang="vi-VN" sz="2400">
                          <a:effectLst/>
                          <a:latin typeface="+mj-lt"/>
                        </a:rPr>
                        <a:t>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Đảm bảo hình thức đoạn văn với dung lượng khoảng 8 - 10 câu.</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1408994"/>
                  </a:ext>
                </a:extLst>
              </a:tr>
              <a:tr h="356235">
                <a:tc>
                  <a:txBody>
                    <a:bodyPr/>
                    <a:lstStyle/>
                    <a:p>
                      <a:pPr marL="0" marR="0" algn="ctr"/>
                      <a:r>
                        <a:rPr lang="vi-VN" sz="2400">
                          <a:effectLst/>
                          <a:latin typeface="+mj-lt"/>
                        </a:rPr>
                        <a:t>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đúng chủ đề: Giới thiệu cuốn sách em đã đọc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6829549"/>
                  </a:ext>
                </a:extLst>
              </a:tr>
              <a:tr h="0">
                <a:tc>
                  <a:txBody>
                    <a:bodyPr/>
                    <a:lstStyle/>
                    <a:p>
                      <a:pPr marL="0" marR="0" algn="ctr"/>
                      <a:r>
                        <a:rPr lang="vi-VN" sz="2400">
                          <a:effectLst/>
                          <a:latin typeface="+mj-lt"/>
                        </a:rPr>
                        <a:t>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vi-VN" sz="2400">
                          <a:effectLst/>
                          <a:latin typeface="+mj-lt"/>
                        </a:rPr>
                        <a:t>Dẫn chứng rõ ràng, thuyết phục.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7706799"/>
                  </a:ext>
                </a:extLst>
              </a:tr>
              <a:tr h="0">
                <a:tc>
                  <a:txBody>
                    <a:bodyPr/>
                    <a:lstStyle/>
                    <a:p>
                      <a:pPr marL="0" marR="0" algn="ctr"/>
                      <a:r>
                        <a:rPr lang="vi-VN" sz="2400">
                          <a:effectLst/>
                          <a:latin typeface="+mj-lt"/>
                        </a:rPr>
                        <a:t>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tính liên kết giữa các câu trong đoạn văn.</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8758056"/>
                  </a:ext>
                </a:extLst>
              </a:tr>
              <a:tr h="0">
                <a:tc>
                  <a:txBody>
                    <a:bodyPr/>
                    <a:lstStyle/>
                    <a:p>
                      <a:pPr marL="0" marR="0" algn="ctr"/>
                      <a:r>
                        <a:rPr lang="vi-VN" sz="2400">
                          <a:effectLst/>
                          <a:latin typeface="+mj-lt"/>
                        </a:rPr>
                        <a:t>5</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về yêu cầu về chính tả, cách sử dụng từ ngữ, ngữ pháp.</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dirty="0">
                          <a:effectLst/>
                          <a:latin typeface="+mj-lt"/>
                        </a:rPr>
                        <a:t> </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572975"/>
                  </a:ext>
                </a:extLst>
              </a:tr>
            </a:tbl>
          </a:graphicData>
        </a:graphic>
      </p:graphicFrame>
    </p:spTree>
    <p:extLst>
      <p:ext uri="{BB962C8B-B14F-4D97-AF65-F5344CB8AC3E}">
        <p14:creationId xmlns:p14="http://schemas.microsoft.com/office/powerpoint/2010/main" val="1690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64" name="Google Shape;4386;p74"/>
          <p:cNvSpPr txBox="1">
            <a:spLocks/>
          </p:cNvSpPr>
          <p:nvPr/>
        </p:nvSpPr>
        <p:spPr>
          <a:xfrm>
            <a:off x="526437" y="-23517"/>
            <a:ext cx="7772400" cy="857174"/>
          </a:xfrm>
          <a:prstGeom prst="rect">
            <a:avLst/>
          </a:prstGeom>
          <a:noFill/>
          <a:ln>
            <a:noFill/>
          </a:ln>
        </p:spPr>
        <p:txBody>
          <a:bodyPr spcFirstLastPara="1" wrap="square" lIns="91425" tIns="91425" rIns="91425" bIns="91425" anchor="ctr" anchorCtr="0">
            <a:noAutofit/>
          </a:bodyPr>
          <a:lstStyle/>
          <a:p>
            <a:pPr marL="0" marR="0" lvl="0" indent="457200" algn="l" defTabSz="914400" rtl="0" eaLnBrk="1" fontAlgn="auto" latinLnBrk="0" hangingPunct="1">
              <a:lnSpc>
                <a:spcPct val="115000"/>
              </a:lnSpc>
              <a:spcBef>
                <a:spcPts val="0"/>
              </a:spcBef>
              <a:spcAft>
                <a:spcPts val="0"/>
              </a:spcAft>
              <a:buClr>
                <a:schemeClr val="dk1"/>
              </a:buClr>
              <a:buSzPts val="3600"/>
              <a:buFont typeface="Fredoka One"/>
              <a:buNone/>
              <a:tabLst/>
              <a:defRPr/>
            </a:pPr>
            <a:r>
              <a:rPr lang="en-US" sz="2400" b="1" dirty="0">
                <a:solidFill>
                  <a:srgbClr val="FF0000"/>
                </a:solidFill>
                <a:latin typeface="Times New Roman"/>
                <a:ea typeface="Calibri"/>
                <a:cs typeface="Times New Roman"/>
                <a:sym typeface="Fredoka One"/>
              </a:rPr>
              <a:t>         </a:t>
            </a:r>
            <a:r>
              <a:rPr kumimoji="0" lang="en-US" sz="2400" b="1" i="0" u="none" strike="noStrike" kern="0" cap="none" spc="0" normalizeH="0" baseline="0" noProof="0" dirty="0">
                <a:ln>
                  <a:noFill/>
                </a:ln>
                <a:solidFill>
                  <a:srgbClr val="FF0000"/>
                </a:solidFill>
                <a:effectLst/>
                <a:uLnTx/>
                <a:uFillTx/>
                <a:latin typeface="Times New Roman"/>
                <a:ea typeface="Calibri"/>
                <a:cs typeface="Times New Roman"/>
                <a:sym typeface="Fredoka One"/>
              </a:rPr>
              <a:t>HĐ 1: KHỞI  ĐỘNG</a:t>
            </a:r>
          </a:p>
        </p:txBody>
      </p:sp>
      <p:sp>
        <p:nvSpPr>
          <p:cNvPr id="3" name="TextBox 2">
            <a:extLst>
              <a:ext uri="{FF2B5EF4-FFF2-40B4-BE49-F238E27FC236}">
                <a16:creationId xmlns:a16="http://schemas.microsoft.com/office/drawing/2014/main" id="{78CC2D58-E07B-7056-4F0A-37675C058606}"/>
              </a:ext>
            </a:extLst>
          </p:cNvPr>
          <p:cNvSpPr txBox="1"/>
          <p:nvPr/>
        </p:nvSpPr>
        <p:spPr>
          <a:xfrm>
            <a:off x="332455" y="590550"/>
            <a:ext cx="8285108" cy="1200329"/>
          </a:xfrm>
          <a:prstGeom prst="rect">
            <a:avLst/>
          </a:prstGeom>
          <a:noFill/>
        </p:spPr>
        <p:txBody>
          <a:bodyPr wrap="square">
            <a:spAutoFit/>
          </a:bodyPr>
          <a:lstStyle/>
          <a:p>
            <a:pPr marL="0" marR="0" algn="just">
              <a:spcBef>
                <a:spcPts val="0"/>
              </a:spcBef>
              <a:spcAft>
                <a:spcPts val="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 Cho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Em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B4EC4FF-0BB1-7D5A-E13B-32DAFBF52327}"/>
              </a:ext>
            </a:extLst>
          </p:cNvPr>
          <p:cNvPicPr>
            <a:picLocks noChangeAspect="1"/>
          </p:cNvPicPr>
          <p:nvPr/>
        </p:nvPicPr>
        <p:blipFill rotWithShape="1">
          <a:blip r:embed="rId3">
            <a:extLst>
              <a:ext uri="{28A0092B-C50C-407E-A947-70E740481C1C}">
                <a14:useLocalDpi xmlns:a14="http://schemas.microsoft.com/office/drawing/2010/main" val="0"/>
              </a:ext>
            </a:extLst>
          </a:blip>
          <a:srcRect r="53769"/>
          <a:stretch/>
        </p:blipFill>
        <p:spPr bwMode="auto">
          <a:xfrm>
            <a:off x="228600" y="1790879"/>
            <a:ext cx="1790699" cy="262402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EA95733-6CE0-8177-7938-168BB65ED0E7}"/>
              </a:ext>
            </a:extLst>
          </p:cNvPr>
          <p:cNvPicPr>
            <a:picLocks noChangeAspect="1"/>
          </p:cNvPicPr>
          <p:nvPr/>
        </p:nvPicPr>
        <p:blipFill rotWithShape="1">
          <a:blip r:embed="rId3">
            <a:extLst>
              <a:ext uri="{28A0092B-C50C-407E-A947-70E740481C1C}">
                <a14:useLocalDpi xmlns:a14="http://schemas.microsoft.com/office/drawing/2010/main" val="0"/>
              </a:ext>
            </a:extLst>
          </a:blip>
          <a:srcRect l="45841"/>
          <a:stretch/>
        </p:blipFill>
        <p:spPr bwMode="auto">
          <a:xfrm>
            <a:off x="2133600" y="1733549"/>
            <a:ext cx="1905000" cy="2681351"/>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3628FCC-C87B-EF5F-244F-B8774342B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1768538"/>
            <a:ext cx="2133600" cy="2646362"/>
          </a:xfrm>
          <a:prstGeom prst="rect">
            <a:avLst/>
          </a:prstGeom>
          <a:noFill/>
          <a:ln>
            <a:solidFill>
              <a:sysClr val="windowText" lastClr="000000"/>
            </a:solidFill>
          </a:ln>
          <a:scene3d>
            <a:camera prst="perspectiveFront"/>
            <a:lightRig rig="threePt" dir="t"/>
          </a:scene3d>
        </p:spPr>
      </p:pic>
      <p:pic>
        <p:nvPicPr>
          <p:cNvPr id="10" name="Picture 9">
            <a:extLst>
              <a:ext uri="{FF2B5EF4-FFF2-40B4-BE49-F238E27FC236}">
                <a16:creationId xmlns:a16="http://schemas.microsoft.com/office/drawing/2014/main" id="{5F9B35C9-5EC4-B962-249A-88BC2231F1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8677" y="1768537"/>
            <a:ext cx="2597763" cy="2646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24"/>
        <p:cNvGrpSpPr/>
        <p:nvPr/>
      </p:nvGrpSpPr>
      <p:grpSpPr>
        <a:xfrm>
          <a:off x="0" y="0"/>
          <a:ext cx="0" cy="0"/>
          <a:chOff x="0" y="0"/>
          <a:chExt cx="0" cy="0"/>
        </a:xfrm>
      </p:grpSpPr>
      <p:sp>
        <p:nvSpPr>
          <p:cNvPr id="6" name="TextBox 5">
            <a:extLst>
              <a:ext uri="{FF2B5EF4-FFF2-40B4-BE49-F238E27FC236}">
                <a16:creationId xmlns:a16="http://schemas.microsoft.com/office/drawing/2014/main" id="{7CEACD18-A16E-843D-660B-D40C7FC0ADBC}"/>
              </a:ext>
            </a:extLst>
          </p:cNvPr>
          <p:cNvSpPr txBox="1"/>
          <p:nvPr/>
        </p:nvSpPr>
        <p:spPr>
          <a:xfrm>
            <a:off x="990600" y="0"/>
            <a:ext cx="6319682" cy="523220"/>
          </a:xfrm>
          <a:prstGeom prst="rect">
            <a:avLst/>
          </a:prstGeom>
          <a:noFill/>
        </p:spPr>
        <p:txBody>
          <a:bodyPr wrap="square">
            <a:spAutoFit/>
          </a:bodyPr>
          <a:lstStyle/>
          <a:p>
            <a:r>
              <a:rPr lang="vi-VN" sz="2800" b="1" dirty="0">
                <a:solidFill>
                  <a:schemeClr val="tx1"/>
                </a:solidFill>
                <a:effectLst/>
                <a:latin typeface="Times New Roman" panose="02020603050405020304" pitchFamily="18" charset="0"/>
                <a:ea typeface="Calibri" panose="020F0502020204030204" pitchFamily="34" charset="0"/>
              </a:rPr>
              <a:t>Đọc như một cuộc thám hiểm</a:t>
            </a:r>
            <a:endParaRPr lang="en-US" sz="2800" dirty="0">
              <a:solidFill>
                <a:schemeClr val="tx1"/>
              </a:solidFill>
            </a:endParaRPr>
          </a:p>
        </p:txBody>
      </p:sp>
      <p:sp>
        <p:nvSpPr>
          <p:cNvPr id="8" name="TextBox 7">
            <a:extLst>
              <a:ext uri="{FF2B5EF4-FFF2-40B4-BE49-F238E27FC236}">
                <a16:creationId xmlns:a16="http://schemas.microsoft.com/office/drawing/2014/main" id="{1D7AC5CB-CC95-49BE-0B9F-A9993B4334DF}"/>
              </a:ext>
            </a:extLst>
          </p:cNvPr>
          <p:cNvSpPr txBox="1"/>
          <p:nvPr/>
        </p:nvSpPr>
        <p:spPr>
          <a:xfrm>
            <a:off x="190500" y="511196"/>
            <a:ext cx="8763000" cy="523220"/>
          </a:xfrm>
          <a:prstGeom prst="rect">
            <a:avLst/>
          </a:prstGeom>
          <a:noFill/>
        </p:spPr>
        <p:txBody>
          <a:bodyPr wrap="square">
            <a:spAutoFit/>
          </a:bodyPr>
          <a:lstStyle/>
          <a:p>
            <a:r>
              <a:rPr lang="en-US" sz="2800" b="1" dirty="0">
                <a:solidFill>
                  <a:srgbClr val="00B050"/>
                </a:solidFill>
                <a:latin typeface="Times New Roman" panose="02020603050405020304" pitchFamily="18" charset="0"/>
                <a:ea typeface="Times New Roman" panose="02020603050405020304" pitchFamily="18" charset="0"/>
              </a:rPr>
              <a:t>HS</a:t>
            </a:r>
            <a:r>
              <a:rPr lang="vi-VN" sz="2800" b="1" dirty="0">
                <a:solidFill>
                  <a:srgbClr val="00B050"/>
                </a:solidFill>
                <a:effectLst/>
                <a:latin typeface="Times New Roman" panose="02020603050405020304" pitchFamily="18" charset="0"/>
                <a:ea typeface="Times New Roman" panose="02020603050405020304" pitchFamily="18" charset="0"/>
              </a:rPr>
              <a:t> quan sát một số mẫu nhật kí và sơ đồ hành trình đọc</a:t>
            </a:r>
            <a:endParaRPr lang="en-US" sz="2800" dirty="0"/>
          </a:p>
        </p:txBody>
      </p:sp>
      <p:pic>
        <p:nvPicPr>
          <p:cNvPr id="9" name="Picture 8" descr="Hướng dẫn viết nhật ký đọc sách - YouTube">
            <a:extLst>
              <a:ext uri="{FF2B5EF4-FFF2-40B4-BE49-F238E27FC236}">
                <a16:creationId xmlns:a16="http://schemas.microsoft.com/office/drawing/2014/main" id="{1347F8F2-C374-A326-714A-114A38134E7C}"/>
              </a:ext>
            </a:extLst>
          </p:cNvPr>
          <p:cNvPicPr>
            <a:picLocks noChangeAspect="1"/>
          </p:cNvPicPr>
          <p:nvPr/>
        </p:nvPicPr>
        <p:blipFill>
          <a:blip r:embed="rId3" cstate="print"/>
          <a:srcRect/>
          <a:stretch>
            <a:fillRect/>
          </a:stretch>
        </p:blipFill>
        <p:spPr bwMode="auto">
          <a:xfrm>
            <a:off x="190500" y="1200150"/>
            <a:ext cx="2857500" cy="3432154"/>
          </a:xfrm>
          <a:prstGeom prst="rect">
            <a:avLst/>
          </a:prstGeom>
          <a:noFill/>
          <a:ln w="9525">
            <a:noFill/>
            <a:miter lim="800000"/>
            <a:headEnd/>
            <a:tailEnd/>
          </a:ln>
        </p:spPr>
      </p:pic>
      <p:pic>
        <p:nvPicPr>
          <p:cNvPr id="10" name="Picture 9">
            <a:extLst>
              <a:ext uri="{FF2B5EF4-FFF2-40B4-BE49-F238E27FC236}">
                <a16:creationId xmlns:a16="http://schemas.microsoft.com/office/drawing/2014/main" id="{5972D3DC-0D2A-C32A-01A4-2C6F7836472E}"/>
              </a:ext>
            </a:extLst>
          </p:cNvPr>
          <p:cNvPicPr>
            <a:picLocks noChangeAspect="1"/>
          </p:cNvPicPr>
          <p:nvPr/>
        </p:nvPicPr>
        <p:blipFill>
          <a:blip r:embed="rId4" cstate="print"/>
          <a:srcRect/>
          <a:stretch>
            <a:fillRect/>
          </a:stretch>
        </p:blipFill>
        <p:spPr bwMode="auto">
          <a:xfrm>
            <a:off x="3197940" y="1203222"/>
            <a:ext cx="2440860" cy="3429081"/>
          </a:xfrm>
          <a:prstGeom prst="rect">
            <a:avLst/>
          </a:prstGeom>
          <a:noFill/>
          <a:ln w="9525">
            <a:noFill/>
            <a:miter lim="800000"/>
            <a:headEnd/>
            <a:tailEnd/>
          </a:ln>
        </p:spPr>
      </p:pic>
      <p:pic>
        <p:nvPicPr>
          <p:cNvPr id="11" name="Picture 10">
            <a:extLst>
              <a:ext uri="{FF2B5EF4-FFF2-40B4-BE49-F238E27FC236}">
                <a16:creationId xmlns:a16="http://schemas.microsoft.com/office/drawing/2014/main" id="{631F80B9-6FCB-41A3-4D2C-5646BBCD80E0}"/>
              </a:ext>
            </a:extLst>
          </p:cNvPr>
          <p:cNvPicPr>
            <a:picLocks noChangeAspect="1"/>
          </p:cNvPicPr>
          <p:nvPr/>
        </p:nvPicPr>
        <p:blipFill>
          <a:blip r:embed="rId5" cstate="print"/>
          <a:srcRect/>
          <a:stretch>
            <a:fillRect/>
          </a:stretch>
        </p:blipFill>
        <p:spPr bwMode="auto">
          <a:xfrm>
            <a:off x="5764158" y="1227803"/>
            <a:ext cx="3189341" cy="3429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0" name="TextBox 9">
            <a:extLst>
              <a:ext uri="{FF2B5EF4-FFF2-40B4-BE49-F238E27FC236}">
                <a16:creationId xmlns:a16="http://schemas.microsoft.com/office/drawing/2014/main" id="{ECB62799-49F2-24C4-5FA1-85881FDA4782}"/>
              </a:ext>
            </a:extLst>
          </p:cNvPr>
          <p:cNvSpPr txBox="1"/>
          <p:nvPr/>
        </p:nvSpPr>
        <p:spPr>
          <a:xfrm>
            <a:off x="228600" y="0"/>
            <a:ext cx="8763000" cy="5260223"/>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pt-BR"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GÓC SÁNG TẠO</a:t>
            </a:r>
            <a:endParaRPr lang="en-US" sz="1800" b="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 1,2 </a:t>
            </a: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ập</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 3,4: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ẽ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Với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đã cho như sau </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tabLst>
                <a:tab pos="42481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1. </a:t>
            </a:r>
            <a:r>
              <a:rPr lang="en-US" sz="1800" dirty="0">
                <a:solidFill>
                  <a:schemeClr val="bg1">
                    <a:lumMod val="75000"/>
                  </a:schemeClr>
                </a:solidFill>
                <a:effectLst/>
                <a:latin typeface="Times New Roman" panose="02020603050405020304" pitchFamily="18" charset="0"/>
                <a:ea typeface="Arial" panose="020B0604020202020204" pitchFamily="34" charset="0"/>
              </a:rPr>
              <a:t>Nhan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cuốn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sách</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đáng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chú</a:t>
            </a:r>
            <a:r>
              <a:rPr lang="en-US" sz="1800" dirty="0">
                <a:solidFill>
                  <a:schemeClr val="bg1">
                    <a:lumMod val="75000"/>
                  </a:schemeClr>
                </a:solidFill>
                <a:effectLst/>
                <a:latin typeface="Times New Roman" panose="02020603050405020304" pitchFamily="18" charset="0"/>
                <a:ea typeface="Arial" panose="020B0604020202020204" pitchFamily="34" charset="0"/>
              </a:rPr>
              <a:t> ý?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Chỉ</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ra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hệ</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giữa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yếu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loại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tài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4.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trở</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hấp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dẫn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người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đọc</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Times New Roman" panose="02020603050405020304" pitchFamily="18" charset="0"/>
              </a:rPr>
              <a:t>5.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hoặc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tượng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sâu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đậm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nhất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6. </a:t>
            </a:r>
            <a:r>
              <a:rPr lang="en-US" sz="1800" dirty="0" err="1">
                <a:solidFill>
                  <a:schemeClr val="bg1">
                    <a:lumMod val="75000"/>
                  </a:schemeClr>
                </a:solidFill>
                <a:effectLst/>
                <a:latin typeface="Times New Roman" panose="02020603050405020304" pitchFamily="18" charset="0"/>
                <a:ea typeface="Arial" panose="020B0604020202020204" pitchFamily="34" charset="0"/>
              </a:rPr>
              <a:t>Nếu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được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văn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phép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s</a:t>
            </a:r>
            <a:r>
              <a:rPr lang="vi-VN" sz="1800" dirty="0">
                <a:solidFill>
                  <a:schemeClr val="bg1">
                    <a:lumMod val="75000"/>
                  </a:schemeClr>
                </a:solidFill>
                <a:effectLst/>
                <a:latin typeface="Times New Roman" panose="02020603050405020304" pitchFamily="18" charset="0"/>
                <a:ea typeface="Arial" panose="020B0604020202020204" pitchFamily="34" charset="0"/>
              </a:rPr>
              <a:t>ố</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sẽ</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chọn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điều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7.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liên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như</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thế</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hiện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tại</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5433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0954B51-C068-32EA-9E3C-3E9C264E35C9}"/>
              </a:ext>
            </a:extLst>
          </p:cNvPr>
          <p:cNvSpPr txBox="1"/>
          <p:nvPr/>
        </p:nvSpPr>
        <p:spPr>
          <a:xfrm>
            <a:off x="1514111" y="1296743"/>
            <a:ext cx="4849404" cy="523220"/>
          </a:xfrm>
          <a:prstGeom prst="rect">
            <a:avLst/>
          </a:prstGeom>
          <a:noFill/>
        </p:spPr>
        <p:txBody>
          <a:bodyPr wrap="none" rtlCol="0">
            <a:spAutoFit/>
          </a:bodyPr>
          <a:lstStyle/>
          <a:p>
            <a:r>
              <a:rPr lang="en-US" sz="2800" b="1" dirty="0" err="1">
                <a:solidFill>
                  <a:schemeClr val="bg1">
                    <a:lumMod val="75000"/>
                  </a:schemeClr>
                </a:solidFill>
                <a:latin typeface="Times New Roman" panose="02020603050405020304" pitchFamily="18" charset="0"/>
                <a:cs typeface="Times New Roman" panose="02020603050405020304" pitchFamily="18" charset="0"/>
              </a:rPr>
              <a:t>Các</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nhóm</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trình</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bày</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sản</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phẩm</a:t>
            </a:r>
            <a:endParaRPr lang="en-US" sz="28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7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B7F324C-936E-E304-C23E-23D211D8BD58}"/>
              </a:ext>
            </a:extLst>
          </p:cNvPr>
          <p:cNvSpPr txBox="1"/>
          <p:nvPr/>
        </p:nvSpPr>
        <p:spPr>
          <a:xfrm>
            <a:off x="685800" y="0"/>
            <a:ext cx="7848600" cy="1600438"/>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Arial" panose="020B0604020202020204" pitchFamily="34" charset="0"/>
              </a:rPr>
              <a:t>Nhà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th</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 Y </a:t>
            </a:r>
            <a:r>
              <a:rPr lang="en-US" sz="2800" b="1" dirty="0" err="1">
                <a:solidFill>
                  <a:srgbClr val="000000"/>
                </a:solidFill>
                <a:effectLst/>
                <a:latin typeface="Times New Roman" panose="02020603050405020304" pitchFamily="18" charset="0"/>
                <a:ea typeface="Arial" panose="020B0604020202020204" pitchFamily="34" charset="0"/>
              </a:rPr>
              <a:t>Phư</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ng: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ới</a:t>
            </a:r>
            <a:r>
              <a:rPr lang="en-US" sz="2800" b="1" dirty="0">
                <a:solidFill>
                  <a:srgbClr val="000000"/>
                </a:solidFill>
                <a:effectLst/>
                <a:latin typeface="Times New Roman" panose="02020603050405020304" pitchFamily="18" charset="0"/>
                <a:ea typeface="Arial" panose="020B0604020202020204" pitchFamily="34" charset="0"/>
              </a:rPr>
              <a:t> con" </a:t>
            </a:r>
            <a:r>
              <a:rPr lang="en-US" sz="2800" b="1" dirty="0" err="1">
                <a:solidFill>
                  <a:srgbClr val="000000"/>
                </a:solidFill>
                <a:effectLst/>
                <a:latin typeface="Times New Roman" panose="02020603050405020304" pitchFamily="18" charset="0"/>
                <a:ea typeface="Arial" panose="020B0604020202020204" pitchFamily="34" charset="0"/>
              </a:rPr>
              <a:t>cũng</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chính</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a:t>
            </a:r>
            <a:r>
              <a:rPr lang="en-US" sz="2800" b="1" dirty="0" err="1">
                <a:solidFill>
                  <a:srgbClr val="000000"/>
                </a:solidFill>
                <a:effectLst/>
                <a:latin typeface="Times New Roman" panose="02020603050405020304" pitchFamily="18" charset="0"/>
                <a:ea typeface="Arial" panose="020B0604020202020204" pitchFamily="34" charset="0"/>
              </a:rPr>
              <a:t>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lòng</a:t>
            </a:r>
            <a:r>
              <a:rPr lang="en-US" sz="2800" b="1" dirty="0">
                <a:solidFill>
                  <a:srgbClr val="000000"/>
                </a:solidFill>
                <a:effectLst/>
                <a:latin typeface="Times New Roman" panose="02020603050405020304" pitchFamily="18" charset="0"/>
                <a:ea typeface="Arial" panose="020B0604020202020204" pitchFamily="34" charset="0"/>
              </a:rPr>
              <a:t> m</a:t>
            </a:r>
            <a:r>
              <a:rPr lang="vi-VN" sz="2800" b="1" dirty="0">
                <a:solidFill>
                  <a:srgbClr val="000000"/>
                </a:solidFill>
                <a:effectLst/>
                <a:latin typeface="Times New Roman" panose="02020603050405020304" pitchFamily="18" charset="0"/>
                <a:ea typeface="Arial" panose="020B0604020202020204" pitchFamily="34" charset="0"/>
              </a:rPr>
              <a:t>ì</a:t>
            </a:r>
            <a:r>
              <a:rPr lang="en-US" sz="2800" b="1" dirty="0" err="1">
                <a:solidFill>
                  <a:srgbClr val="000000"/>
                </a:solidFill>
                <a:effectLst/>
                <a:latin typeface="Times New Roman" panose="02020603050405020304" pitchFamily="18" charset="0"/>
                <a:ea typeface="Arial" panose="020B0604020202020204" pitchFamily="34" charset="0"/>
              </a:rPr>
              <a:t>nh</a:t>
            </a:r>
            <a:r>
              <a:rPr lang="en-US" sz="2800" b="1" dirty="0">
                <a:solidFill>
                  <a:srgbClr val="000000"/>
                </a:solidFill>
                <a:effectLst/>
                <a:latin typeface="Times New Roman" panose="02020603050405020304" pitchFamily="18" charset="0"/>
                <a:ea typeface="Arial" panose="020B0604020202020204" pitchFamily="34" charset="0"/>
              </a:rPr>
              <a:t>!</a:t>
            </a:r>
            <a:endParaRPr lang="en-US" sz="2800" b="1" dirty="0">
              <a:solidFill>
                <a:srgbClr val="0D9B52"/>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712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4098" name="Picture 2" descr="Trang thơ Xuân Diệu - Ngô Xuân Diệu, Trảo Nha (350 bài thơ, 156 bài dịch)">
            <a:extLst>
              <a:ext uri="{FF2B5EF4-FFF2-40B4-BE49-F238E27FC236}">
                <a16:creationId xmlns:a16="http://schemas.microsoft.com/office/drawing/2014/main" id="{4D5C4D4E-4B5A-EE22-0B62-FCD3A40B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82" y="1320444"/>
            <a:ext cx="3048000" cy="3148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8763AC-ABE9-2821-3144-3B078D81B16C}"/>
              </a:ext>
            </a:extLst>
          </p:cNvPr>
          <p:cNvSpPr txBox="1"/>
          <p:nvPr/>
        </p:nvSpPr>
        <p:spPr>
          <a:xfrm>
            <a:off x="787300" y="4400550"/>
            <a:ext cx="2387799" cy="669542"/>
          </a:xfrm>
          <a:prstGeom prst="rect">
            <a:avLst/>
          </a:prstGeom>
          <a:noFill/>
        </p:spPr>
        <p:txBody>
          <a:bodyPr wrap="square">
            <a:spAutoFit/>
          </a:bodyPr>
          <a:lstStyle/>
          <a:p>
            <a:pPr marL="0" marR="0">
              <a:lnSpc>
                <a:spcPct val="150000"/>
              </a:lnSpc>
              <a:spcBef>
                <a:spcPts val="0"/>
              </a:spcBef>
              <a:spcAft>
                <a:spcPts val="0"/>
              </a:spcAft>
              <a:tabLst>
                <a:tab pos="180340" algn="l"/>
                <a:tab pos="1440180" algn="l"/>
              </a:tabLst>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Xuân Diệu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Nhà văn Lê Minh Khuê: Những trang văn xanh mãi">
            <a:extLst>
              <a:ext uri="{FF2B5EF4-FFF2-40B4-BE49-F238E27FC236}">
                <a16:creationId xmlns:a16="http://schemas.microsoft.com/office/drawing/2014/main" id="{4F52718A-CFEF-B247-E221-81476276A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465" y="1332350"/>
            <a:ext cx="3733800" cy="31483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6BCFB5-4694-32D7-9A73-44F942FFF23B}"/>
              </a:ext>
            </a:extLst>
          </p:cNvPr>
          <p:cNvSpPr txBox="1"/>
          <p:nvPr/>
        </p:nvSpPr>
        <p:spPr>
          <a:xfrm>
            <a:off x="4648200" y="4468786"/>
            <a:ext cx="2413397"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Lê Minh Khuê</a:t>
            </a:r>
            <a:endParaRPr lang="en-US" sz="2800" dirty="0">
              <a:solidFill>
                <a:srgbClr val="0070C0"/>
              </a:solidFill>
            </a:endParaRPr>
          </a:p>
        </p:txBody>
      </p:sp>
    </p:spTree>
    <p:extLst>
      <p:ext uri="{BB962C8B-B14F-4D97-AF65-F5344CB8AC3E}">
        <p14:creationId xmlns:p14="http://schemas.microsoft.com/office/powerpoint/2010/main" val="1493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5122" name="Picture 2" descr="Bài Thơ Đồng Chí Của Chính Hữu - Tìm Hiểu Tác Giả Tác Phẩm">
            <a:extLst>
              <a:ext uri="{FF2B5EF4-FFF2-40B4-BE49-F238E27FC236}">
                <a16:creationId xmlns:a16="http://schemas.microsoft.com/office/drawing/2014/main" id="{32DC3102-FA44-4041-F88C-51219C009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76350"/>
            <a:ext cx="2438400" cy="3204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7CECB8-3AE0-4AF8-6B33-7171C9880977}"/>
              </a:ext>
            </a:extLst>
          </p:cNvPr>
          <p:cNvSpPr txBox="1"/>
          <p:nvPr/>
        </p:nvSpPr>
        <p:spPr>
          <a:xfrm>
            <a:off x="431603" y="4496619"/>
            <a:ext cx="20574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Chính Hữu</a:t>
            </a:r>
            <a:endParaRPr lang="en-US" sz="2800" dirty="0">
              <a:solidFill>
                <a:srgbClr val="0070C0"/>
              </a:solidFill>
            </a:endParaRPr>
          </a:p>
        </p:txBody>
      </p:sp>
      <p:pic>
        <p:nvPicPr>
          <p:cNvPr id="5124" name="Picture 4" descr="Nguyễn Đình Thi – Wikipedia tiếng Việt">
            <a:extLst>
              <a:ext uri="{FF2B5EF4-FFF2-40B4-BE49-F238E27FC236}">
                <a16:creationId xmlns:a16="http://schemas.microsoft.com/office/drawing/2014/main" id="{1FB77FF7-39D8-FDB3-C33A-3B024CC07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03775"/>
            <a:ext cx="2438400" cy="3176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0DEB71-A3C7-5722-9CC9-2DB2AEA7CEE6}"/>
              </a:ext>
            </a:extLst>
          </p:cNvPr>
          <p:cNvSpPr txBox="1"/>
          <p:nvPr/>
        </p:nvSpPr>
        <p:spPr>
          <a:xfrm>
            <a:off x="2895600" y="4587683"/>
            <a:ext cx="2806899"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Nguyễn Đình Thi</a:t>
            </a:r>
            <a:endParaRPr lang="en-US" sz="2800" dirty="0">
              <a:solidFill>
                <a:srgbClr val="0070C0"/>
              </a:solidFill>
            </a:endParaRPr>
          </a:p>
        </p:txBody>
      </p:sp>
      <p:pic>
        <p:nvPicPr>
          <p:cNvPr id="5126" name="Picture 6" descr="Nhà thơ Y Phương qua đời - VnExpress Giải trí">
            <a:extLst>
              <a:ext uri="{FF2B5EF4-FFF2-40B4-BE49-F238E27FC236}">
                <a16:creationId xmlns:a16="http://schemas.microsoft.com/office/drawing/2014/main" id="{8E94F06C-7CA0-164E-0A0B-28528D74B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980" y="1332350"/>
            <a:ext cx="2969420" cy="31483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11F798-CF74-FCE0-EB22-09FCC3D7DB6F}"/>
              </a:ext>
            </a:extLst>
          </p:cNvPr>
          <p:cNvSpPr txBox="1"/>
          <p:nvPr/>
        </p:nvSpPr>
        <p:spPr>
          <a:xfrm>
            <a:off x="6097190" y="4495224"/>
            <a:ext cx="19050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Y Phương</a:t>
            </a:r>
            <a:endParaRPr lang="en-US" sz="2800" dirty="0">
              <a:solidFill>
                <a:srgbClr val="0070C0"/>
              </a:solidFill>
            </a:endParaRPr>
          </a:p>
        </p:txBody>
      </p:sp>
    </p:spTree>
    <p:extLst>
      <p:ext uri="{BB962C8B-B14F-4D97-AF65-F5344CB8AC3E}">
        <p14:creationId xmlns:p14="http://schemas.microsoft.com/office/powerpoint/2010/main" val="34651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500" fill="hold"/>
                                        <p:tgtEl>
                                          <p:spTgt spid="5126"/>
                                        </p:tgtEl>
                                        <p:attrNameLst>
                                          <p:attrName>ppt_x</p:attrName>
                                        </p:attrNameLst>
                                      </p:cBhvr>
                                      <p:tavLst>
                                        <p:tav tm="0">
                                          <p:val>
                                            <p:strVal val="#ppt_x"/>
                                          </p:val>
                                        </p:tav>
                                        <p:tav tm="100000">
                                          <p:val>
                                            <p:strVal val="#ppt_x"/>
                                          </p:val>
                                        </p:tav>
                                      </p:tavLst>
                                    </p:anim>
                                    <p:anim calcmode="lin" valueType="num">
                                      <p:cBhvr additive="base">
                                        <p:cTn id="3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10F0228-3B9A-6E88-F47E-198261E5EBAB}"/>
              </a:ext>
            </a:extLst>
          </p:cNvPr>
          <p:cNvSpPr txBox="1"/>
          <p:nvPr/>
        </p:nvSpPr>
        <p:spPr>
          <a:xfrm>
            <a:off x="304800" y="-21431"/>
            <a:ext cx="8686800" cy="4893647"/>
          </a:xfrm>
          <a:prstGeom prst="rect">
            <a:avLst/>
          </a:prstGeom>
          <a:noFill/>
        </p:spPr>
        <p:txBody>
          <a:bodyPr wrap="square">
            <a:spAutoFit/>
          </a:bodyPr>
          <a:lstStyle/>
          <a:p>
            <a:pPr marL="0" marR="0" algn="just">
              <a:spcBef>
                <a:spcPts val="0"/>
              </a:spcBef>
              <a:spcAft>
                <a:spcPts val="0"/>
              </a:spcAft>
              <a:tabLst>
                <a:tab pos="90170" algn="l"/>
                <a:tab pos="180340" algn="l"/>
                <a:tab pos="1440180" algn="l"/>
              </a:tabLst>
            </a:pPr>
            <a:r>
              <a:rPr lang="de-DE" sz="2600" b="1" dirty="0">
                <a:effectLst/>
                <a:latin typeface="Times New Roman" panose="02020603050405020304" pitchFamily="18" charset="0"/>
                <a:ea typeface="Calibri" panose="020F0502020204030204" pitchFamily="34" charset="0"/>
                <a:cs typeface="Times New Roman" panose="02020603050405020304" pitchFamily="18" charset="0"/>
              </a:rPr>
              <a:t>I. Đọc và tìm hiểu 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440180" algn="l"/>
              </a:tabLst>
            </a:pPr>
            <a:r>
              <a:rPr lang="en-US" sz="2600" b="0" dirty="0">
                <a:solidFill>
                  <a:srgbClr val="0D9B52"/>
                </a:solidFill>
                <a:effectLst/>
                <a:latin typeface="Times New Roman" panose="02020603050405020304" pitchFamily="18" charset="0"/>
                <a:ea typeface="Arial" panose="020B0604020202020204" pitchFamily="34" charset="0"/>
              </a:rPr>
              <a:t>- HS </a:t>
            </a:r>
            <a:r>
              <a:rPr lang="en-US" sz="2600" b="0" dirty="0" err="1">
                <a:solidFill>
                  <a:srgbClr val="0D9B52"/>
                </a:solidFill>
                <a:effectLst/>
                <a:latin typeface="Times New Roman" panose="02020603050405020304" pitchFamily="18" charset="0"/>
                <a:ea typeface="Arial" panose="020B0604020202020204" pitchFamily="34" charset="0"/>
              </a:rPr>
              <a:t>đọc</a:t>
            </a:r>
            <a:r>
              <a:rPr lang="vi-VN" sz="2600" b="0" dirty="0">
                <a:solidFill>
                  <a:srgbClr val="0D9B52"/>
                </a:solidFill>
                <a:effectLst/>
                <a:latin typeface="Times New Roman" panose="02020603050405020304" pitchFamily="18" charset="0"/>
                <a:ea typeface="Arial" panose="020B0604020202020204" pitchFamily="34" charset="0"/>
              </a:rPr>
              <a:t> lời tâm tình  của “ </a:t>
            </a:r>
            <a:r>
              <a:rPr lang="en-US" sz="2600" b="1" i="1" dirty="0" err="1">
                <a:solidFill>
                  <a:srgbClr val="0D9B52"/>
                </a:solidFill>
                <a:effectLst/>
                <a:latin typeface="Times New Roman" panose="02020603050405020304" pitchFamily="18" charset="0"/>
                <a:ea typeface="Arial" panose="020B0604020202020204" pitchFamily="34" charset="0"/>
              </a:rPr>
              <a:t>Nhà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th</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 Y </a:t>
            </a:r>
            <a:r>
              <a:rPr lang="en-US" sz="2600" b="1" i="1" dirty="0" err="1">
                <a:solidFill>
                  <a:srgbClr val="0D9B52"/>
                </a:solidFill>
                <a:effectLst/>
                <a:latin typeface="Times New Roman" panose="02020603050405020304" pitchFamily="18" charset="0"/>
                <a:ea typeface="Arial" panose="020B0604020202020204" pitchFamily="34" charset="0"/>
              </a:rPr>
              <a:t>Phư</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ng: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ới</a:t>
            </a:r>
            <a:r>
              <a:rPr lang="en-US" sz="2600" b="1" i="1" dirty="0">
                <a:solidFill>
                  <a:srgbClr val="0D9B52"/>
                </a:solidFill>
                <a:effectLst/>
                <a:latin typeface="Times New Roman" panose="02020603050405020304" pitchFamily="18" charset="0"/>
                <a:ea typeface="Arial" panose="020B0604020202020204" pitchFamily="34" charset="0"/>
              </a:rPr>
              <a:t> con" </a:t>
            </a:r>
            <a:r>
              <a:rPr lang="en-US" sz="2600" b="1" i="1" dirty="0" err="1">
                <a:solidFill>
                  <a:srgbClr val="0D9B52"/>
                </a:solidFill>
                <a:effectLst/>
                <a:latin typeface="Times New Roman" panose="02020603050405020304" pitchFamily="18" charset="0"/>
                <a:ea typeface="Arial" panose="020B0604020202020204" pitchFamily="34" charset="0"/>
              </a:rPr>
              <a:t>cũng</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chính</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a:t>
            </a:r>
            <a:r>
              <a:rPr lang="en-US" sz="2600" b="1" i="1" dirty="0" err="1">
                <a:solidFill>
                  <a:srgbClr val="0D9B52"/>
                </a:solidFill>
                <a:effectLst/>
                <a:latin typeface="Times New Roman" panose="02020603050405020304" pitchFamily="18" charset="0"/>
                <a:ea typeface="Arial" panose="020B0604020202020204" pitchFamily="34" charset="0"/>
              </a:rPr>
              <a:t>i</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lòng</a:t>
            </a:r>
            <a:r>
              <a:rPr lang="en-US" sz="2600" b="1" i="1" dirty="0">
                <a:solidFill>
                  <a:srgbClr val="0D9B52"/>
                </a:solidFill>
                <a:effectLst/>
                <a:latin typeface="Times New Roman" panose="02020603050405020304" pitchFamily="18" charset="0"/>
                <a:ea typeface="Arial" panose="020B0604020202020204" pitchFamily="34" charset="0"/>
              </a:rPr>
              <a:t> m</a:t>
            </a:r>
            <a:r>
              <a:rPr lang="vi-VN" sz="2600" b="1" i="1" dirty="0">
                <a:solidFill>
                  <a:srgbClr val="0D9B52"/>
                </a:solidFill>
                <a:effectLst/>
                <a:latin typeface="Times New Roman" panose="02020603050405020304" pitchFamily="18" charset="0"/>
                <a:ea typeface="Arial" panose="020B0604020202020204" pitchFamily="34" charset="0"/>
              </a:rPr>
              <a:t>ì</a:t>
            </a:r>
            <a:r>
              <a:rPr lang="en-US" sz="2600" b="1" i="1" dirty="0" err="1">
                <a:solidFill>
                  <a:srgbClr val="0D9B52"/>
                </a:solidFill>
                <a:effectLst/>
                <a:latin typeface="Times New Roman" panose="02020603050405020304" pitchFamily="18" charset="0"/>
                <a:ea typeface="Arial" panose="020B0604020202020204" pitchFamily="34" charset="0"/>
              </a:rPr>
              <a:t>nh</a:t>
            </a:r>
            <a:r>
              <a:rPr lang="en-US" sz="2600" b="1" i="1" dirty="0">
                <a:solidFill>
                  <a:srgbClr val="0D9B52"/>
                </a:solidFill>
                <a:effectLst/>
                <a:latin typeface="Times New Roman" panose="02020603050405020304" pitchFamily="18" charset="0"/>
                <a:ea typeface="Arial" panose="020B0604020202020204" pitchFamily="34" charset="0"/>
              </a:rPr>
              <a:t>!</a:t>
            </a:r>
            <a:r>
              <a:rPr lang="vi-VN" sz="2600" b="0" dirty="0">
                <a:solidFill>
                  <a:srgbClr val="0D9B52"/>
                </a:solidFill>
                <a:effectLst/>
                <a:latin typeface="Times New Roman" panose="02020603050405020304" pitchFamily="18" charset="0"/>
                <a:ea typeface="Arial" panose="020B0604020202020204" pitchFamily="34" charset="0"/>
              </a:rPr>
              <a:t>”</a:t>
            </a:r>
            <a:endParaRPr lang="en-US" sz="2600" b="1" dirty="0">
              <a:solidFill>
                <a:srgbClr val="0D9B52"/>
              </a:solidFill>
              <a:effectLst/>
              <a:latin typeface="Arial" panose="020B0604020202020204" pitchFamily="34" charset="0"/>
              <a:ea typeface="Arial" panose="020B0604020202020204" pitchFamily="34"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 Y Phương sinh năm 1948.Tên khai sinh là Hứa Vĩnh Sước, người dân tộc Tày. Quê ở huyện Trùng Khánh, tỉnh Cao Bằng.</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Thơ ông mạnh mẽ, chân thật và trong sáng với cách tư duy giàu hình ảnh của con người miền núi.</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Năm 2007, Y Phương được trao tặng Giải thưởng Nhà nước về văn học nghệ thuật.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2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7D49F53-2704-2554-CAB7-D71668DCE715}"/>
              </a:ext>
            </a:extLst>
          </p:cNvPr>
          <p:cNvSpPr txBox="1"/>
          <p:nvPr/>
        </p:nvSpPr>
        <p:spPr>
          <a:xfrm>
            <a:off x="228600" y="33337"/>
            <a:ext cx="8686800" cy="2677656"/>
          </a:xfrm>
          <a:prstGeom prst="rect">
            <a:avLst/>
          </a:prstGeom>
          <a:noFill/>
        </p:spPr>
        <p:txBody>
          <a:bodyPr wrap="square">
            <a:spAutoFit/>
          </a:bodyPr>
          <a:lstStyle/>
          <a:p>
            <a:pPr marL="0" marR="0" algn="just">
              <a:spcBef>
                <a:spcPts val="0"/>
              </a:spcBef>
              <a:spcAft>
                <a:spcPts val="0"/>
              </a:spcAft>
              <a:tabLst>
                <a:tab pos="1440180" algn="l"/>
              </a:tabLs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Yên Khương, báo điện tử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thao và văn hóa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15/6/2008</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Nghị 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2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31A66FF4-E875-B0C8-F0EB-B5C08E533605}"/>
              </a:ext>
            </a:extLst>
          </p:cNvPr>
          <p:cNvSpPr txBox="1"/>
          <p:nvPr/>
        </p:nvSpPr>
        <p:spPr>
          <a:xfrm>
            <a:off x="228600" y="-21431"/>
            <a:ext cx="8686800" cy="4662815"/>
          </a:xfrm>
          <a:prstGeom prst="rect">
            <a:avLst/>
          </a:prstGeom>
          <a:noFill/>
        </p:spPr>
        <p:txBody>
          <a:bodyPr wrap="square">
            <a:spAutoFit/>
          </a:bodyPr>
          <a:lstStyle/>
          <a:p>
            <a:pPr marL="0" marR="0" algn="just">
              <a:spcBef>
                <a:spcPts val="0"/>
              </a:spcBef>
              <a:tabLst>
                <a:tab pos="90170" algn="l"/>
                <a:tab pos="180340" algn="l"/>
                <a:tab pos="1440180" algn="l"/>
              </a:tabLs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 1. N</a:t>
            </a:r>
            <a:r>
              <a:rPr lang="en-US" sz="2700" b="1" dirty="0" err="1">
                <a:effectLst/>
                <a:latin typeface="Times New Roman" panose="02020603050405020304" pitchFamily="18" charset="0"/>
                <a:ea typeface="Arial" panose="020B0604020202020204" pitchFamily="34" charset="0"/>
              </a:rPr>
              <a:t>hững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lời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tâm</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tình</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của</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nhà</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Y </a:t>
            </a:r>
            <a:r>
              <a:rPr lang="en-US" sz="2700" b="1" dirty="0" err="1">
                <a:effectLst/>
                <a:latin typeface="Times New Roman" panose="02020603050405020304" pitchFamily="18" charset="0"/>
                <a:ea typeface="Arial" panose="020B0604020202020204" pitchFamily="34" charset="0"/>
              </a:rPr>
              <a:t>Phương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về</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bài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a. Hoàn cảnh ra đời của bài thơ “nói với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1440180" algn="l"/>
              </a:tabLst>
            </a:pPr>
            <a:r>
              <a:rPr lang="en-US" sz="2700" b="1" dirty="0">
                <a:effectLst/>
                <a:latin typeface="Times New Roman" panose="02020603050405020304" pitchFamily="18" charset="0"/>
                <a:ea typeface="Arial" panose="020B0604020202020204" pitchFamily="34" charset="0"/>
              </a:rPr>
              <a:t>+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Bài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thơ</a:t>
            </a:r>
            <a:r>
              <a:rPr lang="en-US" sz="2700"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viết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năm</a:t>
            </a:r>
            <a:r>
              <a:rPr lang="en-US" sz="2700" dirty="0">
                <a:effectLst/>
                <a:latin typeface="Times New Roman" panose="02020603050405020304" pitchFamily="18" charset="0"/>
                <a:ea typeface="Arial" panose="020B0604020202020204" pitchFamily="34" charset="0"/>
              </a:rPr>
              <a:t> 1980. </a:t>
            </a:r>
            <a:r>
              <a:rPr lang="en-US" sz="2700" dirty="0" err="1">
                <a:effectLst/>
                <a:latin typeface="Times New Roman" panose="02020603050405020304" pitchFamily="18" charset="0"/>
                <a:ea typeface="Arial" panose="020B0604020202020204" pitchFamily="34" charset="0"/>
              </a:rPr>
              <a:t>Đó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điểm</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đất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ta </a:t>
            </a:r>
            <a:r>
              <a:rPr lang="en-US" sz="2700" dirty="0" err="1">
                <a:effectLst/>
                <a:latin typeface="Times New Roman" panose="02020603050405020304" pitchFamily="18" charset="0"/>
                <a:ea typeface="Arial" panose="020B0604020202020204" pitchFamily="34" charset="0"/>
              </a:rPr>
              <a:t>gặp</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vô</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khăn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kì</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cả</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mới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thoát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ra</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khỏi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cuộc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chiến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tranh</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chống</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đế</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quốc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Mỹ</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lâu</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dài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gian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khổ</a:t>
            </a:r>
            <a:r>
              <a:rPr lang="en-US" sz="2700" dirty="0">
                <a:effectLst/>
                <a:latin typeface="Times New Roman" panose="02020603050405020304" pitchFamily="18" charset="0"/>
                <a:ea typeface="Arial" panose="020B0604020202020204" pitchFamily="34" charset="0"/>
              </a:rPr>
              <a:t>. </a:t>
            </a:r>
            <a:endParaRPr lang="en-US" sz="2700" dirty="0">
              <a:effectLst/>
              <a:latin typeface="Arial" panose="020B0604020202020204" pitchFamily="34" charset="0"/>
              <a:ea typeface="Arial" panose="020B0604020202020204" pitchFamily="34" charset="0"/>
            </a:endParaRPr>
          </a:p>
          <a:p>
            <a:r>
              <a:rPr lang="vi-VN" sz="2700" dirty="0">
                <a:effectLst/>
                <a:latin typeface="Times New Roman" panose="02020603050405020304" pitchFamily="18" charset="0"/>
                <a:ea typeface="Calibri" panose="020F0502020204030204" pitchFamily="34" charset="0"/>
              </a:rPr>
              <a:t>+ </a:t>
            </a:r>
            <a:r>
              <a:rPr lang="en-US" sz="2700" dirty="0">
                <a:solidFill>
                  <a:srgbClr val="000000"/>
                </a:solidFill>
                <a:effectLst/>
                <a:latin typeface="Times New Roman" panose="02020603050405020304" pitchFamily="18" charset="0"/>
                <a:ea typeface="Calibri" panose="020F0502020204030204" pitchFamily="34" charset="0"/>
              </a:rPr>
              <a:t>Hoàn </a:t>
            </a:r>
            <a:r>
              <a:rPr lang="en-US" sz="2700" dirty="0" err="1">
                <a:solidFill>
                  <a:srgbClr val="000000"/>
                </a:solidFill>
                <a:effectLst/>
                <a:latin typeface="Times New Roman" panose="02020603050405020304" pitchFamily="18" charset="0"/>
                <a:ea typeface="Calibri" panose="020F0502020204030204" pitchFamily="34" charset="0"/>
              </a:rPr>
              <a:t>cảnh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ấy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đã</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tác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động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đến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nội</a:t>
            </a:r>
            <a:r>
              <a:rPr lang="en-US" sz="2700" dirty="0">
                <a:solidFill>
                  <a:srgbClr val="000000"/>
                </a:solidFill>
                <a:effectLst/>
                <a:latin typeface="Times New Roman" panose="02020603050405020304" pitchFamily="18" charset="0"/>
                <a:ea typeface="Calibri" panose="020F0502020204030204" pitchFamily="34" charset="0"/>
              </a:rPr>
              <a:t> dung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dặn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dò</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cách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nói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chân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thành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giản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dị</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mong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con </a:t>
            </a:r>
            <a:r>
              <a:rPr lang="en-US" sz="2700" dirty="0" err="1">
                <a:solidFill>
                  <a:srgbClr val="000000"/>
                </a:solidFill>
                <a:effectLst/>
                <a:latin typeface="Times New Roman" panose="02020603050405020304" pitchFamily="18" charset="0"/>
                <a:ea typeface="Calibri" panose="020F0502020204030204" pitchFamily="34" charset="0"/>
              </a:rPr>
              <a:t>hiểu</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được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dạy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của</a:t>
            </a:r>
            <a:r>
              <a:rPr lang="en-US" sz="2700" dirty="0">
                <a:solidFill>
                  <a:srgbClr val="000000"/>
                </a:solidFill>
                <a:effectLst/>
                <a:latin typeface="Times New Roman" panose="02020603050405020304" pitchFamily="18" charset="0"/>
                <a:ea typeface="Calibri" panose="020F0502020204030204" pitchFamily="34" charset="0"/>
              </a:rPr>
              <a:t> cha </a:t>
            </a:r>
            <a:r>
              <a:rPr lang="en-US" sz="2700" dirty="0" err="1">
                <a:solidFill>
                  <a:srgbClr val="000000"/>
                </a:solidFill>
                <a:effectLst/>
                <a:latin typeface="Times New Roman" panose="02020603050405020304" pitchFamily="18" charset="0"/>
                <a:ea typeface="Calibri" panose="020F0502020204030204" pitchFamily="34" charset="0"/>
              </a:rPr>
              <a:t>mẹ</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sống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làm</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tử</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tế</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luôn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ghi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nhớ</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cội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nguồn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giữ</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gìn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phát</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huy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truyền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văn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hóa</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tộc</a:t>
            </a:r>
            <a:r>
              <a:rPr lang="en-US" sz="2700" dirty="0">
                <a:solidFill>
                  <a:srgbClr val="000000"/>
                </a:solidFill>
                <a:effectLst/>
                <a:latin typeface="Times New Roman" panose="02020603050405020304" pitchFamily="18" charset="0"/>
                <a:ea typeface="Calibri" panose="020F0502020204030204" pitchFamily="34" charset="0"/>
              </a:rPr>
              <a:t>.</a:t>
            </a:r>
            <a:endParaRPr lang="en-US" sz="2700" dirty="0"/>
          </a:p>
        </p:txBody>
      </p:sp>
    </p:spTree>
    <p:extLst>
      <p:ext uri="{BB962C8B-B14F-4D97-AF65-F5344CB8AC3E}">
        <p14:creationId xmlns:p14="http://schemas.microsoft.com/office/powerpoint/2010/main" val="5931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 name="TextBox 3">
            <a:extLst>
              <a:ext uri="{FF2B5EF4-FFF2-40B4-BE49-F238E27FC236}">
                <a16:creationId xmlns:a16="http://schemas.microsoft.com/office/drawing/2014/main" id="{3A5839FD-AAD9-A20B-FECB-8887A5FEC985}"/>
              </a:ext>
            </a:extLst>
          </p:cNvPr>
          <p:cNvSpPr txBox="1"/>
          <p:nvPr/>
        </p:nvSpPr>
        <p:spPr>
          <a:xfrm>
            <a:off x="304800" y="4762"/>
            <a:ext cx="8610600" cy="5327612"/>
          </a:xfrm>
          <a:prstGeom prst="rect">
            <a:avLst/>
          </a:prstGeom>
          <a:noFill/>
        </p:spPr>
        <p:txBody>
          <a:bodyPr wrap="square">
            <a:spAutoFit/>
          </a:bodyPr>
          <a:lstStyle/>
          <a:p>
            <a:pPr marL="0" marR="0" indent="0" algn="just">
              <a:lnSpc>
                <a:spcPct val="115000"/>
              </a:lnSpc>
              <a:spcBef>
                <a:spcPts val="0"/>
              </a:spcBef>
              <a:spcAft>
                <a:spcPts val="0"/>
              </a:spcAft>
              <a:tabLst>
                <a:tab pos="1440180" algn="l"/>
              </a:tabLst>
            </a:pPr>
            <a:r>
              <a:rPr lang="vi-VN" sz="2700" b="1" dirty="0">
                <a:effectLst/>
                <a:latin typeface="Times New Roman" panose="02020603050405020304" pitchFamily="18" charset="0"/>
                <a:ea typeface="Arial" panose="020B0604020202020204" pitchFamily="34" charset="0"/>
              </a:rPr>
              <a:t>b. Tâm trạng và cảm xúc của nhà thơ</a:t>
            </a:r>
            <a:endParaRPr lang="en-US" sz="2700" dirty="0">
              <a:effectLst/>
              <a:latin typeface="Arial" panose="020B0604020202020204" pitchFamily="34" charset="0"/>
              <a:ea typeface="Arial" panose="020B0604020202020204" pitchFamily="34"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Câu thơ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“Người đồng mình thô sơ da thịt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Chẳng mấy ai nhỏ bé đâu con”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-Ý nghĩa: </a:t>
            </a:r>
            <a:r>
              <a:rPr lang="vi-VN" sz="2700" dirty="0">
                <a:effectLst/>
                <a:latin typeface="Times New Roman" panose="02020603050405020304" pitchFamily="18" charset="0"/>
                <a:ea typeface="Times New Roman" panose="02020603050405020304" pitchFamily="18" charset="0"/>
              </a:rPr>
              <a:t>thể hiện niềm tự hào về truyền thống văn hóa quê hương mình, khẳng định ý chí quyết tâm mạnh mẽ của người dân quê hương, tuy “thô sơ da thịt” nhưng chưa bao giờ chịu khuất phục bởi hoàn cảnh.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Vì ông rất yêu quê hương, trân quý cội nguồn và truyền thống văn hóa dân tộc mình.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+“Chân phải bước tới cha/chân trái bước tới mẹ”</a:t>
            </a:r>
            <a:r>
              <a:rPr lang="vi-VN" sz="2700" dirty="0">
                <a:solidFill>
                  <a:srgbClr val="000000"/>
                </a:solidFill>
                <a:effectLst/>
                <a:latin typeface="Times New Roman" panose="02020603050405020304" pitchFamily="18" charset="0"/>
                <a:ea typeface="Times New Roman" panose="02020603050405020304" pitchFamily="18" charset="0"/>
              </a:rPr>
              <a:t>và “</a:t>
            </a:r>
            <a:r>
              <a:rPr lang="vi-VN" sz="2700" i="1" dirty="0">
                <a:solidFill>
                  <a:srgbClr val="000000"/>
                </a:solidFill>
                <a:effectLst/>
                <a:latin typeface="Times New Roman" panose="02020603050405020304" pitchFamily="18" charset="0"/>
                <a:ea typeface="Times New Roman" panose="02020603050405020304" pitchFamily="18" charset="0"/>
              </a:rPr>
              <a:t>Vách nhà ken câu hát</a:t>
            </a:r>
            <a:r>
              <a:rPr lang="vi-VN" sz="2700" dirty="0">
                <a:solidFill>
                  <a:srgbClr val="000000"/>
                </a:solidFill>
                <a:effectLst/>
                <a:latin typeface="Times New Roman" panose="02020603050405020304" pitchFamily="18" charset="0"/>
                <a:ea typeface="Times New Roman" panose="02020603050405020304" pitchFamily="18" charset="0"/>
              </a:rPr>
              <a:t>” </a:t>
            </a:r>
            <a:r>
              <a:rPr lang="vi-VN" sz="2700" i="1" dirty="0">
                <a:effectLst/>
                <a:latin typeface="Times New Roman" panose="02020603050405020304" pitchFamily="18" charset="0"/>
                <a:ea typeface="Times New Roman" panose="02020603050405020304" pitchFamily="18" charset="0"/>
              </a:rPr>
              <a:t> </a:t>
            </a:r>
            <a:r>
              <a:rPr lang="vi-VN" sz="2700" dirty="0">
                <a:solidFill>
                  <a:srgbClr val="000000"/>
                </a:solidFill>
                <a:effectLst/>
                <a:latin typeface="Times New Roman" panose="02020603050405020304" pitchFamily="18" charset="0"/>
                <a:ea typeface="Times New Roman" panose="02020603050405020304" pitchFamily="18" charset="0"/>
              </a:rPr>
              <a:t>là hình ảnh thực. </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5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81" name="Google Shape;4381;p73"/>
          <p:cNvSpPr/>
          <p:nvPr/>
        </p:nvSpPr>
        <p:spPr>
          <a:xfrm>
            <a:off x="7061458" y="5639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87FEEAC1-923C-0C33-233D-7E7EFE2C1AE8}"/>
              </a:ext>
            </a:extLst>
          </p:cNvPr>
          <p:cNvSpPr txBox="1"/>
          <p:nvPr/>
        </p:nvSpPr>
        <p:spPr>
          <a:xfrm>
            <a:off x="609600" y="209550"/>
            <a:ext cx="8001000" cy="4419800"/>
          </a:xfrm>
          <a:prstGeom prst="rect">
            <a:avLst/>
          </a:prstGeom>
          <a:noFill/>
        </p:spPr>
        <p:txBody>
          <a:bodyPr wrap="square">
            <a:spAutoFit/>
          </a:bodyPr>
          <a:lstStyle/>
          <a:p>
            <a:pPr marL="0" marR="0">
              <a:lnSpc>
                <a:spcPct val="107000"/>
              </a:lnSpc>
              <a:spcBef>
                <a:spcPts val="0"/>
              </a:spcBef>
              <a:spcAft>
                <a:spcPts val="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Ni-</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Blê-đuc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giao</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kể</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môn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Văn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nhờ</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hộ</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rất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khó</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Blê-đúc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sang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ai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cãi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vớ</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nữa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Cuối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quyết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+VB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e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rút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lực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nl-NL"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cố gắng hoàn thành công việc của mình.</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6C97DAF3-A1F4-8A70-0FA5-A86361193E3D}"/>
              </a:ext>
            </a:extLst>
          </p:cNvPr>
          <p:cNvSpPr txBox="1"/>
          <p:nvPr/>
        </p:nvSpPr>
        <p:spPr>
          <a:xfrm>
            <a:off x="228600" y="133350"/>
            <a:ext cx="86868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-&gt;Vì: đứa con sinh ra có khởi điểm là cha, mẹ. Còn “Vách nhà ken câu hát”</a:t>
            </a:r>
            <a:r>
              <a:rPr lang="vi-VN" sz="2800" dirty="0">
                <a:effectLst/>
                <a:latin typeface="Times New Roman" panose="02020603050405020304" pitchFamily="18" charset="0"/>
                <a:ea typeface="Times New Roman" panose="02020603050405020304" pitchFamily="18" charset="0"/>
              </a:rPr>
              <a:t>yếu tố văn hoá phi vật thể, </a:t>
            </a:r>
            <a:r>
              <a:rPr lang="vi-VN" sz="2800" dirty="0">
                <a:solidFill>
                  <a:srgbClr val="000000"/>
                </a:solidFill>
                <a:effectLst/>
                <a:latin typeface="Times New Roman" panose="02020603050405020304" pitchFamily="18" charset="0"/>
                <a:ea typeface="Times New Roman" panose="02020603050405020304" pitchFamily="18" charset="0"/>
              </a:rPr>
              <a:t> thì nói đến việc người con gái trong vách, người con trai ngoài vách hát cho nhau nghe.</a:t>
            </a:r>
            <a:br>
              <a:rPr lang="vi-VN" sz="2800" dirty="0">
                <a:effectLst/>
                <a:latin typeface="Times New Roman" panose="02020603050405020304" pitchFamily="18" charset="0"/>
                <a:ea typeface="Times New Roman" panose="02020603050405020304" pitchFamily="18" charset="0"/>
              </a:rPr>
            </a:br>
            <a:r>
              <a:rPr lang="vi-VN" sz="2800" dirty="0">
                <a:solidFill>
                  <a:srgbClr val="000000"/>
                </a:solidFill>
                <a:effectLst/>
                <a:latin typeface="Times New Roman" panose="02020603050405020304" pitchFamily="18" charset="0"/>
                <a:ea typeface="Times New Roman" panose="02020603050405020304" pitchFamily="18" charset="0"/>
              </a:rPr>
              <a:t>=&gt;Niềm tin vào những giá trị tích cực vĩnh cửu của văn hóa. Mong cho những đứa con và người đọc có thể ý thức được về cái tốt, cái xấu. Biết trân trọng nguồn cội và yêu lấy nét đẹp văn hóa truyền thống dân tộc, kế thừa và phát huy những điều ấy thật tốt.</a:t>
            </a:r>
            <a:br>
              <a:rPr lang="vi-VN" sz="2800" dirty="0">
                <a:effectLst/>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8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AE3E3172-7E8D-821D-0DC3-BB2C5E2A856D}"/>
              </a:ext>
            </a:extLst>
          </p:cNvPr>
          <p:cNvSpPr txBox="1"/>
          <p:nvPr/>
        </p:nvSpPr>
        <p:spPr>
          <a:xfrm>
            <a:off x="228600" y="23812"/>
            <a:ext cx="8382000" cy="954107"/>
          </a:xfrm>
          <a:prstGeom prst="rect">
            <a:avLst/>
          </a:prstGeom>
          <a:noFill/>
        </p:spPr>
        <p:txBody>
          <a:bodyPr wrap="square">
            <a:spAutoFit/>
          </a:bodyPr>
          <a:lstStyle/>
          <a:p>
            <a:pPr marL="0" marR="0" indent="0" algn="just">
              <a:spcBef>
                <a:spcPts val="0"/>
              </a:spcBef>
              <a:spcAft>
                <a:spcPts val="0"/>
              </a:spcAft>
              <a:tabLst>
                <a:tab pos="529590" algn="l"/>
                <a:tab pos="1440180" algn="l"/>
              </a:tabLst>
            </a:pPr>
            <a:r>
              <a:rPr lang="vi-VN" sz="2800" b="1" dirty="0">
                <a:solidFill>
                  <a:schemeClr val="tx1"/>
                </a:solidFill>
                <a:effectLst/>
                <a:latin typeface="Times New Roman" panose="02020603050405020304" pitchFamily="18" charset="0"/>
                <a:ea typeface="Arial" panose="020B0604020202020204" pitchFamily="34" charset="0"/>
              </a:rPr>
              <a:t>2. </a:t>
            </a:r>
            <a:r>
              <a:rPr lang="en-US" sz="2800" b="1" dirty="0" err="1">
                <a:solidFill>
                  <a:schemeClr val="tx1"/>
                </a:solidFill>
                <a:effectLst/>
                <a:latin typeface="Times New Roman" panose="02020603050405020304" pitchFamily="18" charset="0"/>
                <a:ea typeface="Arial" panose="020B0604020202020204" pitchFamily="34" charset="0"/>
              </a:rPr>
              <a:t>Chọn</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đọc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một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phẩm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của</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giả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mà</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em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biết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tiếp</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tục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tìm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hiểu</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khám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phá</a:t>
            </a:r>
            <a:r>
              <a:rPr lang="vi-VN" sz="2800" b="1" dirty="0">
                <a:solidFill>
                  <a:schemeClr val="tx1"/>
                </a:solidFill>
                <a:effectLst/>
                <a:latin typeface="Times New Roman" panose="02020603050405020304" pitchFamily="18" charset="0"/>
                <a:ea typeface="Arial" panose="020B0604020202020204" pitchFamily="34" charset="0"/>
              </a:rPr>
              <a:t>.</a:t>
            </a:r>
            <a:endParaRPr lang="en-US" sz="2800" dirty="0">
              <a:solidFill>
                <a:schemeClr val="tx1"/>
              </a:solidFill>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73BCD1E4-606A-07CC-7221-80DB2AEBF83A}"/>
              </a:ext>
            </a:extLst>
          </p:cNvPr>
          <p:cNvSpPr txBox="1"/>
          <p:nvPr/>
        </p:nvSpPr>
        <p:spPr>
          <a:xfrm>
            <a:off x="228600" y="1047750"/>
            <a:ext cx="8610600" cy="3970318"/>
          </a:xfrm>
          <a:prstGeom prst="rect">
            <a:avLst/>
          </a:prstGeom>
          <a:noFill/>
        </p:spPr>
        <p:txBody>
          <a:bodyPr wrap="square">
            <a:spAutoFit/>
          </a:bodyPr>
          <a:lstStyle/>
          <a:p>
            <a:pPr marL="0" marR="0">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Bếp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lửa</a:t>
            </a:r>
            <a:endParaRPr lang="en-US" sz="2800" b="1"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a. Hoàn cảnh ra đời tác phẩm: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Bài thơ được sáng tác năm 1963, khi tác giả đang là sinh viên học ngành Luật ở nước ngoài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a:t>
            </a:r>
            <a:r>
              <a:rPr lang="vi-VN" sz="2800" dirty="0">
                <a:solidFill>
                  <a:srgbClr val="262626"/>
                </a:solidFill>
                <a:effectLst/>
                <a:latin typeface="Times New Roman" panose="02020603050405020304" pitchFamily="18" charset="0"/>
                <a:ea typeface="Times New Roman" panose="02020603050405020304" pitchFamily="18" charset="0"/>
              </a:rPr>
              <a:t>Xa quê, tác giả luôn nhớ về quê hương, về người bà với hình ảnh quen thuộc nhất đó là bếp lửa. Bài thơ là lời tâm sự của người cháu hiếu thảo ở phương xa gửi về người bà.Từ đó khiến cho nỗi nhớ, tình cảm càng trở nên da diết, sâu đậm</a:t>
            </a:r>
            <a:r>
              <a:rPr lang="vi-VN" sz="2800" dirty="0">
                <a:solidFill>
                  <a:srgbClr val="262626"/>
                </a:solidFill>
                <a:effectLst/>
                <a:latin typeface="Open Sans" panose="020B0606030504020204" pitchFamily="34"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 từ đó viết nên tác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4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493FE67C-5311-8CFA-594D-3462734D3A3D}"/>
              </a:ext>
            </a:extLst>
          </p:cNvPr>
          <p:cNvSpPr txBox="1"/>
          <p:nvPr/>
        </p:nvSpPr>
        <p:spPr>
          <a:xfrm>
            <a:off x="304800" y="209550"/>
            <a:ext cx="8458200" cy="3970318"/>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b. Tác giả quan tâm, xúc động, trăn trở nhất về người bà, về quê hương và những cảnh vật thuộc về nơi mình sinh ra, lớn lên và gắn bó suốt bao năm.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c. S</a:t>
            </a:r>
            <a:r>
              <a:rPr lang="vi-VN" sz="2800" dirty="0">
                <a:solidFill>
                  <a:srgbClr val="262626"/>
                </a:solidFill>
                <a:effectLst/>
                <a:latin typeface="Times New Roman" panose="02020603050405020304" pitchFamily="18" charset="0"/>
                <a:ea typeface="Times New Roman" panose="02020603050405020304" pitchFamily="18" charset="0"/>
              </a:rPr>
              <a:t>ự sáng tạo hình ảnh bếp lửa gắn liền với hình ảnh người bà, làm điểm tựa khơi gợi mọi kỉ niệm, cảm xúc và suy nghĩ về bà và tình bà cháu.</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Còn điều em cảm thấy khó khăn nhất khi viết là sử dụng ngôn từ và cách diễn đạt ra sao để người đọc có thể cảm nhận cảm xúc của người cháu dành cho bà</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29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11FB264B-41E7-41D7-F8CF-A9C43DA95FF2}"/>
              </a:ext>
            </a:extLst>
          </p:cNvPr>
          <p:cNvSpPr txBox="1"/>
          <p:nvPr/>
        </p:nvSpPr>
        <p:spPr>
          <a:xfrm>
            <a:off x="304800" y="209550"/>
            <a:ext cx="84582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Mối liên quan của nhan đề với đặc điểm nội dung, nghệ thuật của tác phẩm: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VN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tin.</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7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574F0CE-511A-704E-7E0B-D292D6373D11}"/>
              </a:ext>
            </a:extLst>
          </p:cNvPr>
          <p:cNvSpPr txBox="1"/>
          <p:nvPr/>
        </p:nvSpPr>
        <p:spPr>
          <a:xfrm>
            <a:off x="228600" y="30956"/>
            <a:ext cx="2286000" cy="530594"/>
          </a:xfrm>
          <a:prstGeom prst="rect">
            <a:avLst/>
          </a:prstGeom>
          <a:noFill/>
        </p:spPr>
        <p:txBody>
          <a:bodyPr wrap="square">
            <a:spAutoFit/>
          </a:bodyPr>
          <a:lstStyle/>
          <a:p>
            <a:pPr marL="30480" marR="30480" algn="ctr">
              <a:lnSpc>
                <a:spcPct val="107000"/>
              </a:lnSpc>
              <a:spcBef>
                <a:spcPts val="0"/>
              </a:spcBef>
              <a:spcAft>
                <a:spcPts val="0"/>
              </a:spcAft>
              <a:tabLst>
                <a:tab pos="1440180" algn="l"/>
              </a:tabLs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17F85C7-EDB6-A7FA-1AF1-5201A3819122}"/>
              </a:ext>
            </a:extLst>
          </p:cNvPr>
          <p:cNvSpPr txBox="1"/>
          <p:nvPr/>
        </p:nvSpPr>
        <p:spPr>
          <a:xfrm>
            <a:off x="381000" y="819150"/>
            <a:ext cx="8153400" cy="991618"/>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ọc sinh lựa chọn một tác phẩm kì 2 trong chương trình Ngữ văn 8</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08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5" name="TextBox 4">
            <a:extLst>
              <a:ext uri="{FF2B5EF4-FFF2-40B4-BE49-F238E27FC236}">
                <a16:creationId xmlns:a16="http://schemas.microsoft.com/office/drawing/2014/main" id="{A273482E-F146-028D-1DE3-D73044223F24}"/>
              </a:ext>
            </a:extLst>
          </p:cNvPr>
          <p:cNvSpPr txBox="1"/>
          <p:nvPr/>
        </p:nvSpPr>
        <p:spPr>
          <a:xfrm>
            <a:off x="762000" y="209550"/>
            <a:ext cx="470773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Vận dụng</a:t>
            </a:r>
            <a:endParaRPr lang="en-US" sz="2800" dirty="0">
              <a:solidFill>
                <a:srgbClr val="0070C0"/>
              </a:solidFill>
            </a:endParaRPr>
          </a:p>
        </p:txBody>
      </p:sp>
      <p:sp>
        <p:nvSpPr>
          <p:cNvPr id="7" name="TextBox 6">
            <a:extLst>
              <a:ext uri="{FF2B5EF4-FFF2-40B4-BE49-F238E27FC236}">
                <a16:creationId xmlns:a16="http://schemas.microsoft.com/office/drawing/2014/main" id="{D6F2D2BC-B18C-4A1D-6801-310C7174C3D9}"/>
              </a:ext>
            </a:extLst>
          </p:cNvPr>
          <p:cNvSpPr txBox="1"/>
          <p:nvPr/>
        </p:nvSpPr>
        <p:spPr>
          <a:xfrm>
            <a:off x="381000" y="1047750"/>
            <a:ext cx="8077200" cy="1452642"/>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một nhân vật 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GV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25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454;p75"/>
          <p:cNvGrpSpPr/>
          <p:nvPr/>
        </p:nvGrpSpPr>
        <p:grpSpPr>
          <a:xfrm>
            <a:off x="5105400" y="57150"/>
            <a:ext cx="1950496" cy="1407113"/>
            <a:chOff x="4194880" y="328742"/>
            <a:chExt cx="1950496" cy="1407113"/>
          </a:xfrm>
        </p:grpSpPr>
        <p:grpSp>
          <p:nvGrpSpPr>
            <p:cNvPr id="3" name="Google Shape;4455;p75"/>
            <p:cNvGrpSpPr/>
            <p:nvPr/>
          </p:nvGrpSpPr>
          <p:grpSpPr>
            <a:xfrm>
              <a:off x="4535507" y="468428"/>
              <a:ext cx="1249308" cy="1267427"/>
              <a:chOff x="6966450" y="1476750"/>
              <a:chExt cx="415425" cy="421450"/>
            </a:xfrm>
          </p:grpSpPr>
          <p:sp>
            <p:nvSpPr>
              <p:cNvPr id="4456" name="Google Shape;4456;p75"/>
              <p:cNvSpPr/>
              <p:nvPr/>
            </p:nvSpPr>
            <p:spPr>
              <a:xfrm>
                <a:off x="6966450" y="1476750"/>
                <a:ext cx="415425" cy="421450"/>
              </a:xfrm>
              <a:custGeom>
                <a:avLst/>
                <a:gdLst/>
                <a:ahLst/>
                <a:cxnLst/>
                <a:rect l="l" t="t" r="r" b="b"/>
                <a:pathLst>
                  <a:path w="16617" h="16858" extrusionOk="0">
                    <a:moveTo>
                      <a:pt x="8021" y="1"/>
                    </a:moveTo>
                    <a:lnTo>
                      <a:pt x="7252" y="49"/>
                    </a:lnTo>
                    <a:lnTo>
                      <a:pt x="6532" y="193"/>
                    </a:lnTo>
                    <a:lnTo>
                      <a:pt x="5859" y="337"/>
                    </a:lnTo>
                    <a:lnTo>
                      <a:pt x="5235" y="481"/>
                    </a:lnTo>
                    <a:lnTo>
                      <a:pt x="4659" y="721"/>
                    </a:lnTo>
                    <a:lnTo>
                      <a:pt x="4130" y="961"/>
                    </a:lnTo>
                    <a:lnTo>
                      <a:pt x="3650" y="1249"/>
                    </a:lnTo>
                    <a:lnTo>
                      <a:pt x="3170" y="1537"/>
                    </a:lnTo>
                    <a:lnTo>
                      <a:pt x="2786" y="1874"/>
                    </a:lnTo>
                    <a:lnTo>
                      <a:pt x="2402" y="2210"/>
                    </a:lnTo>
                    <a:lnTo>
                      <a:pt x="2065" y="2594"/>
                    </a:lnTo>
                    <a:lnTo>
                      <a:pt x="1729" y="2930"/>
                    </a:lnTo>
                    <a:lnTo>
                      <a:pt x="1489" y="3314"/>
                    </a:lnTo>
                    <a:lnTo>
                      <a:pt x="1201" y="3747"/>
                    </a:lnTo>
                    <a:lnTo>
                      <a:pt x="817" y="4515"/>
                    </a:lnTo>
                    <a:lnTo>
                      <a:pt x="529" y="5331"/>
                    </a:lnTo>
                    <a:lnTo>
                      <a:pt x="288" y="6052"/>
                    </a:lnTo>
                    <a:lnTo>
                      <a:pt x="144" y="6772"/>
                    </a:lnTo>
                    <a:lnTo>
                      <a:pt x="48" y="7396"/>
                    </a:lnTo>
                    <a:lnTo>
                      <a:pt x="0" y="8357"/>
                    </a:lnTo>
                    <a:lnTo>
                      <a:pt x="0" y="8741"/>
                    </a:lnTo>
                    <a:lnTo>
                      <a:pt x="48" y="9654"/>
                    </a:lnTo>
                    <a:lnTo>
                      <a:pt x="192" y="10614"/>
                    </a:lnTo>
                    <a:lnTo>
                      <a:pt x="433" y="11479"/>
                    </a:lnTo>
                    <a:lnTo>
                      <a:pt x="769" y="12343"/>
                    </a:lnTo>
                    <a:lnTo>
                      <a:pt x="1201" y="13159"/>
                    </a:lnTo>
                    <a:lnTo>
                      <a:pt x="1681" y="13928"/>
                    </a:lnTo>
                    <a:lnTo>
                      <a:pt x="2306" y="14600"/>
                    </a:lnTo>
                    <a:lnTo>
                      <a:pt x="2978" y="15225"/>
                    </a:lnTo>
                    <a:lnTo>
                      <a:pt x="3314" y="15513"/>
                    </a:lnTo>
                    <a:lnTo>
                      <a:pt x="3698" y="15753"/>
                    </a:lnTo>
                    <a:lnTo>
                      <a:pt x="4130" y="15993"/>
                    </a:lnTo>
                    <a:lnTo>
                      <a:pt x="4563" y="16185"/>
                    </a:lnTo>
                    <a:lnTo>
                      <a:pt x="4995" y="16377"/>
                    </a:lnTo>
                    <a:lnTo>
                      <a:pt x="5475" y="16521"/>
                    </a:lnTo>
                    <a:lnTo>
                      <a:pt x="5955" y="16665"/>
                    </a:lnTo>
                    <a:lnTo>
                      <a:pt x="6436" y="16761"/>
                    </a:lnTo>
                    <a:lnTo>
                      <a:pt x="6964" y="16809"/>
                    </a:lnTo>
                    <a:lnTo>
                      <a:pt x="7540" y="16857"/>
                    </a:lnTo>
                    <a:lnTo>
                      <a:pt x="8069" y="16857"/>
                    </a:lnTo>
                    <a:lnTo>
                      <a:pt x="8645" y="16809"/>
                    </a:lnTo>
                    <a:lnTo>
                      <a:pt x="9269" y="16761"/>
                    </a:lnTo>
                    <a:lnTo>
                      <a:pt x="9893" y="16665"/>
                    </a:lnTo>
                    <a:lnTo>
                      <a:pt x="10518" y="16521"/>
                    </a:lnTo>
                    <a:lnTo>
                      <a:pt x="11142" y="16329"/>
                    </a:lnTo>
                    <a:lnTo>
                      <a:pt x="11959" y="16089"/>
                    </a:lnTo>
                    <a:lnTo>
                      <a:pt x="12679" y="15753"/>
                    </a:lnTo>
                    <a:lnTo>
                      <a:pt x="13303" y="15369"/>
                    </a:lnTo>
                    <a:lnTo>
                      <a:pt x="13928" y="14888"/>
                    </a:lnTo>
                    <a:lnTo>
                      <a:pt x="14456" y="14408"/>
                    </a:lnTo>
                    <a:lnTo>
                      <a:pt x="14936" y="13880"/>
                    </a:lnTo>
                    <a:lnTo>
                      <a:pt x="15320" y="13255"/>
                    </a:lnTo>
                    <a:lnTo>
                      <a:pt x="15705" y="12679"/>
                    </a:lnTo>
                    <a:lnTo>
                      <a:pt x="15993" y="12007"/>
                    </a:lnTo>
                    <a:lnTo>
                      <a:pt x="16233" y="11334"/>
                    </a:lnTo>
                    <a:lnTo>
                      <a:pt x="16425" y="10662"/>
                    </a:lnTo>
                    <a:lnTo>
                      <a:pt x="16521" y="9942"/>
                    </a:lnTo>
                    <a:lnTo>
                      <a:pt x="16569" y="9221"/>
                    </a:lnTo>
                    <a:lnTo>
                      <a:pt x="16617" y="8501"/>
                    </a:lnTo>
                    <a:lnTo>
                      <a:pt x="16569" y="7781"/>
                    </a:lnTo>
                    <a:lnTo>
                      <a:pt x="16473" y="7060"/>
                    </a:lnTo>
                    <a:lnTo>
                      <a:pt x="16281" y="6340"/>
                    </a:lnTo>
                    <a:lnTo>
                      <a:pt x="16089" y="5619"/>
                    </a:lnTo>
                    <a:lnTo>
                      <a:pt x="15849" y="4947"/>
                    </a:lnTo>
                    <a:lnTo>
                      <a:pt x="15512" y="4275"/>
                    </a:lnTo>
                    <a:lnTo>
                      <a:pt x="15176" y="3650"/>
                    </a:lnTo>
                    <a:lnTo>
                      <a:pt x="14744" y="3074"/>
                    </a:lnTo>
                    <a:lnTo>
                      <a:pt x="14312" y="2498"/>
                    </a:lnTo>
                    <a:lnTo>
                      <a:pt x="13784" y="2018"/>
                    </a:lnTo>
                    <a:lnTo>
                      <a:pt x="13207" y="1537"/>
                    </a:lnTo>
                    <a:lnTo>
                      <a:pt x="12631" y="1105"/>
                    </a:lnTo>
                    <a:lnTo>
                      <a:pt x="11959" y="769"/>
                    </a:lnTo>
                    <a:lnTo>
                      <a:pt x="11286" y="481"/>
                    </a:lnTo>
                    <a:lnTo>
                      <a:pt x="10518" y="241"/>
                    </a:lnTo>
                    <a:lnTo>
                      <a:pt x="9749" y="97"/>
                    </a:lnTo>
                    <a:lnTo>
                      <a:pt x="89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75"/>
              <p:cNvSpPr/>
              <p:nvPr/>
            </p:nvSpPr>
            <p:spPr>
              <a:xfrm>
                <a:off x="6966450" y="1476750"/>
                <a:ext cx="415425" cy="421450"/>
              </a:xfrm>
              <a:custGeom>
                <a:avLst/>
                <a:gdLst/>
                <a:ahLst/>
                <a:cxnLst/>
                <a:rect l="l" t="t" r="r" b="b"/>
                <a:pathLst>
                  <a:path w="16617" h="16858" fill="none" extrusionOk="0">
                    <a:moveTo>
                      <a:pt x="0" y="8741"/>
                    </a:moveTo>
                    <a:lnTo>
                      <a:pt x="0" y="8741"/>
                    </a:lnTo>
                    <a:lnTo>
                      <a:pt x="0" y="8357"/>
                    </a:lnTo>
                    <a:lnTo>
                      <a:pt x="48" y="7396"/>
                    </a:lnTo>
                    <a:lnTo>
                      <a:pt x="144" y="6772"/>
                    </a:lnTo>
                    <a:lnTo>
                      <a:pt x="288" y="6052"/>
                    </a:lnTo>
                    <a:lnTo>
                      <a:pt x="529" y="5331"/>
                    </a:lnTo>
                    <a:lnTo>
                      <a:pt x="817" y="4515"/>
                    </a:lnTo>
                    <a:lnTo>
                      <a:pt x="1201" y="3747"/>
                    </a:lnTo>
                    <a:lnTo>
                      <a:pt x="1489" y="3314"/>
                    </a:lnTo>
                    <a:lnTo>
                      <a:pt x="1729" y="2930"/>
                    </a:lnTo>
                    <a:lnTo>
                      <a:pt x="2065" y="2594"/>
                    </a:lnTo>
                    <a:lnTo>
                      <a:pt x="2402" y="2210"/>
                    </a:lnTo>
                    <a:lnTo>
                      <a:pt x="2786" y="1874"/>
                    </a:lnTo>
                    <a:lnTo>
                      <a:pt x="3170" y="1537"/>
                    </a:lnTo>
                    <a:lnTo>
                      <a:pt x="3650" y="1249"/>
                    </a:lnTo>
                    <a:lnTo>
                      <a:pt x="4130" y="961"/>
                    </a:lnTo>
                    <a:lnTo>
                      <a:pt x="4659" y="721"/>
                    </a:lnTo>
                    <a:lnTo>
                      <a:pt x="5235" y="481"/>
                    </a:lnTo>
                    <a:lnTo>
                      <a:pt x="5859" y="337"/>
                    </a:lnTo>
                    <a:lnTo>
                      <a:pt x="6532" y="193"/>
                    </a:lnTo>
                    <a:lnTo>
                      <a:pt x="7252" y="49"/>
                    </a:lnTo>
                    <a:lnTo>
                      <a:pt x="8021" y="1"/>
                    </a:lnTo>
                    <a:lnTo>
                      <a:pt x="8021" y="1"/>
                    </a:lnTo>
                    <a:lnTo>
                      <a:pt x="8933" y="1"/>
                    </a:lnTo>
                    <a:lnTo>
                      <a:pt x="9749" y="97"/>
                    </a:lnTo>
                    <a:lnTo>
                      <a:pt x="10518" y="241"/>
                    </a:lnTo>
                    <a:lnTo>
                      <a:pt x="11286" y="481"/>
                    </a:lnTo>
                    <a:lnTo>
                      <a:pt x="11959" y="769"/>
                    </a:lnTo>
                    <a:lnTo>
                      <a:pt x="12631" y="1105"/>
                    </a:lnTo>
                    <a:lnTo>
                      <a:pt x="13207" y="1537"/>
                    </a:lnTo>
                    <a:lnTo>
                      <a:pt x="13784" y="2018"/>
                    </a:lnTo>
                    <a:lnTo>
                      <a:pt x="14312" y="2498"/>
                    </a:lnTo>
                    <a:lnTo>
                      <a:pt x="14744" y="3074"/>
                    </a:lnTo>
                    <a:lnTo>
                      <a:pt x="15176" y="3650"/>
                    </a:lnTo>
                    <a:lnTo>
                      <a:pt x="15512" y="4275"/>
                    </a:lnTo>
                    <a:lnTo>
                      <a:pt x="15849" y="4947"/>
                    </a:lnTo>
                    <a:lnTo>
                      <a:pt x="16089" y="5619"/>
                    </a:lnTo>
                    <a:lnTo>
                      <a:pt x="16281" y="6340"/>
                    </a:lnTo>
                    <a:lnTo>
                      <a:pt x="16473" y="7060"/>
                    </a:lnTo>
                    <a:lnTo>
                      <a:pt x="16569" y="7781"/>
                    </a:lnTo>
                    <a:lnTo>
                      <a:pt x="16617" y="8501"/>
                    </a:lnTo>
                    <a:lnTo>
                      <a:pt x="16569" y="9221"/>
                    </a:lnTo>
                    <a:lnTo>
                      <a:pt x="16521" y="9942"/>
                    </a:lnTo>
                    <a:lnTo>
                      <a:pt x="16425" y="10662"/>
                    </a:lnTo>
                    <a:lnTo>
                      <a:pt x="16233" y="11334"/>
                    </a:lnTo>
                    <a:lnTo>
                      <a:pt x="15993" y="12007"/>
                    </a:lnTo>
                    <a:lnTo>
                      <a:pt x="15705" y="12679"/>
                    </a:lnTo>
                    <a:lnTo>
                      <a:pt x="15320" y="13255"/>
                    </a:lnTo>
                    <a:lnTo>
                      <a:pt x="14936" y="13880"/>
                    </a:lnTo>
                    <a:lnTo>
                      <a:pt x="14456" y="14408"/>
                    </a:lnTo>
                    <a:lnTo>
                      <a:pt x="13928" y="14888"/>
                    </a:lnTo>
                    <a:lnTo>
                      <a:pt x="13303" y="15369"/>
                    </a:lnTo>
                    <a:lnTo>
                      <a:pt x="12679" y="15753"/>
                    </a:lnTo>
                    <a:lnTo>
                      <a:pt x="11959" y="16089"/>
                    </a:lnTo>
                    <a:lnTo>
                      <a:pt x="11142" y="16329"/>
                    </a:lnTo>
                    <a:lnTo>
                      <a:pt x="11142" y="16329"/>
                    </a:lnTo>
                    <a:lnTo>
                      <a:pt x="10518" y="16521"/>
                    </a:lnTo>
                    <a:lnTo>
                      <a:pt x="9893" y="16665"/>
                    </a:lnTo>
                    <a:lnTo>
                      <a:pt x="9269" y="16761"/>
                    </a:lnTo>
                    <a:lnTo>
                      <a:pt x="8645" y="16809"/>
                    </a:lnTo>
                    <a:lnTo>
                      <a:pt x="8069" y="16857"/>
                    </a:lnTo>
                    <a:lnTo>
                      <a:pt x="7540" y="16857"/>
                    </a:lnTo>
                    <a:lnTo>
                      <a:pt x="6964" y="16809"/>
                    </a:lnTo>
                    <a:lnTo>
                      <a:pt x="6436" y="16761"/>
                    </a:lnTo>
                    <a:lnTo>
                      <a:pt x="5955" y="16665"/>
                    </a:lnTo>
                    <a:lnTo>
                      <a:pt x="5475" y="16521"/>
                    </a:lnTo>
                    <a:lnTo>
                      <a:pt x="4995" y="16377"/>
                    </a:lnTo>
                    <a:lnTo>
                      <a:pt x="4563" y="16185"/>
                    </a:lnTo>
                    <a:lnTo>
                      <a:pt x="4130" y="15993"/>
                    </a:lnTo>
                    <a:lnTo>
                      <a:pt x="3698" y="15753"/>
                    </a:lnTo>
                    <a:lnTo>
                      <a:pt x="3314" y="15513"/>
                    </a:lnTo>
                    <a:lnTo>
                      <a:pt x="2978" y="15225"/>
                    </a:lnTo>
                    <a:lnTo>
                      <a:pt x="2306" y="14600"/>
                    </a:lnTo>
                    <a:lnTo>
                      <a:pt x="1681" y="13928"/>
                    </a:lnTo>
                    <a:lnTo>
                      <a:pt x="1201" y="13159"/>
                    </a:lnTo>
                    <a:lnTo>
                      <a:pt x="769" y="12343"/>
                    </a:lnTo>
                    <a:lnTo>
                      <a:pt x="433" y="11479"/>
                    </a:lnTo>
                    <a:lnTo>
                      <a:pt x="192" y="10614"/>
                    </a:lnTo>
                    <a:lnTo>
                      <a:pt x="48" y="9654"/>
                    </a:lnTo>
                    <a:lnTo>
                      <a:pt x="0" y="87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75"/>
              <p:cNvSpPr/>
              <p:nvPr/>
            </p:nvSpPr>
            <p:spPr>
              <a:xfrm>
                <a:off x="6966450" y="1476750"/>
                <a:ext cx="283375" cy="421450"/>
              </a:xfrm>
              <a:custGeom>
                <a:avLst/>
                <a:gdLst/>
                <a:ahLst/>
                <a:cxnLst/>
                <a:rect l="l" t="t" r="r" b="b"/>
                <a:pathLst>
                  <a:path w="11335" h="16858" extrusionOk="0">
                    <a:moveTo>
                      <a:pt x="7876" y="16857"/>
                    </a:moveTo>
                    <a:lnTo>
                      <a:pt x="7876" y="16857"/>
                    </a:lnTo>
                    <a:lnTo>
                      <a:pt x="7876" y="16857"/>
                    </a:lnTo>
                    <a:lnTo>
                      <a:pt x="7876" y="16857"/>
                    </a:lnTo>
                    <a:lnTo>
                      <a:pt x="7876" y="16857"/>
                    </a:lnTo>
                    <a:lnTo>
                      <a:pt x="7876" y="16857"/>
                    </a:lnTo>
                    <a:close/>
                    <a:moveTo>
                      <a:pt x="11142" y="16329"/>
                    </a:moveTo>
                    <a:lnTo>
                      <a:pt x="11142" y="16329"/>
                    </a:lnTo>
                    <a:lnTo>
                      <a:pt x="10278" y="16569"/>
                    </a:lnTo>
                    <a:lnTo>
                      <a:pt x="9461" y="16713"/>
                    </a:lnTo>
                    <a:lnTo>
                      <a:pt x="8645" y="16809"/>
                    </a:lnTo>
                    <a:lnTo>
                      <a:pt x="7876" y="16857"/>
                    </a:lnTo>
                    <a:lnTo>
                      <a:pt x="7876" y="16857"/>
                    </a:lnTo>
                    <a:lnTo>
                      <a:pt x="8645" y="16809"/>
                    </a:lnTo>
                    <a:lnTo>
                      <a:pt x="9461" y="16713"/>
                    </a:lnTo>
                    <a:lnTo>
                      <a:pt x="10278" y="16569"/>
                    </a:lnTo>
                    <a:lnTo>
                      <a:pt x="11142" y="16329"/>
                    </a:lnTo>
                    <a:close/>
                    <a:moveTo>
                      <a:pt x="11286" y="16329"/>
                    </a:moveTo>
                    <a:lnTo>
                      <a:pt x="11286" y="16329"/>
                    </a:lnTo>
                    <a:lnTo>
                      <a:pt x="11142" y="16329"/>
                    </a:lnTo>
                    <a:lnTo>
                      <a:pt x="11142" y="16329"/>
                    </a:lnTo>
                    <a:lnTo>
                      <a:pt x="11286" y="16329"/>
                    </a:lnTo>
                    <a:close/>
                    <a:moveTo>
                      <a:pt x="11334" y="16281"/>
                    </a:moveTo>
                    <a:lnTo>
                      <a:pt x="11334" y="16281"/>
                    </a:lnTo>
                    <a:lnTo>
                      <a:pt x="11334" y="16281"/>
                    </a:lnTo>
                    <a:lnTo>
                      <a:pt x="11334" y="16281"/>
                    </a:lnTo>
                    <a:lnTo>
                      <a:pt x="11334" y="16281"/>
                    </a:lnTo>
                    <a:close/>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close/>
                    <a:moveTo>
                      <a:pt x="8501" y="1"/>
                    </a:moveTo>
                    <a:lnTo>
                      <a:pt x="8501" y="1"/>
                    </a:lnTo>
                    <a:lnTo>
                      <a:pt x="8501" y="1"/>
                    </a:lnTo>
                    <a:lnTo>
                      <a:pt x="8501" y="1"/>
                    </a:lnTo>
                    <a:lnTo>
                      <a:pt x="8501" y="1"/>
                    </a:lnTo>
                    <a:lnTo>
                      <a:pt x="8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75"/>
              <p:cNvSpPr/>
              <p:nvPr/>
            </p:nvSpPr>
            <p:spPr>
              <a:xfrm>
                <a:off x="7163350" y="1898175"/>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75"/>
              <p:cNvSpPr/>
              <p:nvPr/>
            </p:nvSpPr>
            <p:spPr>
              <a:xfrm>
                <a:off x="7163350" y="1884975"/>
                <a:ext cx="81675" cy="13225"/>
              </a:xfrm>
              <a:custGeom>
                <a:avLst/>
                <a:gdLst/>
                <a:ahLst/>
                <a:cxnLst/>
                <a:rect l="l" t="t" r="r" b="b"/>
                <a:pathLst>
                  <a:path w="3267" h="529" fill="none" extrusionOk="0">
                    <a:moveTo>
                      <a:pt x="3266" y="0"/>
                    </a:moveTo>
                    <a:lnTo>
                      <a:pt x="3266" y="0"/>
                    </a:lnTo>
                    <a:lnTo>
                      <a:pt x="2402" y="240"/>
                    </a:lnTo>
                    <a:lnTo>
                      <a:pt x="1585" y="384"/>
                    </a:lnTo>
                    <a:lnTo>
                      <a:pt x="769" y="480"/>
                    </a:lnTo>
                    <a:lnTo>
                      <a:pt x="0" y="528"/>
                    </a:lnTo>
                    <a:lnTo>
                      <a:pt x="0" y="528"/>
                    </a:lnTo>
                    <a:lnTo>
                      <a:pt x="769" y="480"/>
                    </a:lnTo>
                    <a:lnTo>
                      <a:pt x="1585" y="384"/>
                    </a:lnTo>
                    <a:lnTo>
                      <a:pt x="2402" y="240"/>
                    </a:lnTo>
                    <a:lnTo>
                      <a:pt x="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75"/>
              <p:cNvSpPr/>
              <p:nvPr/>
            </p:nvSpPr>
            <p:spPr>
              <a:xfrm>
                <a:off x="7245000" y="1884975"/>
                <a:ext cx="3625" cy="25"/>
              </a:xfrm>
              <a:custGeom>
                <a:avLst/>
                <a:gdLst/>
                <a:ahLst/>
                <a:cxnLst/>
                <a:rect l="l" t="t" r="r" b="b"/>
                <a:pathLst>
                  <a:path w="145" h="1" fill="none" extrusionOk="0">
                    <a:moveTo>
                      <a:pt x="144" y="0"/>
                    </a:moveTo>
                    <a:lnTo>
                      <a:pt x="144" y="0"/>
                    </a:lnTo>
                    <a:lnTo>
                      <a:pt x="0" y="0"/>
                    </a:lnTo>
                    <a:lnTo>
                      <a:pt x="0" y="0"/>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75"/>
              <p:cNvSpPr/>
              <p:nvPr/>
            </p:nvSpPr>
            <p:spPr>
              <a:xfrm>
                <a:off x="7249800" y="1883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75"/>
              <p:cNvSpPr/>
              <p:nvPr/>
            </p:nvSpPr>
            <p:spPr>
              <a:xfrm>
                <a:off x="6966450" y="1476750"/>
                <a:ext cx="212525" cy="212525"/>
              </a:xfrm>
              <a:custGeom>
                <a:avLst/>
                <a:gdLst/>
                <a:ahLst/>
                <a:cxnLst/>
                <a:rect l="l" t="t" r="r" b="b"/>
                <a:pathLst>
                  <a:path w="8501" h="8501" fill="none" extrusionOk="0">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75"/>
              <p:cNvSpPr/>
              <p:nvPr/>
            </p:nvSpPr>
            <p:spPr>
              <a:xfrm>
                <a:off x="7178950" y="147675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5"/>
              <p:cNvSpPr/>
              <p:nvPr/>
            </p:nvSpPr>
            <p:spPr>
              <a:xfrm>
                <a:off x="7060100" y="1498350"/>
                <a:ext cx="267750" cy="271375"/>
              </a:xfrm>
              <a:custGeom>
                <a:avLst/>
                <a:gdLst/>
                <a:ahLst/>
                <a:cxnLst/>
                <a:rect l="l" t="t" r="r" b="b"/>
                <a:pathLst>
                  <a:path w="10710" h="10855" fill="none" extrusionOk="0">
                    <a:moveTo>
                      <a:pt x="5091" y="10855"/>
                    </a:moveTo>
                    <a:lnTo>
                      <a:pt x="5091" y="10855"/>
                    </a:lnTo>
                    <a:lnTo>
                      <a:pt x="4515" y="10855"/>
                    </a:lnTo>
                    <a:lnTo>
                      <a:pt x="3938" y="10759"/>
                    </a:lnTo>
                    <a:lnTo>
                      <a:pt x="3410" y="10615"/>
                    </a:lnTo>
                    <a:lnTo>
                      <a:pt x="2930" y="10422"/>
                    </a:lnTo>
                    <a:lnTo>
                      <a:pt x="2498" y="10230"/>
                    </a:lnTo>
                    <a:lnTo>
                      <a:pt x="2065" y="9942"/>
                    </a:lnTo>
                    <a:lnTo>
                      <a:pt x="1681" y="9606"/>
                    </a:lnTo>
                    <a:lnTo>
                      <a:pt x="1345" y="9270"/>
                    </a:lnTo>
                    <a:lnTo>
                      <a:pt x="1057" y="8886"/>
                    </a:lnTo>
                    <a:lnTo>
                      <a:pt x="769" y="8501"/>
                    </a:lnTo>
                    <a:lnTo>
                      <a:pt x="529" y="8069"/>
                    </a:lnTo>
                    <a:lnTo>
                      <a:pt x="336" y="7589"/>
                    </a:lnTo>
                    <a:lnTo>
                      <a:pt x="192" y="7109"/>
                    </a:lnTo>
                    <a:lnTo>
                      <a:pt x="96" y="6628"/>
                    </a:lnTo>
                    <a:lnTo>
                      <a:pt x="0" y="6148"/>
                    </a:lnTo>
                    <a:lnTo>
                      <a:pt x="0" y="5620"/>
                    </a:lnTo>
                    <a:lnTo>
                      <a:pt x="0" y="5620"/>
                    </a:lnTo>
                    <a:lnTo>
                      <a:pt x="0" y="5380"/>
                    </a:lnTo>
                    <a:lnTo>
                      <a:pt x="48" y="4755"/>
                    </a:lnTo>
                    <a:lnTo>
                      <a:pt x="96" y="4371"/>
                    </a:lnTo>
                    <a:lnTo>
                      <a:pt x="192" y="3891"/>
                    </a:lnTo>
                    <a:lnTo>
                      <a:pt x="336" y="3411"/>
                    </a:lnTo>
                    <a:lnTo>
                      <a:pt x="529" y="2931"/>
                    </a:lnTo>
                    <a:lnTo>
                      <a:pt x="769" y="2402"/>
                    </a:lnTo>
                    <a:lnTo>
                      <a:pt x="1105" y="1874"/>
                    </a:lnTo>
                    <a:lnTo>
                      <a:pt x="1537" y="1442"/>
                    </a:lnTo>
                    <a:lnTo>
                      <a:pt x="2065" y="1010"/>
                    </a:lnTo>
                    <a:lnTo>
                      <a:pt x="2690" y="625"/>
                    </a:lnTo>
                    <a:lnTo>
                      <a:pt x="3026" y="433"/>
                    </a:lnTo>
                    <a:lnTo>
                      <a:pt x="3410" y="289"/>
                    </a:lnTo>
                    <a:lnTo>
                      <a:pt x="3794" y="193"/>
                    </a:lnTo>
                    <a:lnTo>
                      <a:pt x="4226" y="97"/>
                    </a:lnTo>
                    <a:lnTo>
                      <a:pt x="4707" y="49"/>
                    </a:lnTo>
                    <a:lnTo>
                      <a:pt x="5187" y="1"/>
                    </a:lnTo>
                    <a:lnTo>
                      <a:pt x="5187" y="1"/>
                    </a:lnTo>
                    <a:lnTo>
                      <a:pt x="5475" y="1"/>
                    </a:lnTo>
                    <a:lnTo>
                      <a:pt x="5475" y="1"/>
                    </a:lnTo>
                    <a:lnTo>
                      <a:pt x="6051" y="1"/>
                    </a:lnTo>
                    <a:lnTo>
                      <a:pt x="6532" y="97"/>
                    </a:lnTo>
                    <a:lnTo>
                      <a:pt x="7012" y="193"/>
                    </a:lnTo>
                    <a:lnTo>
                      <a:pt x="7492" y="385"/>
                    </a:lnTo>
                    <a:lnTo>
                      <a:pt x="7924" y="577"/>
                    </a:lnTo>
                    <a:lnTo>
                      <a:pt x="8309" y="817"/>
                    </a:lnTo>
                    <a:lnTo>
                      <a:pt x="8693" y="1106"/>
                    </a:lnTo>
                    <a:lnTo>
                      <a:pt x="9029" y="1394"/>
                    </a:lnTo>
                    <a:lnTo>
                      <a:pt x="9365" y="1730"/>
                    </a:lnTo>
                    <a:lnTo>
                      <a:pt x="9605" y="2114"/>
                    </a:lnTo>
                    <a:lnTo>
                      <a:pt x="9893" y="2498"/>
                    </a:lnTo>
                    <a:lnTo>
                      <a:pt x="10086" y="2883"/>
                    </a:lnTo>
                    <a:lnTo>
                      <a:pt x="10278" y="3315"/>
                    </a:lnTo>
                    <a:lnTo>
                      <a:pt x="10422" y="3747"/>
                    </a:lnTo>
                    <a:lnTo>
                      <a:pt x="10566" y="4227"/>
                    </a:lnTo>
                    <a:lnTo>
                      <a:pt x="10662" y="4659"/>
                    </a:lnTo>
                    <a:lnTo>
                      <a:pt x="10710" y="5140"/>
                    </a:lnTo>
                    <a:lnTo>
                      <a:pt x="10710" y="5572"/>
                    </a:lnTo>
                    <a:lnTo>
                      <a:pt x="10710" y="6052"/>
                    </a:lnTo>
                    <a:lnTo>
                      <a:pt x="10662" y="6484"/>
                    </a:lnTo>
                    <a:lnTo>
                      <a:pt x="10566" y="6965"/>
                    </a:lnTo>
                    <a:lnTo>
                      <a:pt x="10470" y="7397"/>
                    </a:lnTo>
                    <a:lnTo>
                      <a:pt x="10278" y="7829"/>
                    </a:lnTo>
                    <a:lnTo>
                      <a:pt x="10134" y="8213"/>
                    </a:lnTo>
                    <a:lnTo>
                      <a:pt x="9893" y="8598"/>
                    </a:lnTo>
                    <a:lnTo>
                      <a:pt x="9605" y="8982"/>
                    </a:lnTo>
                    <a:lnTo>
                      <a:pt x="9317" y="9318"/>
                    </a:lnTo>
                    <a:lnTo>
                      <a:pt x="8981" y="9654"/>
                    </a:lnTo>
                    <a:lnTo>
                      <a:pt x="8597" y="9894"/>
                    </a:lnTo>
                    <a:lnTo>
                      <a:pt x="8165" y="10182"/>
                    </a:lnTo>
                    <a:lnTo>
                      <a:pt x="7732" y="10374"/>
                    </a:lnTo>
                    <a:lnTo>
                      <a:pt x="7204" y="10567"/>
                    </a:lnTo>
                    <a:lnTo>
                      <a:pt x="7204" y="10567"/>
                    </a:lnTo>
                    <a:lnTo>
                      <a:pt x="6628" y="10711"/>
                    </a:lnTo>
                    <a:lnTo>
                      <a:pt x="6099" y="10807"/>
                    </a:lnTo>
                    <a:lnTo>
                      <a:pt x="5571" y="10855"/>
                    </a:lnTo>
                    <a:lnTo>
                      <a:pt x="5091" y="10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5"/>
              <p:cNvSpPr/>
              <p:nvPr/>
            </p:nvSpPr>
            <p:spPr>
              <a:xfrm>
                <a:off x="6966450" y="1476750"/>
                <a:ext cx="415425" cy="421450"/>
              </a:xfrm>
              <a:custGeom>
                <a:avLst/>
                <a:gdLst/>
                <a:ahLst/>
                <a:cxnLst/>
                <a:rect l="l" t="t" r="r" b="b"/>
                <a:pathLst>
                  <a:path w="16617" h="16858" fill="none" extrusionOk="0">
                    <a:moveTo>
                      <a:pt x="8501" y="1"/>
                    </a:moveTo>
                    <a:lnTo>
                      <a:pt x="8501" y="1"/>
                    </a:ln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8741"/>
                    </a:lnTo>
                    <a:lnTo>
                      <a:pt x="0" y="8741"/>
                    </a:lnTo>
                    <a:lnTo>
                      <a:pt x="48" y="9510"/>
                    </a:lnTo>
                    <a:lnTo>
                      <a:pt x="144" y="10278"/>
                    </a:lnTo>
                    <a:lnTo>
                      <a:pt x="288" y="11046"/>
                    </a:lnTo>
                    <a:lnTo>
                      <a:pt x="529" y="11767"/>
                    </a:lnTo>
                    <a:lnTo>
                      <a:pt x="817" y="12487"/>
                    </a:lnTo>
                    <a:lnTo>
                      <a:pt x="1201" y="13159"/>
                    </a:lnTo>
                    <a:lnTo>
                      <a:pt x="1585" y="13784"/>
                    </a:lnTo>
                    <a:lnTo>
                      <a:pt x="2065" y="14360"/>
                    </a:lnTo>
                    <a:lnTo>
                      <a:pt x="2594" y="14936"/>
                    </a:lnTo>
                    <a:lnTo>
                      <a:pt x="3218" y="15417"/>
                    </a:lnTo>
                    <a:lnTo>
                      <a:pt x="3842" y="15801"/>
                    </a:lnTo>
                    <a:lnTo>
                      <a:pt x="4563" y="16185"/>
                    </a:lnTo>
                    <a:lnTo>
                      <a:pt x="5283" y="16473"/>
                    </a:lnTo>
                    <a:lnTo>
                      <a:pt x="6099" y="16665"/>
                    </a:lnTo>
                    <a:lnTo>
                      <a:pt x="6964" y="16809"/>
                    </a:lnTo>
                    <a:lnTo>
                      <a:pt x="7876" y="16857"/>
                    </a:lnTo>
                    <a:lnTo>
                      <a:pt x="7876" y="16857"/>
                    </a:lnTo>
                    <a:lnTo>
                      <a:pt x="7876" y="16857"/>
                    </a:lnTo>
                    <a:lnTo>
                      <a:pt x="7876" y="16857"/>
                    </a:lnTo>
                    <a:lnTo>
                      <a:pt x="7876" y="16857"/>
                    </a:lnTo>
                    <a:lnTo>
                      <a:pt x="7876" y="16857"/>
                    </a:lnTo>
                    <a:lnTo>
                      <a:pt x="8645" y="16809"/>
                    </a:lnTo>
                    <a:lnTo>
                      <a:pt x="9461" y="16713"/>
                    </a:lnTo>
                    <a:lnTo>
                      <a:pt x="10278" y="16569"/>
                    </a:lnTo>
                    <a:lnTo>
                      <a:pt x="11142" y="16329"/>
                    </a:lnTo>
                    <a:lnTo>
                      <a:pt x="11142" y="16329"/>
                    </a:lnTo>
                    <a:lnTo>
                      <a:pt x="11142" y="16329"/>
                    </a:lnTo>
                    <a:lnTo>
                      <a:pt x="11142" y="16329"/>
                    </a:lnTo>
                    <a:lnTo>
                      <a:pt x="11286" y="16329"/>
                    </a:lnTo>
                    <a:lnTo>
                      <a:pt x="11286" y="16329"/>
                    </a:lnTo>
                    <a:lnTo>
                      <a:pt x="11334" y="16281"/>
                    </a:lnTo>
                    <a:lnTo>
                      <a:pt x="11334" y="16281"/>
                    </a:lnTo>
                    <a:lnTo>
                      <a:pt x="11334" y="16281"/>
                    </a:lnTo>
                    <a:lnTo>
                      <a:pt x="11334" y="16281"/>
                    </a:lnTo>
                    <a:lnTo>
                      <a:pt x="12103" y="16041"/>
                    </a:lnTo>
                    <a:lnTo>
                      <a:pt x="12775" y="15657"/>
                    </a:lnTo>
                    <a:lnTo>
                      <a:pt x="13399" y="15273"/>
                    </a:lnTo>
                    <a:lnTo>
                      <a:pt x="13976" y="14840"/>
                    </a:lnTo>
                    <a:lnTo>
                      <a:pt x="14504" y="14360"/>
                    </a:lnTo>
                    <a:lnTo>
                      <a:pt x="14984" y="13832"/>
                    </a:lnTo>
                    <a:lnTo>
                      <a:pt x="15368" y="13255"/>
                    </a:lnTo>
                    <a:lnTo>
                      <a:pt x="15705" y="12631"/>
                    </a:lnTo>
                    <a:lnTo>
                      <a:pt x="15993" y="12007"/>
                    </a:lnTo>
                    <a:lnTo>
                      <a:pt x="16233" y="11334"/>
                    </a:lnTo>
                    <a:lnTo>
                      <a:pt x="16377" y="10662"/>
                    </a:lnTo>
                    <a:lnTo>
                      <a:pt x="16521" y="9990"/>
                    </a:lnTo>
                    <a:lnTo>
                      <a:pt x="16569" y="9269"/>
                    </a:lnTo>
                    <a:lnTo>
                      <a:pt x="16617" y="8597"/>
                    </a:lnTo>
                    <a:lnTo>
                      <a:pt x="16569" y="7877"/>
                    </a:lnTo>
                    <a:lnTo>
                      <a:pt x="16473" y="7156"/>
                    </a:lnTo>
                    <a:lnTo>
                      <a:pt x="16329" y="6484"/>
                    </a:lnTo>
                    <a:lnTo>
                      <a:pt x="16137" y="5764"/>
                    </a:lnTo>
                    <a:lnTo>
                      <a:pt x="15897" y="5091"/>
                    </a:lnTo>
                    <a:lnTo>
                      <a:pt x="15608" y="4467"/>
                    </a:lnTo>
                    <a:lnTo>
                      <a:pt x="15272" y="3843"/>
                    </a:lnTo>
                    <a:lnTo>
                      <a:pt x="14888" y="3266"/>
                    </a:lnTo>
                    <a:lnTo>
                      <a:pt x="14456" y="2690"/>
                    </a:lnTo>
                    <a:lnTo>
                      <a:pt x="13976" y="2162"/>
                    </a:lnTo>
                    <a:lnTo>
                      <a:pt x="13447" y="1681"/>
                    </a:lnTo>
                    <a:lnTo>
                      <a:pt x="12871" y="1249"/>
                    </a:lnTo>
                    <a:lnTo>
                      <a:pt x="12247" y="913"/>
                    </a:lnTo>
                    <a:lnTo>
                      <a:pt x="11574" y="577"/>
                    </a:lnTo>
                    <a:lnTo>
                      <a:pt x="10902" y="337"/>
                    </a:lnTo>
                    <a:lnTo>
                      <a:pt x="10134" y="145"/>
                    </a:lnTo>
                    <a:lnTo>
                      <a:pt x="9317" y="49"/>
                    </a:lnTo>
                    <a:lnTo>
                      <a:pt x="8501" y="1"/>
                    </a:lnTo>
                    <a:lnTo>
                      <a:pt x="8501" y="1"/>
                    </a:lnTo>
                    <a:lnTo>
                      <a:pt x="850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5"/>
              <p:cNvSpPr/>
              <p:nvPr/>
            </p:nvSpPr>
            <p:spPr>
              <a:xfrm>
                <a:off x="7263000" y="1541575"/>
                <a:ext cx="78075" cy="20450"/>
              </a:xfrm>
              <a:custGeom>
                <a:avLst/>
                <a:gdLst/>
                <a:ahLst/>
                <a:cxnLst/>
                <a:rect l="l" t="t" r="r" b="b"/>
                <a:pathLst>
                  <a:path w="3123" h="818" extrusionOk="0">
                    <a:moveTo>
                      <a:pt x="721" y="1"/>
                    </a:moveTo>
                    <a:lnTo>
                      <a:pt x="1" y="289"/>
                    </a:lnTo>
                    <a:lnTo>
                      <a:pt x="961" y="337"/>
                    </a:lnTo>
                    <a:lnTo>
                      <a:pt x="1777" y="481"/>
                    </a:lnTo>
                    <a:lnTo>
                      <a:pt x="2546" y="625"/>
                    </a:lnTo>
                    <a:lnTo>
                      <a:pt x="3122" y="817"/>
                    </a:lnTo>
                    <a:lnTo>
                      <a:pt x="2882" y="481"/>
                    </a:lnTo>
                    <a:lnTo>
                      <a:pt x="2114" y="241"/>
                    </a:lnTo>
                    <a:lnTo>
                      <a:pt x="1393" y="145"/>
                    </a:lnTo>
                    <a:lnTo>
                      <a:pt x="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5"/>
              <p:cNvSpPr/>
              <p:nvPr/>
            </p:nvSpPr>
            <p:spPr>
              <a:xfrm>
                <a:off x="7195775" y="1643650"/>
                <a:ext cx="150100" cy="151300"/>
              </a:xfrm>
              <a:custGeom>
                <a:avLst/>
                <a:gdLst/>
                <a:ahLst/>
                <a:cxnLst/>
                <a:rect l="l" t="t" r="r" b="b"/>
                <a:pathLst>
                  <a:path w="6004" h="6052" extrusionOk="0">
                    <a:moveTo>
                      <a:pt x="2738" y="0"/>
                    </a:moveTo>
                    <a:lnTo>
                      <a:pt x="2545" y="96"/>
                    </a:lnTo>
                    <a:lnTo>
                      <a:pt x="2209" y="336"/>
                    </a:lnTo>
                    <a:lnTo>
                      <a:pt x="1297" y="1153"/>
                    </a:lnTo>
                    <a:lnTo>
                      <a:pt x="432" y="1969"/>
                    </a:lnTo>
                    <a:lnTo>
                      <a:pt x="96" y="2305"/>
                    </a:lnTo>
                    <a:lnTo>
                      <a:pt x="0" y="2497"/>
                    </a:lnTo>
                    <a:lnTo>
                      <a:pt x="0" y="2689"/>
                    </a:lnTo>
                    <a:lnTo>
                      <a:pt x="144" y="3170"/>
                    </a:lnTo>
                    <a:lnTo>
                      <a:pt x="528" y="4370"/>
                    </a:lnTo>
                    <a:lnTo>
                      <a:pt x="1153" y="6051"/>
                    </a:lnTo>
                    <a:lnTo>
                      <a:pt x="4034" y="6051"/>
                    </a:lnTo>
                    <a:lnTo>
                      <a:pt x="4466" y="6003"/>
                    </a:lnTo>
                    <a:lnTo>
                      <a:pt x="4755" y="6003"/>
                    </a:lnTo>
                    <a:lnTo>
                      <a:pt x="4851" y="5907"/>
                    </a:lnTo>
                    <a:lnTo>
                      <a:pt x="4947" y="5811"/>
                    </a:lnTo>
                    <a:lnTo>
                      <a:pt x="5139" y="5379"/>
                    </a:lnTo>
                    <a:lnTo>
                      <a:pt x="5379" y="4803"/>
                    </a:lnTo>
                    <a:lnTo>
                      <a:pt x="5571" y="4178"/>
                    </a:lnTo>
                    <a:lnTo>
                      <a:pt x="5763" y="3506"/>
                    </a:lnTo>
                    <a:lnTo>
                      <a:pt x="5907" y="2834"/>
                    </a:lnTo>
                    <a:lnTo>
                      <a:pt x="6003" y="2353"/>
                    </a:lnTo>
                    <a:lnTo>
                      <a:pt x="6003" y="2161"/>
                    </a:lnTo>
                    <a:lnTo>
                      <a:pt x="5955" y="2017"/>
                    </a:lnTo>
                    <a:lnTo>
                      <a:pt x="5907" y="1873"/>
                    </a:lnTo>
                    <a:lnTo>
                      <a:pt x="5763" y="1777"/>
                    </a:lnTo>
                    <a:lnTo>
                      <a:pt x="5427" y="1441"/>
                    </a:lnTo>
                    <a:lnTo>
                      <a:pt x="4899" y="1105"/>
                    </a:lnTo>
                    <a:lnTo>
                      <a:pt x="4370" y="816"/>
                    </a:lnTo>
                    <a:lnTo>
                      <a:pt x="3314" y="240"/>
                    </a:lnTo>
                    <a:lnTo>
                      <a:pt x="2930" y="48"/>
                    </a:lnTo>
                    <a:lnTo>
                      <a:pt x="2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5"/>
              <p:cNvSpPr/>
              <p:nvPr/>
            </p:nvSpPr>
            <p:spPr>
              <a:xfrm>
                <a:off x="6995250" y="1594425"/>
                <a:ext cx="129700" cy="148900"/>
              </a:xfrm>
              <a:custGeom>
                <a:avLst/>
                <a:gdLst/>
                <a:ahLst/>
                <a:cxnLst/>
                <a:rect l="l" t="t" r="r" b="b"/>
                <a:pathLst>
                  <a:path w="5188" h="5956" extrusionOk="0">
                    <a:moveTo>
                      <a:pt x="4419" y="0"/>
                    </a:moveTo>
                    <a:lnTo>
                      <a:pt x="3843" y="48"/>
                    </a:lnTo>
                    <a:lnTo>
                      <a:pt x="2690" y="192"/>
                    </a:lnTo>
                    <a:lnTo>
                      <a:pt x="1538" y="384"/>
                    </a:lnTo>
                    <a:lnTo>
                      <a:pt x="1154" y="480"/>
                    </a:lnTo>
                    <a:lnTo>
                      <a:pt x="961" y="528"/>
                    </a:lnTo>
                    <a:lnTo>
                      <a:pt x="865" y="768"/>
                    </a:lnTo>
                    <a:lnTo>
                      <a:pt x="721" y="1249"/>
                    </a:lnTo>
                    <a:lnTo>
                      <a:pt x="385" y="2641"/>
                    </a:lnTo>
                    <a:lnTo>
                      <a:pt x="1" y="4610"/>
                    </a:lnTo>
                    <a:lnTo>
                      <a:pt x="1154" y="5331"/>
                    </a:lnTo>
                    <a:lnTo>
                      <a:pt x="1970" y="5763"/>
                    </a:lnTo>
                    <a:lnTo>
                      <a:pt x="2306" y="5907"/>
                    </a:lnTo>
                    <a:lnTo>
                      <a:pt x="2498" y="5955"/>
                    </a:lnTo>
                    <a:lnTo>
                      <a:pt x="2690" y="5859"/>
                    </a:lnTo>
                    <a:lnTo>
                      <a:pt x="3026" y="5619"/>
                    </a:lnTo>
                    <a:lnTo>
                      <a:pt x="3939" y="4947"/>
                    </a:lnTo>
                    <a:lnTo>
                      <a:pt x="4803" y="4274"/>
                    </a:lnTo>
                    <a:lnTo>
                      <a:pt x="5092" y="4034"/>
                    </a:lnTo>
                    <a:lnTo>
                      <a:pt x="5188" y="3842"/>
                    </a:lnTo>
                    <a:lnTo>
                      <a:pt x="5092" y="3170"/>
                    </a:lnTo>
                    <a:lnTo>
                      <a:pt x="4899" y="1873"/>
                    </a:lnTo>
                    <a:lnTo>
                      <a:pt x="4659" y="624"/>
                    </a:lnTo>
                    <a:lnTo>
                      <a:pt x="4515" y="192"/>
                    </a:lnTo>
                    <a:lnTo>
                      <a:pt x="4467" y="48"/>
                    </a:lnTo>
                    <a:lnTo>
                      <a:pt x="4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75"/>
              <p:cNvSpPr/>
              <p:nvPr/>
            </p:nvSpPr>
            <p:spPr>
              <a:xfrm>
                <a:off x="7142925" y="1480350"/>
                <a:ext cx="159725" cy="99675"/>
              </a:xfrm>
              <a:custGeom>
                <a:avLst/>
                <a:gdLst/>
                <a:ahLst/>
                <a:cxnLst/>
                <a:rect l="l" t="t" r="r" b="b"/>
                <a:pathLst>
                  <a:path w="6389" h="3987" extrusionOk="0">
                    <a:moveTo>
                      <a:pt x="2402" y="1"/>
                    </a:moveTo>
                    <a:lnTo>
                      <a:pt x="1970" y="193"/>
                    </a:lnTo>
                    <a:lnTo>
                      <a:pt x="1154" y="625"/>
                    </a:lnTo>
                    <a:lnTo>
                      <a:pt x="337" y="1057"/>
                    </a:lnTo>
                    <a:lnTo>
                      <a:pt x="97" y="1249"/>
                    </a:lnTo>
                    <a:lnTo>
                      <a:pt x="1" y="1345"/>
                    </a:lnTo>
                    <a:lnTo>
                      <a:pt x="241" y="2306"/>
                    </a:lnTo>
                    <a:lnTo>
                      <a:pt x="433" y="3122"/>
                    </a:lnTo>
                    <a:lnTo>
                      <a:pt x="2450" y="3554"/>
                    </a:lnTo>
                    <a:lnTo>
                      <a:pt x="4563" y="3987"/>
                    </a:lnTo>
                    <a:lnTo>
                      <a:pt x="4900" y="3843"/>
                    </a:lnTo>
                    <a:lnTo>
                      <a:pt x="5524" y="3458"/>
                    </a:lnTo>
                    <a:lnTo>
                      <a:pt x="6100" y="3026"/>
                    </a:lnTo>
                    <a:lnTo>
                      <a:pt x="6292" y="2882"/>
                    </a:lnTo>
                    <a:lnTo>
                      <a:pt x="6388" y="2786"/>
                    </a:lnTo>
                    <a:lnTo>
                      <a:pt x="6340" y="2642"/>
                    </a:lnTo>
                    <a:lnTo>
                      <a:pt x="6196" y="2402"/>
                    </a:lnTo>
                    <a:lnTo>
                      <a:pt x="5764" y="1730"/>
                    </a:lnTo>
                    <a:lnTo>
                      <a:pt x="5140" y="817"/>
                    </a:lnTo>
                    <a:lnTo>
                      <a:pt x="3603" y="289"/>
                    </a:lnTo>
                    <a:lnTo>
                      <a:pt x="2834" y="97"/>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75"/>
              <p:cNvSpPr/>
              <p:nvPr/>
            </p:nvSpPr>
            <p:spPr>
              <a:xfrm>
                <a:off x="7051700" y="1790125"/>
                <a:ext cx="124875" cy="100875"/>
              </a:xfrm>
              <a:custGeom>
                <a:avLst/>
                <a:gdLst/>
                <a:ahLst/>
                <a:cxnLst/>
                <a:rect l="l" t="t" r="r" b="b"/>
                <a:pathLst>
                  <a:path w="4995" h="4035" extrusionOk="0">
                    <a:moveTo>
                      <a:pt x="672" y="0"/>
                    </a:moveTo>
                    <a:lnTo>
                      <a:pt x="336" y="624"/>
                    </a:lnTo>
                    <a:lnTo>
                      <a:pt x="96" y="1153"/>
                    </a:lnTo>
                    <a:lnTo>
                      <a:pt x="0" y="1489"/>
                    </a:lnTo>
                    <a:lnTo>
                      <a:pt x="0" y="1633"/>
                    </a:lnTo>
                    <a:lnTo>
                      <a:pt x="48" y="1825"/>
                    </a:lnTo>
                    <a:lnTo>
                      <a:pt x="288" y="2401"/>
                    </a:lnTo>
                    <a:lnTo>
                      <a:pt x="576" y="3122"/>
                    </a:lnTo>
                    <a:lnTo>
                      <a:pt x="768" y="3218"/>
                    </a:lnTo>
                    <a:lnTo>
                      <a:pt x="1105" y="3362"/>
                    </a:lnTo>
                    <a:lnTo>
                      <a:pt x="1921" y="3650"/>
                    </a:lnTo>
                    <a:lnTo>
                      <a:pt x="3122" y="4034"/>
                    </a:lnTo>
                    <a:lnTo>
                      <a:pt x="3410" y="4034"/>
                    </a:lnTo>
                    <a:lnTo>
                      <a:pt x="4082" y="3890"/>
                    </a:lnTo>
                    <a:lnTo>
                      <a:pt x="4707" y="3698"/>
                    </a:lnTo>
                    <a:lnTo>
                      <a:pt x="4899" y="3602"/>
                    </a:lnTo>
                    <a:lnTo>
                      <a:pt x="4947" y="3554"/>
                    </a:lnTo>
                    <a:lnTo>
                      <a:pt x="4995" y="3506"/>
                    </a:lnTo>
                    <a:lnTo>
                      <a:pt x="4947" y="2497"/>
                    </a:lnTo>
                    <a:lnTo>
                      <a:pt x="4947" y="1873"/>
                    </a:lnTo>
                    <a:lnTo>
                      <a:pt x="4899" y="1537"/>
                    </a:lnTo>
                    <a:lnTo>
                      <a:pt x="4707" y="1393"/>
                    </a:lnTo>
                    <a:lnTo>
                      <a:pt x="4226" y="1201"/>
                    </a:lnTo>
                    <a:lnTo>
                      <a:pt x="2786" y="672"/>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75"/>
              <p:cNvSpPr/>
              <p:nvPr/>
            </p:nvSpPr>
            <p:spPr>
              <a:xfrm>
                <a:off x="7012075" y="1497150"/>
                <a:ext cx="153700" cy="145325"/>
              </a:xfrm>
              <a:custGeom>
                <a:avLst/>
                <a:gdLst/>
                <a:ahLst/>
                <a:cxnLst/>
                <a:rect l="l" t="t" r="r" b="b"/>
                <a:pathLst>
                  <a:path w="6148" h="5813" extrusionOk="0">
                    <a:moveTo>
                      <a:pt x="2594" y="1"/>
                    </a:moveTo>
                    <a:lnTo>
                      <a:pt x="2065" y="289"/>
                    </a:lnTo>
                    <a:lnTo>
                      <a:pt x="2882" y="289"/>
                    </a:lnTo>
                    <a:lnTo>
                      <a:pt x="3890" y="385"/>
                    </a:lnTo>
                    <a:lnTo>
                      <a:pt x="4947" y="529"/>
                    </a:lnTo>
                    <a:lnTo>
                      <a:pt x="5907" y="673"/>
                    </a:lnTo>
                    <a:lnTo>
                      <a:pt x="5763" y="2210"/>
                    </a:lnTo>
                    <a:lnTo>
                      <a:pt x="1777" y="5476"/>
                    </a:lnTo>
                    <a:lnTo>
                      <a:pt x="432" y="4371"/>
                    </a:lnTo>
                    <a:lnTo>
                      <a:pt x="240" y="1730"/>
                    </a:lnTo>
                    <a:lnTo>
                      <a:pt x="0" y="2018"/>
                    </a:lnTo>
                    <a:lnTo>
                      <a:pt x="192" y="4900"/>
                    </a:lnTo>
                    <a:lnTo>
                      <a:pt x="1777" y="5812"/>
                    </a:lnTo>
                    <a:lnTo>
                      <a:pt x="6003" y="2354"/>
                    </a:lnTo>
                    <a:lnTo>
                      <a:pt x="6147" y="481"/>
                    </a:lnTo>
                    <a:lnTo>
                      <a:pt x="6051" y="481"/>
                    </a:lnTo>
                    <a:lnTo>
                      <a:pt x="4611" y="193"/>
                    </a:lnTo>
                    <a:lnTo>
                      <a:pt x="3554" y="49"/>
                    </a:lnTo>
                    <a:lnTo>
                      <a:pt x="30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75"/>
              <p:cNvSpPr/>
              <p:nvPr/>
            </p:nvSpPr>
            <p:spPr>
              <a:xfrm>
                <a:off x="7052900" y="1566800"/>
                <a:ext cx="325375" cy="286975"/>
              </a:xfrm>
              <a:custGeom>
                <a:avLst/>
                <a:gdLst/>
                <a:ahLst/>
                <a:cxnLst/>
                <a:rect l="l" t="t" r="r" b="b"/>
                <a:pathLst>
                  <a:path w="13015" h="11479" extrusionOk="0">
                    <a:moveTo>
                      <a:pt x="7924" y="0"/>
                    </a:moveTo>
                    <a:lnTo>
                      <a:pt x="8405" y="3650"/>
                    </a:lnTo>
                    <a:lnTo>
                      <a:pt x="7012" y="5763"/>
                    </a:lnTo>
                    <a:lnTo>
                      <a:pt x="2690" y="4755"/>
                    </a:lnTo>
                    <a:lnTo>
                      <a:pt x="0" y="6244"/>
                    </a:lnTo>
                    <a:lnTo>
                      <a:pt x="0" y="6292"/>
                    </a:lnTo>
                    <a:lnTo>
                      <a:pt x="0" y="6724"/>
                    </a:lnTo>
                    <a:lnTo>
                      <a:pt x="48" y="7156"/>
                    </a:lnTo>
                    <a:lnTo>
                      <a:pt x="96" y="7732"/>
                    </a:lnTo>
                    <a:lnTo>
                      <a:pt x="240" y="8357"/>
                    </a:lnTo>
                    <a:lnTo>
                      <a:pt x="528" y="9029"/>
                    </a:lnTo>
                    <a:lnTo>
                      <a:pt x="672" y="9365"/>
                    </a:lnTo>
                    <a:lnTo>
                      <a:pt x="913" y="9750"/>
                    </a:lnTo>
                    <a:lnTo>
                      <a:pt x="1153" y="10086"/>
                    </a:lnTo>
                    <a:lnTo>
                      <a:pt x="1393" y="10422"/>
                    </a:lnTo>
                    <a:lnTo>
                      <a:pt x="3122" y="11478"/>
                    </a:lnTo>
                    <a:lnTo>
                      <a:pt x="3170" y="11478"/>
                    </a:lnTo>
                    <a:lnTo>
                      <a:pt x="5235" y="10278"/>
                    </a:lnTo>
                    <a:lnTo>
                      <a:pt x="6387" y="9605"/>
                    </a:lnTo>
                    <a:lnTo>
                      <a:pt x="6964" y="9221"/>
                    </a:lnTo>
                    <a:lnTo>
                      <a:pt x="8693" y="7732"/>
                    </a:lnTo>
                    <a:lnTo>
                      <a:pt x="11766" y="5187"/>
                    </a:lnTo>
                    <a:lnTo>
                      <a:pt x="11766" y="5139"/>
                    </a:lnTo>
                    <a:lnTo>
                      <a:pt x="12199" y="4611"/>
                    </a:lnTo>
                    <a:lnTo>
                      <a:pt x="13015" y="3506"/>
                    </a:lnTo>
                    <a:lnTo>
                      <a:pt x="12919" y="3122"/>
                    </a:lnTo>
                    <a:lnTo>
                      <a:pt x="12199" y="4179"/>
                    </a:lnTo>
                    <a:lnTo>
                      <a:pt x="11574" y="4995"/>
                    </a:lnTo>
                    <a:lnTo>
                      <a:pt x="9029" y="7108"/>
                    </a:lnTo>
                    <a:lnTo>
                      <a:pt x="6772" y="9029"/>
                    </a:lnTo>
                    <a:lnTo>
                      <a:pt x="6339" y="9317"/>
                    </a:lnTo>
                    <a:lnTo>
                      <a:pt x="5379" y="9894"/>
                    </a:lnTo>
                    <a:lnTo>
                      <a:pt x="3122" y="11190"/>
                    </a:lnTo>
                    <a:lnTo>
                      <a:pt x="1585" y="10230"/>
                    </a:lnTo>
                    <a:lnTo>
                      <a:pt x="1153" y="9653"/>
                    </a:lnTo>
                    <a:lnTo>
                      <a:pt x="817" y="9029"/>
                    </a:lnTo>
                    <a:lnTo>
                      <a:pt x="576" y="8453"/>
                    </a:lnTo>
                    <a:lnTo>
                      <a:pt x="432" y="7877"/>
                    </a:lnTo>
                    <a:lnTo>
                      <a:pt x="336" y="7348"/>
                    </a:lnTo>
                    <a:lnTo>
                      <a:pt x="288" y="6964"/>
                    </a:lnTo>
                    <a:lnTo>
                      <a:pt x="240" y="6388"/>
                    </a:lnTo>
                    <a:lnTo>
                      <a:pt x="2738" y="5043"/>
                    </a:lnTo>
                    <a:lnTo>
                      <a:pt x="7108" y="6052"/>
                    </a:lnTo>
                    <a:lnTo>
                      <a:pt x="8693" y="3698"/>
                    </a:lnTo>
                    <a:lnTo>
                      <a:pt x="8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75"/>
              <p:cNvSpPr/>
              <p:nvPr/>
            </p:nvSpPr>
            <p:spPr>
              <a:xfrm>
                <a:off x="7305025" y="1774500"/>
                <a:ext cx="21625" cy="69675"/>
              </a:xfrm>
              <a:custGeom>
                <a:avLst/>
                <a:gdLst/>
                <a:ahLst/>
                <a:cxnLst/>
                <a:rect l="l" t="t" r="r" b="b"/>
                <a:pathLst>
                  <a:path w="865" h="2787" extrusionOk="0">
                    <a:moveTo>
                      <a:pt x="241" y="1"/>
                    </a:moveTo>
                    <a:lnTo>
                      <a:pt x="0" y="97"/>
                    </a:lnTo>
                    <a:lnTo>
                      <a:pt x="144" y="577"/>
                    </a:lnTo>
                    <a:lnTo>
                      <a:pt x="337" y="1297"/>
                    </a:lnTo>
                    <a:lnTo>
                      <a:pt x="625" y="2786"/>
                    </a:lnTo>
                    <a:lnTo>
                      <a:pt x="865" y="2546"/>
                    </a:lnTo>
                    <a:lnTo>
                      <a:pt x="529" y="1105"/>
                    </a:lnTo>
                    <a:lnTo>
                      <a:pt x="385" y="481"/>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75"/>
              <p:cNvSpPr/>
              <p:nvPr/>
            </p:nvSpPr>
            <p:spPr>
              <a:xfrm>
                <a:off x="6968850" y="1702475"/>
                <a:ext cx="37250" cy="37250"/>
              </a:xfrm>
              <a:custGeom>
                <a:avLst/>
                <a:gdLst/>
                <a:ahLst/>
                <a:cxnLst/>
                <a:rect l="l" t="t" r="r" b="b"/>
                <a:pathLst>
                  <a:path w="1490" h="1490" extrusionOk="0">
                    <a:moveTo>
                      <a:pt x="1393" y="0"/>
                    </a:moveTo>
                    <a:lnTo>
                      <a:pt x="1201" y="96"/>
                    </a:lnTo>
                    <a:lnTo>
                      <a:pt x="817" y="336"/>
                    </a:lnTo>
                    <a:lnTo>
                      <a:pt x="385" y="673"/>
                    </a:lnTo>
                    <a:lnTo>
                      <a:pt x="192" y="865"/>
                    </a:lnTo>
                    <a:lnTo>
                      <a:pt x="0" y="1105"/>
                    </a:lnTo>
                    <a:lnTo>
                      <a:pt x="96" y="1489"/>
                    </a:lnTo>
                    <a:lnTo>
                      <a:pt x="192" y="1249"/>
                    </a:lnTo>
                    <a:lnTo>
                      <a:pt x="385" y="1009"/>
                    </a:lnTo>
                    <a:lnTo>
                      <a:pt x="625" y="817"/>
                    </a:lnTo>
                    <a:lnTo>
                      <a:pt x="865" y="625"/>
                    </a:lnTo>
                    <a:lnTo>
                      <a:pt x="1297" y="336"/>
                    </a:lnTo>
                    <a:lnTo>
                      <a:pt x="1489" y="240"/>
                    </a:ln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5"/>
              <p:cNvSpPr/>
              <p:nvPr/>
            </p:nvSpPr>
            <p:spPr>
              <a:xfrm>
                <a:off x="7014475" y="1824925"/>
                <a:ext cx="51650" cy="13250"/>
              </a:xfrm>
              <a:custGeom>
                <a:avLst/>
                <a:gdLst/>
                <a:ahLst/>
                <a:cxnLst/>
                <a:rect l="l" t="t" r="r" b="b"/>
                <a:pathLst>
                  <a:path w="2066" h="530" extrusionOk="0">
                    <a:moveTo>
                      <a:pt x="2017" y="1"/>
                    </a:moveTo>
                    <a:lnTo>
                      <a:pt x="1009" y="145"/>
                    </a:lnTo>
                    <a:lnTo>
                      <a:pt x="0" y="289"/>
                    </a:lnTo>
                    <a:lnTo>
                      <a:pt x="192" y="529"/>
                    </a:lnTo>
                    <a:lnTo>
                      <a:pt x="1393" y="337"/>
                    </a:lnTo>
                    <a:lnTo>
                      <a:pt x="2065" y="241"/>
                    </a:lnTo>
                    <a:lnTo>
                      <a:pt x="2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5"/>
              <p:cNvSpPr/>
              <p:nvPr/>
            </p:nvSpPr>
            <p:spPr>
              <a:xfrm>
                <a:off x="7164550" y="1865750"/>
                <a:ext cx="30050" cy="31250"/>
              </a:xfrm>
              <a:custGeom>
                <a:avLst/>
                <a:gdLst/>
                <a:ahLst/>
                <a:cxnLst/>
                <a:rect l="l" t="t" r="r" b="b"/>
                <a:pathLst>
                  <a:path w="1202" h="1250" extrusionOk="0">
                    <a:moveTo>
                      <a:pt x="241" y="1"/>
                    </a:moveTo>
                    <a:lnTo>
                      <a:pt x="0" y="97"/>
                    </a:lnTo>
                    <a:lnTo>
                      <a:pt x="241" y="481"/>
                    </a:lnTo>
                    <a:lnTo>
                      <a:pt x="529" y="817"/>
                    </a:lnTo>
                    <a:lnTo>
                      <a:pt x="913" y="1249"/>
                    </a:lnTo>
                    <a:lnTo>
                      <a:pt x="1201" y="1201"/>
                    </a:lnTo>
                    <a:lnTo>
                      <a:pt x="817" y="769"/>
                    </a:lnTo>
                    <a:lnTo>
                      <a:pt x="481" y="385"/>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78;p75"/>
            <p:cNvGrpSpPr/>
            <p:nvPr/>
          </p:nvGrpSpPr>
          <p:grpSpPr>
            <a:xfrm>
              <a:off x="4194880" y="328742"/>
              <a:ext cx="413138" cy="962024"/>
              <a:chOff x="4194880" y="328742"/>
              <a:chExt cx="413138" cy="962024"/>
            </a:xfrm>
          </p:grpSpPr>
          <p:sp>
            <p:nvSpPr>
              <p:cNvPr id="4479" name="Google Shape;4479;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481;p75"/>
            <p:cNvGrpSpPr/>
            <p:nvPr/>
          </p:nvGrpSpPr>
          <p:grpSpPr>
            <a:xfrm rot="10800000">
              <a:off x="5732238" y="773817"/>
              <a:ext cx="413138" cy="962024"/>
              <a:chOff x="4194880" y="328742"/>
              <a:chExt cx="413138" cy="962024"/>
            </a:xfrm>
          </p:grpSpPr>
          <p:sp>
            <p:nvSpPr>
              <p:cNvPr id="4482" name="Google Shape;4482;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7703;p133"/>
          <p:cNvSpPr txBox="1">
            <a:spLocks noGrp="1"/>
          </p:cNvSpPr>
          <p:nvPr>
            <p:ph type="title"/>
          </p:nvPr>
        </p:nvSpPr>
        <p:spPr>
          <a:xfrm>
            <a:off x="720000" y="2145750"/>
            <a:ext cx="5376000" cy="16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b="1" dirty="0"/>
              <a:t>Thank you!</a:t>
            </a:r>
            <a:endParaRPr sz="6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800"/>
                                        <p:tgtEl>
                                          <p:spTgt spid="169"/>
                                        </p:tgtEl>
                                        <p:attrNameLst>
                                          <p:attrName>ppt_w</p:attrName>
                                        </p:attrNameLst>
                                      </p:cBhvr>
                                      <p:tavLst>
                                        <p:tav tm="0">
                                          <p:val>
                                            <p:strVal val="0"/>
                                          </p:val>
                                        </p:tav>
                                        <p:tav tm="100000">
                                          <p:val>
                                            <p:strVal val="#ppt_w"/>
                                          </p:val>
                                        </p:tav>
                                      </p:tavLst>
                                    </p:anim>
                                    <p:anim calcmode="lin" valueType="num">
                                      <p:cBhvr additive="base">
                                        <p:cTn id="14" dur="8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37"/>
        <p:cNvGrpSpPr/>
        <p:nvPr/>
      </p:nvGrpSpPr>
      <p:grpSpPr>
        <a:xfrm>
          <a:off x="0" y="0"/>
          <a:ext cx="0" cy="0"/>
          <a:chOff x="0" y="0"/>
          <a:chExt cx="0" cy="0"/>
        </a:xfrm>
      </p:grpSpPr>
      <p:sp>
        <p:nvSpPr>
          <p:cNvPr id="5645" name="Google Shape;5645;p93"/>
          <p:cNvSpPr/>
          <p:nvPr/>
        </p:nvSpPr>
        <p:spPr>
          <a:xfrm>
            <a:off x="7084173" y="609399"/>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93"/>
          <p:cNvSpPr txBox="1">
            <a:spLocks noGrp="1"/>
          </p:cNvSpPr>
          <p:nvPr>
            <p:ph type="title"/>
          </p:nvPr>
        </p:nvSpPr>
        <p:spPr>
          <a:xfrm>
            <a:off x="1752600" y="30111"/>
            <a:ext cx="3886200" cy="788650"/>
          </a:xfrm>
          <a:prstGeom prst="rect">
            <a:avLst/>
          </a:prstGeom>
        </p:spPr>
        <p:txBody>
          <a:bodyPr spcFirstLastPara="1" wrap="square" lIns="91425" tIns="91425" rIns="91425" bIns="91425" anchor="ctr" anchorCtr="0">
            <a:noAutofit/>
          </a:bodyPr>
          <a:lstStyle/>
          <a:p>
            <a:pPr lvl="0"/>
            <a:r>
              <a:rPr lang="en-US" sz="2400" b="1" dirty="0">
                <a:solidFill>
                  <a:srgbClr val="0000FF"/>
                </a:solidFill>
                <a:latin typeface="Times New Roman"/>
                <a:ea typeface="MS Mincho"/>
              </a:rPr>
              <a:t>HĐ 2: </a:t>
            </a:r>
            <a:r>
              <a:rPr lang="en-US" sz="2400" b="1" dirty="0" err="1">
                <a:solidFill>
                  <a:srgbClr val="0000FF"/>
                </a:solidFill>
                <a:latin typeface="Times New Roman"/>
                <a:ea typeface="MS Mincho"/>
              </a:rPr>
              <a:t>Hình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thành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kiến</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thức</a:t>
            </a:r>
            <a:endParaRPr sz="2400" dirty="0"/>
          </a:p>
        </p:txBody>
      </p:sp>
      <p:sp>
        <p:nvSpPr>
          <p:cNvPr id="3" name="TextBox 2">
            <a:extLst>
              <a:ext uri="{FF2B5EF4-FFF2-40B4-BE49-F238E27FC236}">
                <a16:creationId xmlns:a16="http://schemas.microsoft.com/office/drawing/2014/main" id="{9FDA091C-2FDD-A72A-6484-8ACEE63D0956}"/>
              </a:ext>
            </a:extLst>
          </p:cNvPr>
          <p:cNvSpPr txBox="1"/>
          <p:nvPr/>
        </p:nvSpPr>
        <p:spPr>
          <a:xfrm>
            <a:off x="762000" y="742950"/>
            <a:ext cx="8229600" cy="4154984"/>
          </a:xfrm>
          <a:prstGeom prst="rect">
            <a:avLst/>
          </a:prstGeom>
          <a:noFill/>
        </p:spPr>
        <p:txBody>
          <a:bodyPr wrap="square">
            <a:spAutoFit/>
          </a:bodyPr>
          <a:lstStyle/>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Tăng thêm kiến thức, hiểu biết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Rèn luyện tính nhẫn nại, kiên trì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Củng cố tâm hồn, nhân cách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6"/>
                                        </p:tgtEl>
                                        <p:attrNameLst>
                                          <p:attrName>style.visibility</p:attrName>
                                        </p:attrNameLst>
                                      </p:cBhvr>
                                      <p:to>
                                        <p:strVal val="visible"/>
                                      </p:to>
                                    </p:set>
                                    <p:animEffect transition="in" filter="blinds(horizontal)">
                                      <p:cBhvr>
                                        <p:cTn id="7" dur="500"/>
                                        <p:tgtEl>
                                          <p:spTgt spid="56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62"/>
        <p:cNvGrpSpPr/>
        <p:nvPr/>
      </p:nvGrpSpPr>
      <p:grpSpPr>
        <a:xfrm>
          <a:off x="0" y="0"/>
          <a:ext cx="0" cy="0"/>
          <a:chOff x="0" y="0"/>
          <a:chExt cx="0" cy="0"/>
        </a:xfrm>
      </p:grpSpPr>
      <p:grpSp>
        <p:nvGrpSpPr>
          <p:cNvPr id="5873" name="Google Shape;5873;p94"/>
          <p:cNvGrpSpPr/>
          <p:nvPr/>
        </p:nvGrpSpPr>
        <p:grpSpPr>
          <a:xfrm>
            <a:off x="8287221" y="923050"/>
            <a:ext cx="475779" cy="475800"/>
            <a:chOff x="1460350" y="2402425"/>
            <a:chExt cx="208950" cy="208950"/>
          </a:xfrm>
        </p:grpSpPr>
        <p:sp>
          <p:nvSpPr>
            <p:cNvPr id="5874" name="Google Shape;5874;p9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9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9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9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9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9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9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9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9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9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9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9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9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9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9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9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07DE300A-AF80-AC70-D520-06E4242D194A}"/>
              </a:ext>
            </a:extLst>
          </p:cNvPr>
          <p:cNvSpPr txBox="1"/>
          <p:nvPr/>
        </p:nvSpPr>
        <p:spPr>
          <a:xfrm>
            <a:off x="520932" y="133350"/>
            <a:ext cx="7276424" cy="556434"/>
          </a:xfrm>
          <a:prstGeom prst="rect">
            <a:avLst/>
          </a:prstGeom>
          <a:noFill/>
        </p:spPr>
        <p:txBody>
          <a:bodyPr wrap="square">
            <a:spAutoFit/>
          </a:bodyPr>
          <a:lstStyle/>
          <a:p>
            <a:pPr marL="0" marR="0" algn="just">
              <a:lnSpc>
                <a:spcPct val="115000"/>
              </a:lnSpc>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334EC3C-47F1-5236-A11D-F85EC5E1EE11}"/>
              </a:ext>
            </a:extLst>
          </p:cNvPr>
          <p:cNvGraphicFramePr>
            <a:graphicFrameLocks noGrp="1"/>
          </p:cNvGraphicFramePr>
          <p:nvPr>
            <p:extLst>
              <p:ext uri="{D42A27DB-BD31-4B8C-83A1-F6EECF244321}">
                <p14:modId xmlns:p14="http://schemas.microsoft.com/office/powerpoint/2010/main" val="2388907507"/>
              </p:ext>
            </p:extLst>
          </p:nvPr>
        </p:nvGraphicFramePr>
        <p:xfrm>
          <a:off x="304800" y="786397"/>
          <a:ext cx="8340592" cy="3886618"/>
        </p:xfrm>
        <a:graphic>
          <a:graphicData uri="http://schemas.openxmlformats.org/drawingml/2006/table">
            <a:tbl>
              <a:tblPr firstRow="1" firstCol="1" bandRow="1">
                <a:tableStyleId>{0A016485-9A2F-425C-987D-D2F9E3D1E20F}</a:tableStyleId>
              </a:tblPr>
              <a:tblGrid>
                <a:gridCol w="1676400">
                  <a:extLst>
                    <a:ext uri="{9D8B030D-6E8A-4147-A177-3AD203B41FA5}">
                      <a16:colId xmlns:a16="http://schemas.microsoft.com/office/drawing/2014/main" val="1362603026"/>
                    </a:ext>
                  </a:extLst>
                </a:gridCol>
                <a:gridCol w="1831474">
                  <a:extLst>
                    <a:ext uri="{9D8B030D-6E8A-4147-A177-3AD203B41FA5}">
                      <a16:colId xmlns:a16="http://schemas.microsoft.com/office/drawing/2014/main" val="35654317"/>
                    </a:ext>
                  </a:extLst>
                </a:gridCol>
                <a:gridCol w="2511926">
                  <a:extLst>
                    <a:ext uri="{9D8B030D-6E8A-4147-A177-3AD203B41FA5}">
                      <a16:colId xmlns:a16="http://schemas.microsoft.com/office/drawing/2014/main" val="364624388"/>
                    </a:ext>
                  </a:extLst>
                </a:gridCol>
                <a:gridCol w="1219200">
                  <a:extLst>
                    <a:ext uri="{9D8B030D-6E8A-4147-A177-3AD203B41FA5}">
                      <a16:colId xmlns:a16="http://schemas.microsoft.com/office/drawing/2014/main" val="3335808862"/>
                    </a:ext>
                  </a:extLst>
                </a:gridCol>
                <a:gridCol w="1101592">
                  <a:extLst>
                    <a:ext uri="{9D8B030D-6E8A-4147-A177-3AD203B41FA5}">
                      <a16:colId xmlns:a16="http://schemas.microsoft.com/office/drawing/2014/main" val="2257234662"/>
                    </a:ext>
                  </a:extLst>
                </a:gridCol>
              </a:tblGrid>
              <a:tr h="314482">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Chủ</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a:t>
                      </a: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sách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giả</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Nhà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Năm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08521439"/>
                  </a:ext>
                </a:extLst>
              </a:tr>
              <a:tr h="475676">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Câu chuyện lịch sử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Lá cờ thêu sáu chữ vàng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Huy Tưởng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Kim Đồng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875861175"/>
                  </a:ext>
                </a:extLst>
              </a:tr>
              <a:tr h="636868">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câu chuyện hài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Truyện tiếu lâm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Cừ, Phan Trọng Thưởng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4510034"/>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Tin yêu và ước vọng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tấm lòng cao cả</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Et-môn-đô Đơ A-mi-xi</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(Hoàng Thiếu Sơn dịch)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35467315"/>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Chân dung cuộc sống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Túp lều bác Tôm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Harriet Beecher Stowe</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(Người dịch: Đỗ Đức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2017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8830629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8"/>
        <p:cNvGrpSpPr/>
        <p:nvPr/>
      </p:nvGrpSpPr>
      <p:grpSpPr>
        <a:xfrm>
          <a:off x="0" y="0"/>
          <a:ext cx="0" cy="0"/>
          <a:chOff x="0" y="0"/>
          <a:chExt cx="0" cy="0"/>
        </a:xfrm>
      </p:grpSpPr>
      <p:sp>
        <p:nvSpPr>
          <p:cNvPr id="4" name="TextBox 3">
            <a:extLst>
              <a:ext uri="{FF2B5EF4-FFF2-40B4-BE49-F238E27FC236}">
                <a16:creationId xmlns:a16="http://schemas.microsoft.com/office/drawing/2014/main" id="{4A8D2D00-573F-535A-8D00-99E5647799C6}"/>
              </a:ext>
            </a:extLst>
          </p:cNvPr>
          <p:cNvSpPr txBox="1"/>
          <p:nvPr/>
        </p:nvSpPr>
        <p:spPr>
          <a:xfrm>
            <a:off x="609600" y="209550"/>
            <a:ext cx="8382000" cy="3546997"/>
          </a:xfrm>
          <a:prstGeom prst="rect">
            <a:avLst/>
          </a:prstGeom>
          <a:noFill/>
        </p:spPr>
        <p:txBody>
          <a:bodyPr wrap="square">
            <a:spAutoFit/>
          </a:bodyPr>
          <a:lstStyle/>
          <a:p>
            <a:pPr marL="0" marR="0" algn="just">
              <a:lnSpc>
                <a:spcPct val="115000"/>
              </a:lnSpc>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Xác định rõ mục đích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sách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Lựa chọn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sách 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phù 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Chọn môi trường và thời gian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hiệu 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30p,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Dành thời gian suy nghĩ về những gì đã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được.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90DB018-5493-EAA1-3F77-E34CC61DC5FE}"/>
              </a:ext>
            </a:extLst>
          </p:cNvPr>
          <p:cNvSpPr txBox="1"/>
          <p:nvPr/>
        </p:nvSpPr>
        <p:spPr>
          <a:xfrm>
            <a:off x="1295400" y="83149"/>
            <a:ext cx="5995218"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Giới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thiệu</a:t>
            </a:r>
            <a:r>
              <a:rPr lang="en-US" sz="2800" b="1" dirty="0">
                <a:solidFill>
                  <a:srgbClr val="0070C0"/>
                </a:solidFill>
                <a:effectLst/>
                <a:latin typeface="Times New Roman" panose="02020603050405020304" pitchFamily="18" charset="0"/>
                <a:ea typeface="Calibri" panose="020F0502020204030204" pitchFamily="34" charset="0"/>
              </a:rPr>
              <a:t> 1 </a:t>
            </a:r>
            <a:r>
              <a:rPr lang="en-US" sz="2800" b="1" dirty="0" err="1">
                <a:solidFill>
                  <a:srgbClr val="0070C0"/>
                </a:solidFill>
                <a:effectLst/>
                <a:latin typeface="Times New Roman" panose="02020603050405020304" pitchFamily="18" charset="0"/>
                <a:ea typeface="Calibri" panose="020F0502020204030204" pitchFamily="34" charset="0"/>
              </a:rPr>
              <a:t>số</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cuốn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sách</a:t>
            </a:r>
            <a:r>
              <a:rPr lang="en-US" sz="2800" b="1" dirty="0">
                <a:solidFill>
                  <a:srgbClr val="0070C0"/>
                </a:solidFill>
                <a:effectLst/>
                <a:latin typeface="Times New Roman" panose="02020603050405020304" pitchFamily="18" charset="0"/>
                <a:ea typeface="Calibri" panose="020F0502020204030204" pitchFamily="34" charset="0"/>
              </a:rPr>
              <a:t> </a:t>
            </a:r>
            <a:endParaRPr lang="en-US" sz="2800" b="1" dirty="0">
              <a:solidFill>
                <a:srgbClr val="0070C0"/>
              </a:solidFill>
            </a:endParaRPr>
          </a:p>
        </p:txBody>
      </p:sp>
      <p:pic>
        <p:nvPicPr>
          <p:cNvPr id="4" name="Picture 3">
            <a:extLst>
              <a:ext uri="{FF2B5EF4-FFF2-40B4-BE49-F238E27FC236}">
                <a16:creationId xmlns:a16="http://schemas.microsoft.com/office/drawing/2014/main" id="{8EEDF7DC-E6EC-3688-5B6B-DCCB287AD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19150"/>
            <a:ext cx="3124200" cy="2209800"/>
          </a:xfrm>
          <a:prstGeom prst="rect">
            <a:avLst/>
          </a:prstGeom>
          <a:noFill/>
          <a:ln>
            <a:noFill/>
          </a:ln>
        </p:spPr>
      </p:pic>
      <p:pic>
        <p:nvPicPr>
          <p:cNvPr id="6" name="Picture 5" descr="NHÀ VĂN NGUYỄN HUY TƯỞNG VÀ NHỮNG CÂU CHUYỆN VIẾT CHO THIẾU NHI - Bảo tàng  Văn học Việt Nam">
            <a:extLst>
              <a:ext uri="{FF2B5EF4-FFF2-40B4-BE49-F238E27FC236}">
                <a16:creationId xmlns:a16="http://schemas.microsoft.com/office/drawing/2014/main" id="{9765ABF8-D0E6-D7DF-F126-08282C4B91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69950"/>
            <a:ext cx="3962400" cy="2159000"/>
          </a:xfrm>
          <a:prstGeom prst="rect">
            <a:avLst/>
          </a:prstGeom>
          <a:noFill/>
          <a:ln>
            <a:noFill/>
          </a:ln>
        </p:spPr>
      </p:pic>
      <p:pic>
        <p:nvPicPr>
          <p:cNvPr id="8" name="Picture 7" descr="Thông điệp từ cuốn sách &quot;Những tấm lòng cao cả&quot; - sachxuasaigon.com">
            <a:extLst>
              <a:ext uri="{FF2B5EF4-FFF2-40B4-BE49-F238E27FC236}">
                <a16:creationId xmlns:a16="http://schemas.microsoft.com/office/drawing/2014/main" id="{8C7AE67D-078A-85D5-6FF8-C9E93FAF66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181464"/>
            <a:ext cx="3124200" cy="1950992"/>
          </a:xfrm>
          <a:prstGeom prst="rect">
            <a:avLst/>
          </a:prstGeom>
          <a:noFill/>
          <a:ln>
            <a:noFill/>
          </a:ln>
        </p:spPr>
      </p:pic>
      <p:pic>
        <p:nvPicPr>
          <p:cNvPr id="9" name="Picture 8" descr="Túp lều bác Tôm | NHÀ XUẤT BẢN VĂN HỌC">
            <a:extLst>
              <a:ext uri="{FF2B5EF4-FFF2-40B4-BE49-F238E27FC236}">
                <a16:creationId xmlns:a16="http://schemas.microsoft.com/office/drawing/2014/main" id="{83CC6A41-32C6-FA6F-903D-D1B11A6C9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686" y="3028950"/>
            <a:ext cx="3868714" cy="2097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9B76BC37-2045-E699-2BD2-EBA891860C93}"/>
              </a:ext>
            </a:extLst>
          </p:cNvPr>
          <p:cNvSpPr txBox="1"/>
          <p:nvPr/>
        </p:nvSpPr>
        <p:spPr>
          <a:xfrm>
            <a:off x="451782" y="-8380"/>
            <a:ext cx="5995218" cy="523220"/>
          </a:xfrm>
          <a:prstGeom prst="rect">
            <a:avLst/>
          </a:prstGeom>
          <a:noFill/>
        </p:spPr>
        <p:txBody>
          <a:bodyPr wrap="square">
            <a:spAutoFit/>
          </a:bodyPr>
          <a:lstStyle/>
          <a:p>
            <a:r>
              <a:rPr lang="de-DE" sz="2800" b="1" dirty="0">
                <a:effectLst/>
                <a:latin typeface="Times New Roman" panose="02020603050405020304" pitchFamily="18" charset="0"/>
                <a:ea typeface="Calibri" panose="020F0502020204030204" pitchFamily="34" charset="0"/>
              </a:rPr>
              <a:t>II: CÙNG ĐỌC VÀ TRẢI NGHIỆM</a:t>
            </a:r>
            <a:endParaRPr lang="en-US" sz="2800" dirty="0"/>
          </a:p>
        </p:txBody>
      </p:sp>
      <p:sp>
        <p:nvSpPr>
          <p:cNvPr id="8" name="TextBox 7">
            <a:extLst>
              <a:ext uri="{FF2B5EF4-FFF2-40B4-BE49-F238E27FC236}">
                <a16:creationId xmlns:a16="http://schemas.microsoft.com/office/drawing/2014/main" id="{2A81D819-F8C3-3A66-505B-2EFA8AB0BB98}"/>
              </a:ext>
            </a:extLst>
          </p:cNvPr>
          <p:cNvSpPr txBox="1"/>
          <p:nvPr/>
        </p:nvSpPr>
        <p:spPr>
          <a:xfrm>
            <a:off x="436647" y="350432"/>
            <a:ext cx="8258236" cy="4832092"/>
          </a:xfrm>
          <a:prstGeom prst="rect">
            <a:avLst/>
          </a:prstGeom>
          <a:noFill/>
        </p:spPr>
        <p:txBody>
          <a:bodyPr wrap="square">
            <a:spAutoFit/>
          </a:bodyPr>
          <a:lstStyle/>
          <a:p>
            <a:pPr marL="0" marR="0">
              <a:spcBef>
                <a:spcPts val="0"/>
              </a:spcBef>
            </a:pPr>
            <a:r>
              <a:rPr lang="en-US" sz="2800" b="1" i="1" dirty="0">
                <a:latin typeface="Times New Roman" panose="02020603050405020304" pitchFamily="18" charset="0"/>
                <a:ea typeface="Calibri" panose="020F0502020204030204" pitchFamily="34" charset="0"/>
                <a:cs typeface="Times New Roman" panose="02020603050405020304" pitchFamily="18" charset="0"/>
              </a:rPr>
              <a:t>1.</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2.</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thiệu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7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4E0D40C2-4532-658F-FDC1-2BF5D40347B8}"/>
              </a:ext>
            </a:extLst>
          </p:cNvPr>
          <p:cNvSpPr txBox="1"/>
          <p:nvPr/>
        </p:nvSpPr>
        <p:spPr>
          <a:xfrm>
            <a:off x="304800" y="57150"/>
            <a:ext cx="7848600" cy="1487587"/>
          </a:xfrm>
          <a:prstGeom prst="rect">
            <a:avLst/>
          </a:prstGeom>
          <a:noFill/>
        </p:spPr>
        <p:txBody>
          <a:bodyPr wrap="square">
            <a:spAutoFit/>
          </a:bodyPr>
          <a:lstStyle/>
          <a:p>
            <a:pPr marL="0" marR="0" algn="just">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rPr>
              <a:t>1 </a:t>
            </a:r>
            <a:r>
              <a:rPr lang="en-US" sz="2800" b="1" dirty="0" err="1">
                <a:effectLst/>
                <a:latin typeface="Times New Roman" panose="02020603050405020304" pitchFamily="18" charset="0"/>
                <a:ea typeface="Calibri" panose="020F0502020204030204" pitchFamily="34" charset="0"/>
              </a:rPr>
              <a:t>Đọc</a:t>
            </a:r>
            <a:endParaRPr lang="en-US" sz="2800" dirty="0"/>
          </a:p>
        </p:txBody>
      </p:sp>
      <p:sp>
        <p:nvSpPr>
          <p:cNvPr id="6" name="TextBox 5">
            <a:extLst>
              <a:ext uri="{FF2B5EF4-FFF2-40B4-BE49-F238E27FC236}">
                <a16:creationId xmlns:a16="http://schemas.microsoft.com/office/drawing/2014/main" id="{73E99029-035A-F641-7149-E760FCE702DF}"/>
              </a:ext>
            </a:extLst>
          </p:cNvPr>
          <p:cNvSpPr txBox="1"/>
          <p:nvPr/>
        </p:nvSpPr>
        <p:spPr>
          <a:xfrm>
            <a:off x="319087" y="1428750"/>
            <a:ext cx="8077200" cy="3539430"/>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1986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Rơ-nê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Ni-cô-la:những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3016</Words>
  <Application>Microsoft Office PowerPoint</Application>
  <PresentationFormat>On-screen Show (16:9)</PresentationFormat>
  <Paragraphs>201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Times New Roman</vt:lpstr>
      <vt:lpstr>Symbol</vt:lpstr>
      <vt:lpstr>Fredoka One</vt:lpstr>
      <vt:lpstr>Arial</vt:lpstr>
      <vt:lpstr>Calibri</vt:lpstr>
      <vt:lpstr>Open Sans</vt:lpstr>
      <vt:lpstr>Exo 2</vt:lpstr>
      <vt:lpstr>Physics Class for Kids: Kinetic Energy by Slidesgo</vt:lpstr>
      <vt:lpstr>NGỮ VĂN 8 - BÀI 10  SÁCH - NGƯỜI BẠN ĐỒNG HÀNH THÁCH THỨC ĐẦU TIÊN:  ĐỌC NHƯ MỘT HÀNH TRÌNH  </vt:lpstr>
      <vt:lpstr>PowerPoint Presentation</vt:lpstr>
      <vt:lpstr>PowerPoint Presentation</vt:lpstr>
      <vt:lpstr>HĐ 2: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VĂN 8 - BÀI 10: SÁCH - NGƯỜI BẠN ĐỒNG HÀNH VIẾT  Tiết....: THÁCH THỨC THỨ HAI: KẾT NỐI CỘNG ĐỒNG NGƯỜI ĐỌC Physics Class for Kids: Kinetic Energy</dc:title>
  <dc:creator>ADMIN</dc:creator>
  <cp:lastModifiedBy>ADMIN</cp:lastModifiedBy>
  <cp:revision>51</cp:revision>
  <dcterms:modified xsi:type="dcterms:W3CDTF">2023-07-23T15:52:25Z</dcterms:modified>
</cp:coreProperties>
</file>