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2" r:id="rId3"/>
  </p:sldMasterIdLst>
  <p:notesMasterIdLst>
    <p:notesMasterId r:id="rId40"/>
  </p:notesMasterIdLst>
  <p:sldIdLst>
    <p:sldId id="292" r:id="rId4"/>
    <p:sldId id="293" r:id="rId5"/>
    <p:sldId id="260" r:id="rId6"/>
    <p:sldId id="295" r:id="rId7"/>
    <p:sldId id="294" r:id="rId8"/>
    <p:sldId id="264" r:id="rId9"/>
    <p:sldId id="263" r:id="rId10"/>
    <p:sldId id="265" r:id="rId11"/>
    <p:sldId id="316" r:id="rId12"/>
    <p:sldId id="297" r:id="rId13"/>
    <p:sldId id="303" r:id="rId14"/>
    <p:sldId id="310" r:id="rId15"/>
    <p:sldId id="309" r:id="rId16"/>
    <p:sldId id="308" r:id="rId17"/>
    <p:sldId id="307" r:id="rId18"/>
    <p:sldId id="306" r:id="rId19"/>
    <p:sldId id="305" r:id="rId20"/>
    <p:sldId id="318" r:id="rId21"/>
    <p:sldId id="312" r:id="rId22"/>
    <p:sldId id="301" r:id="rId23"/>
    <p:sldId id="302" r:id="rId24"/>
    <p:sldId id="311" r:id="rId25"/>
    <p:sldId id="314" r:id="rId26"/>
    <p:sldId id="315" r:id="rId27"/>
    <p:sldId id="270" r:id="rId28"/>
    <p:sldId id="313" r:id="rId29"/>
    <p:sldId id="271" r:id="rId30"/>
    <p:sldId id="272" r:id="rId31"/>
    <p:sldId id="320" r:id="rId32"/>
    <p:sldId id="259" r:id="rId33"/>
    <p:sldId id="321" r:id="rId34"/>
    <p:sldId id="322" r:id="rId35"/>
    <p:sldId id="323" r:id="rId36"/>
    <p:sldId id="325" r:id="rId37"/>
    <p:sldId id="327" r:id="rId38"/>
    <p:sldId id="285" r:id="rId39"/>
  </p:sldIdLst>
  <p:sldSz cx="12192000" cy="6858000"/>
  <p:notesSz cx="6858000" cy="91440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DCDCD"/>
    <a:srgbClr val="F496CE"/>
    <a:srgbClr val="F7CAFA"/>
    <a:srgbClr val="FA98C4"/>
    <a:srgbClr val="86B8EE"/>
    <a:srgbClr val="F89D80"/>
    <a:srgbClr val="CCFFFF"/>
    <a:srgbClr val="FB996D"/>
    <a:srgbClr val="F8B3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6" d="100"/>
          <a:sy n="76" d="100"/>
        </p:scale>
        <p:origin x="-4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8D958-69F4-4903-9748-69F0E56C99C3}"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9E8AC3-CCB4-4B68-9BE8-4334040E9CA1}" type="slidenum">
              <a:rPr lang="en-US" smtClean="0"/>
              <a:t>‹#›</a:t>
            </a:fld>
            <a:endParaRPr lang="en-US"/>
          </a:p>
        </p:txBody>
      </p:sp>
    </p:spTree>
    <p:extLst>
      <p:ext uri="{BB962C8B-B14F-4D97-AF65-F5344CB8AC3E}">
        <p14:creationId xmlns:p14="http://schemas.microsoft.com/office/powerpoint/2010/main" val="3946477948"/>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ln>
        </p:spPr>
      </p:sp>
      <p:sp>
        <p:nvSpPr>
          <p:cNvPr id="14339" name="Rectangle 3"/>
          <p:cNvSpPr>
            <a:spLocks noGrp="1" noChangeArrowheads="1"/>
          </p:cNvSpPr>
          <p:nvPr>
            <p:ph type="body" idx="1"/>
          </p:nvPr>
        </p:nvSpPr>
        <p:spPr bwMode="auto">
          <a:noFill/>
        </p:spPr>
        <p:txBody>
          <a:bodyPr wrap="square" numCol="1" anchor="t" anchorCtr="0" compatLnSpc="1"/>
          <a:lstStyle/>
          <a:p>
            <a:pPr>
              <a:spcBef>
                <a:spcPct val="0"/>
              </a:spcBef>
            </a:pPr>
            <a:endParaRPr lang="en-US" smtClean="0"/>
          </a:p>
        </p:txBody>
      </p:sp>
    </p:spTree>
    <p:extLst>
      <p:ext uri="{BB962C8B-B14F-4D97-AF65-F5344CB8AC3E}">
        <p14:creationId xmlns:p14="http://schemas.microsoft.com/office/powerpoint/2010/main" val="27579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E8AC3-CCB4-4B68-9BE8-4334040E9CA1}" type="slidenum">
              <a:rPr lang="en-US" smtClean="0"/>
              <a:t>30</a:t>
            </a:fld>
            <a:endParaRPr lang="en-US"/>
          </a:p>
        </p:txBody>
      </p:sp>
    </p:spTree>
    <p:extLst>
      <p:ext uri="{BB962C8B-B14F-4D97-AF65-F5344CB8AC3E}">
        <p14:creationId xmlns:p14="http://schemas.microsoft.com/office/powerpoint/2010/main" val="425476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127533" y="4070167"/>
            <a:ext cx="4930800" cy="727600"/>
          </a:xfrm>
          <a:prstGeom prst="rect">
            <a:avLst/>
          </a:prstGeom>
        </p:spPr>
        <p:txBody>
          <a:bodyPr spcFirstLastPara="1" wrap="square" lIns="121892" tIns="121892" rIns="121892" bIns="121892" anchor="ctr" anchorCtr="0">
            <a:noAutofit/>
          </a:bodyPr>
          <a:lstStyle>
            <a:lvl1pPr lvl="0" algn="ctr">
              <a:spcBef>
                <a:spcPts val="0"/>
              </a:spcBef>
              <a:spcAft>
                <a:spcPts val="0"/>
              </a:spcAft>
              <a:buSzPts val="6000"/>
              <a:buNone/>
              <a:defRPr sz="5300"/>
            </a:lvl1pPr>
            <a:lvl2pPr lvl="1" algn="ctr">
              <a:spcBef>
                <a:spcPts val="0"/>
              </a:spcBef>
              <a:spcAft>
                <a:spcPts val="0"/>
              </a:spcAft>
              <a:buSzPts val="6000"/>
              <a:buNone/>
              <a:defRPr sz="8000" b="1"/>
            </a:lvl2pPr>
            <a:lvl3pPr lvl="2" algn="ctr">
              <a:spcBef>
                <a:spcPts val="0"/>
              </a:spcBef>
              <a:spcAft>
                <a:spcPts val="0"/>
              </a:spcAft>
              <a:buSzPts val="6000"/>
              <a:buNone/>
              <a:defRPr sz="8000" b="1"/>
            </a:lvl3pPr>
            <a:lvl4pPr lvl="3" algn="ctr">
              <a:spcBef>
                <a:spcPts val="0"/>
              </a:spcBef>
              <a:spcAft>
                <a:spcPts val="0"/>
              </a:spcAft>
              <a:buSzPts val="6000"/>
              <a:buNone/>
              <a:defRPr sz="8000" b="1"/>
            </a:lvl4pPr>
            <a:lvl5pPr lvl="4" algn="ctr">
              <a:spcBef>
                <a:spcPts val="0"/>
              </a:spcBef>
              <a:spcAft>
                <a:spcPts val="0"/>
              </a:spcAft>
              <a:buSzPts val="6000"/>
              <a:buNone/>
              <a:defRPr sz="8000" b="1"/>
            </a:lvl5pPr>
            <a:lvl6pPr lvl="5" algn="ctr">
              <a:spcBef>
                <a:spcPts val="0"/>
              </a:spcBef>
              <a:spcAft>
                <a:spcPts val="0"/>
              </a:spcAft>
              <a:buSzPts val="6000"/>
              <a:buNone/>
              <a:defRPr sz="8000" b="1"/>
            </a:lvl6pPr>
            <a:lvl7pPr lvl="6" algn="ctr">
              <a:spcBef>
                <a:spcPts val="0"/>
              </a:spcBef>
              <a:spcAft>
                <a:spcPts val="0"/>
              </a:spcAft>
              <a:buSzPts val="6000"/>
              <a:buNone/>
              <a:defRPr sz="8000" b="1"/>
            </a:lvl7pPr>
            <a:lvl8pPr lvl="7" algn="ctr">
              <a:spcBef>
                <a:spcPts val="0"/>
              </a:spcBef>
              <a:spcAft>
                <a:spcPts val="0"/>
              </a:spcAft>
              <a:buSzPts val="6000"/>
              <a:buNone/>
              <a:defRPr sz="8000" b="1"/>
            </a:lvl8pPr>
            <a:lvl9pPr lvl="8" algn="ctr">
              <a:spcBef>
                <a:spcPts val="0"/>
              </a:spcBef>
              <a:spcAft>
                <a:spcPts val="0"/>
              </a:spcAft>
              <a:buSzPts val="6000"/>
              <a:buNone/>
              <a:defRPr sz="8000" b="1"/>
            </a:lvl9pPr>
          </a:lstStyle>
          <a:p>
            <a:endParaRPr/>
          </a:p>
        </p:txBody>
      </p:sp>
      <p:sp>
        <p:nvSpPr>
          <p:cNvPr id="18" name="Google Shape;18;p3"/>
          <p:cNvSpPr txBox="1">
            <a:spLocks noGrp="1"/>
          </p:cNvSpPr>
          <p:nvPr>
            <p:ph type="title" idx="2"/>
          </p:nvPr>
        </p:nvSpPr>
        <p:spPr>
          <a:xfrm>
            <a:off x="6127533" y="4852600"/>
            <a:ext cx="4930800" cy="1416800"/>
          </a:xfrm>
          <a:prstGeom prst="rect">
            <a:avLst/>
          </a:prstGeom>
        </p:spPr>
        <p:txBody>
          <a:bodyPr spcFirstLastPara="1" wrap="square" lIns="121892" tIns="121892" rIns="121892" bIns="121892" anchor="ctr" anchorCtr="0">
            <a:noAutofit/>
          </a:bodyPr>
          <a:lstStyle>
            <a:lvl1pPr lvl="0">
              <a:lnSpc>
                <a:spcPct val="50000"/>
              </a:lnSpc>
              <a:spcBef>
                <a:spcPts val="0"/>
              </a:spcBef>
              <a:spcAft>
                <a:spcPts val="0"/>
              </a:spcAft>
              <a:buNone/>
              <a:defRPr sz="9300">
                <a:solidFill>
                  <a:schemeClr val="lt1"/>
                </a:solidFill>
              </a:defRPr>
            </a:lvl1pPr>
            <a:lvl2pPr lvl="1">
              <a:lnSpc>
                <a:spcPct val="50000"/>
              </a:lnSpc>
              <a:spcBef>
                <a:spcPts val="0"/>
              </a:spcBef>
              <a:spcAft>
                <a:spcPts val="0"/>
              </a:spcAft>
              <a:buNone/>
              <a:defRPr sz="9300"/>
            </a:lvl2pPr>
            <a:lvl3pPr lvl="2">
              <a:lnSpc>
                <a:spcPct val="50000"/>
              </a:lnSpc>
              <a:spcBef>
                <a:spcPts val="0"/>
              </a:spcBef>
              <a:spcAft>
                <a:spcPts val="0"/>
              </a:spcAft>
              <a:buNone/>
              <a:defRPr sz="9300"/>
            </a:lvl3pPr>
            <a:lvl4pPr lvl="3">
              <a:lnSpc>
                <a:spcPct val="50000"/>
              </a:lnSpc>
              <a:spcBef>
                <a:spcPts val="0"/>
              </a:spcBef>
              <a:spcAft>
                <a:spcPts val="0"/>
              </a:spcAft>
              <a:buNone/>
              <a:defRPr sz="9300"/>
            </a:lvl4pPr>
            <a:lvl5pPr lvl="4">
              <a:lnSpc>
                <a:spcPct val="50000"/>
              </a:lnSpc>
              <a:spcBef>
                <a:spcPts val="0"/>
              </a:spcBef>
              <a:spcAft>
                <a:spcPts val="0"/>
              </a:spcAft>
              <a:buNone/>
              <a:defRPr sz="9300"/>
            </a:lvl5pPr>
            <a:lvl6pPr lvl="5">
              <a:lnSpc>
                <a:spcPct val="50000"/>
              </a:lnSpc>
              <a:spcBef>
                <a:spcPts val="0"/>
              </a:spcBef>
              <a:spcAft>
                <a:spcPts val="0"/>
              </a:spcAft>
              <a:buNone/>
              <a:defRPr sz="9300"/>
            </a:lvl6pPr>
            <a:lvl7pPr lvl="6">
              <a:lnSpc>
                <a:spcPct val="50000"/>
              </a:lnSpc>
              <a:spcBef>
                <a:spcPts val="0"/>
              </a:spcBef>
              <a:spcAft>
                <a:spcPts val="0"/>
              </a:spcAft>
              <a:buNone/>
              <a:defRPr sz="9300"/>
            </a:lvl7pPr>
            <a:lvl8pPr lvl="7">
              <a:lnSpc>
                <a:spcPct val="50000"/>
              </a:lnSpc>
              <a:spcBef>
                <a:spcPts val="0"/>
              </a:spcBef>
              <a:spcAft>
                <a:spcPts val="0"/>
              </a:spcAft>
              <a:buNone/>
              <a:defRPr sz="9300"/>
            </a:lvl8pPr>
            <a:lvl9pPr lvl="8">
              <a:lnSpc>
                <a:spcPct val="50000"/>
              </a:lnSpc>
              <a:spcBef>
                <a:spcPts val="0"/>
              </a:spcBef>
              <a:spcAft>
                <a:spcPts val="0"/>
              </a:spcAft>
              <a:buNone/>
              <a:defRPr sz="9300"/>
            </a:lvl9pPr>
          </a:lstStyle>
          <a:p>
            <a:endParaRPr/>
          </a:p>
        </p:txBody>
      </p:sp>
      <p:sp>
        <p:nvSpPr>
          <p:cNvPr id="19" name="Google Shape;19;p3"/>
          <p:cNvSpPr txBox="1">
            <a:spLocks noGrp="1"/>
          </p:cNvSpPr>
          <p:nvPr>
            <p:ph type="subTitle" idx="1"/>
          </p:nvPr>
        </p:nvSpPr>
        <p:spPr>
          <a:xfrm>
            <a:off x="1654717" y="1646316"/>
            <a:ext cx="4061200" cy="2967200"/>
          </a:xfrm>
          <a:prstGeom prst="rect">
            <a:avLst/>
          </a:prstGeom>
        </p:spPr>
        <p:txBody>
          <a:bodyPr spcFirstLastPara="1" wrap="square" lIns="121892" tIns="121892" rIns="121892" bIns="121892" anchor="ctr" anchorCtr="0">
            <a:noAutofit/>
          </a:bodyPr>
          <a:lstStyle>
            <a:lvl1pPr lvl="0" algn="ctr">
              <a:spcBef>
                <a:spcPts val="0"/>
              </a:spcBef>
              <a:spcAft>
                <a:spcPts val="0"/>
              </a:spcAft>
              <a:buNone/>
              <a:defRPr sz="2100"/>
            </a:lvl1pPr>
            <a:lvl2pPr lvl="1" algn="ctr">
              <a:spcBef>
                <a:spcPts val="2133"/>
              </a:spcBef>
              <a:spcAft>
                <a:spcPts val="0"/>
              </a:spcAft>
              <a:buNone/>
              <a:defRPr sz="2100"/>
            </a:lvl2pPr>
            <a:lvl3pPr lvl="2" algn="ctr">
              <a:spcBef>
                <a:spcPts val="2133"/>
              </a:spcBef>
              <a:spcAft>
                <a:spcPts val="0"/>
              </a:spcAft>
              <a:buNone/>
              <a:defRPr sz="2100"/>
            </a:lvl3pPr>
            <a:lvl4pPr lvl="3" algn="ctr">
              <a:spcBef>
                <a:spcPts val="2133"/>
              </a:spcBef>
              <a:spcAft>
                <a:spcPts val="0"/>
              </a:spcAft>
              <a:buNone/>
              <a:defRPr sz="2100"/>
            </a:lvl4pPr>
            <a:lvl5pPr lvl="4" algn="ctr">
              <a:spcBef>
                <a:spcPts val="2133"/>
              </a:spcBef>
              <a:spcAft>
                <a:spcPts val="0"/>
              </a:spcAft>
              <a:buNone/>
              <a:defRPr sz="2100"/>
            </a:lvl5pPr>
            <a:lvl6pPr lvl="5" algn="ctr">
              <a:spcBef>
                <a:spcPts val="2133"/>
              </a:spcBef>
              <a:spcAft>
                <a:spcPts val="0"/>
              </a:spcAft>
              <a:buNone/>
              <a:defRPr sz="2100"/>
            </a:lvl6pPr>
            <a:lvl7pPr lvl="6" algn="ctr">
              <a:spcBef>
                <a:spcPts val="2133"/>
              </a:spcBef>
              <a:spcAft>
                <a:spcPts val="0"/>
              </a:spcAft>
              <a:buNone/>
              <a:defRPr sz="2100"/>
            </a:lvl7pPr>
            <a:lvl8pPr lvl="7" algn="ctr">
              <a:spcBef>
                <a:spcPts val="2133"/>
              </a:spcBef>
              <a:spcAft>
                <a:spcPts val="0"/>
              </a:spcAft>
              <a:buNone/>
              <a:defRPr sz="2100"/>
            </a:lvl8pPr>
            <a:lvl9pPr lvl="8" algn="ctr">
              <a:spcBef>
                <a:spcPts val="2133"/>
              </a:spcBef>
              <a:spcAft>
                <a:spcPts val="2133"/>
              </a:spcAft>
              <a:buNone/>
              <a:defRPr sz="2100"/>
            </a:lvl9pPr>
          </a:lstStyle>
          <a:p>
            <a:endParaRPr/>
          </a:p>
        </p:txBody>
      </p:sp>
      <p:sp>
        <p:nvSpPr>
          <p:cNvPr id="20" name="Google Shape;20;p3"/>
          <p:cNvSpPr/>
          <p:nvPr/>
        </p:nvSpPr>
        <p:spPr>
          <a:xfrm flipH="1">
            <a:off x="3612842" y="5955848"/>
            <a:ext cx="1517759" cy="69180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892" tIns="121892" rIns="121892" bIns="121892" anchor="ctr" anchorCtr="0">
            <a:noAutofit/>
          </a:bodyPr>
          <a:lstStyle/>
          <a:p>
            <a:pPr>
              <a:buClr>
                <a:srgbClr val="000000"/>
              </a:buClr>
              <a:buFont typeface="Arial" panose="020B0604020202020204"/>
              <a:buNone/>
            </a:pPr>
            <a:endParaRPr sz="1900" kern="0">
              <a:solidFill>
                <a:srgbClr val="000000"/>
              </a:solidFill>
              <a:cs typeface="Arial" panose="020B0604020202020204"/>
              <a:sym typeface="Arial" panose="020B0604020202020204"/>
            </a:endParaRPr>
          </a:p>
        </p:txBody>
      </p:sp>
      <p:sp>
        <p:nvSpPr>
          <p:cNvPr id="21" name="Google Shape;21;p3"/>
          <p:cNvSpPr/>
          <p:nvPr/>
        </p:nvSpPr>
        <p:spPr>
          <a:xfrm>
            <a:off x="86282" y="4256815"/>
            <a:ext cx="1517759" cy="69180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892" tIns="121892" rIns="121892" bIns="121892" anchor="ctr" anchorCtr="0">
            <a:noAutofit/>
          </a:bodyPr>
          <a:lstStyle/>
          <a:p>
            <a:pPr>
              <a:buClr>
                <a:srgbClr val="000000"/>
              </a:buClr>
              <a:buFont typeface="Arial" panose="020B0604020202020204"/>
              <a:buNone/>
            </a:pPr>
            <a:endParaRPr sz="1900" kern="0">
              <a:solidFill>
                <a:srgbClr val="000000"/>
              </a:solidFill>
              <a:cs typeface="Arial" panose="020B0604020202020204"/>
              <a:sym typeface="Arial" panose="020B0604020202020204"/>
            </a:endParaRPr>
          </a:p>
        </p:txBody>
      </p:sp>
      <p:sp>
        <p:nvSpPr>
          <p:cNvPr id="22" name="Google Shape;22;p3"/>
          <p:cNvSpPr/>
          <p:nvPr/>
        </p:nvSpPr>
        <p:spPr>
          <a:xfrm flipH="1">
            <a:off x="10759655" y="3098059"/>
            <a:ext cx="2012452" cy="917291"/>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892" tIns="121892" rIns="121892" bIns="121892" anchor="ctr" anchorCtr="0">
            <a:noAutofit/>
          </a:bodyPr>
          <a:lstStyle/>
          <a:p>
            <a:pPr>
              <a:buClr>
                <a:srgbClr val="000000"/>
              </a:buClr>
              <a:buFont typeface="Arial" panose="020B0604020202020204"/>
              <a:buNone/>
            </a:pPr>
            <a:endParaRPr sz="1900" kern="0">
              <a:solidFill>
                <a:srgbClr val="000000"/>
              </a:solidFill>
              <a:cs typeface="Arial" panose="020B0604020202020204"/>
              <a:sym typeface="Arial" panose="020B0604020202020204"/>
            </a:endParaRPr>
          </a:p>
        </p:txBody>
      </p:sp>
      <p:sp>
        <p:nvSpPr>
          <p:cNvPr id="23" name="Google Shape;23;p3"/>
          <p:cNvSpPr/>
          <p:nvPr/>
        </p:nvSpPr>
        <p:spPr>
          <a:xfrm flipH="1">
            <a:off x="4952931" y="241555"/>
            <a:ext cx="1407759" cy="64166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892" tIns="121892" rIns="121892" bIns="121892" anchor="ctr" anchorCtr="0">
            <a:noAutofit/>
          </a:bodyPr>
          <a:lstStyle/>
          <a:p>
            <a:pPr>
              <a:buClr>
                <a:srgbClr val="000000"/>
              </a:buClr>
              <a:buFont typeface="Arial" panose="020B0604020202020204"/>
              <a:buNone/>
            </a:pPr>
            <a:endParaRPr sz="19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3168711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127533" y="4070167"/>
            <a:ext cx="4930800" cy="727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6000"/>
              <a:buNone/>
              <a:defRPr sz="5300"/>
            </a:lvl1pPr>
            <a:lvl2pPr lvl="1" algn="ctr">
              <a:spcBef>
                <a:spcPts val="0"/>
              </a:spcBef>
              <a:spcAft>
                <a:spcPts val="0"/>
              </a:spcAft>
              <a:buSzPts val="6000"/>
              <a:buNone/>
              <a:defRPr sz="8000" b="1"/>
            </a:lvl2pPr>
            <a:lvl3pPr lvl="2" algn="ctr">
              <a:spcBef>
                <a:spcPts val="0"/>
              </a:spcBef>
              <a:spcAft>
                <a:spcPts val="0"/>
              </a:spcAft>
              <a:buSzPts val="6000"/>
              <a:buNone/>
              <a:defRPr sz="8000" b="1"/>
            </a:lvl3pPr>
            <a:lvl4pPr lvl="3" algn="ctr">
              <a:spcBef>
                <a:spcPts val="0"/>
              </a:spcBef>
              <a:spcAft>
                <a:spcPts val="0"/>
              </a:spcAft>
              <a:buSzPts val="6000"/>
              <a:buNone/>
              <a:defRPr sz="8000" b="1"/>
            </a:lvl4pPr>
            <a:lvl5pPr lvl="4" algn="ctr">
              <a:spcBef>
                <a:spcPts val="0"/>
              </a:spcBef>
              <a:spcAft>
                <a:spcPts val="0"/>
              </a:spcAft>
              <a:buSzPts val="6000"/>
              <a:buNone/>
              <a:defRPr sz="8000" b="1"/>
            </a:lvl5pPr>
            <a:lvl6pPr lvl="5" algn="ctr">
              <a:spcBef>
                <a:spcPts val="0"/>
              </a:spcBef>
              <a:spcAft>
                <a:spcPts val="0"/>
              </a:spcAft>
              <a:buSzPts val="6000"/>
              <a:buNone/>
              <a:defRPr sz="8000" b="1"/>
            </a:lvl6pPr>
            <a:lvl7pPr lvl="6" algn="ctr">
              <a:spcBef>
                <a:spcPts val="0"/>
              </a:spcBef>
              <a:spcAft>
                <a:spcPts val="0"/>
              </a:spcAft>
              <a:buSzPts val="6000"/>
              <a:buNone/>
              <a:defRPr sz="8000" b="1"/>
            </a:lvl7pPr>
            <a:lvl8pPr lvl="7" algn="ctr">
              <a:spcBef>
                <a:spcPts val="0"/>
              </a:spcBef>
              <a:spcAft>
                <a:spcPts val="0"/>
              </a:spcAft>
              <a:buSzPts val="6000"/>
              <a:buNone/>
              <a:defRPr sz="8000" b="1"/>
            </a:lvl8pPr>
            <a:lvl9pPr lvl="8" algn="ctr">
              <a:spcBef>
                <a:spcPts val="0"/>
              </a:spcBef>
              <a:spcAft>
                <a:spcPts val="0"/>
              </a:spcAft>
              <a:buSzPts val="6000"/>
              <a:buNone/>
              <a:defRPr sz="8000" b="1"/>
            </a:lvl9pPr>
          </a:lstStyle>
          <a:p>
            <a:endParaRPr/>
          </a:p>
        </p:txBody>
      </p:sp>
      <p:sp>
        <p:nvSpPr>
          <p:cNvPr id="18" name="Google Shape;18;p3"/>
          <p:cNvSpPr txBox="1">
            <a:spLocks noGrp="1"/>
          </p:cNvSpPr>
          <p:nvPr>
            <p:ph type="title" idx="2"/>
          </p:nvPr>
        </p:nvSpPr>
        <p:spPr>
          <a:xfrm>
            <a:off x="6127533" y="4852600"/>
            <a:ext cx="4930800" cy="1416800"/>
          </a:xfrm>
          <a:prstGeom prst="rect">
            <a:avLst/>
          </a:prstGeom>
        </p:spPr>
        <p:txBody>
          <a:bodyPr spcFirstLastPara="1" wrap="square" lIns="121897" tIns="121897" rIns="121897" bIns="121897" anchor="ctr" anchorCtr="0">
            <a:noAutofit/>
          </a:bodyPr>
          <a:lstStyle>
            <a:lvl1pPr lvl="0">
              <a:lnSpc>
                <a:spcPct val="50000"/>
              </a:lnSpc>
              <a:spcBef>
                <a:spcPts val="0"/>
              </a:spcBef>
              <a:spcAft>
                <a:spcPts val="0"/>
              </a:spcAft>
              <a:buNone/>
              <a:defRPr sz="9300">
                <a:solidFill>
                  <a:schemeClr val="lt1"/>
                </a:solidFill>
              </a:defRPr>
            </a:lvl1pPr>
            <a:lvl2pPr lvl="1">
              <a:lnSpc>
                <a:spcPct val="50000"/>
              </a:lnSpc>
              <a:spcBef>
                <a:spcPts val="0"/>
              </a:spcBef>
              <a:spcAft>
                <a:spcPts val="0"/>
              </a:spcAft>
              <a:buNone/>
              <a:defRPr sz="9300"/>
            </a:lvl2pPr>
            <a:lvl3pPr lvl="2">
              <a:lnSpc>
                <a:spcPct val="50000"/>
              </a:lnSpc>
              <a:spcBef>
                <a:spcPts val="0"/>
              </a:spcBef>
              <a:spcAft>
                <a:spcPts val="0"/>
              </a:spcAft>
              <a:buNone/>
              <a:defRPr sz="9300"/>
            </a:lvl3pPr>
            <a:lvl4pPr lvl="3">
              <a:lnSpc>
                <a:spcPct val="50000"/>
              </a:lnSpc>
              <a:spcBef>
                <a:spcPts val="0"/>
              </a:spcBef>
              <a:spcAft>
                <a:spcPts val="0"/>
              </a:spcAft>
              <a:buNone/>
              <a:defRPr sz="9300"/>
            </a:lvl4pPr>
            <a:lvl5pPr lvl="4">
              <a:lnSpc>
                <a:spcPct val="50000"/>
              </a:lnSpc>
              <a:spcBef>
                <a:spcPts val="0"/>
              </a:spcBef>
              <a:spcAft>
                <a:spcPts val="0"/>
              </a:spcAft>
              <a:buNone/>
              <a:defRPr sz="9300"/>
            </a:lvl5pPr>
            <a:lvl6pPr lvl="5">
              <a:lnSpc>
                <a:spcPct val="50000"/>
              </a:lnSpc>
              <a:spcBef>
                <a:spcPts val="0"/>
              </a:spcBef>
              <a:spcAft>
                <a:spcPts val="0"/>
              </a:spcAft>
              <a:buNone/>
              <a:defRPr sz="9300"/>
            </a:lvl6pPr>
            <a:lvl7pPr lvl="6">
              <a:lnSpc>
                <a:spcPct val="50000"/>
              </a:lnSpc>
              <a:spcBef>
                <a:spcPts val="0"/>
              </a:spcBef>
              <a:spcAft>
                <a:spcPts val="0"/>
              </a:spcAft>
              <a:buNone/>
              <a:defRPr sz="9300"/>
            </a:lvl7pPr>
            <a:lvl8pPr lvl="7">
              <a:lnSpc>
                <a:spcPct val="50000"/>
              </a:lnSpc>
              <a:spcBef>
                <a:spcPts val="0"/>
              </a:spcBef>
              <a:spcAft>
                <a:spcPts val="0"/>
              </a:spcAft>
              <a:buNone/>
              <a:defRPr sz="9300"/>
            </a:lvl8pPr>
            <a:lvl9pPr lvl="8">
              <a:lnSpc>
                <a:spcPct val="50000"/>
              </a:lnSpc>
              <a:spcBef>
                <a:spcPts val="0"/>
              </a:spcBef>
              <a:spcAft>
                <a:spcPts val="0"/>
              </a:spcAft>
              <a:buNone/>
              <a:defRPr sz="9300"/>
            </a:lvl9pPr>
          </a:lstStyle>
          <a:p>
            <a:endParaRPr/>
          </a:p>
        </p:txBody>
      </p:sp>
      <p:sp>
        <p:nvSpPr>
          <p:cNvPr id="19" name="Google Shape;19;p3"/>
          <p:cNvSpPr txBox="1">
            <a:spLocks noGrp="1"/>
          </p:cNvSpPr>
          <p:nvPr>
            <p:ph type="subTitle" idx="1"/>
          </p:nvPr>
        </p:nvSpPr>
        <p:spPr>
          <a:xfrm>
            <a:off x="1654717" y="1646316"/>
            <a:ext cx="4061200" cy="2967200"/>
          </a:xfrm>
          <a:prstGeom prst="rect">
            <a:avLst/>
          </a:prstGeom>
        </p:spPr>
        <p:txBody>
          <a:bodyPr spcFirstLastPara="1" wrap="square" lIns="121897" tIns="121897" rIns="121897" bIns="121897" anchor="ctr" anchorCtr="0">
            <a:noAutofit/>
          </a:bodyPr>
          <a:lstStyle>
            <a:lvl1pPr lvl="0" algn="ctr">
              <a:spcBef>
                <a:spcPts val="0"/>
              </a:spcBef>
              <a:spcAft>
                <a:spcPts val="0"/>
              </a:spcAft>
              <a:buNone/>
              <a:defRPr sz="2100"/>
            </a:lvl1pPr>
            <a:lvl2pPr lvl="1" algn="ctr">
              <a:spcBef>
                <a:spcPts val="2133"/>
              </a:spcBef>
              <a:spcAft>
                <a:spcPts val="0"/>
              </a:spcAft>
              <a:buNone/>
              <a:defRPr sz="2100"/>
            </a:lvl2pPr>
            <a:lvl3pPr lvl="2" algn="ctr">
              <a:spcBef>
                <a:spcPts val="2133"/>
              </a:spcBef>
              <a:spcAft>
                <a:spcPts val="0"/>
              </a:spcAft>
              <a:buNone/>
              <a:defRPr sz="2100"/>
            </a:lvl3pPr>
            <a:lvl4pPr lvl="3" algn="ctr">
              <a:spcBef>
                <a:spcPts val="2133"/>
              </a:spcBef>
              <a:spcAft>
                <a:spcPts val="0"/>
              </a:spcAft>
              <a:buNone/>
              <a:defRPr sz="2100"/>
            </a:lvl4pPr>
            <a:lvl5pPr lvl="4" algn="ctr">
              <a:spcBef>
                <a:spcPts val="2133"/>
              </a:spcBef>
              <a:spcAft>
                <a:spcPts val="0"/>
              </a:spcAft>
              <a:buNone/>
              <a:defRPr sz="2100"/>
            </a:lvl5pPr>
            <a:lvl6pPr lvl="5" algn="ctr">
              <a:spcBef>
                <a:spcPts val="2133"/>
              </a:spcBef>
              <a:spcAft>
                <a:spcPts val="0"/>
              </a:spcAft>
              <a:buNone/>
              <a:defRPr sz="2100"/>
            </a:lvl6pPr>
            <a:lvl7pPr lvl="6" algn="ctr">
              <a:spcBef>
                <a:spcPts val="2133"/>
              </a:spcBef>
              <a:spcAft>
                <a:spcPts val="0"/>
              </a:spcAft>
              <a:buNone/>
              <a:defRPr sz="2100"/>
            </a:lvl7pPr>
            <a:lvl8pPr lvl="7" algn="ctr">
              <a:spcBef>
                <a:spcPts val="2133"/>
              </a:spcBef>
              <a:spcAft>
                <a:spcPts val="0"/>
              </a:spcAft>
              <a:buNone/>
              <a:defRPr sz="2100"/>
            </a:lvl8pPr>
            <a:lvl9pPr lvl="8" algn="ctr">
              <a:spcBef>
                <a:spcPts val="2133"/>
              </a:spcBef>
              <a:spcAft>
                <a:spcPts val="2133"/>
              </a:spcAft>
              <a:buNone/>
              <a:defRPr sz="2100"/>
            </a:lvl9pPr>
          </a:lstStyle>
          <a:p>
            <a:endParaRPr/>
          </a:p>
        </p:txBody>
      </p:sp>
      <p:sp>
        <p:nvSpPr>
          <p:cNvPr id="20" name="Google Shape;20;p3"/>
          <p:cNvSpPr/>
          <p:nvPr/>
        </p:nvSpPr>
        <p:spPr>
          <a:xfrm flipH="1">
            <a:off x="3612839" y="5955845"/>
            <a:ext cx="1517759" cy="69180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897" tIns="121897" rIns="121897" bIns="121897" anchor="ctr" anchorCtr="0">
            <a:noAutofit/>
          </a:bodyPr>
          <a:lstStyle/>
          <a:p>
            <a:pPr defTabSz="914400">
              <a:buClr>
                <a:srgbClr val="000000"/>
              </a:buClr>
              <a:buFont typeface="Arial" panose="020B0604020202020204"/>
              <a:buNone/>
            </a:pPr>
            <a:endParaRPr kern="0">
              <a:solidFill>
                <a:srgbClr val="000000"/>
              </a:solidFill>
              <a:cs typeface="Arial" panose="020B0604020202020204"/>
              <a:sym typeface="Arial" panose="020B0604020202020204"/>
            </a:endParaRPr>
          </a:p>
        </p:txBody>
      </p:sp>
      <p:sp>
        <p:nvSpPr>
          <p:cNvPr id="21" name="Google Shape;21;p3"/>
          <p:cNvSpPr/>
          <p:nvPr/>
        </p:nvSpPr>
        <p:spPr>
          <a:xfrm>
            <a:off x="86279" y="4256812"/>
            <a:ext cx="1517759" cy="69180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897" tIns="121897" rIns="121897" bIns="121897" anchor="ctr" anchorCtr="0">
            <a:noAutofit/>
          </a:bodyPr>
          <a:lstStyle/>
          <a:p>
            <a:pPr defTabSz="914400">
              <a:buClr>
                <a:srgbClr val="000000"/>
              </a:buClr>
              <a:buFont typeface="Arial" panose="020B0604020202020204"/>
              <a:buNone/>
            </a:pPr>
            <a:endParaRPr kern="0">
              <a:solidFill>
                <a:srgbClr val="000000"/>
              </a:solidFill>
              <a:cs typeface="Arial" panose="020B0604020202020204"/>
              <a:sym typeface="Arial" panose="020B0604020202020204"/>
            </a:endParaRPr>
          </a:p>
        </p:txBody>
      </p:sp>
      <p:sp>
        <p:nvSpPr>
          <p:cNvPr id="22" name="Google Shape;22;p3"/>
          <p:cNvSpPr/>
          <p:nvPr/>
        </p:nvSpPr>
        <p:spPr>
          <a:xfrm flipH="1">
            <a:off x="10759654" y="3098059"/>
            <a:ext cx="2012452" cy="917291"/>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897" tIns="121897" rIns="121897" bIns="121897" anchor="ctr" anchorCtr="0">
            <a:noAutofit/>
          </a:bodyPr>
          <a:lstStyle/>
          <a:p>
            <a:pPr defTabSz="914400">
              <a:buClr>
                <a:srgbClr val="000000"/>
              </a:buClr>
              <a:buFont typeface="Arial" panose="020B0604020202020204"/>
              <a:buNone/>
            </a:pPr>
            <a:endParaRPr kern="0">
              <a:solidFill>
                <a:srgbClr val="000000"/>
              </a:solidFill>
              <a:cs typeface="Arial" panose="020B0604020202020204"/>
              <a:sym typeface="Arial" panose="020B0604020202020204"/>
            </a:endParaRPr>
          </a:p>
        </p:txBody>
      </p:sp>
      <p:sp>
        <p:nvSpPr>
          <p:cNvPr id="23" name="Google Shape;23;p3"/>
          <p:cNvSpPr/>
          <p:nvPr/>
        </p:nvSpPr>
        <p:spPr>
          <a:xfrm flipH="1">
            <a:off x="4952929" y="241555"/>
            <a:ext cx="1407759" cy="64166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897" tIns="121897" rIns="121897" bIns="121897" anchor="ctr" anchorCtr="0">
            <a:noAutofit/>
          </a:bodyPr>
          <a:lstStyle/>
          <a:p>
            <a:pPr defTabSz="914400">
              <a:buClr>
                <a:srgbClr val="000000"/>
              </a:buClr>
              <a:buFont typeface="Arial" panose="020B0604020202020204"/>
              <a:buNone/>
            </a:pPr>
            <a:endParaRPr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384349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950967" y="719333"/>
            <a:ext cx="10290000" cy="763600"/>
          </a:xfrm>
          <a:prstGeom prst="rect">
            <a:avLst/>
          </a:prstGeom>
        </p:spPr>
        <p:txBody>
          <a:bodyPr spcFirstLastPara="1" wrap="square" lIns="121897" tIns="121897" rIns="121897" bIns="121897" anchor="ctr" anchorCtr="0">
            <a:noAutofit/>
          </a:bodyPr>
          <a:lstStyle>
            <a:lvl1pPr lvl="0">
              <a:spcBef>
                <a:spcPts val="0"/>
              </a:spcBef>
              <a:spcAft>
                <a:spcPts val="0"/>
              </a:spcAft>
              <a:buSzPts val="6000"/>
              <a:buNone/>
              <a:defRPr sz="8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07566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897" tIns="121897" rIns="121897" bIns="121897" anchor="ctr" anchorCtr="0">
            <a:noAutofit/>
          </a:bodyPr>
          <a:lstStyle/>
          <a:p>
            <a:pPr defTabSz="914400">
              <a:buClr>
                <a:srgbClr val="000000"/>
              </a:buClr>
              <a:buFont typeface="Arial" panose="020B0604020202020204"/>
              <a:buNone/>
            </a:pPr>
            <a:endParaRPr kern="0">
              <a:solidFill>
                <a:srgbClr val="000000"/>
              </a:solidFill>
              <a:cs typeface="Arial" panose="020B0604020202020204"/>
              <a:sym typeface="Arial" panose="020B0604020202020204"/>
            </a:endParaRPr>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121897" tIns="121897" rIns="121897" bIns="121897"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121897" tIns="121897" rIns="121897" bIns="121897"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35925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800"/>
          </a:xfrm>
          <a:prstGeom prst="rect">
            <a:avLst/>
          </a:prstGeom>
        </p:spPr>
        <p:txBody>
          <a:bodyPr spcFirstLastPara="1" wrap="square" lIns="121897" tIns="121897" rIns="121897" bIns="121897"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5757767" y="4230433"/>
            <a:ext cx="5393600" cy="1976400"/>
          </a:xfrm>
          <a:prstGeom prst="rect">
            <a:avLst/>
          </a:prstGeom>
        </p:spPr>
        <p:txBody>
          <a:bodyPr spcFirstLastPara="1" wrap="square" lIns="121897" tIns="121897" rIns="121897" bIns="121897" anchor="b" anchorCtr="0">
            <a:noAutofit/>
          </a:bodyPr>
          <a:lstStyle>
            <a:lvl1pPr lvl="0" algn="r" rtl="0">
              <a:spcBef>
                <a:spcPts val="0"/>
              </a:spcBef>
              <a:spcAft>
                <a:spcPts val="0"/>
              </a:spcAft>
              <a:buSzPts val="4200"/>
              <a:buNone/>
              <a:defRPr sz="5600"/>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397953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800" cy="2618000"/>
          </a:xfrm>
          <a:prstGeom prst="rect">
            <a:avLst/>
          </a:prstGeom>
        </p:spPr>
        <p:txBody>
          <a:bodyPr spcFirstLastPara="1" wrap="square" lIns="121897" tIns="121897" rIns="121897" bIns="121897"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0" name="Google Shape;50;p11"/>
          <p:cNvSpPr txBox="1">
            <a:spLocks noGrp="1"/>
          </p:cNvSpPr>
          <p:nvPr>
            <p:ph type="body" idx="1"/>
          </p:nvPr>
        </p:nvSpPr>
        <p:spPr>
          <a:xfrm>
            <a:off x="415600" y="4202967"/>
            <a:ext cx="11360800" cy="1734400"/>
          </a:xfrm>
          <a:prstGeom prst="rect">
            <a:avLst/>
          </a:prstGeom>
        </p:spPr>
        <p:txBody>
          <a:bodyPr spcFirstLastPara="1" wrap="square" lIns="121897" tIns="121897" rIns="121897" bIns="121897"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23484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2966878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10"/>
        <p:cNvGrpSpPr/>
        <p:nvPr/>
      </p:nvGrpSpPr>
      <p:grpSpPr>
        <a:xfrm>
          <a:off x="0" y="0"/>
          <a:ext cx="0" cy="0"/>
          <a:chOff x="0" y="0"/>
          <a:chExt cx="0" cy="0"/>
        </a:xfrm>
      </p:grpSpPr>
    </p:spTree>
    <p:extLst>
      <p:ext uri="{BB962C8B-B14F-4D97-AF65-F5344CB8AC3E}">
        <p14:creationId xmlns:p14="http://schemas.microsoft.com/office/powerpoint/2010/main" val="2311932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6869133" y="2349448"/>
            <a:ext cx="4553600" cy="2586000"/>
          </a:xfrm>
          <a:prstGeom prst="rect">
            <a:avLst/>
          </a:prstGeom>
        </p:spPr>
        <p:txBody>
          <a:bodyPr spcFirstLastPara="1" wrap="square" lIns="121897" tIns="121897" rIns="121897" bIns="121897" anchor="b" anchorCtr="0">
            <a:noAutofit/>
          </a:bodyPr>
          <a:lstStyle>
            <a:lvl1pPr lvl="0" rtl="0">
              <a:lnSpc>
                <a:spcPct val="50000"/>
              </a:lnSpc>
              <a:spcBef>
                <a:spcPts val="0"/>
              </a:spcBef>
              <a:spcAft>
                <a:spcPts val="0"/>
              </a:spcAft>
              <a:buSzPts val="4800"/>
              <a:buNone/>
              <a:defRPr sz="13300">
                <a:solidFill>
                  <a:schemeClr val="accent6"/>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122507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2"/>
          <p:cNvGrpSpPr/>
          <p:nvPr/>
        </p:nvGrpSpPr>
        <p:grpSpPr bwMode="auto">
          <a:xfrm>
            <a:off x="0" y="0"/>
            <a:ext cx="78232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a:buClr>
                  <a:srgbClr val="000000"/>
                </a:buClr>
                <a:buFont typeface="Arial" panose="020B0604020202020204"/>
                <a:buNone/>
                <a:defRPr/>
              </a:pPr>
              <a:endParaRPr kumimoji="1" lang="en-US" altLang="en-US" sz="3200" kern="0">
                <a:solidFill>
                  <a:srgbClr val="A4DAA1"/>
                </a:solidFill>
                <a:latin typeface="Times New Roman" panose="02020603050405020304" pitchFamily="18" charset="0"/>
                <a:sym typeface="Arial" panose="020B0604020202020204"/>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a:buClr>
                  <a:srgbClr val="000000"/>
                </a:buClr>
                <a:buFont typeface="Arial" panose="020B0604020202020204"/>
                <a:buNone/>
                <a:defRPr/>
              </a:pPr>
              <a:endParaRPr kumimoji="1" lang="en-US" altLang="en-US" sz="3200" kern="0">
                <a:solidFill>
                  <a:srgbClr val="A4DAA1"/>
                </a:solidFill>
                <a:latin typeface="Times New Roman" panose="02020603050405020304" pitchFamily="18" charset="0"/>
                <a:sym typeface="Arial" panose="020B0604020202020204"/>
              </a:endParaRPr>
            </a:p>
          </p:txBody>
        </p:sp>
      </p:grpSp>
      <p:grpSp>
        <p:nvGrpSpPr>
          <p:cNvPr id="7" name="Group 5"/>
          <p:cNvGrpSpPr/>
          <p:nvPr/>
        </p:nvGrpSpPr>
        <p:grpSpPr bwMode="auto">
          <a:xfrm>
            <a:off x="4842933" y="4889500"/>
            <a:ext cx="65024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a:buClr>
                  <a:srgbClr val="000000"/>
                </a:buClr>
                <a:buFont typeface="Arial" panose="020B0604020202020204"/>
                <a:buNone/>
                <a:defRPr/>
              </a:pPr>
              <a:endParaRPr lang="en-US" altLang="en-US" kern="0">
                <a:solidFill>
                  <a:srgbClr val="A4DAA1"/>
                </a:solidFill>
                <a:sym typeface="Arial" panose="020B0604020202020204"/>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a:buClr>
                  <a:srgbClr val="000000"/>
                </a:buClr>
                <a:buFont typeface="Arial" panose="020B0604020202020204"/>
                <a:buNone/>
                <a:defRPr/>
              </a:pPr>
              <a:endParaRPr lang="en-US" altLang="en-US" kern="0">
                <a:solidFill>
                  <a:srgbClr val="A4DAA1"/>
                </a:solidFill>
                <a:sym typeface="Arial" panose="020B0604020202020204"/>
              </a:endParaRPr>
            </a:p>
          </p:txBody>
        </p:sp>
      </p:grpSp>
      <p:sp>
        <p:nvSpPr>
          <p:cNvPr id="28680" name="Rectangle 8"/>
          <p:cNvSpPr>
            <a:spLocks noGrp="1" noChangeArrowheads="1"/>
          </p:cNvSpPr>
          <p:nvPr>
            <p:ph type="subTitle" idx="1"/>
          </p:nvPr>
        </p:nvSpPr>
        <p:spPr>
          <a:xfrm>
            <a:off x="6231468" y="2927351"/>
            <a:ext cx="5350933" cy="1822451"/>
          </a:xfrm>
        </p:spPr>
        <p:txBody>
          <a:bodyPr anchor="b"/>
          <a:lstStyle>
            <a:lvl1pPr marL="0" indent="0">
              <a:buFont typeface="Wingdings" panose="05000000000000000000" pitchFamily="2" charset="2"/>
              <a:buNone/>
              <a:defRPr>
                <a:solidFill>
                  <a:schemeClr val="tx2"/>
                </a:solidFill>
              </a:defRPr>
            </a:lvl1pPr>
          </a:lstStyle>
          <a:p>
            <a:pPr lvl="0"/>
            <a:r>
              <a:rPr lang="en-US" altLang="en-US" noProof="0"/>
              <a:t>Click to edit Master subtitle style</a:t>
            </a:r>
          </a:p>
        </p:txBody>
      </p:sp>
      <p:sp>
        <p:nvSpPr>
          <p:cNvPr id="28684" name="AutoShape 12"/>
          <p:cNvSpPr>
            <a:spLocks noGrp="1" noChangeArrowheads="1"/>
          </p:cNvSpPr>
          <p:nvPr>
            <p:ph type="ctrTitle" sz="quarter"/>
          </p:nvPr>
        </p:nvSpPr>
        <p:spPr>
          <a:xfrm>
            <a:off x="914400" y="990600"/>
            <a:ext cx="10972800" cy="1905000"/>
          </a:xfrm>
          <a:prstGeom prst="roundRect">
            <a:avLst>
              <a:gd name="adj" fmla="val 50000"/>
            </a:avLst>
          </a:prstGeom>
        </p:spPr>
        <p:txBody>
          <a:bodyPr anchor="ctr"/>
          <a:lstStyle>
            <a:lvl1pPr algn="ctr">
              <a:defRPr>
                <a:solidFill>
                  <a:schemeClr val="tx1"/>
                </a:solidFill>
              </a:defRPr>
            </a:lvl1pPr>
          </a:lstStyle>
          <a:p>
            <a:pPr lvl="0"/>
            <a:r>
              <a:rPr lang="en-US" altLang="en-US" noProof="0"/>
              <a:t>Click to edit Master title style</a:t>
            </a:r>
          </a:p>
        </p:txBody>
      </p:sp>
      <p:sp>
        <p:nvSpPr>
          <p:cNvPr id="10" name="Date Placeholder 9"/>
          <p:cNvSpPr>
            <a:spLocks noGrp="1" noChangeArrowheads="1"/>
          </p:cNvSpPr>
          <p:nvPr>
            <p:ph type="dt" sz="quarter" idx="10"/>
          </p:nvPr>
        </p:nvSpPr>
        <p:spPr>
          <a:xfrm>
            <a:off x="3251227" y="6248547"/>
            <a:ext cx="2840567" cy="474663"/>
          </a:xfrm>
          <a:prstGeom prst="rect">
            <a:avLst/>
          </a:prstGeom>
        </p:spPr>
        <p:txBody>
          <a:bodyPr lIns="121917" tIns="60958" rIns="121917" bIns="60958"/>
          <a:lstStyle>
            <a:lvl1pPr>
              <a:defRPr>
                <a:solidFill>
                  <a:schemeClr val="bg1"/>
                </a:solidFill>
              </a:defRPr>
            </a:lvl1pPr>
          </a:lstStyle>
          <a:p>
            <a:pPr defTabSz="914400">
              <a:buClr>
                <a:srgbClr val="000000"/>
              </a:buClr>
              <a:buFont typeface="Arial" panose="020B0604020202020204"/>
              <a:buNone/>
              <a:defRPr/>
            </a:pPr>
            <a:endParaRPr lang="en-US" altLang="en-US" kern="0">
              <a:solidFill>
                <a:srgbClr val="70B16D"/>
              </a:solidFill>
              <a:cs typeface="Arial" panose="020B0604020202020204"/>
              <a:sym typeface="Arial" panose="020B0604020202020204"/>
            </a:endParaRPr>
          </a:p>
        </p:txBody>
      </p:sp>
      <p:sp>
        <p:nvSpPr>
          <p:cNvPr id="11" name="Footer Placeholder 10"/>
          <p:cNvSpPr>
            <a:spLocks noGrp="1" noChangeArrowheads="1"/>
          </p:cNvSpPr>
          <p:nvPr>
            <p:ph type="ftr" sz="quarter" idx="11"/>
          </p:nvPr>
        </p:nvSpPr>
        <p:spPr>
          <a:xfrm>
            <a:off x="7721600" y="6248547"/>
            <a:ext cx="3862917" cy="474663"/>
          </a:xfrm>
          <a:prstGeom prst="rect">
            <a:avLst/>
          </a:prstGeom>
        </p:spPr>
        <p:txBody>
          <a:bodyPr lIns="121917" tIns="60958" rIns="121917" bIns="60958"/>
          <a:lstStyle>
            <a:lvl1pPr algn="r">
              <a:defRPr/>
            </a:lvl1pPr>
          </a:lstStyle>
          <a:p>
            <a:pPr defTabSz="914400">
              <a:buClr>
                <a:srgbClr val="000000"/>
              </a:buClr>
              <a:buFont typeface="Arial" panose="020B0604020202020204"/>
              <a:buNone/>
              <a:defRPr/>
            </a:pPr>
            <a:endParaRPr lang="en-US" altLang="en-US" kern="0">
              <a:solidFill>
                <a:srgbClr val="000000"/>
              </a:solidFill>
              <a:cs typeface="Arial" panose="020B0604020202020204"/>
              <a:sym typeface="Arial" panose="020B0604020202020204"/>
            </a:endParaRPr>
          </a:p>
        </p:txBody>
      </p:sp>
      <p:sp>
        <p:nvSpPr>
          <p:cNvPr id="12" name="Slide Number Placeholder 11"/>
          <p:cNvSpPr>
            <a:spLocks noGrp="1" noChangeArrowheads="1"/>
          </p:cNvSpPr>
          <p:nvPr>
            <p:ph type="sldNum" sz="quarter" idx="12"/>
          </p:nvPr>
        </p:nvSpPr>
        <p:spPr>
          <a:xfrm>
            <a:off x="101627" y="6248545"/>
            <a:ext cx="783167" cy="488951"/>
          </a:xfrm>
          <a:prstGeom prst="rect">
            <a:avLst/>
          </a:prstGeom>
        </p:spPr>
        <p:txBody>
          <a:bodyPr lIns="121917" tIns="60958" rIns="121917" bIns="60958" anchorCtr="0"/>
          <a:lstStyle>
            <a:lvl1pPr>
              <a:defRPr/>
            </a:lvl1pPr>
          </a:lstStyle>
          <a:p>
            <a:pPr defTabSz="914400">
              <a:buClr>
                <a:srgbClr val="000000"/>
              </a:buClr>
              <a:buFont typeface="Arial" panose="020B0604020202020204"/>
              <a:buNone/>
              <a:defRPr/>
            </a:pPr>
            <a:fld id="{5CAB3962-E8FC-45C1-A79A-6732B159FB8E}" type="slidenum">
              <a:rPr lang="en-US" altLang="en-US" kern="0">
                <a:solidFill>
                  <a:srgbClr val="000000"/>
                </a:solidFill>
                <a:cs typeface="Arial" panose="020B0604020202020204"/>
                <a:sym typeface="Arial" panose="020B0604020202020204"/>
              </a:rPr>
              <a:pPr defTabSz="914400">
                <a:buClr>
                  <a:srgbClr val="000000"/>
                </a:buClr>
                <a:buFont typeface="Arial" panose="020B0604020202020204"/>
                <a:buNone/>
                <a:defRPr/>
              </a:pPr>
              <a:t>‹#›</a:t>
            </a:fld>
            <a:endParaRPr lang="en-US" altLang="en-US"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310579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0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950967" y="719333"/>
            <a:ext cx="10290000" cy="763600"/>
          </a:xfrm>
          <a:prstGeom prst="rect">
            <a:avLst/>
          </a:prstGeom>
        </p:spPr>
        <p:txBody>
          <a:bodyPr spcFirstLastPara="1" wrap="square" lIns="121892" tIns="121892" rIns="121892" bIns="121892" anchor="ctr" anchorCtr="0">
            <a:noAutofit/>
          </a:bodyPr>
          <a:lstStyle>
            <a:lvl1pPr lvl="0">
              <a:spcBef>
                <a:spcPts val="0"/>
              </a:spcBef>
              <a:spcAft>
                <a:spcPts val="0"/>
              </a:spcAft>
              <a:buSzPts val="6000"/>
              <a:buNone/>
              <a:defRPr sz="8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16245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45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12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88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446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031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645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488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441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023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BCF84-FC9B-436B-B33D-E79936BE977B}"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D7E9D-28B5-47BD-9F8D-10C82862A8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26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892" tIns="121892" rIns="121892" bIns="121892" anchor="ctr" anchorCtr="0">
            <a:noAutofit/>
          </a:bodyPr>
          <a:lstStyle/>
          <a:p>
            <a:pPr>
              <a:buClr>
                <a:srgbClr val="000000"/>
              </a:buClr>
              <a:buFont typeface="Arial" panose="020B0604020202020204"/>
              <a:buNone/>
            </a:pPr>
            <a:endParaRPr sz="1900" kern="0">
              <a:solidFill>
                <a:srgbClr val="000000"/>
              </a:solidFill>
              <a:cs typeface="Arial" panose="020B0604020202020204"/>
              <a:sym typeface="Arial" panose="020B0604020202020204"/>
            </a:endParaRPr>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121892" tIns="121892" rIns="121892" bIns="121892"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121892" tIns="121892" rIns="121892" bIns="121892"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121892" tIns="121892" rIns="121892" bIns="121892" anchor="ctr" anchorCtr="0">
            <a:noAutofit/>
          </a:bodyPr>
          <a:lstStyle>
            <a:lvl1pPr marL="609555" lvl="0" indent="-457167">
              <a:spcBef>
                <a:spcPts val="0"/>
              </a:spcBef>
              <a:spcAft>
                <a:spcPts val="0"/>
              </a:spcAft>
              <a:buSzPts val="1800"/>
              <a:buChar char="●"/>
              <a:defRPr/>
            </a:lvl1pPr>
            <a:lvl2pPr marL="1219110" lvl="1" indent="-423301">
              <a:spcBef>
                <a:spcPts val="2133"/>
              </a:spcBef>
              <a:spcAft>
                <a:spcPts val="0"/>
              </a:spcAft>
              <a:buSzPts val="1400"/>
              <a:buChar char="○"/>
              <a:defRPr/>
            </a:lvl2pPr>
            <a:lvl3pPr marL="1828664" lvl="2" indent="-423301">
              <a:spcBef>
                <a:spcPts val="2133"/>
              </a:spcBef>
              <a:spcAft>
                <a:spcPts val="0"/>
              </a:spcAft>
              <a:buSzPts val="1400"/>
              <a:buChar char="■"/>
              <a:defRPr/>
            </a:lvl3pPr>
            <a:lvl4pPr marL="2438218" lvl="3" indent="-423301">
              <a:spcBef>
                <a:spcPts val="2133"/>
              </a:spcBef>
              <a:spcAft>
                <a:spcPts val="0"/>
              </a:spcAft>
              <a:buSzPts val="1400"/>
              <a:buChar char="●"/>
              <a:defRPr/>
            </a:lvl4pPr>
            <a:lvl5pPr marL="3047772" lvl="4" indent="-423301">
              <a:spcBef>
                <a:spcPts val="2133"/>
              </a:spcBef>
              <a:spcAft>
                <a:spcPts val="0"/>
              </a:spcAft>
              <a:buSzPts val="1400"/>
              <a:buChar char="○"/>
              <a:defRPr/>
            </a:lvl5pPr>
            <a:lvl6pPr marL="3657327" lvl="5" indent="-423301">
              <a:spcBef>
                <a:spcPts val="2133"/>
              </a:spcBef>
              <a:spcAft>
                <a:spcPts val="0"/>
              </a:spcAft>
              <a:buSzPts val="1400"/>
              <a:buChar char="■"/>
              <a:defRPr/>
            </a:lvl6pPr>
            <a:lvl7pPr marL="4266880" lvl="6" indent="-423301">
              <a:spcBef>
                <a:spcPts val="2133"/>
              </a:spcBef>
              <a:spcAft>
                <a:spcPts val="0"/>
              </a:spcAft>
              <a:buSzPts val="1400"/>
              <a:buChar char="●"/>
              <a:defRPr/>
            </a:lvl7pPr>
            <a:lvl8pPr marL="4876435" lvl="7" indent="-423301">
              <a:spcBef>
                <a:spcPts val="2133"/>
              </a:spcBef>
              <a:spcAft>
                <a:spcPts val="0"/>
              </a:spcAft>
              <a:buSzPts val="1400"/>
              <a:buChar char="○"/>
              <a:defRPr/>
            </a:lvl8pPr>
            <a:lvl9pPr marL="5485990" lvl="8" indent="-423301">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13126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800"/>
          </a:xfrm>
          <a:prstGeom prst="rect">
            <a:avLst/>
          </a:prstGeom>
        </p:spPr>
        <p:txBody>
          <a:bodyPr spcFirstLastPara="1" wrap="square" lIns="121892" tIns="121892" rIns="121892" bIns="121892" anchor="ctr" anchorCtr="0">
            <a:noAutofit/>
          </a:bodyPr>
          <a:lstStyle>
            <a:lvl1pPr marL="609555" lvl="0" indent="-304776">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5757767" y="4230433"/>
            <a:ext cx="5393600" cy="1976400"/>
          </a:xfrm>
          <a:prstGeom prst="rect">
            <a:avLst/>
          </a:prstGeom>
        </p:spPr>
        <p:txBody>
          <a:bodyPr spcFirstLastPara="1" wrap="square" lIns="121892" tIns="121892" rIns="121892" bIns="121892" anchor="b" anchorCtr="0">
            <a:noAutofit/>
          </a:bodyPr>
          <a:lstStyle>
            <a:lvl1pPr lvl="0" algn="r" rtl="0">
              <a:spcBef>
                <a:spcPts val="0"/>
              </a:spcBef>
              <a:spcAft>
                <a:spcPts val="0"/>
              </a:spcAft>
              <a:buSzPts val="4200"/>
              <a:buNone/>
              <a:defRPr sz="5600"/>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314853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800" cy="2618000"/>
          </a:xfrm>
          <a:prstGeom prst="rect">
            <a:avLst/>
          </a:prstGeom>
        </p:spPr>
        <p:txBody>
          <a:bodyPr spcFirstLastPara="1" wrap="square" lIns="121892" tIns="121892" rIns="121892" bIns="121892"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0" name="Google Shape;50;p11"/>
          <p:cNvSpPr txBox="1">
            <a:spLocks noGrp="1"/>
          </p:cNvSpPr>
          <p:nvPr>
            <p:ph type="body" idx="1"/>
          </p:nvPr>
        </p:nvSpPr>
        <p:spPr>
          <a:xfrm>
            <a:off x="415600" y="4202967"/>
            <a:ext cx="11360800" cy="1734400"/>
          </a:xfrm>
          <a:prstGeom prst="rect">
            <a:avLst/>
          </a:prstGeom>
        </p:spPr>
        <p:txBody>
          <a:bodyPr spcFirstLastPara="1" wrap="square" lIns="121892" tIns="121892" rIns="121892" bIns="121892" anchor="t" anchorCtr="0">
            <a:noAutofit/>
          </a:bodyPr>
          <a:lstStyle>
            <a:lvl1pPr marL="609555" lvl="0" indent="-457167" algn="ctr">
              <a:spcBef>
                <a:spcPts val="0"/>
              </a:spcBef>
              <a:spcAft>
                <a:spcPts val="0"/>
              </a:spcAft>
              <a:buSzPts val="1800"/>
              <a:buChar char="●"/>
              <a:defRPr/>
            </a:lvl1pPr>
            <a:lvl2pPr marL="1219110" lvl="1" indent="-423301" algn="ctr">
              <a:spcBef>
                <a:spcPts val="2133"/>
              </a:spcBef>
              <a:spcAft>
                <a:spcPts val="0"/>
              </a:spcAft>
              <a:buSzPts val="1400"/>
              <a:buChar char="○"/>
              <a:defRPr/>
            </a:lvl2pPr>
            <a:lvl3pPr marL="1828664" lvl="2" indent="-423301" algn="ctr">
              <a:spcBef>
                <a:spcPts val="2133"/>
              </a:spcBef>
              <a:spcAft>
                <a:spcPts val="0"/>
              </a:spcAft>
              <a:buSzPts val="1400"/>
              <a:buChar char="■"/>
              <a:defRPr/>
            </a:lvl3pPr>
            <a:lvl4pPr marL="2438218" lvl="3" indent="-423301" algn="ctr">
              <a:spcBef>
                <a:spcPts val="2133"/>
              </a:spcBef>
              <a:spcAft>
                <a:spcPts val="0"/>
              </a:spcAft>
              <a:buSzPts val="1400"/>
              <a:buChar char="●"/>
              <a:defRPr/>
            </a:lvl4pPr>
            <a:lvl5pPr marL="3047772" lvl="4" indent="-423301" algn="ctr">
              <a:spcBef>
                <a:spcPts val="2133"/>
              </a:spcBef>
              <a:spcAft>
                <a:spcPts val="0"/>
              </a:spcAft>
              <a:buSzPts val="1400"/>
              <a:buChar char="○"/>
              <a:defRPr/>
            </a:lvl5pPr>
            <a:lvl6pPr marL="3657327" lvl="5" indent="-423301" algn="ctr">
              <a:spcBef>
                <a:spcPts val="2133"/>
              </a:spcBef>
              <a:spcAft>
                <a:spcPts val="0"/>
              </a:spcAft>
              <a:buSzPts val="1400"/>
              <a:buChar char="■"/>
              <a:defRPr/>
            </a:lvl6pPr>
            <a:lvl7pPr marL="4266880" lvl="6" indent="-423301" algn="ctr">
              <a:spcBef>
                <a:spcPts val="2133"/>
              </a:spcBef>
              <a:spcAft>
                <a:spcPts val="0"/>
              </a:spcAft>
              <a:buSzPts val="1400"/>
              <a:buChar char="●"/>
              <a:defRPr/>
            </a:lvl7pPr>
            <a:lvl8pPr marL="4876435" lvl="7" indent="-423301" algn="ctr">
              <a:spcBef>
                <a:spcPts val="2133"/>
              </a:spcBef>
              <a:spcAft>
                <a:spcPts val="0"/>
              </a:spcAft>
              <a:buSzPts val="1400"/>
              <a:buChar char="○"/>
              <a:defRPr/>
            </a:lvl8pPr>
            <a:lvl9pPr marL="5485990" lvl="8" indent="-423301"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792195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2815876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10"/>
        <p:cNvGrpSpPr/>
        <p:nvPr/>
      </p:nvGrpSpPr>
      <p:grpSpPr>
        <a:xfrm>
          <a:off x="0" y="0"/>
          <a:ext cx="0" cy="0"/>
          <a:chOff x="0" y="0"/>
          <a:chExt cx="0" cy="0"/>
        </a:xfrm>
      </p:grpSpPr>
    </p:spTree>
    <p:extLst>
      <p:ext uri="{BB962C8B-B14F-4D97-AF65-F5344CB8AC3E}">
        <p14:creationId xmlns:p14="http://schemas.microsoft.com/office/powerpoint/2010/main" val="1061267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6869133" y="2349448"/>
            <a:ext cx="4553600" cy="2586000"/>
          </a:xfrm>
          <a:prstGeom prst="rect">
            <a:avLst/>
          </a:prstGeom>
        </p:spPr>
        <p:txBody>
          <a:bodyPr spcFirstLastPara="1" wrap="square" lIns="121892" tIns="121892" rIns="121892" bIns="121892" anchor="b" anchorCtr="0">
            <a:noAutofit/>
          </a:bodyPr>
          <a:lstStyle>
            <a:lvl1pPr lvl="0" rtl="0">
              <a:lnSpc>
                <a:spcPct val="50000"/>
              </a:lnSpc>
              <a:spcBef>
                <a:spcPts val="0"/>
              </a:spcBef>
              <a:spcAft>
                <a:spcPts val="0"/>
              </a:spcAft>
              <a:buSzPts val="4800"/>
              <a:buNone/>
              <a:defRPr sz="13300">
                <a:solidFill>
                  <a:schemeClr val="accent6"/>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09786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2"/>
          <p:cNvGrpSpPr/>
          <p:nvPr/>
        </p:nvGrpSpPr>
        <p:grpSpPr bwMode="auto">
          <a:xfrm>
            <a:off x="0" y="0"/>
            <a:ext cx="78232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Clr>
                  <a:srgbClr val="000000"/>
                </a:buClr>
                <a:buFont typeface="Arial" panose="020B0604020202020204"/>
                <a:buNone/>
                <a:defRPr/>
              </a:pPr>
              <a:endParaRPr kumimoji="1" lang="en-US" altLang="en-US" sz="3200" kern="0">
                <a:solidFill>
                  <a:srgbClr val="A4DAA1"/>
                </a:solidFill>
                <a:latin typeface="Times New Roman" panose="02020603050405020304" pitchFamily="18" charset="0"/>
                <a:sym typeface="Arial" panose="020B0604020202020204"/>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Clr>
                  <a:srgbClr val="000000"/>
                </a:buClr>
                <a:buFont typeface="Arial" panose="020B0604020202020204"/>
                <a:buNone/>
                <a:defRPr/>
              </a:pPr>
              <a:endParaRPr kumimoji="1" lang="en-US" altLang="en-US" sz="3200" kern="0">
                <a:solidFill>
                  <a:srgbClr val="A4DAA1"/>
                </a:solidFill>
                <a:latin typeface="Times New Roman" panose="02020603050405020304" pitchFamily="18" charset="0"/>
                <a:sym typeface="Arial" panose="020B0604020202020204"/>
              </a:endParaRPr>
            </a:p>
          </p:txBody>
        </p:sp>
      </p:grpSp>
      <p:grpSp>
        <p:nvGrpSpPr>
          <p:cNvPr id="7" name="Group 5"/>
          <p:cNvGrpSpPr/>
          <p:nvPr/>
        </p:nvGrpSpPr>
        <p:grpSpPr bwMode="auto">
          <a:xfrm>
            <a:off x="4842933" y="4889500"/>
            <a:ext cx="65024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000000"/>
                </a:buClr>
                <a:buFont typeface="Arial" panose="020B0604020202020204"/>
                <a:buNone/>
                <a:defRPr/>
              </a:pPr>
              <a:endParaRPr lang="en-US" altLang="en-US" sz="1900" kern="0">
                <a:solidFill>
                  <a:srgbClr val="A4DAA1"/>
                </a:solidFill>
                <a:sym typeface="Arial" panose="020B0604020202020204"/>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000000"/>
                </a:buClr>
                <a:buFont typeface="Arial" panose="020B0604020202020204"/>
                <a:buNone/>
                <a:defRPr/>
              </a:pPr>
              <a:endParaRPr lang="en-US" altLang="en-US" sz="1900" kern="0">
                <a:solidFill>
                  <a:srgbClr val="A4DAA1"/>
                </a:solidFill>
                <a:sym typeface="Arial" panose="020B0604020202020204"/>
              </a:endParaRPr>
            </a:p>
          </p:txBody>
        </p:sp>
      </p:grpSp>
      <p:sp>
        <p:nvSpPr>
          <p:cNvPr id="28680" name="Rectangle 8"/>
          <p:cNvSpPr>
            <a:spLocks noGrp="1" noChangeArrowheads="1"/>
          </p:cNvSpPr>
          <p:nvPr>
            <p:ph type="subTitle" idx="1"/>
          </p:nvPr>
        </p:nvSpPr>
        <p:spPr>
          <a:xfrm>
            <a:off x="6231468" y="2927351"/>
            <a:ext cx="5350933" cy="1822451"/>
          </a:xfrm>
        </p:spPr>
        <p:txBody>
          <a:bodyPr anchor="b"/>
          <a:lstStyle>
            <a:lvl1pPr marL="0" indent="0">
              <a:buFont typeface="Wingdings" panose="05000000000000000000" pitchFamily="2" charset="2"/>
              <a:buNone/>
              <a:defRPr>
                <a:solidFill>
                  <a:schemeClr val="tx2"/>
                </a:solidFill>
              </a:defRPr>
            </a:lvl1pPr>
          </a:lstStyle>
          <a:p>
            <a:pPr lvl="0"/>
            <a:r>
              <a:rPr lang="en-US" altLang="en-US" noProof="0"/>
              <a:t>Click to edit Master subtitle style</a:t>
            </a:r>
          </a:p>
        </p:txBody>
      </p:sp>
      <p:sp>
        <p:nvSpPr>
          <p:cNvPr id="28684" name="AutoShape 12"/>
          <p:cNvSpPr>
            <a:spLocks noGrp="1" noChangeArrowheads="1"/>
          </p:cNvSpPr>
          <p:nvPr>
            <p:ph type="ctrTitle" sz="quarter"/>
          </p:nvPr>
        </p:nvSpPr>
        <p:spPr>
          <a:xfrm>
            <a:off x="914400" y="990600"/>
            <a:ext cx="10972800" cy="1905000"/>
          </a:xfrm>
          <a:prstGeom prst="roundRect">
            <a:avLst>
              <a:gd name="adj" fmla="val 50000"/>
            </a:avLst>
          </a:prstGeom>
        </p:spPr>
        <p:txBody>
          <a:bodyPr anchor="ctr"/>
          <a:lstStyle>
            <a:lvl1pPr algn="ctr">
              <a:defRPr>
                <a:solidFill>
                  <a:schemeClr val="tx1"/>
                </a:solidFill>
              </a:defRPr>
            </a:lvl1pPr>
          </a:lstStyle>
          <a:p>
            <a:pPr lvl="0"/>
            <a:r>
              <a:rPr lang="en-US" altLang="en-US" noProof="0"/>
              <a:t>Click to edit Master title style</a:t>
            </a:r>
          </a:p>
        </p:txBody>
      </p:sp>
      <p:sp>
        <p:nvSpPr>
          <p:cNvPr id="10" name="Date Placeholder 9"/>
          <p:cNvSpPr>
            <a:spLocks noGrp="1" noChangeArrowheads="1"/>
          </p:cNvSpPr>
          <p:nvPr>
            <p:ph type="dt" sz="quarter" idx="10"/>
          </p:nvPr>
        </p:nvSpPr>
        <p:spPr>
          <a:xfrm>
            <a:off x="3251230" y="6248549"/>
            <a:ext cx="2840567" cy="474663"/>
          </a:xfrm>
          <a:prstGeom prst="rect">
            <a:avLst/>
          </a:prstGeom>
        </p:spPr>
        <p:txBody>
          <a:bodyPr lIns="121912" tIns="60956" rIns="121912" bIns="60956"/>
          <a:lstStyle>
            <a:lvl1pPr>
              <a:defRPr>
                <a:solidFill>
                  <a:schemeClr val="bg1"/>
                </a:solidFill>
              </a:defRPr>
            </a:lvl1pPr>
          </a:lstStyle>
          <a:p>
            <a:pPr>
              <a:buClr>
                <a:srgbClr val="000000"/>
              </a:buClr>
              <a:buFont typeface="Arial" panose="020B0604020202020204"/>
              <a:buNone/>
              <a:defRPr/>
            </a:pPr>
            <a:endParaRPr lang="en-US" altLang="en-US" sz="1900" kern="0">
              <a:solidFill>
                <a:srgbClr val="70B16D"/>
              </a:solidFill>
              <a:cs typeface="Arial" panose="020B0604020202020204"/>
              <a:sym typeface="Arial" panose="020B0604020202020204"/>
            </a:endParaRPr>
          </a:p>
        </p:txBody>
      </p:sp>
      <p:sp>
        <p:nvSpPr>
          <p:cNvPr id="11" name="Footer Placeholder 10"/>
          <p:cNvSpPr>
            <a:spLocks noGrp="1" noChangeArrowheads="1"/>
          </p:cNvSpPr>
          <p:nvPr>
            <p:ph type="ftr" sz="quarter" idx="11"/>
          </p:nvPr>
        </p:nvSpPr>
        <p:spPr>
          <a:xfrm>
            <a:off x="7721600" y="6248549"/>
            <a:ext cx="3862917" cy="474663"/>
          </a:xfrm>
          <a:prstGeom prst="rect">
            <a:avLst/>
          </a:prstGeom>
        </p:spPr>
        <p:txBody>
          <a:bodyPr lIns="121912" tIns="60956" rIns="121912" bIns="60956"/>
          <a:lstStyle>
            <a:lvl1pPr algn="r">
              <a:defRPr/>
            </a:lvl1pPr>
          </a:lstStyle>
          <a:p>
            <a:pPr>
              <a:buClr>
                <a:srgbClr val="000000"/>
              </a:buClr>
              <a:buFont typeface="Arial" panose="020B0604020202020204"/>
              <a:buNone/>
              <a:defRPr/>
            </a:pPr>
            <a:endParaRPr lang="en-US" altLang="en-US" sz="1900" kern="0">
              <a:solidFill>
                <a:srgbClr val="000000"/>
              </a:solidFill>
              <a:cs typeface="Arial" panose="020B0604020202020204"/>
              <a:sym typeface="Arial" panose="020B0604020202020204"/>
            </a:endParaRPr>
          </a:p>
        </p:txBody>
      </p:sp>
      <p:sp>
        <p:nvSpPr>
          <p:cNvPr id="12" name="Slide Number Placeholder 11"/>
          <p:cNvSpPr>
            <a:spLocks noGrp="1" noChangeArrowheads="1"/>
          </p:cNvSpPr>
          <p:nvPr>
            <p:ph type="sldNum" sz="quarter" idx="12"/>
          </p:nvPr>
        </p:nvSpPr>
        <p:spPr>
          <a:xfrm>
            <a:off x="101630" y="6248548"/>
            <a:ext cx="783167" cy="488951"/>
          </a:xfrm>
          <a:prstGeom prst="rect">
            <a:avLst/>
          </a:prstGeom>
        </p:spPr>
        <p:txBody>
          <a:bodyPr lIns="121912" tIns="60956" rIns="121912" bIns="60956" anchorCtr="0"/>
          <a:lstStyle>
            <a:lvl1pPr>
              <a:defRPr/>
            </a:lvl1pPr>
          </a:lstStyle>
          <a:p>
            <a:pPr>
              <a:buClr>
                <a:srgbClr val="000000"/>
              </a:buClr>
              <a:buFont typeface="Arial" panose="020B0604020202020204"/>
              <a:buNone/>
              <a:defRPr/>
            </a:pPr>
            <a:fld id="{5CAB3962-E8FC-45C1-A79A-6732B159FB8E}" type="slidenum">
              <a:rPr lang="en-US" altLang="en-US" sz="1900" kern="0">
                <a:solidFill>
                  <a:srgbClr val="000000"/>
                </a:solidFill>
                <a:cs typeface="Arial" panose="020B0604020202020204"/>
                <a:sym typeface="Arial" panose="020B0604020202020204"/>
              </a:rPr>
              <a:pPr>
                <a:buClr>
                  <a:srgbClr val="000000"/>
                </a:buClr>
                <a:buFont typeface="Arial" panose="020B0604020202020204"/>
                <a:buNone/>
                <a:defRPr/>
              </a:pPr>
              <a:t>‹#›</a:t>
            </a:fld>
            <a:endParaRPr lang="en-US" altLang="en-US" sz="19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182901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121892" tIns="121892" rIns="121892" bIns="121892" anchor="ctr" anchorCtr="0">
            <a:noAutofit/>
          </a:bodyPr>
          <a:lstStyle>
            <a:lvl1pPr lvl="0" algn="ctr">
              <a:spcBef>
                <a:spcPts val="0"/>
              </a:spcBef>
              <a:spcAft>
                <a:spcPts val="0"/>
              </a:spcAft>
              <a:buClr>
                <a:schemeClr val="dk2"/>
              </a:buClr>
              <a:buSzPts val="6000"/>
              <a:buFont typeface="Nanum Pen Script" panose="03040600000000000000" charset="-127"/>
              <a:buNone/>
              <a:defRPr sz="6000" b="1">
                <a:solidFill>
                  <a:schemeClr val="dk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a:endParaRPr/>
          </a:p>
        </p:txBody>
      </p:sp>
      <p:sp>
        <p:nvSpPr>
          <p:cNvPr id="7" name="Google Shape;7;p1"/>
          <p:cNvSpPr txBox="1">
            <a:spLocks noGrp="1"/>
          </p:cNvSpPr>
          <p:nvPr>
            <p:ph type="body" idx="1"/>
          </p:nvPr>
        </p:nvSpPr>
        <p:spPr>
          <a:xfrm>
            <a:off x="950967" y="1536633"/>
            <a:ext cx="10290000" cy="4602000"/>
          </a:xfrm>
          <a:prstGeom prst="rect">
            <a:avLst/>
          </a:prstGeom>
          <a:noFill/>
          <a:ln>
            <a:noFill/>
          </a:ln>
        </p:spPr>
        <p:txBody>
          <a:bodyPr spcFirstLastPara="1" wrap="square" lIns="121892" tIns="121892" rIns="121892" bIns="121892"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1492084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121897" tIns="121897" rIns="121897" bIns="121897" anchor="ctr" anchorCtr="0">
            <a:noAutofit/>
          </a:bodyPr>
          <a:lstStyle>
            <a:lvl1pPr lvl="0" algn="ctr">
              <a:spcBef>
                <a:spcPts val="0"/>
              </a:spcBef>
              <a:spcAft>
                <a:spcPts val="0"/>
              </a:spcAft>
              <a:buClr>
                <a:schemeClr val="dk2"/>
              </a:buClr>
              <a:buSzPts val="6000"/>
              <a:buFont typeface="Nanum Pen Script" panose="03040600000000000000" charset="-127"/>
              <a:buNone/>
              <a:defRPr sz="6000" b="1">
                <a:solidFill>
                  <a:schemeClr val="dk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a:endParaRPr/>
          </a:p>
        </p:txBody>
      </p:sp>
      <p:sp>
        <p:nvSpPr>
          <p:cNvPr id="7" name="Google Shape;7;p1"/>
          <p:cNvSpPr txBox="1">
            <a:spLocks noGrp="1"/>
          </p:cNvSpPr>
          <p:nvPr>
            <p:ph type="body" idx="1"/>
          </p:nvPr>
        </p:nvSpPr>
        <p:spPr>
          <a:xfrm>
            <a:off x="950967" y="1536633"/>
            <a:ext cx="10290000" cy="4602000"/>
          </a:xfrm>
          <a:prstGeom prst="rect">
            <a:avLst/>
          </a:prstGeom>
          <a:noFill/>
          <a:ln>
            <a:noFill/>
          </a:ln>
        </p:spPr>
        <p:txBody>
          <a:bodyPr spcFirstLastPara="1" wrap="square" lIns="121897" tIns="121897" rIns="121897" bIns="121897"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53081738"/>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9306E-311E-40BC-971C-5CA1EC342045}" type="datetimeFigureOut">
              <a:rPr lang="en-US" smtClean="0"/>
              <a:t>5/7/2024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FF32D-340D-4ADF-8B31-90C54DAF2D7D}" type="slidenum">
              <a:rPr lang="en-US" smtClean="0"/>
              <a:t>‹#›</a:t>
            </a:fld>
            <a:endParaRPr lang="en-US"/>
          </a:p>
        </p:txBody>
      </p:sp>
    </p:spTree>
    <p:extLst>
      <p:ext uri="{BB962C8B-B14F-4D97-AF65-F5344CB8AC3E}">
        <p14:creationId xmlns:p14="http://schemas.microsoft.com/office/powerpoint/2010/main" val="10625613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emf"/><Relationship Id="rId7"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2.xml"/><Relationship Id="rId5" Type="http://schemas.openxmlformats.org/officeDocument/2006/relationships/image" Target="../media/image71.png"/><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1.png"/><Relationship Id="rId1" Type="http://schemas.openxmlformats.org/officeDocument/2006/relationships/slideLayout" Target="../slideLayouts/slideLayout22.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22.xml"/><Relationship Id="rId6" Type="http://schemas.openxmlformats.org/officeDocument/2006/relationships/image" Target="../media/image13.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22.xml"/><Relationship Id="rId5" Type="http://schemas.openxmlformats.org/officeDocument/2006/relationships/image" Target="../media/image9.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8"/>
          <p:cNvSpPr>
            <a:spLocks noChangeArrowheads="1" noChangeShapeType="1" noTextEdit="1"/>
          </p:cNvSpPr>
          <p:nvPr/>
        </p:nvSpPr>
        <p:spPr bwMode="auto">
          <a:xfrm>
            <a:off x="2692400" y="366779"/>
            <a:ext cx="7112000" cy="1574800"/>
          </a:xfrm>
          <a:prstGeom prst="rect">
            <a:avLst/>
          </a:prstGeom>
        </p:spPr>
        <p:txBody>
          <a:bodyPr wrap="none" lIns="121909" tIns="60954" rIns="121909" bIns="60954" fromWordArt="1">
            <a:prstTxWarp prst="textPlain">
              <a:avLst>
                <a:gd name="adj" fmla="val 50000"/>
              </a:avLst>
            </a:prstTxWarp>
          </a:bodyPr>
          <a:lstStyle/>
          <a:p>
            <a:pPr algn="ctr">
              <a:buClr>
                <a:srgbClr val="000000"/>
              </a:buClr>
              <a:buFont typeface="Arial" panose="020B0604020202020204"/>
              <a:buNone/>
            </a:pPr>
            <a:r>
              <a:rPr lang="en-US" sz="4800" b="1" kern="10" dirty="0">
                <a:ln w="19050">
                  <a:solidFill>
                    <a:srgbClr val="FFFF00"/>
                  </a:solidFill>
                  <a:round/>
                </a:ln>
                <a:solidFill>
                  <a:srgbClr val="FF0000"/>
                </a:solidFill>
                <a:effectLst>
                  <a:outerShdw dist="35921" dir="2700000" algn="ctr" rotWithShape="0">
                    <a:srgbClr val="990000">
                      <a:alpha val="50000"/>
                    </a:srgbClr>
                  </a:outerShdw>
                </a:effectLst>
                <a:latin typeface="Times New Roman" panose="02020603050405020304" pitchFamily="18" charset="0"/>
                <a:cs typeface="Times New Roman" panose="02020603050405020304" pitchFamily="18" charset="0"/>
                <a:sym typeface="Arial" panose="020B0604020202020204"/>
              </a:rPr>
              <a:t>CÔNG NGHỆ </a:t>
            </a:r>
            <a:r>
              <a:rPr lang="en-US" sz="4800" b="1" kern="10" dirty="0" smtClean="0">
                <a:ln w="19050">
                  <a:solidFill>
                    <a:srgbClr val="FFFF00"/>
                  </a:solidFill>
                  <a:round/>
                </a:ln>
                <a:solidFill>
                  <a:srgbClr val="FF0000"/>
                </a:solidFill>
                <a:effectLst>
                  <a:outerShdw dist="35921" dir="2700000" algn="ctr" rotWithShape="0">
                    <a:srgbClr val="990000">
                      <a:alpha val="50000"/>
                    </a:srgbClr>
                  </a:outerShdw>
                </a:effectLst>
                <a:latin typeface="Times New Roman" panose="02020603050405020304" pitchFamily="18" charset="0"/>
                <a:cs typeface="Times New Roman" panose="02020603050405020304" pitchFamily="18" charset="0"/>
                <a:sym typeface="Arial" panose="020B0604020202020204"/>
              </a:rPr>
              <a:t>7</a:t>
            </a:r>
            <a:endParaRPr lang="en-US" sz="4800" b="1" kern="10" dirty="0">
              <a:ln w="19050">
                <a:solidFill>
                  <a:srgbClr val="FFFF00"/>
                </a:solidFill>
                <a:round/>
              </a:ln>
              <a:solidFill>
                <a:srgbClr val="FF0000"/>
              </a:solidFill>
              <a:effectLst>
                <a:outerShdw dist="35921" dir="2700000" algn="ctr" rotWithShape="0">
                  <a:srgbClr val="990000">
                    <a:alpha val="50000"/>
                  </a:srgbClr>
                </a:outerShdw>
              </a:effectLst>
              <a:latin typeface="Times New Roman" panose="02020603050405020304" pitchFamily="18" charset="0"/>
              <a:cs typeface="Times New Roman" panose="02020603050405020304" pitchFamily="18" charset="0"/>
              <a:sym typeface="Arial" panose="020B0604020202020204"/>
            </a:endParaRPr>
          </a:p>
        </p:txBody>
      </p:sp>
      <p:pic>
        <p:nvPicPr>
          <p:cNvPr id="9" name="Picture 8"/>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646333" y="2895600"/>
            <a:ext cx="5384800" cy="4038600"/>
          </a:xfrm>
          <a:prstGeom prst="rect">
            <a:avLst/>
          </a:prstGeom>
        </p:spPr>
      </p:pic>
      <p:pic>
        <p:nvPicPr>
          <p:cNvPr id="10" name="Picture 2" descr="Hình ảnh có liên qua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5070"/>
          <a:stretch>
            <a:fillRect/>
          </a:stretch>
        </p:blipFill>
        <p:spPr bwMode="auto">
          <a:xfrm>
            <a:off x="-194818" y="4155238"/>
            <a:ext cx="7804988" cy="278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37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6307" y="3618035"/>
            <a:ext cx="2382983" cy="261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08710" y="166876"/>
            <a:ext cx="2611583" cy="290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219" y="119701"/>
            <a:ext cx="3588328" cy="27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621" y="3452477"/>
            <a:ext cx="4045527" cy="307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9503" y="119701"/>
            <a:ext cx="3911312" cy="27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9505" y="3618035"/>
            <a:ext cx="4052495" cy="287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Alternate Process 18">
            <a:extLst>
              <a:ext uri="{FF2B5EF4-FFF2-40B4-BE49-F238E27FC236}">
                <a16:creationId xmlns:a16="http://schemas.microsoft.com/office/drawing/2014/main" xmlns="" id="{83555170-0791-8B29-114A-AAC16D5BBF39}"/>
              </a:ext>
            </a:extLst>
          </p:cNvPr>
          <p:cNvSpPr/>
          <p:nvPr/>
        </p:nvSpPr>
        <p:spPr>
          <a:xfrm>
            <a:off x="689378" y="3083608"/>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1</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0" name="Flowchart: Alternate Process 19">
            <a:extLst>
              <a:ext uri="{FF2B5EF4-FFF2-40B4-BE49-F238E27FC236}">
                <a16:creationId xmlns:a16="http://schemas.microsoft.com/office/drawing/2014/main" xmlns="" id="{83555170-0791-8B29-114A-AAC16D5BBF39}"/>
              </a:ext>
            </a:extLst>
          </p:cNvPr>
          <p:cNvSpPr/>
          <p:nvPr/>
        </p:nvSpPr>
        <p:spPr>
          <a:xfrm>
            <a:off x="689378" y="6323575"/>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4</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1" name="Flowchart: Alternate Process 20">
            <a:extLst>
              <a:ext uri="{FF2B5EF4-FFF2-40B4-BE49-F238E27FC236}">
                <a16:creationId xmlns:a16="http://schemas.microsoft.com/office/drawing/2014/main" xmlns="" id="{83555170-0791-8B29-114A-AAC16D5BBF39}"/>
              </a:ext>
            </a:extLst>
          </p:cNvPr>
          <p:cNvSpPr/>
          <p:nvPr/>
        </p:nvSpPr>
        <p:spPr>
          <a:xfrm>
            <a:off x="9306119" y="2918050"/>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3</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5" name="Flowchart: Alternate Process 24">
            <a:extLst>
              <a:ext uri="{FF2B5EF4-FFF2-40B4-BE49-F238E27FC236}">
                <a16:creationId xmlns:a16="http://schemas.microsoft.com/office/drawing/2014/main" xmlns="" id="{83555170-0791-8B29-114A-AAC16D5BBF39}"/>
              </a:ext>
            </a:extLst>
          </p:cNvPr>
          <p:cNvSpPr/>
          <p:nvPr/>
        </p:nvSpPr>
        <p:spPr>
          <a:xfrm>
            <a:off x="4794345" y="6322109"/>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5</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6" name="Flowchart: Alternate Process 25">
            <a:extLst>
              <a:ext uri="{FF2B5EF4-FFF2-40B4-BE49-F238E27FC236}">
                <a16:creationId xmlns:a16="http://schemas.microsoft.com/office/drawing/2014/main" xmlns="" id="{83555170-0791-8B29-114A-AAC16D5BBF39}"/>
              </a:ext>
            </a:extLst>
          </p:cNvPr>
          <p:cNvSpPr/>
          <p:nvPr/>
        </p:nvSpPr>
        <p:spPr>
          <a:xfrm>
            <a:off x="9527909" y="6338688"/>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6</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8" name="Flowchart: Alternate Process 27">
            <a:extLst>
              <a:ext uri="{FF2B5EF4-FFF2-40B4-BE49-F238E27FC236}">
                <a16:creationId xmlns:a16="http://schemas.microsoft.com/office/drawing/2014/main" xmlns="" id="{83555170-0791-8B29-114A-AAC16D5BBF39}"/>
              </a:ext>
            </a:extLst>
          </p:cNvPr>
          <p:cNvSpPr/>
          <p:nvPr/>
        </p:nvSpPr>
        <p:spPr>
          <a:xfrm>
            <a:off x="4513231" y="2893622"/>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2</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92767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5419" y="464457"/>
            <a:ext cx="6019800" cy="625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563" y="415636"/>
            <a:ext cx="5056909" cy="626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934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7CF449A-BA2C-034A-2567-8845364910FF}"/>
              </a:ext>
            </a:extLst>
          </p:cNvPr>
          <p:cNvSpPr txBox="1"/>
          <p:nvPr/>
        </p:nvSpPr>
        <p:spPr>
          <a:xfrm>
            <a:off x="304798" y="250415"/>
            <a:ext cx="11748655" cy="461661"/>
          </a:xfrm>
          <a:prstGeom prst="rect">
            <a:avLst/>
          </a:prstGeom>
          <a:solidFill>
            <a:schemeClr val="bg2">
              <a:lumMod val="50000"/>
            </a:schemeClr>
          </a:solidFill>
        </p:spPr>
        <p:txBody>
          <a:bodyPr wrap="square" lIns="91436" tIns="45718" rIns="91436" bIns="45718" rtlCol="0">
            <a:spAutoFit/>
          </a:bodyPr>
          <a:lstStyle/>
          <a:p>
            <a:pPr marL="457178" indent="-457178" algn="just">
              <a:buClr>
                <a:schemeClr val="accent5">
                  <a:lumMod val="40000"/>
                  <a:lumOff val="60000"/>
                </a:schemeClr>
              </a:buClr>
              <a:buFont typeface="Wingdings" panose="05000000000000000000" pitchFamily="2" charset="2"/>
              <a:buChar char="ü"/>
            </a:pPr>
            <a:r>
              <a:rPr lang="vi-VN" sz="2400" b="1" dirty="0">
                <a:solidFill>
                  <a:schemeClr val="bg1"/>
                </a:solidFill>
                <a:latin typeface="Times New Roman" panose="02020603050405020304" pitchFamily="18" charset="0"/>
                <a:cs typeface="Times New Roman" panose="02020603050405020304" pitchFamily="18" charset="0"/>
              </a:rPr>
              <a:t>Cung cấp nguồn thực phẩm có hàm lượng dinh dưỡng cao cho con người.</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331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4798" y="1114097"/>
            <a:ext cx="5527964" cy="456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Alternate Process 3">
            <a:extLst>
              <a:ext uri="{FF2B5EF4-FFF2-40B4-BE49-F238E27FC236}">
                <a16:creationId xmlns:a16="http://schemas.microsoft.com/office/drawing/2014/main" xmlns="" id="{83555170-0791-8B29-114A-AAC16D5BBF39}"/>
              </a:ext>
            </a:extLst>
          </p:cNvPr>
          <p:cNvSpPr/>
          <p:nvPr/>
        </p:nvSpPr>
        <p:spPr>
          <a:xfrm>
            <a:off x="2502984" y="5858436"/>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1</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5971306" y="1110260"/>
            <a:ext cx="5971309" cy="3970318"/>
          </a:xfrm>
          <a:prstGeom prst="rect">
            <a:avLst/>
          </a:prstGeom>
          <a:solidFill>
            <a:schemeClr val="accent1">
              <a:lumMod val="40000"/>
              <a:lumOff val="60000"/>
            </a:schemeClr>
          </a:solidFill>
        </p:spPr>
        <p:txBody>
          <a:bodyPr wrap="square">
            <a:spAutoFit/>
          </a:bodyPr>
          <a:lstStyle/>
          <a:p>
            <a:r>
              <a:rPr lang="en-US" sz="2800" b="1" dirty="0" err="1" smtClean="0">
                <a:solidFill>
                  <a:schemeClr val="accent6">
                    <a:lumMod val="75000"/>
                  </a:schemeClr>
                </a:solidFill>
                <a:latin typeface="Times New Roman" pitchFamily="18" charset="0"/>
                <a:cs typeface="Times New Roman" pitchFamily="18" charset="0"/>
              </a:rPr>
              <a:t>Thủy</a:t>
            </a:r>
            <a:r>
              <a:rPr lang="en-US" sz="2800" b="1" dirty="0">
                <a:solidFill>
                  <a:schemeClr val="accent6">
                    <a:lumMod val="75000"/>
                  </a:schemeClr>
                </a:solidFill>
                <a:latin typeface="Times New Roman" pitchFamily="18" charset="0"/>
                <a:cs typeface="Times New Roman" pitchFamily="18" charset="0"/>
              </a:rPr>
              <a:t> </a:t>
            </a:r>
            <a:r>
              <a:rPr lang="en-US" sz="2800" b="1" dirty="0" err="1" smtClean="0">
                <a:solidFill>
                  <a:schemeClr val="accent6">
                    <a:lumMod val="75000"/>
                  </a:schemeClr>
                </a:solidFill>
                <a:latin typeface="Times New Roman" pitchFamily="18" charset="0"/>
                <a:cs typeface="Times New Roman" pitchFamily="18" charset="0"/>
              </a:rPr>
              <a:t>sản</a:t>
            </a:r>
            <a:r>
              <a:rPr lang="en-US" sz="2800" b="1" dirty="0">
                <a:solidFill>
                  <a:schemeClr val="accent6">
                    <a:lumMod val="75000"/>
                  </a:schemeClr>
                </a:solidFill>
                <a:latin typeface="Times New Roman" pitchFamily="18" charset="0"/>
                <a:cs typeface="Times New Roman" pitchFamily="18" charset="0"/>
              </a:rPr>
              <a:t>  </a:t>
            </a:r>
            <a:r>
              <a:rPr lang="en-US" sz="2800" b="1" dirty="0" err="1" smtClean="0">
                <a:solidFill>
                  <a:schemeClr val="accent6">
                    <a:lumMod val="75000"/>
                  </a:schemeClr>
                </a:solidFill>
                <a:latin typeface="Times New Roman" pitchFamily="18" charset="0"/>
                <a:cs typeface="Times New Roman" pitchFamily="18" charset="0"/>
              </a:rPr>
              <a:t>là</a:t>
            </a:r>
            <a:r>
              <a:rPr lang="en-US" sz="2800" b="1" dirty="0">
                <a:solidFill>
                  <a:schemeClr val="accent6">
                    <a:lumMod val="75000"/>
                  </a:schemeClr>
                </a:solidFill>
                <a:latin typeface="Times New Roman" pitchFamily="18" charset="0"/>
                <a:cs typeface="Times New Roman" pitchFamily="18" charset="0"/>
              </a:rPr>
              <a:t> </a:t>
            </a:r>
            <a:r>
              <a:rPr lang="en-US" sz="2800" b="1" dirty="0" err="1" smtClean="0">
                <a:solidFill>
                  <a:schemeClr val="accent6">
                    <a:lumMod val="75000"/>
                  </a:schemeClr>
                </a:solidFill>
                <a:latin typeface="Times New Roman" pitchFamily="18" charset="0"/>
                <a:cs typeface="Times New Roman" pitchFamily="18" charset="0"/>
              </a:rPr>
              <a:t>thức</a:t>
            </a:r>
            <a:r>
              <a:rPr lang="en-US" sz="2800" b="1" dirty="0" smtClean="0">
                <a:solidFill>
                  <a:schemeClr val="accent6">
                    <a:lumMod val="75000"/>
                  </a:schemeClr>
                </a:solidFill>
                <a:latin typeface="Times New Roman" pitchFamily="18" charset="0"/>
                <a:cs typeface="Times New Roman" pitchFamily="18" charset="0"/>
              </a:rPr>
              <a:t> </a:t>
            </a:r>
            <a:r>
              <a:rPr lang="vi-VN" sz="2800" b="1" dirty="0" smtClean="0">
                <a:solidFill>
                  <a:schemeClr val="accent6">
                    <a:lumMod val="75000"/>
                  </a:schemeClr>
                </a:solidFill>
                <a:latin typeface="Times New Roman" pitchFamily="18" charset="0"/>
                <a:cs typeface="Times New Roman" pitchFamily="18" charset="0"/>
              </a:rPr>
              <a:t>ăn</a:t>
            </a:r>
            <a:r>
              <a:rPr lang="en-US" sz="2800" b="1" dirty="0" smtClean="0">
                <a:solidFill>
                  <a:schemeClr val="accent6">
                    <a:lumMod val="75000"/>
                  </a:schemeClr>
                </a:solidFill>
                <a:latin typeface="Times New Roman" pitchFamily="18" charset="0"/>
                <a:cs typeface="Times New Roman" pitchFamily="18" charset="0"/>
              </a:rPr>
              <a:t> </a:t>
            </a:r>
            <a:r>
              <a:rPr lang="vi-VN" sz="2800" b="1" dirty="0">
                <a:solidFill>
                  <a:schemeClr val="accent6">
                    <a:lumMod val="75000"/>
                  </a:schemeClr>
                </a:solidFill>
                <a:latin typeface="Times New Roman" pitchFamily="18" charset="0"/>
                <a:cs typeface="Times New Roman" pitchFamily="18" charset="0"/>
              </a:rPr>
              <a:t> cung cấp hàm lượng dinh dưỡng rất cao, giàu canxi, omega-3, protein cao, hàm lượng chất béo bão hòa thấp, cung cấp các dưỡng chất cần thiết như: chất sắt, vitamin B12 có nhiều trong nhiều loài cá đặc biệt là cá hồi, cá ngừ. Các chất như Protid, lipid, vitamin P1, P2 có nhiều ở trong </a:t>
            </a:r>
            <a:r>
              <a:rPr lang="vi-VN" sz="2800" b="1" dirty="0" smtClean="0">
                <a:solidFill>
                  <a:schemeClr val="accent6">
                    <a:lumMod val="75000"/>
                  </a:schemeClr>
                </a:solidFill>
                <a:latin typeface="Times New Roman" pitchFamily="18" charset="0"/>
                <a:cs typeface="Times New Roman" pitchFamily="18" charset="0"/>
              </a:rPr>
              <a:t>mực</a:t>
            </a:r>
            <a:r>
              <a:rPr lang="en-US" sz="2800" b="1" dirty="0" smtClean="0">
                <a:solidFill>
                  <a:schemeClr val="accent6">
                    <a:lumMod val="75000"/>
                  </a:schemeClr>
                </a:solidFill>
                <a:latin typeface="Times New Roman" pitchFamily="18" charset="0"/>
                <a:cs typeface="Times New Roman" pitchFamily="18" charset="0"/>
              </a:rPr>
              <a:t>…..</a:t>
            </a:r>
            <a:endParaRPr lang="en-US" sz="28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644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E994E5B1-1D3C-2CE4-873E-69BC0F75DED5}"/>
              </a:ext>
            </a:extLst>
          </p:cNvPr>
          <p:cNvSpPr txBox="1">
            <a:spLocks noGrp="1"/>
          </p:cNvSpPr>
          <p:nvPr>
            <p:ph type="title"/>
          </p:nvPr>
        </p:nvSpPr>
        <p:spPr>
          <a:xfrm>
            <a:off x="221673" y="101280"/>
            <a:ext cx="11485418" cy="523216"/>
          </a:xfrm>
          <a:prstGeom prst="rect">
            <a:avLst/>
          </a:prstGeom>
          <a:solidFill>
            <a:schemeClr val="accent1">
              <a:lumMod val="60000"/>
              <a:lumOff val="40000"/>
            </a:schemeClr>
          </a:solidFill>
        </p:spPr>
        <p:txBody>
          <a:bodyPr wrap="square" lIns="91436" tIns="45718" rIns="91436" bIns="45718" rtlCol="0">
            <a:spAutoFit/>
          </a:bodyPr>
          <a:lstStyle/>
          <a:p>
            <a:pPr marL="457178" indent="-457178">
              <a:buClr>
                <a:srgbClr val="5B9BD5">
                  <a:lumMod val="40000"/>
                  <a:lumOff val="60000"/>
                </a:srgbClr>
              </a:buClr>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Cung cấp nguồn thức ăn cho chăn nuôi.</a:t>
            </a:r>
            <a:endParaRPr lang="en-US" sz="2800" b="1" dirty="0">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8545" y="1092531"/>
            <a:ext cx="6082146" cy="511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a:xfrm>
            <a:off x="6511637" y="980682"/>
            <a:ext cx="5327072" cy="5073753"/>
          </a:xfrm>
          <a:solidFill>
            <a:schemeClr val="accent1">
              <a:lumMod val="60000"/>
              <a:lumOff val="40000"/>
            </a:schemeClr>
          </a:solidFill>
        </p:spPr>
        <p:txBody>
          <a:bodyPr>
            <a:normAutofit fontScale="92500" lnSpcReduction="10000"/>
          </a:bodyPr>
          <a:lstStyle/>
          <a:p>
            <a:pPr marL="0" indent="0">
              <a:buNone/>
            </a:pPr>
            <a:r>
              <a:rPr lang="en-US" b="1" dirty="0" err="1">
                <a:solidFill>
                  <a:srgbClr val="FF0000"/>
                </a:solidFill>
                <a:latin typeface="Times New Roman" pitchFamily="18" charset="0"/>
                <a:cs typeface="Times New Roman" pitchFamily="18" charset="0"/>
              </a:rPr>
              <a:t>Với</a:t>
            </a: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lượng </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phế</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phẩm</a:t>
            </a:r>
            <a:r>
              <a:rPr lang="en-US" b="1"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gần 1 triệu tấn mỗi </a:t>
            </a:r>
            <a:r>
              <a:rPr lang="vi-VN" b="1" dirty="0" smtClean="0">
                <a:solidFill>
                  <a:srgbClr val="FF0000"/>
                </a:solidFill>
                <a:latin typeface="Times New Roman" pitchFamily="18" charset="0"/>
                <a:cs typeface="Times New Roman" pitchFamily="18" charset="0"/>
              </a:rPr>
              <a:t>năm</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từ</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công</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nghiệp</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chế</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biến</a:t>
            </a:r>
            <a:r>
              <a:rPr lang="en-US" b="1"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thủy sản </a:t>
            </a: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nếu cứ để nguyên như vậy sẽ gây ra những hạn chế đáng kể đến môi trường</a:t>
            </a:r>
            <a:r>
              <a:rPr lang="vi-VN" b="1" dirty="0" smtClean="0">
                <a:solidFill>
                  <a:srgbClr val="FF0000"/>
                </a:solidFill>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Tận</a:t>
            </a:r>
            <a:r>
              <a:rPr lang="en-US" b="1" dirty="0" smtClean="0">
                <a:solidFill>
                  <a:srgbClr val="FF0000"/>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dung </a:t>
            </a:r>
            <a:r>
              <a:rPr lang="en-US" b="1" dirty="0" err="1" smtClean="0">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a:t>
            </a:r>
            <a:r>
              <a:rPr lang="en-US" b="1" dirty="0" err="1" smtClean="0">
                <a:solidFill>
                  <a:srgbClr val="FF0000"/>
                </a:solidFill>
                <a:latin typeface="Times New Roman" pitchFamily="18" charset="0"/>
                <a:cs typeface="Times New Roman" pitchFamily="18" charset="0"/>
              </a:rPr>
              <a:t>hẩm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a:t>
            </a:r>
            <a:r>
              <a:rPr lang="vi-VN" b="1" dirty="0" smtClean="0">
                <a:solidFill>
                  <a:srgbClr val="FF0000"/>
                </a:solidFill>
                <a:latin typeface="Times New Roman" pitchFamily="18" charset="0"/>
                <a:cs typeface="Times New Roman" pitchFamily="18" charset="0"/>
              </a:rPr>
              <a:t>ư</a:t>
            </a:r>
            <a:r>
              <a:rPr lang="en-US" b="1"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đầu</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tôm</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vảy</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cá</a:t>
            </a:r>
            <a:r>
              <a:rPr lang="en-US" b="1"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đầu</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cá</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vỏ</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ốc</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Sản</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xuất</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thức</a:t>
            </a:r>
            <a:r>
              <a:rPr lang="en-US" b="1"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ă</a:t>
            </a:r>
            <a:r>
              <a:rPr lang="en-US" b="1" dirty="0" smtClean="0">
                <a:solidFill>
                  <a:srgbClr val="FF0000"/>
                </a:solidFill>
                <a:latin typeface="Times New Roman" pitchFamily="18" charset="0"/>
                <a:cs typeface="Times New Roman" pitchFamily="18" charset="0"/>
              </a:rPr>
              <a:t>n d</a:t>
            </a:r>
            <a:r>
              <a:rPr lang="vi-VN" b="1" dirty="0" smtClean="0">
                <a:solidFill>
                  <a:srgbClr val="FF0000"/>
                </a:solidFill>
                <a:latin typeface="Times New Roman" pitchFamily="18" charset="0"/>
                <a:cs typeface="Times New Roman" pitchFamily="18" charset="0"/>
              </a:rPr>
              <a:t>ưới</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dạng</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bột</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hoặc</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viên</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nén</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có</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gia</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trị</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dinh</a:t>
            </a:r>
            <a:r>
              <a:rPr lang="en-US" b="1" dirty="0" smtClean="0">
                <a:solidFill>
                  <a:srgbClr val="FF0000"/>
                </a:solidFill>
                <a:latin typeface="Times New Roman" pitchFamily="18" charset="0"/>
                <a:cs typeface="Times New Roman" pitchFamily="18" charset="0"/>
              </a:rPr>
              <a:t> d</a:t>
            </a:r>
            <a:r>
              <a:rPr lang="vi-VN" b="1" dirty="0" smtClean="0">
                <a:solidFill>
                  <a:srgbClr val="FF0000"/>
                </a:solidFill>
                <a:latin typeface="Times New Roman" pitchFamily="18" charset="0"/>
                <a:cs typeface="Times New Roman" pitchFamily="18" charset="0"/>
              </a:rPr>
              <a:t>ưỡng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cao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cho</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vật</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nuôi</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và</a:t>
            </a:r>
            <a:r>
              <a:rPr lang="en-US" b="1"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đ</a:t>
            </a:r>
            <a:r>
              <a:rPr lang="en-US" b="1" dirty="0" err="1" smtClean="0">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lại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thu</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nhập</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kinh</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tế</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lớn</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Ngoài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ra</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còn</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sử</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dụng</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các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a:t>
            </a:r>
            <a:r>
              <a:rPr lang="vi-VN" b="1" dirty="0" smtClean="0">
                <a:solidFill>
                  <a:srgbClr val="FF0000"/>
                </a:solidFill>
                <a:latin typeface="Times New Roman" pitchFamily="18" charset="0"/>
                <a:cs typeface="Times New Roman" pitchFamily="18" charset="0"/>
              </a:rPr>
              <a:t>ương</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pháp</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phế</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phẩm</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thủy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sản</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lên</a:t>
            </a:r>
            <a:r>
              <a:rPr lang="en-US" b="1" dirty="0" smtClean="0">
                <a:solidFill>
                  <a:srgbClr val="FF0000"/>
                </a:solidFill>
                <a:latin typeface="Times New Roman" pitchFamily="18" charset="0"/>
                <a:cs typeface="Times New Roman" pitchFamily="18" charset="0"/>
              </a:rPr>
              <a:t> men </a:t>
            </a:r>
            <a:r>
              <a:rPr lang="vi-VN" b="1" dirty="0" smtClean="0">
                <a:solidFill>
                  <a:srgbClr val="FF0000"/>
                </a:solidFill>
                <a:latin typeface="Times New Roman" pitchFamily="18" charset="0"/>
                <a:cs typeface="Times New Roman" pitchFamily="18" charset="0"/>
              </a:rPr>
              <a:t>để</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thức</a:t>
            </a:r>
            <a:r>
              <a:rPr lang="en-US" b="1"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ăn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cho</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vật</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nuôi</a:t>
            </a:r>
            <a:r>
              <a:rPr lang="en-US" b="1" dirty="0" smtClean="0">
                <a:solidFill>
                  <a:srgbClr val="FF0000"/>
                </a:solidFill>
                <a:latin typeface="Times New Roman" pitchFamily="18" charset="0"/>
                <a:cs typeface="Times New Roman" pitchFamily="18" charset="0"/>
              </a:rPr>
              <a:t>.</a:t>
            </a:r>
            <a:endParaRPr lang="en-US" b="1" dirty="0">
              <a:solidFill>
                <a:srgbClr val="FF0000"/>
              </a:solidFill>
              <a:latin typeface="Times New Roman" pitchFamily="18" charset="0"/>
              <a:cs typeface="Times New Roman" pitchFamily="18" charset="0"/>
            </a:endParaRPr>
          </a:p>
        </p:txBody>
      </p:sp>
      <p:sp>
        <p:nvSpPr>
          <p:cNvPr id="7" name="Flowchart: Alternate Process 6">
            <a:extLst>
              <a:ext uri="{FF2B5EF4-FFF2-40B4-BE49-F238E27FC236}">
                <a16:creationId xmlns:a16="http://schemas.microsoft.com/office/drawing/2014/main" xmlns="" id="{83555170-0791-8B29-114A-AAC16D5BBF39}"/>
              </a:ext>
            </a:extLst>
          </p:cNvPr>
          <p:cNvSpPr/>
          <p:nvPr/>
        </p:nvSpPr>
        <p:spPr>
          <a:xfrm>
            <a:off x="2130250" y="6206857"/>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2</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16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91D92453-3DFD-555F-9BAB-A5E07A42EA76}"/>
              </a:ext>
            </a:extLst>
          </p:cNvPr>
          <p:cNvSpPr txBox="1">
            <a:spLocks noGrp="1"/>
          </p:cNvSpPr>
          <p:nvPr>
            <p:ph type="title"/>
          </p:nvPr>
        </p:nvSpPr>
        <p:spPr>
          <a:xfrm>
            <a:off x="124691" y="105929"/>
            <a:ext cx="11942618" cy="707882"/>
          </a:xfrm>
          <a:prstGeom prst="rect">
            <a:avLst/>
          </a:prstGeom>
          <a:solidFill>
            <a:srgbClr val="FF0000"/>
          </a:solidFill>
        </p:spPr>
        <p:txBody>
          <a:bodyPr wrap="square" lIns="91436" tIns="45718" rIns="91436" bIns="45718" rtlCol="0">
            <a:spAutoFit/>
          </a:bodyPr>
          <a:lstStyle/>
          <a:p>
            <a:pPr marL="457178" indent="-457178" algn="just">
              <a:buClr>
                <a:srgbClr val="5B9BD5">
                  <a:lumMod val="40000"/>
                  <a:lumOff val="60000"/>
                </a:srgbClr>
              </a:buClr>
              <a:buFont typeface="Wingdings" panose="05000000000000000000" pitchFamily="2" charset="2"/>
              <a:buChar char="ü"/>
            </a:pPr>
            <a:r>
              <a:rPr lang="vi-VN" sz="2000" b="1" dirty="0">
                <a:solidFill>
                  <a:schemeClr val="bg1"/>
                </a:solidFill>
                <a:latin typeface="Times New Roman" panose="02020603050405020304" pitchFamily="18" charset="0"/>
                <a:cs typeface="Times New Roman" panose="02020603050405020304" pitchFamily="18" charset="0"/>
              </a:rPr>
              <a:t>Các hoạt động thủy sản trên biển còn góp phần khẳng định chủ quyền, toàn vẹn lãnh thổ của Tổ quốc đối với các hoạt động trên biển của ngư dân.</a:t>
            </a: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0946" y="1080655"/>
            <a:ext cx="5164313" cy="477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5652655" y="991255"/>
            <a:ext cx="6539345" cy="4351339"/>
          </a:xfrm>
        </p:spPr>
        <p:txBody>
          <a:bodyPr>
            <a:noAutofit/>
          </a:bodyPr>
          <a:lstStyle/>
          <a:p>
            <a:r>
              <a:rPr lang="en-US" sz="1500" dirty="0" err="1" smtClean="0">
                <a:latin typeface="Times New Roman" pitchFamily="18" charset="0"/>
                <a:cs typeface="Times New Roman" pitchFamily="18" charset="0"/>
              </a:rPr>
              <a:t>Với</a:t>
            </a:r>
            <a:r>
              <a:rPr lang="en-US" sz="1500" dirty="0" smtClean="0">
                <a:latin typeface="Times New Roman" pitchFamily="18" charset="0"/>
                <a:cs typeface="Times New Roman" pitchFamily="18" charset="0"/>
              </a:rPr>
              <a:t> </a:t>
            </a:r>
            <a:r>
              <a:rPr lang="vi-VN" sz="1500" dirty="0" smtClean="0">
                <a:latin typeface="Times New Roman" pitchFamily="18" charset="0"/>
                <a:cs typeface="Times New Roman" pitchFamily="18" charset="0"/>
              </a:rPr>
              <a:t>128.000 </a:t>
            </a:r>
            <a:r>
              <a:rPr lang="vi-VN" sz="1500" dirty="0">
                <a:latin typeface="Times New Roman" pitchFamily="18" charset="0"/>
                <a:cs typeface="Times New Roman" pitchFamily="18" charset="0"/>
              </a:rPr>
              <a:t>tàu, thuyền các loại thường xuyên hoạt động khai thác và làm dịch vụ hậu cần nghề cá trên ngư trường truyền thống. </a:t>
            </a:r>
            <a:r>
              <a:rPr lang="vi-VN" sz="1500" dirty="0">
                <a:solidFill>
                  <a:srgbClr val="FF0000"/>
                </a:solidFill>
                <a:latin typeface="Times New Roman" pitchFamily="18" charset="0"/>
                <a:cs typeface="Times New Roman" pitchFamily="18" charset="0"/>
              </a:rPr>
              <a:t>Sự hiện diện của ngư dân trên biển không chỉ đóng vai trò quan trọng cho phát triển kinh tế biển, mà còn khẳng định chủ quyền biển, đảo của Tổ quốc</a:t>
            </a:r>
            <a:r>
              <a:rPr lang="vi-VN" sz="1500" dirty="0">
                <a:latin typeface="Times New Roman" pitchFamily="18" charset="0"/>
                <a:cs typeface="Times New Roman" pitchFamily="18" charset="0"/>
              </a:rPr>
              <a:t>. Giữa đại dương mênh mông, nơi tận cùng hải phận của đất nước, mỗi tàu, thuyền đánh bắt hải sản của ngư dân với lá Cờ đỏ sao vàng tung bay trước sóng gió là những </a:t>
            </a:r>
            <a:r>
              <a:rPr lang="vi-VN" sz="1500" dirty="0">
                <a:solidFill>
                  <a:schemeClr val="accent3"/>
                </a:solidFill>
                <a:latin typeface="Times New Roman" pitchFamily="18" charset="0"/>
                <a:cs typeface="Times New Roman" pitchFamily="18" charset="0"/>
              </a:rPr>
              <a:t>“cột mốc sống”, khẳng định chủ quyền biển, đảo thiêng liêng của Tổ quốc. </a:t>
            </a:r>
            <a:r>
              <a:rPr lang="vi-VN" sz="1500" dirty="0">
                <a:latin typeface="Times New Roman" pitchFamily="18" charset="0"/>
                <a:cs typeface="Times New Roman" pitchFamily="18" charset="0"/>
              </a:rPr>
              <a:t>Điều này còn cho thấy, trên vùng biển đó có con người Việt Nam đang sinh sống và làm việc, có khả năng, điều kiện để làm chủ, khai thác tài nguyên, khoáng sản phục vụ cho phát triển đất nước. Các tổ, đội đánh bắt hải sản như những “làng”, “bản” trên biển là cột mốc chủ quyền Việt Nam theo Công ước của Liên hợp quốc về Luật Biển năm 1982. Trong quá trình đánh bắt hải sản, họ vừa là những người lao động cần cù, vừa là lực lượng cảnh giới, phát hiện, thông báo cho các cơ quan chức năng về tình hình trên biển và tham gia tìm kiếm cứu nạn, góp phần ngăn chặn sự xâm nhập trái pháp luật của tàu, thuyền nước ngoài trong vùng biển của Tổ quốc. Khi có tình huống phức tạp xảy ra, ngư dân là lực lượng hỗ trợ, phối hợp cùng các lực lượng chuyên trách (Cảnh sát biển, Kiểm ngư, Bộ đội Biên phòng, Hải quân) đấu tranh tại thực địa để bảo vệ chủ quyền, an ninh quốc gia trên biển. Bất chấp thiên tai, hiểm nguy, tài sản bị mất mát, tính mạng bị đe dọa, họ vẫn không nản chí, luôn thể hiện quyết tâm bám giữ biển, giữ nghề “cha truyền con nối”, làm chủ ngư trường truyền thống từ bao đời, góp phần giữ vững an ninh chính trị, bảo vệ chủ quyền biển, đảo thiêng liêng của Tổ quốc.</a:t>
            </a:r>
            <a:endParaRPr lang="en-US" sz="1500" dirty="0">
              <a:latin typeface="Times New Roman" pitchFamily="18" charset="0"/>
              <a:cs typeface="Times New Roman" pitchFamily="18" charset="0"/>
            </a:endParaRPr>
          </a:p>
        </p:txBody>
      </p:sp>
      <p:sp>
        <p:nvSpPr>
          <p:cNvPr id="6" name="Flowchart: Alternate Process 5">
            <a:extLst>
              <a:ext uri="{FF2B5EF4-FFF2-40B4-BE49-F238E27FC236}">
                <a16:creationId xmlns:a16="http://schemas.microsoft.com/office/drawing/2014/main" xmlns="" id="{83555170-0791-8B29-114A-AAC16D5BBF39}"/>
              </a:ext>
            </a:extLst>
          </p:cNvPr>
          <p:cNvSpPr/>
          <p:nvPr/>
        </p:nvSpPr>
        <p:spPr>
          <a:xfrm>
            <a:off x="1935503" y="6065725"/>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3</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41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012CB1F-24DD-DF8F-E69C-06707B9F54D9}"/>
              </a:ext>
            </a:extLst>
          </p:cNvPr>
          <p:cNvSpPr txBox="1">
            <a:spLocks noGrp="1"/>
          </p:cNvSpPr>
          <p:nvPr>
            <p:ph type="title"/>
          </p:nvPr>
        </p:nvSpPr>
        <p:spPr>
          <a:xfrm>
            <a:off x="1" y="89229"/>
            <a:ext cx="11845636" cy="523216"/>
          </a:xfrm>
          <a:prstGeom prst="rect">
            <a:avLst/>
          </a:prstGeom>
          <a:solidFill>
            <a:schemeClr val="accent1">
              <a:lumMod val="40000"/>
              <a:lumOff val="60000"/>
            </a:schemeClr>
          </a:solidFill>
        </p:spPr>
        <p:txBody>
          <a:bodyPr wrap="square" lIns="91436" tIns="45718" rIns="91436" bIns="45718" rtlCol="0">
            <a:spAutoFit/>
          </a:bodyPr>
          <a:lstStyle/>
          <a:p>
            <a:pPr marL="457178" indent="-457178" algn="just">
              <a:buClr>
                <a:srgbClr val="5B9BD5">
                  <a:lumMod val="40000"/>
                  <a:lumOff val="60000"/>
                </a:srgbClr>
              </a:buClr>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Cung cấp nguồn nguyên </a:t>
            </a:r>
            <a:r>
              <a:rPr lang="vi-VN" sz="2800" b="1" dirty="0" smtClean="0">
                <a:latin typeface="Times New Roman" panose="02020603050405020304" pitchFamily="18" charset="0"/>
                <a:cs typeface="Times New Roman" panose="02020603050405020304" pitchFamily="18" charset="0"/>
              </a:rPr>
              <a:t>liệu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nghiệp</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chế</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xuất khẩu.</a:t>
            </a:r>
            <a:endParaRPr lang="en-US" sz="2800" b="1" dirty="0">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0108" y="845127"/>
            <a:ext cx="5625605" cy="500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6676570" y="1017442"/>
            <a:ext cx="5515429" cy="4701187"/>
          </a:xfrm>
        </p:spPr>
        <p:txBody>
          <a:bodyPr>
            <a:normAutofit fontScale="85000" lnSpcReduction="10000"/>
          </a:bodyPr>
          <a:lstStyle/>
          <a:p>
            <a:r>
              <a:rPr lang="vi-VN" sz="3400" b="1" dirty="0">
                <a:latin typeface="+mj-lt"/>
                <a:cs typeface="Times New Roman" pitchFamily="18" charset="0"/>
              </a:rPr>
              <a:t>Trong năm 2022, với kim ngạch xuất khẩu thủy sản đạt 11 tỷ USD đã đưa </a:t>
            </a:r>
            <a:r>
              <a:rPr lang="vi-VN" sz="3400" b="1" dirty="0">
                <a:solidFill>
                  <a:srgbClr val="FF0000"/>
                </a:solidFill>
                <a:latin typeface="+mj-lt"/>
                <a:cs typeface="Times New Roman" pitchFamily="18" charset="0"/>
              </a:rPr>
              <a:t>Việt Nam trở thành quốc gia xuất khẩu </a:t>
            </a:r>
            <a:r>
              <a:rPr lang="vi-VN" sz="3400" b="1" dirty="0" smtClean="0">
                <a:solidFill>
                  <a:srgbClr val="FF0000"/>
                </a:solidFill>
                <a:latin typeface="+mj-lt"/>
                <a:cs typeface="Times New Roman" pitchFamily="18" charset="0"/>
              </a:rPr>
              <a:t>thủy </a:t>
            </a:r>
            <a:r>
              <a:rPr lang="vi-VN" sz="3400" b="1" dirty="0">
                <a:solidFill>
                  <a:srgbClr val="FF0000"/>
                </a:solidFill>
                <a:latin typeface="+mj-lt"/>
                <a:cs typeface="Times New Roman" pitchFamily="18" charset="0"/>
              </a:rPr>
              <a:t>sản lớn thứ 3 thế </a:t>
            </a:r>
            <a:r>
              <a:rPr lang="vi-VN" sz="3400" b="1" dirty="0" smtClean="0">
                <a:solidFill>
                  <a:srgbClr val="FF0000"/>
                </a:solidFill>
                <a:latin typeface="+mj-lt"/>
                <a:cs typeface="Times New Roman" pitchFamily="18" charset="0"/>
              </a:rPr>
              <a:t>giới</a:t>
            </a:r>
            <a:endParaRPr lang="en-US" sz="3400" b="1" dirty="0" smtClean="0">
              <a:solidFill>
                <a:srgbClr val="FF0000"/>
              </a:solidFill>
              <a:latin typeface="+mj-lt"/>
              <a:cs typeface="Times New Roman" pitchFamily="18" charset="0"/>
            </a:endParaRPr>
          </a:p>
          <a:p>
            <a:r>
              <a:rPr lang="vi-VN" sz="3400" b="1" dirty="0" smtClean="0">
                <a:latin typeface="+mj-lt"/>
              </a:rPr>
              <a:t>Trong đó, sản lượng khai thác đạt 3,86 triệu tấn; nuôi trồng đạt 5,19 triệu tấn. Trong đó, kim ngạch xuất khẩu tôm nước lợ đạt 4,1- 4,2 tỷ USD</a:t>
            </a:r>
            <a:r>
              <a:rPr lang="en-US" sz="3400" b="1" dirty="0" smtClean="0">
                <a:latin typeface="+mj-lt"/>
              </a:rPr>
              <a:t>;</a:t>
            </a:r>
            <a:r>
              <a:rPr lang="vi-VN" sz="3400" b="1" dirty="0" smtClean="0">
                <a:latin typeface="+mj-lt"/>
              </a:rPr>
              <a:t> cá tra đạt 2,35 tỷ USD</a:t>
            </a:r>
            <a:endParaRPr lang="en-US" sz="3400" b="1" dirty="0" smtClean="0">
              <a:latin typeface="+mj-lt"/>
            </a:endParaRPr>
          </a:p>
          <a:p>
            <a:endParaRPr lang="en-US" b="1" dirty="0">
              <a:solidFill>
                <a:srgbClr val="FF0000"/>
              </a:solidFill>
              <a:latin typeface="Times New Roman" pitchFamily="18" charset="0"/>
              <a:cs typeface="Times New Roman" pitchFamily="18" charset="0"/>
            </a:endParaRPr>
          </a:p>
        </p:txBody>
      </p:sp>
      <p:sp>
        <p:nvSpPr>
          <p:cNvPr id="6" name="Flowchart: Alternate Process 5">
            <a:extLst>
              <a:ext uri="{FF2B5EF4-FFF2-40B4-BE49-F238E27FC236}">
                <a16:creationId xmlns:a16="http://schemas.microsoft.com/office/drawing/2014/main" xmlns="" id="{83555170-0791-8B29-114A-AAC16D5BBF39}"/>
              </a:ext>
            </a:extLst>
          </p:cNvPr>
          <p:cNvSpPr/>
          <p:nvPr/>
        </p:nvSpPr>
        <p:spPr>
          <a:xfrm>
            <a:off x="1063450" y="6327549"/>
            <a:ext cx="1578079" cy="267214"/>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4</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1" name="Oval Callout 10"/>
          <p:cNvSpPr/>
          <p:nvPr/>
        </p:nvSpPr>
        <p:spPr>
          <a:xfrm>
            <a:off x="5500853" y="989460"/>
            <a:ext cx="6109853" cy="432306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itchFamily="18" charset="0"/>
                <a:cs typeface="Times New Roman" pitchFamily="18" charset="0"/>
              </a:rPr>
              <a:t>Việt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nam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xuất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khẩu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thủy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sản</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đứng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thứ</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mấy</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thế</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giới</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8148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circle(in)">
                                      <p:cBhvr>
                                        <p:cTn id="19" dur="2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circle(in)">
                                      <p:cBhvr>
                                        <p:cTn id="24"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F0171F98-BC37-D823-AF1C-CBDE03A077B4}"/>
              </a:ext>
            </a:extLst>
          </p:cNvPr>
          <p:cNvSpPr txBox="1">
            <a:spLocks noGrp="1"/>
          </p:cNvSpPr>
          <p:nvPr>
            <p:ph type="title"/>
          </p:nvPr>
        </p:nvSpPr>
        <p:spPr>
          <a:xfrm>
            <a:off x="581892" y="128988"/>
            <a:ext cx="10813474" cy="523216"/>
          </a:xfrm>
          <a:prstGeom prst="rect">
            <a:avLst/>
          </a:prstGeom>
          <a:solidFill>
            <a:schemeClr val="accent1"/>
          </a:solidFill>
        </p:spPr>
        <p:txBody>
          <a:bodyPr wrap="square" lIns="91436" tIns="45718" rIns="91436" bIns="45718" rtlCol="0">
            <a:spAutoFit/>
          </a:bodyPr>
          <a:lstStyle/>
          <a:p>
            <a:pPr marL="457178" indent="-457178" algn="just">
              <a:buClr>
                <a:srgbClr val="5B9BD5">
                  <a:lumMod val="40000"/>
                  <a:lumOff val="60000"/>
                </a:srgbClr>
              </a:buClr>
              <a:buFont typeface="Wingdings" panose="05000000000000000000" pitchFamily="2" charset="2"/>
              <a:buChar char="ü"/>
            </a:pPr>
            <a:r>
              <a:rPr lang="vi-VN" sz="2800" b="1" dirty="0">
                <a:solidFill>
                  <a:schemeClr val="bg1"/>
                </a:solidFill>
                <a:latin typeface="Times New Roman" panose="02020603050405020304" pitchFamily="18" charset="0"/>
                <a:cs typeface="Times New Roman" panose="02020603050405020304" pitchFamily="18" charset="0"/>
              </a:rPr>
              <a:t>Tạo thêm công việc cho người lao động.</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823" y="831274"/>
            <a:ext cx="7558321" cy="561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7910945" y="1368426"/>
            <a:ext cx="3990110" cy="1887392"/>
          </a:xfrm>
          <a:solidFill>
            <a:srgbClr val="FFFF00"/>
          </a:solidFill>
        </p:spPr>
        <p:txBody>
          <a:bodyPr>
            <a:normAutofit/>
          </a:bodyPr>
          <a:lstStyle/>
          <a:p>
            <a:r>
              <a:rPr lang="vi-VN" b="1" dirty="0">
                <a:latin typeface="+mj-lt"/>
              </a:rPr>
              <a:t>Số lao động thủy sản là 1,57 triệu người</a:t>
            </a:r>
            <a:endParaRPr lang="en-US" b="1" dirty="0">
              <a:latin typeface="+mj-lt"/>
            </a:endParaRPr>
          </a:p>
        </p:txBody>
      </p:sp>
      <p:sp>
        <p:nvSpPr>
          <p:cNvPr id="8" name="Flowchart: Alternate Process 7">
            <a:extLst>
              <a:ext uri="{FF2B5EF4-FFF2-40B4-BE49-F238E27FC236}">
                <a16:creationId xmlns:a16="http://schemas.microsoft.com/office/drawing/2014/main" xmlns="" id="{83555170-0791-8B29-114A-AAC16D5BBF39}"/>
              </a:ext>
            </a:extLst>
          </p:cNvPr>
          <p:cNvSpPr/>
          <p:nvPr/>
        </p:nvSpPr>
        <p:spPr>
          <a:xfrm>
            <a:off x="2092709" y="6322108"/>
            <a:ext cx="1578079"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5</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8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EABF43C8-4707-B339-7FEA-4C3625834CE4}"/>
              </a:ext>
            </a:extLst>
          </p:cNvPr>
          <p:cNvSpPr txBox="1">
            <a:spLocks noGrp="1"/>
          </p:cNvSpPr>
          <p:nvPr>
            <p:ph type="title"/>
          </p:nvPr>
        </p:nvSpPr>
        <p:spPr>
          <a:xfrm>
            <a:off x="0" y="138546"/>
            <a:ext cx="12042756" cy="523216"/>
          </a:xfrm>
          <a:prstGeom prst="rect">
            <a:avLst/>
          </a:prstGeom>
          <a:solidFill>
            <a:schemeClr val="accent1"/>
          </a:solidFill>
        </p:spPr>
        <p:txBody>
          <a:bodyPr wrap="square" lIns="91436" tIns="45718" rIns="91436" bIns="45718" rtlCol="0">
            <a:spAutoFit/>
          </a:bodyPr>
          <a:lstStyle/>
          <a:p>
            <a:pPr marL="457178" indent="-457178" algn="just">
              <a:buClr>
                <a:srgbClr val="5B9BD5">
                  <a:lumMod val="40000"/>
                  <a:lumOff val="60000"/>
                </a:srgbClr>
              </a:buClr>
              <a:buFont typeface="Wingdings" panose="05000000000000000000" pitchFamily="2" charset="2"/>
              <a:buChar char="ü"/>
            </a:pPr>
            <a:r>
              <a:rPr lang="vi-VN" sz="2800" b="1" dirty="0">
                <a:solidFill>
                  <a:schemeClr val="bg1"/>
                </a:solidFill>
                <a:latin typeface="Times New Roman" panose="02020603050405020304" pitchFamily="18" charset="0"/>
                <a:cs typeface="Times New Roman" panose="02020603050405020304" pitchFamily="18" charset="0"/>
              </a:rPr>
              <a:t>Đáp ứng nhu cầu vui chơi, giải trí cho con người.</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7218217" y="1025236"/>
            <a:ext cx="4509656" cy="4351339"/>
          </a:xfrm>
          <a:solidFill>
            <a:schemeClr val="accent1">
              <a:lumMod val="20000"/>
              <a:lumOff val="80000"/>
            </a:schemeClr>
          </a:solidFill>
        </p:spPr>
        <p:txBody>
          <a:bodyPr/>
          <a:lstStyle/>
          <a:p>
            <a:r>
              <a:rPr lang="en-US" dirty="0"/>
              <a:t>- </a:t>
            </a:r>
            <a:r>
              <a:rPr lang="en-US" dirty="0" err="1" smtClean="0"/>
              <a:t>Các</a:t>
            </a:r>
            <a:r>
              <a:rPr lang="en-US" dirty="0"/>
              <a:t> </a:t>
            </a:r>
            <a:r>
              <a:rPr lang="en-US" dirty="0" err="1" smtClean="0"/>
              <a:t>công</a:t>
            </a:r>
            <a:r>
              <a:rPr lang="en-US" dirty="0"/>
              <a:t> </a:t>
            </a:r>
            <a:r>
              <a:rPr lang="en-US" dirty="0" err="1" smtClean="0"/>
              <a:t>viên</a:t>
            </a:r>
            <a:r>
              <a:rPr lang="en-US" dirty="0"/>
              <a:t> </a:t>
            </a:r>
            <a:r>
              <a:rPr lang="en-US" dirty="0" err="1" smtClean="0"/>
              <a:t>thủy</a:t>
            </a:r>
            <a:r>
              <a:rPr lang="en-US" dirty="0" smtClean="0"/>
              <a:t> </a:t>
            </a:r>
            <a:r>
              <a:rPr lang="en-US" dirty="0" err="1" smtClean="0"/>
              <a:t>cung</a:t>
            </a:r>
            <a:r>
              <a:rPr lang="en-US" dirty="0"/>
              <a:t> </a:t>
            </a:r>
            <a:endParaRPr lang="en-US" dirty="0" smtClean="0"/>
          </a:p>
          <a:p>
            <a:r>
              <a:rPr lang="en-US" dirty="0"/>
              <a:t>- </a:t>
            </a:r>
            <a:r>
              <a:rPr lang="en-US" dirty="0" err="1" smtClean="0"/>
              <a:t>Các</a:t>
            </a:r>
            <a:r>
              <a:rPr lang="en-US" dirty="0"/>
              <a:t> </a:t>
            </a:r>
            <a:r>
              <a:rPr lang="en-US" dirty="0" err="1" smtClean="0"/>
              <a:t>công</a:t>
            </a:r>
            <a:r>
              <a:rPr lang="en-US" dirty="0"/>
              <a:t> </a:t>
            </a:r>
            <a:r>
              <a:rPr lang="en-US" dirty="0" err="1" smtClean="0"/>
              <a:t>viên</a:t>
            </a:r>
            <a:r>
              <a:rPr lang="en-US" dirty="0"/>
              <a:t> </a:t>
            </a:r>
            <a:r>
              <a:rPr lang="en-US" dirty="0" err="1" smtClean="0"/>
              <a:t>xiếc</a:t>
            </a:r>
            <a:r>
              <a:rPr lang="en-US" dirty="0"/>
              <a:t> </a:t>
            </a:r>
            <a:r>
              <a:rPr lang="en-US" dirty="0" err="1" smtClean="0"/>
              <a:t>cá</a:t>
            </a:r>
            <a:r>
              <a:rPr lang="en-US" dirty="0" smtClean="0"/>
              <a:t> </a:t>
            </a:r>
            <a:r>
              <a:rPr lang="en-US" dirty="0" err="1" smtClean="0"/>
              <a:t>heo</a:t>
            </a:r>
            <a:r>
              <a:rPr lang="en-US" dirty="0"/>
              <a:t>, </a:t>
            </a:r>
            <a:r>
              <a:rPr lang="en-US" dirty="0" err="1" smtClean="0"/>
              <a:t>hải</a:t>
            </a:r>
            <a:r>
              <a:rPr lang="en-US" dirty="0"/>
              <a:t> </a:t>
            </a:r>
            <a:r>
              <a:rPr lang="en-US" dirty="0" err="1" smtClean="0"/>
              <a:t>cẩu</a:t>
            </a:r>
            <a:r>
              <a:rPr lang="en-US" dirty="0" smtClean="0"/>
              <a:t>….</a:t>
            </a:r>
          </a:p>
          <a:p>
            <a:r>
              <a:rPr lang="en-US" dirty="0"/>
              <a:t>- </a:t>
            </a:r>
            <a:r>
              <a:rPr lang="en-US" dirty="0" err="1" smtClean="0"/>
              <a:t>Nuôi</a:t>
            </a:r>
            <a:r>
              <a:rPr lang="en-US" dirty="0" smtClean="0"/>
              <a:t> </a:t>
            </a:r>
            <a:r>
              <a:rPr lang="en-US" dirty="0" err="1" smtClean="0"/>
              <a:t>cá</a:t>
            </a:r>
            <a:r>
              <a:rPr lang="en-US" dirty="0"/>
              <a:t> </a:t>
            </a:r>
            <a:r>
              <a:rPr lang="en-US" dirty="0" err="1" smtClean="0"/>
              <a:t>cảnh</a:t>
            </a:r>
            <a:r>
              <a:rPr lang="en-US" dirty="0"/>
              <a:t> </a:t>
            </a:r>
            <a:r>
              <a:rPr lang="en-US" dirty="0" err="1" smtClean="0"/>
              <a:t>tạo</a:t>
            </a:r>
            <a:r>
              <a:rPr lang="en-US" dirty="0"/>
              <a:t> </a:t>
            </a:r>
            <a:r>
              <a:rPr lang="en-US" dirty="0" err="1" smtClean="0"/>
              <a:t>niềm</a:t>
            </a:r>
            <a:r>
              <a:rPr lang="en-US" dirty="0" smtClean="0"/>
              <a:t> </a:t>
            </a:r>
            <a:r>
              <a:rPr lang="en-US" dirty="0" err="1" smtClean="0"/>
              <a:t>vui</a:t>
            </a:r>
            <a:r>
              <a:rPr lang="en-US" dirty="0" smtClean="0"/>
              <a:t> </a:t>
            </a:r>
            <a:r>
              <a:rPr lang="en-US" dirty="0" err="1" smtClean="0"/>
              <a:t>th</a:t>
            </a:r>
            <a:r>
              <a:rPr lang="vi-VN" dirty="0" smtClean="0"/>
              <a:t>ư</a:t>
            </a:r>
            <a:r>
              <a:rPr lang="en-US" dirty="0"/>
              <a:t> </a:t>
            </a:r>
            <a:r>
              <a:rPr lang="en-US" dirty="0" err="1" smtClean="0"/>
              <a:t>giãn</a:t>
            </a:r>
            <a:endParaRPr lang="en-US" dirty="0" smtClean="0"/>
          </a:p>
          <a:p>
            <a:r>
              <a:rPr lang="en-US" dirty="0" smtClean="0"/>
              <a: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26" y="1025236"/>
            <a:ext cx="6844145" cy="498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081" y="6284915"/>
            <a:ext cx="157956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16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218374"/>
            <a:ext cx="6019800" cy="625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418" y="0"/>
            <a:ext cx="6040581" cy="943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1746" y="3763872"/>
            <a:ext cx="4225635" cy="405063"/>
          </a:xfrm>
          <a:prstGeom prst="rect">
            <a:avLst/>
          </a:prstGeom>
          <a:solidFill>
            <a:schemeClr val="accent1"/>
          </a:solidFill>
          <a:ln>
            <a:noFill/>
          </a:ln>
          <a:effec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1746" y="5839688"/>
            <a:ext cx="4225635" cy="394858"/>
          </a:xfrm>
          <a:prstGeom prst="rect">
            <a:avLst/>
          </a:prstGeom>
          <a:solidFill>
            <a:srgbClr val="FFFF00"/>
          </a:solidFill>
          <a:ln>
            <a:noFill/>
          </a:ln>
          <a:effec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1746" y="5251518"/>
            <a:ext cx="4225635" cy="58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1746" y="4281055"/>
            <a:ext cx="4225635" cy="56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1746" y="4717472"/>
            <a:ext cx="4077854"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1746" y="6331201"/>
            <a:ext cx="4225635" cy="46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832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xmlns="" id="{815FAE7B-468C-CBC2-9297-79218CD1539A}"/>
              </a:ext>
            </a:extLst>
          </p:cNvPr>
          <p:cNvSpPr/>
          <p:nvPr/>
        </p:nvSpPr>
        <p:spPr>
          <a:xfrm>
            <a:off x="8386917" y="464579"/>
            <a:ext cx="3323305" cy="2381791"/>
          </a:xfrm>
          <a:prstGeom prst="cloud">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err="1">
                <a:solidFill>
                  <a:prstClr val="black"/>
                </a:solidFill>
                <a:latin typeface="Times New Roman" panose="02020603050405020304" pitchFamily="18" charset="0"/>
                <a:cs typeface="Times New Roman" panose="02020603050405020304" pitchFamily="18" charset="0"/>
              </a:rPr>
              <a:t>Vai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trò</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thủy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sản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gì</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xmlns="" id="{864C77BC-3D37-63DF-9489-CC270FCABE73}"/>
              </a:ext>
            </a:extLst>
          </p:cNvPr>
          <p:cNvSpPr txBox="1"/>
          <p:nvPr/>
        </p:nvSpPr>
        <p:spPr>
          <a:xfrm>
            <a:off x="855409" y="198124"/>
            <a:ext cx="4159047" cy="523216"/>
          </a:xfrm>
          <a:prstGeom prst="rect">
            <a:avLst/>
          </a:prstGeom>
          <a:solidFill>
            <a:schemeClr val="accent5">
              <a:lumMod val="20000"/>
              <a:lumOff val="80000"/>
            </a:schemeClr>
          </a:solidFill>
        </p:spPr>
        <p:txBody>
          <a:bodyPr wrap="square" lIns="91436" tIns="45718" rIns="91436" bIns="45718"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I. </a:t>
            </a:r>
            <a:r>
              <a:rPr lang="en-US" sz="2800" b="1" dirty="0" err="1">
                <a:solidFill>
                  <a:prstClr val="black"/>
                </a:solidFill>
                <a:latin typeface="Times New Roman" panose="02020603050405020304" pitchFamily="18" charset="0"/>
                <a:cs typeface="Times New Roman" panose="02020603050405020304" pitchFamily="18" charset="0"/>
              </a:rPr>
              <a:t>Vai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trò</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thủy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sản</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012CB1F-24DD-DF8F-E69C-06707B9F54D9}"/>
              </a:ext>
            </a:extLst>
          </p:cNvPr>
          <p:cNvSpPr txBox="1"/>
          <p:nvPr/>
        </p:nvSpPr>
        <p:spPr>
          <a:xfrm>
            <a:off x="963795" y="1882389"/>
            <a:ext cx="7137555" cy="954103"/>
          </a:xfrm>
          <a:prstGeom prst="rect">
            <a:avLst/>
          </a:prstGeom>
          <a:solidFill>
            <a:schemeClr val="bg2"/>
          </a:solidFill>
          <a:ln>
            <a:solidFill>
              <a:schemeClr val="accent1"/>
            </a:solidFill>
          </a:ln>
        </p:spPr>
        <p:txBody>
          <a:bodyPr wrap="square" lIns="91436" tIns="45718" rIns="91436" bIns="45718" rtlCol="0">
            <a:spAutoFit/>
          </a:bodyPr>
          <a:lstStyle/>
          <a:p>
            <a:pPr marL="457178" indent="-457178" algn="just">
              <a:buClr>
                <a:srgbClr val="5B9BD5">
                  <a:lumMod val="40000"/>
                  <a:lumOff val="60000"/>
                </a:srgbClr>
              </a:buClr>
              <a:buFont typeface="Wingdings" panose="05000000000000000000" pitchFamily="2" charset="2"/>
              <a:buChar char="ü"/>
            </a:pPr>
            <a:r>
              <a:rPr lang="vi-VN" sz="2800" dirty="0">
                <a:solidFill>
                  <a:prstClr val="black"/>
                </a:solidFill>
                <a:latin typeface="Times New Roman" panose="02020603050405020304" pitchFamily="18" charset="0"/>
                <a:cs typeface="Times New Roman" panose="02020603050405020304" pitchFamily="18" charset="0"/>
              </a:rPr>
              <a:t>Cung cấp nguồn nguyên </a:t>
            </a:r>
            <a:r>
              <a:rPr lang="vi-VN" sz="2800" dirty="0" smtClean="0">
                <a:solidFill>
                  <a:prstClr val="black"/>
                </a:solidFill>
                <a:latin typeface="Times New Roman" panose="02020603050405020304" pitchFamily="18" charset="0"/>
                <a:cs typeface="Times New Roman" panose="02020603050405020304" pitchFamily="18" charset="0"/>
              </a:rPr>
              <a:t>liệu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nghiệp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xuất khẩu.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0171F98-BC37-D823-AF1C-CBDE03A077B4}"/>
              </a:ext>
            </a:extLst>
          </p:cNvPr>
          <p:cNvSpPr txBox="1"/>
          <p:nvPr/>
        </p:nvSpPr>
        <p:spPr>
          <a:xfrm>
            <a:off x="963795" y="2880267"/>
            <a:ext cx="6685271" cy="523216"/>
          </a:xfrm>
          <a:prstGeom prst="rect">
            <a:avLst/>
          </a:prstGeom>
          <a:solidFill>
            <a:srgbClr val="FFFF00"/>
          </a:solidFill>
        </p:spPr>
        <p:txBody>
          <a:bodyPr wrap="square" lIns="91436" tIns="45718" rIns="91436" bIns="45718" rtlCol="0">
            <a:spAutoFit/>
          </a:bodyPr>
          <a:lstStyle/>
          <a:p>
            <a:pPr marL="457178" indent="-457178" algn="just">
              <a:buClr>
                <a:srgbClr val="5B9BD5">
                  <a:lumMod val="40000"/>
                  <a:lumOff val="60000"/>
                </a:srgbClr>
              </a:buClr>
              <a:buFont typeface="Wingdings" panose="05000000000000000000" pitchFamily="2" charset="2"/>
              <a:buChar char="ü"/>
            </a:pPr>
            <a:r>
              <a:rPr lang="vi-VN" sz="2800" dirty="0">
                <a:solidFill>
                  <a:prstClr val="black"/>
                </a:solidFill>
                <a:latin typeface="Times New Roman" panose="02020603050405020304" pitchFamily="18" charset="0"/>
                <a:cs typeface="Times New Roman" panose="02020603050405020304" pitchFamily="18" charset="0"/>
              </a:rPr>
              <a:t>Tạo thêm công việc cho người lao động.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E994E5B1-1D3C-2CE4-873E-69BC0F75DED5}"/>
              </a:ext>
            </a:extLst>
          </p:cNvPr>
          <p:cNvSpPr txBox="1"/>
          <p:nvPr/>
        </p:nvSpPr>
        <p:spPr>
          <a:xfrm>
            <a:off x="938318" y="3601392"/>
            <a:ext cx="6602361" cy="523216"/>
          </a:xfrm>
          <a:prstGeom prst="rect">
            <a:avLst/>
          </a:prstGeom>
          <a:solidFill>
            <a:schemeClr val="accent3">
              <a:lumMod val="40000"/>
              <a:lumOff val="60000"/>
            </a:schemeClr>
          </a:solidFill>
        </p:spPr>
        <p:txBody>
          <a:bodyPr wrap="square" lIns="91436" tIns="45718" rIns="91436" bIns="45718" rtlCol="0">
            <a:spAutoFit/>
          </a:bodyPr>
          <a:lstStyle/>
          <a:p>
            <a:pPr marL="457178" indent="-457178" algn="just">
              <a:buClr>
                <a:srgbClr val="5B9BD5">
                  <a:lumMod val="40000"/>
                  <a:lumOff val="60000"/>
                </a:srgbClr>
              </a:buClr>
              <a:buFont typeface="Wingdings" panose="05000000000000000000" pitchFamily="2" charset="2"/>
              <a:buChar char="ü"/>
            </a:pPr>
            <a:r>
              <a:rPr lang="vi-VN" sz="2800" dirty="0">
                <a:solidFill>
                  <a:prstClr val="black"/>
                </a:solidFill>
                <a:latin typeface="Times New Roman" panose="02020603050405020304" pitchFamily="18" charset="0"/>
                <a:cs typeface="Times New Roman" panose="02020603050405020304" pitchFamily="18" charset="0"/>
              </a:rPr>
              <a:t>Cung cấp nguồn thức ăn cho chăn nuôi.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EABF43C8-4707-B339-7FEA-4C3625834CE4}"/>
              </a:ext>
            </a:extLst>
          </p:cNvPr>
          <p:cNvSpPr txBox="1"/>
          <p:nvPr/>
        </p:nvSpPr>
        <p:spPr>
          <a:xfrm>
            <a:off x="938318" y="4345884"/>
            <a:ext cx="8947357" cy="523216"/>
          </a:xfrm>
          <a:prstGeom prst="rect">
            <a:avLst/>
          </a:prstGeom>
          <a:solidFill>
            <a:schemeClr val="accent6"/>
          </a:solidFill>
        </p:spPr>
        <p:txBody>
          <a:bodyPr wrap="square" lIns="91436" tIns="45718" rIns="91436" bIns="45718" rtlCol="0">
            <a:spAutoFit/>
          </a:bodyPr>
          <a:lstStyle/>
          <a:p>
            <a:pPr marL="457178" indent="-457178" algn="just">
              <a:buClr>
                <a:srgbClr val="5B9BD5">
                  <a:lumMod val="40000"/>
                  <a:lumOff val="60000"/>
                </a:srgbClr>
              </a:buClr>
              <a:buFont typeface="Wingdings" panose="05000000000000000000" pitchFamily="2" charset="2"/>
              <a:buChar char="ü"/>
            </a:pPr>
            <a:r>
              <a:rPr lang="vi-VN" sz="2800" dirty="0">
                <a:solidFill>
                  <a:prstClr val="black"/>
                </a:solidFill>
                <a:latin typeface="Times New Roman" panose="02020603050405020304" pitchFamily="18" charset="0"/>
                <a:cs typeface="Times New Roman" panose="02020603050405020304" pitchFamily="18" charset="0"/>
              </a:rPr>
              <a:t>Đáp ứng nhu cầu vui chơi, giải trí cho con người.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1D92453-3DFD-555F-9BAB-A5E07A42EA76}"/>
              </a:ext>
            </a:extLst>
          </p:cNvPr>
          <p:cNvSpPr txBox="1"/>
          <p:nvPr/>
        </p:nvSpPr>
        <p:spPr>
          <a:xfrm>
            <a:off x="938318" y="5108106"/>
            <a:ext cx="9665111" cy="1384990"/>
          </a:xfrm>
          <a:prstGeom prst="rect">
            <a:avLst/>
          </a:prstGeom>
          <a:solidFill>
            <a:srgbClr val="FF0000"/>
          </a:solidFill>
        </p:spPr>
        <p:txBody>
          <a:bodyPr wrap="square" lIns="91436" tIns="45718" rIns="91436" bIns="45718" rtlCol="0">
            <a:spAutoFit/>
          </a:bodyPr>
          <a:lstStyle/>
          <a:p>
            <a:pPr marL="457178" indent="-457178" algn="just">
              <a:buClr>
                <a:srgbClr val="5B9BD5">
                  <a:lumMod val="40000"/>
                  <a:lumOff val="60000"/>
                </a:srgbClr>
              </a:buClr>
              <a:buFont typeface="Wingdings" panose="05000000000000000000" pitchFamily="2" charset="2"/>
              <a:buChar char="ü"/>
            </a:pPr>
            <a:r>
              <a:rPr lang="vi-VN" sz="2800" dirty="0">
                <a:solidFill>
                  <a:prstClr val="black"/>
                </a:solidFill>
                <a:latin typeface="Times New Roman" panose="02020603050405020304" pitchFamily="18" charset="0"/>
                <a:cs typeface="Times New Roman" panose="02020603050405020304" pitchFamily="18" charset="0"/>
              </a:rPr>
              <a:t>Các hoạt động thủy sản trên biển còn góp phần khẳng định chủ quyền, toàn vẹn lãnh thổ của Tổ quốc đối với các hoạt động trên biển của ngư dân.</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318" y="802225"/>
            <a:ext cx="6685271" cy="957302"/>
          </a:xfrm>
          <a:prstGeom prst="rect">
            <a:avLst/>
          </a:prstGeom>
          <a:solidFill>
            <a:schemeClr val="accent1"/>
          </a:solidFill>
          <a:ln>
            <a:noFill/>
          </a:ln>
          <a:effectLst/>
        </p:spPr>
      </p:pic>
    </p:spTree>
    <p:extLst>
      <p:ext uri="{BB962C8B-B14F-4D97-AF65-F5344CB8AC3E}">
        <p14:creationId xmlns:p14="http://schemas.microsoft.com/office/powerpoint/2010/main" val="233863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Google Shape;97;p3" descr="Các trò chơi khởi động cho một buổi sinh hoạt tập thể - Sinh Viên Công Giáo  Trung Chí"/>
          <p:cNvPicPr preferRelativeResize="0"/>
          <p:nvPr/>
        </p:nvPicPr>
        <p:blipFill rotWithShape="1">
          <a:blip r:embed="rId2"/>
          <a:srcRect/>
          <a:stretch>
            <a:fillRect/>
          </a:stretch>
        </p:blipFill>
        <p:spPr>
          <a:xfrm>
            <a:off x="0" y="39411"/>
            <a:ext cx="12192000" cy="6818588"/>
          </a:xfrm>
          <a:prstGeom prst="rect">
            <a:avLst/>
          </a:prstGeom>
          <a:noFill/>
          <a:ln>
            <a:noFill/>
          </a:ln>
        </p:spPr>
      </p:pic>
      <p:sp>
        <p:nvSpPr>
          <p:cNvPr id="5" name="Oval 4"/>
          <p:cNvSpPr/>
          <p:nvPr/>
        </p:nvSpPr>
        <p:spPr>
          <a:xfrm>
            <a:off x="4630905" y="2673359"/>
            <a:ext cx="2989184" cy="1550785"/>
          </a:xfrm>
          <a:prstGeom prst="ellipse">
            <a:avLst/>
          </a:prstGeom>
        </p:spPr>
        <p:style>
          <a:lnRef idx="3">
            <a:schemeClr val="lt1"/>
          </a:lnRef>
          <a:fillRef idx="1">
            <a:schemeClr val="accent5"/>
          </a:fillRef>
          <a:effectRef idx="1">
            <a:schemeClr val="accent5"/>
          </a:effectRef>
          <a:fontRef idx="minor">
            <a:schemeClr val="lt1"/>
          </a:fontRef>
        </p:style>
        <p:txBody>
          <a:bodyPr lIns="121914" tIns="60957" rIns="121914" bIns="60957"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defTabSz="1219170">
              <a:buClr>
                <a:srgbClr val="000000"/>
              </a:buClr>
            </a:pPr>
            <a:r>
              <a:rPr lang="en-US" sz="2700" b="1" kern="0" dirty="0" err="1">
                <a:solidFill>
                  <a:srgbClr val="FFAA20"/>
                </a:solidFill>
                <a:sym typeface="Arial" panose="020B0604020202020204"/>
              </a:rPr>
              <a:t>Khởi</a:t>
            </a:r>
            <a:r>
              <a:rPr lang="en-US" sz="2700" b="1" kern="0" dirty="0">
                <a:solidFill>
                  <a:srgbClr val="FFAA20"/>
                </a:solidFill>
                <a:sym typeface="Arial" panose="020B0604020202020204"/>
              </a:rPr>
              <a:t> </a:t>
            </a:r>
            <a:r>
              <a:rPr lang="vi-VN" sz="2700" b="1" kern="0" dirty="0">
                <a:solidFill>
                  <a:srgbClr val="FFAA20"/>
                </a:solidFill>
                <a:sym typeface="Arial" panose="020B0604020202020204"/>
              </a:rPr>
              <a:t>động</a:t>
            </a:r>
            <a:endParaRPr lang="en-US" sz="2700" b="1" kern="0" dirty="0">
              <a:solidFill>
                <a:srgbClr val="FFAA20"/>
              </a:solidFill>
              <a:sym typeface="Arial" panose="020B0604020202020204"/>
            </a:endParaRPr>
          </a:p>
        </p:txBody>
      </p:sp>
    </p:spTree>
    <p:extLst>
      <p:ext uri="{BB962C8B-B14F-4D97-AF65-F5344CB8AC3E}">
        <p14:creationId xmlns:p14="http://schemas.microsoft.com/office/powerpoint/2010/main" val="355067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1295" y="3429000"/>
            <a:ext cx="3332450" cy="323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88873" y="3299546"/>
            <a:ext cx="4628813" cy="355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67200" cy="299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8873" y="96981"/>
            <a:ext cx="2928937" cy="271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4691" y="96980"/>
            <a:ext cx="4045527" cy="271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0364" y="3429000"/>
            <a:ext cx="2696009" cy="323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955472" y="2479964"/>
            <a:ext cx="4752109" cy="122655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err="1" smtClean="0"/>
              <a:t>Thủy</a:t>
            </a:r>
            <a:r>
              <a:rPr lang="en-US" b="1" dirty="0"/>
              <a:t> </a:t>
            </a:r>
            <a:r>
              <a:rPr lang="en-US" b="1" dirty="0" err="1" smtClean="0"/>
              <a:t>sản</a:t>
            </a:r>
            <a:r>
              <a:rPr lang="en-US" b="1" dirty="0"/>
              <a:t> </a:t>
            </a:r>
            <a:r>
              <a:rPr lang="en-US" b="1" dirty="0" err="1" smtClean="0"/>
              <a:t>làm</a:t>
            </a:r>
            <a:r>
              <a:rPr lang="en-US" b="1" dirty="0" smtClean="0"/>
              <a:t> </a:t>
            </a:r>
            <a:r>
              <a:rPr lang="vi-VN" b="1" dirty="0" smtClean="0"/>
              <a:t>đồ</a:t>
            </a:r>
            <a:r>
              <a:rPr lang="en-US" b="1" dirty="0"/>
              <a:t> </a:t>
            </a:r>
            <a:r>
              <a:rPr lang="en-US" b="1" dirty="0" err="1" smtClean="0"/>
              <a:t>thủ</a:t>
            </a:r>
            <a:r>
              <a:rPr lang="en-US" b="1" dirty="0"/>
              <a:t> </a:t>
            </a:r>
            <a:r>
              <a:rPr lang="en-US" b="1" dirty="0" err="1" smtClean="0"/>
              <a:t>công</a:t>
            </a:r>
            <a:r>
              <a:rPr lang="en-US" b="1" dirty="0"/>
              <a:t> </a:t>
            </a:r>
            <a:r>
              <a:rPr lang="en-US" b="1" dirty="0" err="1" smtClean="0"/>
              <a:t>mĩ</a:t>
            </a:r>
            <a:r>
              <a:rPr lang="en-US" b="1" dirty="0"/>
              <a:t> </a:t>
            </a:r>
            <a:r>
              <a:rPr lang="en-US" b="1" dirty="0" err="1" smtClean="0"/>
              <a:t>nghệ</a:t>
            </a:r>
            <a:r>
              <a:rPr lang="en-US" b="1" dirty="0" smtClean="0"/>
              <a:t> </a:t>
            </a:r>
            <a:r>
              <a:rPr lang="en-US" b="1" dirty="0" err="1" smtClean="0"/>
              <a:t>nh</a:t>
            </a:r>
            <a:r>
              <a:rPr lang="vi-VN" b="1" dirty="0" smtClean="0"/>
              <a:t>ư</a:t>
            </a:r>
            <a:r>
              <a:rPr lang="en-US" b="1" dirty="0" smtClean="0"/>
              <a:t>  </a:t>
            </a:r>
            <a:r>
              <a:rPr lang="en-US" b="1" dirty="0" err="1" smtClean="0"/>
              <a:t>trang</a:t>
            </a:r>
            <a:r>
              <a:rPr lang="en-US" b="1" dirty="0"/>
              <a:t> </a:t>
            </a:r>
            <a:r>
              <a:rPr lang="en-US" b="1" dirty="0" err="1" smtClean="0"/>
              <a:t>sức</a:t>
            </a:r>
            <a:r>
              <a:rPr lang="en-US" b="1" dirty="0" smtClean="0"/>
              <a:t>, </a:t>
            </a:r>
            <a:r>
              <a:rPr lang="en-US" b="1" dirty="0" err="1" smtClean="0"/>
              <a:t>trang</a:t>
            </a:r>
            <a:r>
              <a:rPr lang="en-US" b="1" dirty="0"/>
              <a:t> </a:t>
            </a:r>
            <a:r>
              <a:rPr lang="en-US" b="1" dirty="0" err="1" smtClean="0"/>
              <a:t>trí</a:t>
            </a:r>
            <a:r>
              <a:rPr lang="en-US" b="1" dirty="0" smtClean="0"/>
              <a:t> </a:t>
            </a:r>
            <a:endParaRPr lang="en-US" b="1" dirty="0"/>
          </a:p>
        </p:txBody>
      </p:sp>
    </p:spTree>
    <p:extLst>
      <p:ext uri="{BB962C8B-B14F-4D97-AF65-F5344CB8AC3E}">
        <p14:creationId xmlns:p14="http://schemas.microsoft.com/office/powerpoint/2010/main" val="264267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944" y="3962400"/>
            <a:ext cx="2790371" cy="781277"/>
          </a:xfrm>
        </p:spPr>
        <p:txBody>
          <a:bodyPr>
            <a:normAutofit/>
          </a:bodyPr>
          <a:lstStyle/>
          <a:p>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VIÊN TẢO </a:t>
            </a:r>
            <a:r>
              <a:rPr lang="en-US" sz="2400" dirty="0">
                <a:latin typeface="Times New Roman" pitchFamily="18" charset="0"/>
                <a:cs typeface="Times New Roman" pitchFamily="18" charset="0"/>
              </a:rPr>
              <a:t>XOẮN</a:t>
            </a:r>
          </a:p>
        </p:txBody>
      </p:sp>
      <p:pic>
        <p:nvPicPr>
          <p:cNvPr id="112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209310" y="4059382"/>
            <a:ext cx="4114800" cy="237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86283" y="0"/>
            <a:ext cx="5527966" cy="372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03" y="2"/>
            <a:ext cx="5426115" cy="372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523449" y="5214687"/>
            <a:ext cx="1560188" cy="384721"/>
          </a:xfrm>
          <a:prstGeom prst="rect">
            <a:avLst/>
          </a:prstGeom>
        </p:spPr>
        <p:txBody>
          <a:bodyPr wrap="square">
            <a:spAutoFit/>
          </a:bodyPr>
          <a:lstStyle/>
          <a:p>
            <a:r>
              <a:rPr lang="en-US" b="1" dirty="0" err="1" smtClean="0">
                <a:latin typeface="Times New Roman" pitchFamily="18" charset="0"/>
                <a:cs typeface="Times New Roman" pitchFamily="18" charset="0"/>
              </a:rPr>
              <a:t>Dầu</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hồi</a:t>
            </a:r>
            <a:endParaRPr lang="en-US" b="1" dirty="0">
              <a:latin typeface="Times New Roman" pitchFamily="18" charset="0"/>
              <a:cs typeface="Times New Roman" pitchFamily="18" charset="0"/>
            </a:endParaRPr>
          </a:p>
        </p:txBody>
      </p:sp>
      <p:sp>
        <p:nvSpPr>
          <p:cNvPr id="7" name="Oval 6"/>
          <p:cNvSpPr/>
          <p:nvPr/>
        </p:nvSpPr>
        <p:spPr>
          <a:xfrm>
            <a:off x="3352800" y="2410691"/>
            <a:ext cx="5243945" cy="163158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err="1" smtClean="0">
                <a:latin typeface="Times New Roman" pitchFamily="18" charset="0"/>
                <a:cs typeface="Times New Roman" pitchFamily="18" charset="0"/>
              </a:rPr>
              <a:t>Thủy</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sản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chức</a:t>
            </a:r>
            <a:r>
              <a:rPr lang="en-US" sz="2400" b="1" dirty="0" smtClean="0">
                <a:latin typeface="Times New Roman" pitchFamily="18" charset="0"/>
                <a:cs typeface="Times New Roman" pitchFamily="18" charset="0"/>
              </a:rPr>
              <a:t> n</a:t>
            </a:r>
            <a:r>
              <a:rPr lang="vi-VN" sz="2400" b="1" dirty="0" smtClean="0">
                <a:latin typeface="Times New Roman" pitchFamily="18" charset="0"/>
                <a:cs typeface="Times New Roman" pitchFamily="18" charset="0"/>
              </a:rPr>
              <a:t>ă</a:t>
            </a:r>
            <a:r>
              <a:rPr lang="en-US" sz="2400" b="1" dirty="0" err="1" smtClean="0">
                <a:latin typeface="Times New Roman" pitchFamily="18" charset="0"/>
                <a:cs typeface="Times New Roman" pitchFamily="18" charset="0"/>
              </a:rPr>
              <a:t>ng</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6811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15" y="-258989"/>
            <a:ext cx="10515600" cy="1325563"/>
          </a:xfrm>
        </p:spPr>
        <p:txBody>
          <a:bodyPr/>
          <a:lstStyle/>
          <a:p>
            <a:r>
              <a:rPr lang="en-US" dirty="0" smtClean="0"/>
              <a:t> </a:t>
            </a:r>
            <a:endParaRPr lang="en-US" dirty="0"/>
          </a:p>
        </p:txBody>
      </p:sp>
      <p:pic>
        <p:nvPicPr>
          <p:cNvPr id="143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026399" y="355889"/>
            <a:ext cx="3559628"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96" y="1775151"/>
            <a:ext cx="2943225" cy="124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70" y="3243517"/>
            <a:ext cx="2952751" cy="165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131308"/>
            <a:ext cx="2943225" cy="1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108" y="5176404"/>
            <a:ext cx="3600451" cy="160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8182" y="5172192"/>
            <a:ext cx="4025447" cy="174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6" y="5172193"/>
            <a:ext cx="2952751"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3"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8772" y="2330249"/>
            <a:ext cx="3664857" cy="266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4"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0997" y="2019183"/>
            <a:ext cx="4003964" cy="244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5"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1183" y="131307"/>
            <a:ext cx="3925404" cy="184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Flowchart: Alternate Process 24">
            <a:extLst>
              <a:ext uri="{FF2B5EF4-FFF2-40B4-BE49-F238E27FC236}">
                <a16:creationId xmlns:a16="http://schemas.microsoft.com/office/drawing/2014/main" xmlns="" id="{D8859CFE-214D-8BA3-BFE6-D0A617D03FC5}"/>
              </a:ext>
            </a:extLst>
          </p:cNvPr>
          <p:cNvSpPr/>
          <p:nvPr/>
        </p:nvSpPr>
        <p:spPr>
          <a:xfrm>
            <a:off x="131343" y="133850"/>
            <a:ext cx="301951"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a:t>
            </a:r>
          </a:p>
        </p:txBody>
      </p:sp>
      <p:sp>
        <p:nvSpPr>
          <p:cNvPr id="26" name="Flowchart: Alternate Process 25">
            <a:extLst>
              <a:ext uri="{FF2B5EF4-FFF2-40B4-BE49-F238E27FC236}">
                <a16:creationId xmlns:a16="http://schemas.microsoft.com/office/drawing/2014/main" xmlns="" id="{D8859CFE-214D-8BA3-BFE6-D0A617D03FC5}"/>
              </a:ext>
            </a:extLst>
          </p:cNvPr>
          <p:cNvSpPr/>
          <p:nvPr/>
        </p:nvSpPr>
        <p:spPr>
          <a:xfrm>
            <a:off x="8268021" y="170469"/>
            <a:ext cx="301951"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a:t>
            </a:r>
          </a:p>
        </p:txBody>
      </p:sp>
      <p:sp>
        <p:nvSpPr>
          <p:cNvPr id="27" name="Flowchart: Alternate Process 26">
            <a:extLst>
              <a:ext uri="{FF2B5EF4-FFF2-40B4-BE49-F238E27FC236}">
                <a16:creationId xmlns:a16="http://schemas.microsoft.com/office/drawing/2014/main" xmlns="" id="{D8859CFE-214D-8BA3-BFE6-D0A617D03FC5}"/>
              </a:ext>
            </a:extLst>
          </p:cNvPr>
          <p:cNvSpPr/>
          <p:nvPr/>
        </p:nvSpPr>
        <p:spPr>
          <a:xfrm>
            <a:off x="3723730" y="306907"/>
            <a:ext cx="301951"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b</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8" name="Flowchart: Alternate Process 27">
            <a:extLst>
              <a:ext uri="{FF2B5EF4-FFF2-40B4-BE49-F238E27FC236}">
                <a16:creationId xmlns:a16="http://schemas.microsoft.com/office/drawing/2014/main" xmlns="" id="{D8859CFE-214D-8BA3-BFE6-D0A617D03FC5}"/>
              </a:ext>
            </a:extLst>
          </p:cNvPr>
          <p:cNvSpPr/>
          <p:nvPr/>
        </p:nvSpPr>
        <p:spPr>
          <a:xfrm>
            <a:off x="131342" y="2609438"/>
            <a:ext cx="301951"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a:t>
            </a:r>
          </a:p>
        </p:txBody>
      </p:sp>
      <p:sp>
        <p:nvSpPr>
          <p:cNvPr id="29" name="Flowchart: Alternate Process 28">
            <a:extLst>
              <a:ext uri="{FF2B5EF4-FFF2-40B4-BE49-F238E27FC236}">
                <a16:creationId xmlns:a16="http://schemas.microsoft.com/office/drawing/2014/main" xmlns="" id="{D8859CFE-214D-8BA3-BFE6-D0A617D03FC5}"/>
              </a:ext>
            </a:extLst>
          </p:cNvPr>
          <p:cNvSpPr/>
          <p:nvPr/>
        </p:nvSpPr>
        <p:spPr>
          <a:xfrm>
            <a:off x="106495" y="4484219"/>
            <a:ext cx="301951"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a:t>
            </a:r>
          </a:p>
        </p:txBody>
      </p:sp>
      <p:sp>
        <p:nvSpPr>
          <p:cNvPr id="30" name="Flowchart: Alternate Process 29">
            <a:extLst>
              <a:ext uri="{FF2B5EF4-FFF2-40B4-BE49-F238E27FC236}">
                <a16:creationId xmlns:a16="http://schemas.microsoft.com/office/drawing/2014/main" xmlns="" id="{D8859CFE-214D-8BA3-BFE6-D0A617D03FC5}"/>
              </a:ext>
            </a:extLst>
          </p:cNvPr>
          <p:cNvSpPr/>
          <p:nvPr/>
        </p:nvSpPr>
        <p:spPr>
          <a:xfrm>
            <a:off x="3421778" y="2186621"/>
            <a:ext cx="301951"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e</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1" name="Flowchart: Alternate Process 30">
            <a:extLst>
              <a:ext uri="{FF2B5EF4-FFF2-40B4-BE49-F238E27FC236}">
                <a16:creationId xmlns:a16="http://schemas.microsoft.com/office/drawing/2014/main" xmlns="" id="{D8859CFE-214D-8BA3-BFE6-D0A617D03FC5}"/>
              </a:ext>
            </a:extLst>
          </p:cNvPr>
          <p:cNvSpPr/>
          <p:nvPr/>
        </p:nvSpPr>
        <p:spPr>
          <a:xfrm>
            <a:off x="7959779" y="2356210"/>
            <a:ext cx="301951"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2" name="Flowchart: Alternate Process 31">
            <a:extLst>
              <a:ext uri="{FF2B5EF4-FFF2-40B4-BE49-F238E27FC236}">
                <a16:creationId xmlns:a16="http://schemas.microsoft.com/office/drawing/2014/main" xmlns="" id="{D8859CFE-214D-8BA3-BFE6-D0A617D03FC5}"/>
              </a:ext>
            </a:extLst>
          </p:cNvPr>
          <p:cNvSpPr/>
          <p:nvPr/>
        </p:nvSpPr>
        <p:spPr>
          <a:xfrm>
            <a:off x="20473" y="6304439"/>
            <a:ext cx="301951"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i</a:t>
            </a:r>
          </a:p>
        </p:txBody>
      </p:sp>
      <p:sp>
        <p:nvSpPr>
          <p:cNvPr id="33" name="Flowchart: Alternate Process 32">
            <a:extLst>
              <a:ext uri="{FF2B5EF4-FFF2-40B4-BE49-F238E27FC236}">
                <a16:creationId xmlns:a16="http://schemas.microsoft.com/office/drawing/2014/main" xmlns="" id="{D8859CFE-214D-8BA3-BFE6-D0A617D03FC5}"/>
              </a:ext>
            </a:extLst>
          </p:cNvPr>
          <p:cNvSpPr/>
          <p:nvPr/>
        </p:nvSpPr>
        <p:spPr>
          <a:xfrm>
            <a:off x="3404218" y="6257647"/>
            <a:ext cx="301951"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k</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4" name="Flowchart: Alternate Process 33">
            <a:extLst>
              <a:ext uri="{FF2B5EF4-FFF2-40B4-BE49-F238E27FC236}">
                <a16:creationId xmlns:a16="http://schemas.microsoft.com/office/drawing/2014/main" xmlns="" id="{D8859CFE-214D-8BA3-BFE6-D0A617D03FC5}"/>
              </a:ext>
            </a:extLst>
          </p:cNvPr>
          <p:cNvSpPr/>
          <p:nvPr/>
        </p:nvSpPr>
        <p:spPr>
          <a:xfrm>
            <a:off x="7408180" y="6437673"/>
            <a:ext cx="853549" cy="420329"/>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l</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486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0110" y="2"/>
            <a:ext cx="6788727" cy="673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2074" y="207818"/>
            <a:ext cx="49599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800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0"/>
            <a:ext cx="60405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28509" y="287772"/>
            <a:ext cx="5763491" cy="634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Alternate Process 6">
            <a:extLst>
              <a:ext uri="{FF2B5EF4-FFF2-40B4-BE49-F238E27FC236}">
                <a16:creationId xmlns:a16="http://schemas.microsoft.com/office/drawing/2014/main" xmlns="" id="{83555170-0791-8B29-114A-AAC16D5BBF39}"/>
              </a:ext>
            </a:extLst>
          </p:cNvPr>
          <p:cNvSpPr/>
          <p:nvPr/>
        </p:nvSpPr>
        <p:spPr>
          <a:xfrm>
            <a:off x="7370617" y="1508163"/>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a-6</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8" name="Flowchart: Alternate Process 7">
            <a:extLst>
              <a:ext uri="{FF2B5EF4-FFF2-40B4-BE49-F238E27FC236}">
                <a16:creationId xmlns:a16="http://schemas.microsoft.com/office/drawing/2014/main" xmlns="" id="{83555170-0791-8B29-114A-AAC16D5BBF39}"/>
              </a:ext>
            </a:extLst>
          </p:cNvPr>
          <p:cNvSpPr/>
          <p:nvPr/>
        </p:nvSpPr>
        <p:spPr>
          <a:xfrm>
            <a:off x="7370617" y="1909941"/>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b</a:t>
            </a:r>
            <a:r>
              <a:rPr lang="en-US" sz="2000" b="1" dirty="0" smtClean="0">
                <a:solidFill>
                  <a:schemeClr val="tx1"/>
                </a:solidFill>
                <a:latin typeface="Times New Roman" panose="02020603050405020304" pitchFamily="18" charset="0"/>
                <a:cs typeface="Times New Roman" panose="02020603050405020304" pitchFamily="18" charset="0"/>
              </a:rPr>
              <a:t>-1</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9" name="Flowchart: Alternate Process 8">
            <a:extLst>
              <a:ext uri="{FF2B5EF4-FFF2-40B4-BE49-F238E27FC236}">
                <a16:creationId xmlns:a16="http://schemas.microsoft.com/office/drawing/2014/main" xmlns="" id="{83555170-0791-8B29-114A-AAC16D5BBF39}"/>
              </a:ext>
            </a:extLst>
          </p:cNvPr>
          <p:cNvSpPr/>
          <p:nvPr/>
        </p:nvSpPr>
        <p:spPr>
          <a:xfrm>
            <a:off x="7370617" y="2327558"/>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c-8</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0" name="Flowchart: Alternate Process 9">
            <a:extLst>
              <a:ext uri="{FF2B5EF4-FFF2-40B4-BE49-F238E27FC236}">
                <a16:creationId xmlns:a16="http://schemas.microsoft.com/office/drawing/2014/main" xmlns="" id="{83555170-0791-8B29-114A-AAC16D5BBF39}"/>
              </a:ext>
            </a:extLst>
          </p:cNvPr>
          <p:cNvSpPr/>
          <p:nvPr/>
        </p:nvSpPr>
        <p:spPr>
          <a:xfrm>
            <a:off x="7370617" y="2729336"/>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d-4</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1" name="Flowchart: Alternate Process 10">
            <a:extLst>
              <a:ext uri="{FF2B5EF4-FFF2-40B4-BE49-F238E27FC236}">
                <a16:creationId xmlns:a16="http://schemas.microsoft.com/office/drawing/2014/main" xmlns="" id="{83555170-0791-8B29-114A-AAC16D5BBF39}"/>
              </a:ext>
            </a:extLst>
          </p:cNvPr>
          <p:cNvSpPr/>
          <p:nvPr/>
        </p:nvSpPr>
        <p:spPr>
          <a:xfrm>
            <a:off x="7370617" y="3206327"/>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e--3</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2" name="Flowchart: Alternate Process 11">
            <a:extLst>
              <a:ext uri="{FF2B5EF4-FFF2-40B4-BE49-F238E27FC236}">
                <a16:creationId xmlns:a16="http://schemas.microsoft.com/office/drawing/2014/main" xmlns="" id="{83555170-0791-8B29-114A-AAC16D5BBF39}"/>
              </a:ext>
            </a:extLst>
          </p:cNvPr>
          <p:cNvSpPr/>
          <p:nvPr/>
        </p:nvSpPr>
        <p:spPr>
          <a:xfrm>
            <a:off x="7370617" y="3655618"/>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g-2</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Flowchart: Alternate Process 12">
            <a:extLst>
              <a:ext uri="{FF2B5EF4-FFF2-40B4-BE49-F238E27FC236}">
                <a16:creationId xmlns:a16="http://schemas.microsoft.com/office/drawing/2014/main" xmlns="" id="{83555170-0791-8B29-114A-AAC16D5BBF39}"/>
              </a:ext>
            </a:extLst>
          </p:cNvPr>
          <p:cNvSpPr/>
          <p:nvPr/>
        </p:nvSpPr>
        <p:spPr>
          <a:xfrm>
            <a:off x="7370617" y="4073235"/>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h-7</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4" name="Flowchart: Alternate Process 13">
            <a:extLst>
              <a:ext uri="{FF2B5EF4-FFF2-40B4-BE49-F238E27FC236}">
                <a16:creationId xmlns:a16="http://schemas.microsoft.com/office/drawing/2014/main" xmlns="" id="{83555170-0791-8B29-114A-AAC16D5BBF39}"/>
              </a:ext>
            </a:extLst>
          </p:cNvPr>
          <p:cNvSpPr/>
          <p:nvPr/>
        </p:nvSpPr>
        <p:spPr>
          <a:xfrm>
            <a:off x="7370617" y="4502722"/>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i-10</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5" name="Flowchart: Alternate Process 14">
            <a:extLst>
              <a:ext uri="{FF2B5EF4-FFF2-40B4-BE49-F238E27FC236}">
                <a16:creationId xmlns:a16="http://schemas.microsoft.com/office/drawing/2014/main" xmlns="" id="{83555170-0791-8B29-114A-AAC16D5BBF39}"/>
              </a:ext>
            </a:extLst>
          </p:cNvPr>
          <p:cNvSpPr/>
          <p:nvPr/>
        </p:nvSpPr>
        <p:spPr>
          <a:xfrm>
            <a:off x="7370617" y="4918355"/>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k-5</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6" name="Flowchart: Alternate Process 15">
            <a:extLst>
              <a:ext uri="{FF2B5EF4-FFF2-40B4-BE49-F238E27FC236}">
                <a16:creationId xmlns:a16="http://schemas.microsoft.com/office/drawing/2014/main" xmlns="" id="{83555170-0791-8B29-114A-AAC16D5BBF39}"/>
              </a:ext>
            </a:extLst>
          </p:cNvPr>
          <p:cNvSpPr/>
          <p:nvPr/>
        </p:nvSpPr>
        <p:spPr>
          <a:xfrm>
            <a:off x="7370617" y="5320133"/>
            <a:ext cx="1274619" cy="417617"/>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l-9</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8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ircle(in)">
                                      <p:cBhvr>
                                        <p:cTn id="49" dur="2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EC48BD86-2603-398A-4711-AB330DC0280E}"/>
              </a:ext>
            </a:extLst>
          </p:cNvPr>
          <p:cNvGraphicFramePr>
            <a:graphicFrameLocks noGrp="1"/>
          </p:cNvGraphicFramePr>
          <p:nvPr>
            <p:extLst>
              <p:ext uri="{D42A27DB-BD31-4B8C-83A1-F6EECF244321}">
                <p14:modId xmlns:p14="http://schemas.microsoft.com/office/powerpoint/2010/main" val="3431286155"/>
              </p:ext>
            </p:extLst>
          </p:nvPr>
        </p:nvGraphicFramePr>
        <p:xfrm>
          <a:off x="1022555" y="1222613"/>
          <a:ext cx="10525432" cy="4326876"/>
        </p:xfrm>
        <a:graphic>
          <a:graphicData uri="http://schemas.openxmlformats.org/drawingml/2006/table">
            <a:tbl>
              <a:tblPr firstRow="1" bandRow="1">
                <a:tableStyleId>{7DF18680-E054-41AD-8BC1-D1AEF772440D}</a:tableStyleId>
              </a:tblPr>
              <a:tblGrid>
                <a:gridCol w="10525432">
                  <a:extLst>
                    <a:ext uri="{9D8B030D-6E8A-4147-A177-3AD203B41FA5}">
                      <a16:colId xmlns:a16="http://schemas.microsoft.com/office/drawing/2014/main" xmlns="" val="848147373"/>
                    </a:ext>
                  </a:extLst>
                </a:gridCol>
              </a:tblGrid>
              <a:tr h="1069011">
                <a:tc>
                  <a:txBody>
                    <a:bodyPr/>
                    <a:lstStyle/>
                    <a:p>
                      <a:pPr algn="ctr"/>
                      <a:r>
                        <a:rPr lang="en-US" sz="3200" dirty="0">
                          <a:latin typeface="Times New Roman" panose="02020603050405020304" pitchFamily="18" charset="0"/>
                          <a:cs typeface="Times New Roman" panose="02020603050405020304" pitchFamily="18" charset="0"/>
                        </a:rPr>
                        <a:t>PHIẾU HỌC TẬP SỐ 2</a:t>
                      </a:r>
                    </a:p>
                  </a:txBody>
                  <a:tcPr/>
                </a:tc>
                <a:extLst>
                  <a:ext uri="{0D108BD9-81ED-4DB2-BD59-A6C34878D82A}">
                    <a16:rowId xmlns:a16="http://schemas.microsoft.com/office/drawing/2014/main" xmlns="" val="680012335"/>
                  </a:ext>
                </a:extLst>
              </a:tr>
              <a:tr h="1119843">
                <a:tc>
                  <a:txBody>
                    <a:bodyPr/>
                    <a:lstStyle/>
                    <a:p>
                      <a:pPr algn="just">
                        <a:lnSpc>
                          <a:spcPct val="115000"/>
                        </a:lnSpc>
                        <a:spcAft>
                          <a:spcPts val="1000"/>
                        </a:spcAf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1: </a:t>
                      </a:r>
                      <a:r>
                        <a:rPr lang="vi-VN" sz="2800" dirty="0">
                          <a:effectLst/>
                          <a:latin typeface="Times New Roman" panose="02020603050405020304" pitchFamily="18" charset="0"/>
                          <a:cs typeface="Times New Roman" panose="02020603050405020304" pitchFamily="18" charset="0"/>
                        </a:rPr>
                        <a:t>Trong các loại thủy sản của mỗi nhóm thì loại nào các em dễ dàng mua được? Ngược lại, loại nào khó mua, hiếm khi được ăn?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6042164"/>
                  </a:ext>
                </a:extLst>
              </a:tr>
              <a:tr h="1069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cs typeface="Times New Roman" panose="02020603050405020304" pitchFamily="18" charset="0"/>
                        </a:rPr>
                        <a:t>Câu</a:t>
                      </a:r>
                      <a:r>
                        <a:rPr lang="en-US" sz="2800" b="1" kern="1200" dirty="0">
                          <a:solidFill>
                            <a:schemeClr val="dk1"/>
                          </a:solidFill>
                          <a:effectLst/>
                          <a:latin typeface="Times New Roman" panose="02020603050405020304" pitchFamily="18" charset="0"/>
                          <a:cs typeface="Times New Roman" panose="02020603050405020304" pitchFamily="18" charset="0"/>
                        </a:rPr>
                        <a:t> 2:</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vi-VN" sz="2800" kern="1200" dirty="0">
                          <a:solidFill>
                            <a:schemeClr val="dk1"/>
                          </a:solidFill>
                          <a:effectLst/>
                          <a:latin typeface="Times New Roman" panose="02020603050405020304" pitchFamily="18" charset="0"/>
                          <a:cs typeface="Times New Roman" panose="02020603050405020304" pitchFamily="18" charset="0"/>
                        </a:rPr>
                        <a:t>Trong các loại đấy loại nào được tập trung sản xuất giống và nuôi trồng? Giải thích?</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819479282"/>
                  </a:ext>
                </a:extLst>
              </a:tr>
              <a:tr h="1069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cs typeface="Times New Roman" panose="02020603050405020304" pitchFamily="18" charset="0"/>
                        </a:rPr>
                        <a:t>Câu</a:t>
                      </a:r>
                      <a:r>
                        <a:rPr lang="en-US" sz="2800" b="1" kern="1200" dirty="0">
                          <a:solidFill>
                            <a:schemeClr val="dk1"/>
                          </a:solidFill>
                          <a:effectLst/>
                          <a:latin typeface="Times New Roman" panose="02020603050405020304" pitchFamily="18" charset="0"/>
                          <a:cs typeface="Times New Roman" panose="02020603050405020304" pitchFamily="18" charset="0"/>
                        </a:rPr>
                        <a:t> 3:</a:t>
                      </a:r>
                      <a:r>
                        <a:rPr lang="en-US" sz="2800" kern="1200" dirty="0">
                          <a:solidFill>
                            <a:schemeClr val="dk1"/>
                          </a:solidFill>
                          <a:effectLst/>
                          <a:latin typeface="Times New Roman" panose="02020603050405020304" pitchFamily="18" charset="0"/>
                          <a:cs typeface="Times New Roman" panose="02020603050405020304" pitchFamily="18" charset="0"/>
                        </a:rPr>
                        <a:t> Cho </a:t>
                      </a:r>
                      <a:r>
                        <a:rPr lang="en-US" sz="2800" kern="1200" dirty="0" err="1">
                          <a:solidFill>
                            <a:schemeClr val="dk1"/>
                          </a:solidFill>
                          <a:effectLst/>
                          <a:latin typeface="Times New Roman" panose="02020603050405020304" pitchFamily="18" charset="0"/>
                          <a:cs typeface="Times New Roman" panose="02020603050405020304" pitchFamily="18" charset="0"/>
                        </a:rPr>
                        <a:t>ví</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dụ</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một</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số</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loại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thủy</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sản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có</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giá</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trị</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kinh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tế</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cao</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giá</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trị</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xuất</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khẩu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cao</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mà</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em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biết</a:t>
                      </a:r>
                      <a:r>
                        <a:rPr lang="en-US" sz="2800" kern="1200" dirty="0">
                          <a:solidFill>
                            <a:schemeClr val="dk1"/>
                          </a:solidFill>
                          <a:effectLst/>
                          <a:latin typeface="Times New Roman" panose="02020603050405020304" pitchFamily="18" charset="0"/>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2308411834"/>
                  </a:ext>
                </a:extLst>
              </a:tr>
            </a:tbl>
          </a:graphicData>
        </a:graphic>
      </p:graphicFrame>
      <p:pic>
        <p:nvPicPr>
          <p:cNvPr id="5" name="Picture 2" descr="Engine ">
            <a:extLst>
              <a:ext uri="{FF2B5EF4-FFF2-40B4-BE49-F238E27FC236}">
                <a16:creationId xmlns:a16="http://schemas.microsoft.com/office/drawing/2014/main" xmlns=""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5461003"/>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Mantaray ">
            <a:extLst>
              <a:ext uri="{FF2B5EF4-FFF2-40B4-BE49-F238E27FC236}">
                <a16:creationId xmlns:a16="http://schemas.microsoft.com/office/drawing/2014/main" xmlns="" id="{B8A4DB7C-ED37-E515-0B6F-1843274D7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347405"/>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8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800" dirty="0" smtClean="0">
                <a:solidFill>
                  <a:prstClr val="black"/>
                </a:solidFill>
                <a:latin typeface="Times New Roman" panose="02020603050405020304" pitchFamily="18" charset="0"/>
                <a:ea typeface="+mn-ea"/>
                <a:cs typeface="Times New Roman" panose="02020603050405020304" pitchFamily="18" charset="0"/>
              </a:rPr>
              <a:t>Trong </a:t>
            </a:r>
            <a:r>
              <a:rPr lang="vi-VN" sz="2800" dirty="0">
                <a:solidFill>
                  <a:prstClr val="black"/>
                </a:solidFill>
                <a:latin typeface="Times New Roman" panose="02020603050405020304" pitchFamily="18" charset="0"/>
                <a:ea typeface="+mn-ea"/>
                <a:cs typeface="Times New Roman" panose="02020603050405020304" pitchFamily="18" charset="0"/>
              </a:rPr>
              <a:t>các loại thủy sản </a:t>
            </a:r>
            <a:r>
              <a:rPr lang="en-US" sz="2800" dirty="0">
                <a:solidFill>
                  <a:prstClr val="black"/>
                </a:solidFill>
                <a:latin typeface="Times New Roman" panose="02020603050405020304" pitchFamily="18" charset="0"/>
                <a:ea typeface="+mn-ea"/>
                <a:cs typeface="Times New Roman" panose="02020603050405020304" pitchFamily="18" charset="0"/>
              </a:rPr>
              <a:t> ở </a:t>
            </a:r>
            <a:r>
              <a:rPr lang="en-US" sz="2800" dirty="0" err="1" smtClean="0">
                <a:solidFill>
                  <a:prstClr val="black"/>
                </a:solidFill>
                <a:latin typeface="Times New Roman" panose="02020603050405020304" pitchFamily="18" charset="0"/>
                <a:ea typeface="+mn-ea"/>
                <a:cs typeface="Times New Roman" panose="02020603050405020304" pitchFamily="18" charset="0"/>
              </a:rPr>
              <a:t>trên</a:t>
            </a:r>
            <a:r>
              <a:rPr lang="en-US" sz="2800" dirty="0" smtClean="0">
                <a:solidFill>
                  <a:prstClr val="black"/>
                </a:solidFill>
                <a:latin typeface="Times New Roman" panose="02020603050405020304" pitchFamily="18" charset="0"/>
                <a:ea typeface="+mn-ea"/>
                <a:cs typeface="Times New Roman" panose="02020603050405020304" pitchFamily="18" charset="0"/>
              </a:rPr>
              <a:t> </a:t>
            </a:r>
            <a:r>
              <a:rPr lang="vi-VN" sz="2800" dirty="0" smtClean="0">
                <a:solidFill>
                  <a:prstClr val="black"/>
                </a:solidFill>
                <a:latin typeface="Times New Roman" panose="02020603050405020304" pitchFamily="18" charset="0"/>
                <a:ea typeface="+mn-ea"/>
                <a:cs typeface="Times New Roman" panose="02020603050405020304" pitchFamily="18" charset="0"/>
              </a:rPr>
              <a:t> </a:t>
            </a:r>
            <a:r>
              <a:rPr lang="vi-VN" sz="2800" dirty="0">
                <a:solidFill>
                  <a:prstClr val="black"/>
                </a:solidFill>
                <a:latin typeface="Times New Roman" panose="02020603050405020304" pitchFamily="18" charset="0"/>
                <a:ea typeface="+mn-ea"/>
                <a:cs typeface="Times New Roman" panose="02020603050405020304" pitchFamily="18" charset="0"/>
              </a:rPr>
              <a:t>thì loại nào các </a:t>
            </a:r>
            <a:r>
              <a:rPr lang="vi-VN" sz="2800" dirty="0" smtClean="0">
                <a:solidFill>
                  <a:prstClr val="black"/>
                </a:solidFill>
                <a:latin typeface="Times New Roman" panose="02020603050405020304" pitchFamily="18" charset="0"/>
                <a:ea typeface="+mn-ea"/>
                <a:cs typeface="Times New Roman" panose="02020603050405020304" pitchFamily="18" charset="0"/>
              </a:rPr>
              <a:t>dễ </a:t>
            </a:r>
            <a:r>
              <a:rPr lang="vi-VN" sz="2800" dirty="0">
                <a:solidFill>
                  <a:prstClr val="black"/>
                </a:solidFill>
                <a:latin typeface="Times New Roman" panose="02020603050405020304" pitchFamily="18" charset="0"/>
                <a:ea typeface="+mn-ea"/>
                <a:cs typeface="Times New Roman" panose="02020603050405020304" pitchFamily="18" charset="0"/>
              </a:rPr>
              <a:t>dàng mua </a:t>
            </a:r>
            <a:r>
              <a:rPr lang="vi-VN" sz="2800" dirty="0" smtClean="0">
                <a:solidFill>
                  <a:prstClr val="black"/>
                </a:solidFill>
                <a:latin typeface="Times New Roman" panose="02020603050405020304" pitchFamily="18" charset="0"/>
                <a:ea typeface="+mn-ea"/>
                <a:cs typeface="Times New Roman" panose="02020603050405020304" pitchFamily="18" charset="0"/>
              </a:rPr>
              <a:t>được</a:t>
            </a:r>
            <a:r>
              <a:rPr lang="en-US" sz="2800" dirty="0">
                <a:solidFill>
                  <a:prstClr val="black"/>
                </a:solidFill>
                <a:latin typeface="Times New Roman" panose="02020603050405020304" pitchFamily="18" charset="0"/>
                <a:ea typeface="+mn-ea"/>
                <a:cs typeface="Times New Roman" panose="02020603050405020304" pitchFamily="18" charset="0"/>
              </a:rPr>
              <a:t> </a:t>
            </a:r>
            <a:r>
              <a:rPr lang="en-US" sz="2800" dirty="0" err="1" smtClean="0">
                <a:solidFill>
                  <a:prstClr val="black"/>
                </a:solidFill>
                <a:latin typeface="Times New Roman" panose="02020603050405020304" pitchFamily="18" charset="0"/>
                <a:ea typeface="+mn-ea"/>
                <a:cs typeface="Times New Roman" panose="02020603050405020304" pitchFamily="18" charset="0"/>
              </a:rPr>
              <a:t>với</a:t>
            </a:r>
            <a:r>
              <a:rPr lang="en-US" sz="2800" dirty="0" smtClean="0">
                <a:solidFill>
                  <a:prstClr val="black"/>
                </a:solidFill>
                <a:latin typeface="Times New Roman" panose="02020603050405020304" pitchFamily="18" charset="0"/>
                <a:ea typeface="+mn-ea"/>
                <a:cs typeface="Times New Roman" panose="02020603050405020304" pitchFamily="18" charset="0"/>
              </a:rPr>
              <a:t> </a:t>
            </a:r>
            <a:r>
              <a:rPr lang="vi-VN" sz="2800" dirty="0" smtClean="0">
                <a:solidFill>
                  <a:prstClr val="black"/>
                </a:solidFill>
                <a:latin typeface="Times New Roman" panose="02020603050405020304" pitchFamily="18" charset="0"/>
                <a:ea typeface="+mn-ea"/>
                <a:cs typeface="Times New Roman" panose="02020603050405020304" pitchFamily="18" charset="0"/>
              </a:rPr>
              <a:t>? </a:t>
            </a:r>
            <a:r>
              <a:rPr lang="vi-VN" sz="2800" dirty="0">
                <a:solidFill>
                  <a:prstClr val="black"/>
                </a:solidFill>
                <a:latin typeface="Times New Roman" panose="02020603050405020304" pitchFamily="18" charset="0"/>
                <a:ea typeface="+mn-ea"/>
                <a:cs typeface="Times New Roman" panose="02020603050405020304" pitchFamily="18" charset="0"/>
              </a:rPr>
              <a:t>Ngược lại, loại nào khó mua, hiếm khi được ăn?</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152848773"/>
              </p:ext>
            </p:extLst>
          </p:nvPr>
        </p:nvGraphicFramePr>
        <p:xfrm>
          <a:off x="568034" y="2088861"/>
          <a:ext cx="11346874" cy="2785168"/>
        </p:xfrm>
        <a:graphic>
          <a:graphicData uri="http://schemas.openxmlformats.org/drawingml/2006/table">
            <a:tbl>
              <a:tblPr firstRow="1" bandRow="1">
                <a:tableStyleId>{5C22544A-7EE6-4342-B048-85BDC9FD1C3A}</a:tableStyleId>
              </a:tblPr>
              <a:tblGrid>
                <a:gridCol w="5673437"/>
                <a:gridCol w="5673437"/>
              </a:tblGrid>
              <a:tr h="682048">
                <a:tc>
                  <a:txBody>
                    <a:bodyPr/>
                    <a:lstStyle/>
                    <a:p>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T</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hủy sản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dễ dàng mua 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endParaRPr lang="en-US" dirty="0"/>
                    </a:p>
                  </a:txBody>
                  <a:tcPr>
                    <a:solidFill>
                      <a:schemeClr val="accent6">
                        <a:lumMod val="60000"/>
                        <a:lumOff val="40000"/>
                      </a:schemeClr>
                    </a:solidFill>
                  </a:tcPr>
                </a:tc>
                <a:tc>
                  <a:txBody>
                    <a:bodyPr/>
                    <a:lstStyle/>
                    <a:p>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hủy sản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khó mua, hiếm khi được ăn</a:t>
                      </a:r>
                      <a:endParaRPr lang="en-US" dirty="0"/>
                    </a:p>
                  </a:txBody>
                  <a:tcPr>
                    <a:solidFill>
                      <a:schemeClr val="accent6">
                        <a:lumMod val="60000"/>
                        <a:lumOff val="40000"/>
                      </a:schemeClr>
                    </a:solidFill>
                  </a:tcPr>
                </a:tc>
              </a:tr>
              <a:tr h="1532515">
                <a:tc>
                  <a:txBody>
                    <a:bodyPr/>
                    <a:lstStyle/>
                    <a:p>
                      <a:r>
                        <a:rPr lang="en-US" sz="1900" b="1" kern="1200" dirty="0" smtClean="0">
                          <a:solidFill>
                            <a:schemeClr val="dk1"/>
                          </a:solidFill>
                          <a:effectLst/>
                          <a:latin typeface="+mn-lt"/>
                          <a:ea typeface="+mn-ea"/>
                          <a:cs typeface="+mn-cs"/>
                        </a:rPr>
                        <a:t>1. </a:t>
                      </a:r>
                      <a:r>
                        <a:rPr lang="en-US" sz="1900" b="1" kern="1200" dirty="0" err="1" smtClean="0">
                          <a:solidFill>
                            <a:schemeClr val="dk1"/>
                          </a:solidFill>
                          <a:effectLst/>
                          <a:latin typeface="+mn-lt"/>
                          <a:ea typeface="+mn-ea"/>
                          <a:cs typeface="+mn-cs"/>
                        </a:rPr>
                        <a:t>Tôm</a:t>
                      </a:r>
                      <a:r>
                        <a:rPr lang="en-US" sz="1900" b="1" kern="1200" dirty="0" smtClean="0">
                          <a:solidFill>
                            <a:schemeClr val="dk1"/>
                          </a:solidFill>
                          <a:effectLst/>
                          <a:latin typeface="+mn-lt"/>
                          <a:ea typeface="+mn-ea"/>
                          <a:cs typeface="+mn-cs"/>
                        </a:rPr>
                        <a:t> </a:t>
                      </a:r>
                      <a:r>
                        <a:rPr lang="en-US" sz="1900" b="1" kern="1200" dirty="0" err="1" smtClean="0">
                          <a:solidFill>
                            <a:schemeClr val="dk1"/>
                          </a:solidFill>
                          <a:effectLst/>
                          <a:latin typeface="+mn-lt"/>
                          <a:ea typeface="+mn-ea"/>
                          <a:cs typeface="+mn-cs"/>
                        </a:rPr>
                        <a:t>thẻ</a:t>
                      </a:r>
                      <a:r>
                        <a:rPr lang="en-US" sz="1900" b="1" kern="1200" dirty="0" smtClean="0">
                          <a:solidFill>
                            <a:schemeClr val="dk1"/>
                          </a:solidFill>
                          <a:effectLst/>
                          <a:latin typeface="+mn-lt"/>
                          <a:ea typeface="+mn-ea"/>
                          <a:cs typeface="+mn-cs"/>
                        </a:rPr>
                        <a:t> </a:t>
                      </a:r>
                      <a:r>
                        <a:rPr lang="en-US" sz="1900" b="1" kern="1200" dirty="0" err="1" smtClean="0">
                          <a:solidFill>
                            <a:schemeClr val="dk1"/>
                          </a:solidFill>
                          <a:effectLst/>
                          <a:latin typeface="+mn-lt"/>
                          <a:ea typeface="+mn-ea"/>
                          <a:cs typeface="+mn-cs"/>
                        </a:rPr>
                        <a:t>chân</a:t>
                      </a:r>
                      <a:r>
                        <a:rPr lang="en-US" sz="1900" b="1" kern="1200" dirty="0" smtClean="0">
                          <a:solidFill>
                            <a:schemeClr val="dk1"/>
                          </a:solidFill>
                          <a:effectLst/>
                          <a:latin typeface="+mn-lt"/>
                          <a:ea typeface="+mn-ea"/>
                          <a:cs typeface="+mn-cs"/>
                        </a:rPr>
                        <a:t> </a:t>
                      </a:r>
                      <a:r>
                        <a:rPr lang="en-US" sz="1900" b="1" kern="1200" dirty="0" err="1" smtClean="0">
                          <a:solidFill>
                            <a:schemeClr val="dk1"/>
                          </a:solidFill>
                          <a:effectLst/>
                          <a:latin typeface="+mn-lt"/>
                          <a:ea typeface="+mn-ea"/>
                          <a:cs typeface="+mn-cs"/>
                        </a:rPr>
                        <a:t>trắng</a:t>
                      </a:r>
                      <a:endParaRPr lang="en-US" sz="1900" kern="1200" dirty="0" smtClean="0">
                        <a:solidFill>
                          <a:schemeClr val="dk1"/>
                        </a:solidFill>
                        <a:effectLst/>
                        <a:latin typeface="+mn-lt"/>
                        <a:ea typeface="+mn-ea"/>
                        <a:cs typeface="+mn-cs"/>
                      </a:endParaRPr>
                    </a:p>
                    <a:p>
                      <a:r>
                        <a:rPr lang="en-US" sz="1900" b="1" kern="1200" dirty="0" smtClean="0">
                          <a:solidFill>
                            <a:schemeClr val="dk1"/>
                          </a:solidFill>
                          <a:effectLst/>
                          <a:latin typeface="+mn-lt"/>
                          <a:ea typeface="+mn-ea"/>
                          <a:cs typeface="+mn-cs"/>
                        </a:rPr>
                        <a:t>2. </a:t>
                      </a:r>
                      <a:r>
                        <a:rPr lang="en-US" sz="1900" b="1" kern="1200" dirty="0" err="1" smtClean="0">
                          <a:solidFill>
                            <a:schemeClr val="dk1"/>
                          </a:solidFill>
                          <a:effectLst/>
                          <a:latin typeface="+mn-lt"/>
                          <a:ea typeface="+mn-ea"/>
                          <a:cs typeface="+mn-cs"/>
                        </a:rPr>
                        <a:t>Cá</a:t>
                      </a:r>
                      <a:r>
                        <a:rPr lang="en-US" sz="1900" b="1" kern="1200" dirty="0" smtClean="0">
                          <a:solidFill>
                            <a:schemeClr val="dk1"/>
                          </a:solidFill>
                          <a:effectLst/>
                          <a:latin typeface="+mn-lt"/>
                          <a:ea typeface="+mn-ea"/>
                          <a:cs typeface="+mn-cs"/>
                        </a:rPr>
                        <a:t> </a:t>
                      </a:r>
                      <a:r>
                        <a:rPr lang="en-US" sz="1900" b="1" kern="1200" dirty="0" err="1" smtClean="0">
                          <a:solidFill>
                            <a:schemeClr val="dk1"/>
                          </a:solidFill>
                          <a:effectLst/>
                          <a:latin typeface="+mn-lt"/>
                          <a:ea typeface="+mn-ea"/>
                          <a:cs typeface="+mn-cs"/>
                        </a:rPr>
                        <a:t>tra</a:t>
                      </a:r>
                      <a:endParaRPr lang="en-US" sz="1900" kern="1200" dirty="0" smtClean="0">
                        <a:solidFill>
                          <a:schemeClr val="dk1"/>
                        </a:solidFill>
                        <a:effectLst/>
                        <a:latin typeface="+mn-lt"/>
                        <a:ea typeface="+mn-ea"/>
                        <a:cs typeface="+mn-cs"/>
                      </a:endParaRPr>
                    </a:p>
                    <a:p>
                      <a:r>
                        <a:rPr lang="en-US" sz="1900" b="1" kern="1200" dirty="0" smtClean="0">
                          <a:solidFill>
                            <a:schemeClr val="dk1"/>
                          </a:solidFill>
                          <a:effectLst/>
                          <a:latin typeface="+mn-lt"/>
                          <a:ea typeface="+mn-ea"/>
                          <a:cs typeface="+mn-cs"/>
                        </a:rPr>
                        <a:t>3 .</a:t>
                      </a:r>
                      <a:r>
                        <a:rPr lang="en-US" sz="1900" b="1" kern="1200" dirty="0" err="1" smtClean="0">
                          <a:solidFill>
                            <a:schemeClr val="dk1"/>
                          </a:solidFill>
                          <a:effectLst/>
                          <a:latin typeface="+mn-lt"/>
                          <a:ea typeface="+mn-ea"/>
                          <a:cs typeface="+mn-cs"/>
                        </a:rPr>
                        <a:t>Cá</a:t>
                      </a:r>
                      <a:r>
                        <a:rPr lang="en-US" sz="1900" b="1" kern="1200" dirty="0" smtClean="0">
                          <a:solidFill>
                            <a:schemeClr val="dk1"/>
                          </a:solidFill>
                          <a:effectLst/>
                          <a:latin typeface="+mn-lt"/>
                          <a:ea typeface="+mn-ea"/>
                          <a:cs typeface="+mn-cs"/>
                        </a:rPr>
                        <a:t> </a:t>
                      </a:r>
                      <a:r>
                        <a:rPr lang="en-US" sz="1900" b="1" kern="1200" dirty="0" err="1" smtClean="0">
                          <a:solidFill>
                            <a:schemeClr val="dk1"/>
                          </a:solidFill>
                          <a:effectLst/>
                          <a:latin typeface="+mn-lt"/>
                          <a:ea typeface="+mn-ea"/>
                          <a:cs typeface="+mn-cs"/>
                        </a:rPr>
                        <a:t>trắm</a:t>
                      </a:r>
                      <a:endParaRPr lang="en-US" sz="1900" kern="1200" dirty="0" smtClean="0">
                        <a:solidFill>
                          <a:schemeClr val="dk1"/>
                        </a:solidFill>
                        <a:effectLst/>
                        <a:latin typeface="+mn-lt"/>
                        <a:ea typeface="+mn-ea"/>
                        <a:cs typeface="+mn-cs"/>
                      </a:endParaRPr>
                    </a:p>
                    <a:p>
                      <a:r>
                        <a:rPr lang="en-US" sz="1900" b="1" kern="1200" dirty="0" smtClean="0">
                          <a:solidFill>
                            <a:schemeClr val="dk1"/>
                          </a:solidFill>
                          <a:effectLst/>
                          <a:latin typeface="+mn-lt"/>
                          <a:ea typeface="+mn-ea"/>
                          <a:cs typeface="+mn-cs"/>
                        </a:rPr>
                        <a:t>4. </a:t>
                      </a:r>
                      <a:r>
                        <a:rPr lang="en-US" sz="1900" b="1" kern="1200" dirty="0" err="1" smtClean="0">
                          <a:solidFill>
                            <a:schemeClr val="dk1"/>
                          </a:solidFill>
                          <a:effectLst/>
                          <a:latin typeface="+mn-lt"/>
                          <a:ea typeface="+mn-ea"/>
                          <a:cs typeface="+mn-cs"/>
                        </a:rPr>
                        <a:t>Cá</a:t>
                      </a:r>
                      <a:r>
                        <a:rPr lang="en-US" sz="1900" b="1" kern="1200" dirty="0" smtClean="0">
                          <a:solidFill>
                            <a:schemeClr val="dk1"/>
                          </a:solidFill>
                          <a:effectLst/>
                          <a:latin typeface="+mn-lt"/>
                          <a:ea typeface="+mn-ea"/>
                          <a:cs typeface="+mn-cs"/>
                        </a:rPr>
                        <a:t> </a:t>
                      </a:r>
                      <a:r>
                        <a:rPr lang="en-US" sz="1900" b="1" kern="1200" dirty="0" err="1" smtClean="0">
                          <a:solidFill>
                            <a:schemeClr val="dk1"/>
                          </a:solidFill>
                          <a:effectLst/>
                          <a:latin typeface="+mn-lt"/>
                          <a:ea typeface="+mn-ea"/>
                          <a:cs typeface="+mn-cs"/>
                        </a:rPr>
                        <a:t>rô</a:t>
                      </a:r>
                      <a:r>
                        <a:rPr lang="en-US" sz="1900" b="1" kern="1200" dirty="0" smtClean="0">
                          <a:solidFill>
                            <a:schemeClr val="dk1"/>
                          </a:solidFill>
                          <a:effectLst/>
                          <a:latin typeface="+mn-lt"/>
                          <a:ea typeface="+mn-ea"/>
                          <a:cs typeface="+mn-cs"/>
                        </a:rPr>
                        <a:t> phi </a:t>
                      </a:r>
                      <a:r>
                        <a:rPr lang="en-US" sz="1900" b="1" kern="1200" dirty="0" err="1" smtClean="0">
                          <a:solidFill>
                            <a:schemeClr val="dk1"/>
                          </a:solidFill>
                          <a:effectLst/>
                          <a:latin typeface="+mn-lt"/>
                          <a:ea typeface="+mn-ea"/>
                          <a:cs typeface="+mn-cs"/>
                        </a:rPr>
                        <a:t>đơn</a:t>
                      </a:r>
                      <a:r>
                        <a:rPr lang="en-US" sz="1900" b="1" kern="1200" dirty="0" smtClean="0">
                          <a:solidFill>
                            <a:schemeClr val="dk1"/>
                          </a:solidFill>
                          <a:effectLst/>
                          <a:latin typeface="+mn-lt"/>
                          <a:ea typeface="+mn-ea"/>
                          <a:cs typeface="+mn-cs"/>
                        </a:rPr>
                        <a:t> </a:t>
                      </a:r>
                      <a:r>
                        <a:rPr lang="en-US" sz="1900" b="1" kern="1200" dirty="0" err="1" smtClean="0">
                          <a:solidFill>
                            <a:schemeClr val="dk1"/>
                          </a:solidFill>
                          <a:effectLst/>
                          <a:latin typeface="+mn-lt"/>
                          <a:ea typeface="+mn-ea"/>
                          <a:cs typeface="+mn-cs"/>
                        </a:rPr>
                        <a:t>tính</a:t>
                      </a:r>
                      <a:endParaRPr lang="en-US" sz="1900" kern="1200" dirty="0" smtClean="0">
                        <a:solidFill>
                          <a:schemeClr val="dk1"/>
                        </a:solidFill>
                        <a:effectLst/>
                        <a:latin typeface="+mn-lt"/>
                        <a:ea typeface="+mn-ea"/>
                        <a:cs typeface="+mn-cs"/>
                      </a:endParaRPr>
                    </a:p>
                    <a:p>
                      <a:endParaRPr lang="en-US" dirty="0"/>
                    </a:p>
                  </a:txBody>
                  <a:tcPr>
                    <a:solidFill>
                      <a:schemeClr val="accent6">
                        <a:lumMod val="60000"/>
                        <a:lumOff val="40000"/>
                      </a:schemeClr>
                    </a:solidFill>
                  </a:tcPr>
                </a:tc>
                <a:tc>
                  <a:txBody>
                    <a:bodyPr/>
                    <a:lstStyle/>
                    <a:p>
                      <a:r>
                        <a:rPr lang="en-US" sz="1900" b="1" kern="1200" dirty="0" smtClean="0">
                          <a:solidFill>
                            <a:schemeClr val="dk1"/>
                          </a:solidFill>
                          <a:effectLst/>
                          <a:latin typeface="+mn-lt"/>
                          <a:ea typeface="+mn-ea"/>
                          <a:cs typeface="+mn-cs"/>
                        </a:rPr>
                        <a:t>1.Cá </a:t>
                      </a:r>
                      <a:r>
                        <a:rPr lang="en-US" sz="1900" b="1" kern="1200" dirty="0" err="1" smtClean="0">
                          <a:solidFill>
                            <a:schemeClr val="dk1"/>
                          </a:solidFill>
                          <a:effectLst/>
                          <a:latin typeface="+mn-lt"/>
                          <a:ea typeface="+mn-ea"/>
                          <a:cs typeface="+mn-cs"/>
                        </a:rPr>
                        <a:t>hồi</a:t>
                      </a:r>
                      <a:endParaRPr lang="en-US" sz="1900" kern="1200" dirty="0" smtClean="0">
                        <a:solidFill>
                          <a:schemeClr val="dk1"/>
                        </a:solidFill>
                        <a:effectLst/>
                        <a:latin typeface="+mn-lt"/>
                        <a:ea typeface="+mn-ea"/>
                        <a:cs typeface="+mn-cs"/>
                      </a:endParaRPr>
                    </a:p>
                    <a:p>
                      <a:r>
                        <a:rPr lang="en-US" sz="1900" b="1" kern="1200" dirty="0" smtClean="0">
                          <a:solidFill>
                            <a:schemeClr val="dk1"/>
                          </a:solidFill>
                          <a:effectLst/>
                          <a:latin typeface="+mn-lt"/>
                          <a:ea typeface="+mn-ea"/>
                          <a:cs typeface="+mn-cs"/>
                        </a:rPr>
                        <a:t>2.Cá </a:t>
                      </a:r>
                      <a:r>
                        <a:rPr lang="en-US" sz="1900" b="1" kern="1200" dirty="0" err="1" smtClean="0">
                          <a:solidFill>
                            <a:schemeClr val="dk1"/>
                          </a:solidFill>
                          <a:effectLst/>
                          <a:latin typeface="+mn-lt"/>
                          <a:ea typeface="+mn-ea"/>
                          <a:cs typeface="+mn-cs"/>
                        </a:rPr>
                        <a:t>lăng</a:t>
                      </a:r>
                      <a:endParaRPr lang="en-US" sz="1900" kern="1200" dirty="0" smtClean="0">
                        <a:solidFill>
                          <a:schemeClr val="dk1"/>
                        </a:solidFill>
                        <a:effectLst/>
                        <a:latin typeface="+mn-lt"/>
                        <a:ea typeface="+mn-ea"/>
                        <a:cs typeface="+mn-cs"/>
                      </a:endParaRPr>
                    </a:p>
                    <a:p>
                      <a:r>
                        <a:rPr lang="en-US" sz="1900" b="1" kern="1200" dirty="0" smtClean="0">
                          <a:solidFill>
                            <a:schemeClr val="dk1"/>
                          </a:solidFill>
                          <a:effectLst/>
                          <a:latin typeface="+mn-lt"/>
                          <a:ea typeface="+mn-ea"/>
                          <a:cs typeface="+mn-cs"/>
                        </a:rPr>
                        <a:t>3. </a:t>
                      </a:r>
                      <a:r>
                        <a:rPr lang="en-US" sz="1900" b="1" kern="1200" dirty="0" err="1" smtClean="0">
                          <a:solidFill>
                            <a:schemeClr val="dk1"/>
                          </a:solidFill>
                          <a:effectLst/>
                          <a:latin typeface="+mn-lt"/>
                          <a:ea typeface="+mn-ea"/>
                          <a:cs typeface="+mn-cs"/>
                        </a:rPr>
                        <a:t>Cá</a:t>
                      </a:r>
                      <a:r>
                        <a:rPr lang="en-US" sz="1900" b="1" kern="1200" dirty="0" smtClean="0">
                          <a:solidFill>
                            <a:schemeClr val="dk1"/>
                          </a:solidFill>
                          <a:effectLst/>
                          <a:latin typeface="+mn-lt"/>
                          <a:ea typeface="+mn-ea"/>
                          <a:cs typeface="+mn-cs"/>
                        </a:rPr>
                        <a:t> song</a:t>
                      </a:r>
                      <a:endParaRPr lang="en-US" sz="1900" kern="1200" dirty="0" smtClean="0">
                        <a:solidFill>
                          <a:schemeClr val="dk1"/>
                        </a:solidFill>
                        <a:effectLst/>
                        <a:latin typeface="+mn-lt"/>
                        <a:ea typeface="+mn-ea"/>
                        <a:cs typeface="+mn-cs"/>
                      </a:endParaRPr>
                    </a:p>
                    <a:p>
                      <a:r>
                        <a:rPr lang="en-US" sz="1900" b="1" kern="1200" dirty="0" smtClean="0">
                          <a:solidFill>
                            <a:schemeClr val="dk1"/>
                          </a:solidFill>
                          <a:effectLst/>
                          <a:latin typeface="+mn-lt"/>
                          <a:ea typeface="+mn-ea"/>
                          <a:cs typeface="+mn-cs"/>
                        </a:rPr>
                        <a:t>4. </a:t>
                      </a:r>
                      <a:r>
                        <a:rPr lang="en-US" sz="1900" b="1" kern="1200" dirty="0" err="1" smtClean="0">
                          <a:solidFill>
                            <a:schemeClr val="dk1"/>
                          </a:solidFill>
                          <a:effectLst/>
                          <a:latin typeface="+mn-lt"/>
                          <a:ea typeface="+mn-ea"/>
                          <a:cs typeface="+mn-cs"/>
                        </a:rPr>
                        <a:t>Tôm</a:t>
                      </a:r>
                      <a:r>
                        <a:rPr lang="en-US" sz="1900" b="1" kern="1200" dirty="0" smtClean="0">
                          <a:solidFill>
                            <a:schemeClr val="dk1"/>
                          </a:solidFill>
                          <a:effectLst/>
                          <a:latin typeface="+mn-lt"/>
                          <a:ea typeface="+mn-ea"/>
                          <a:cs typeface="+mn-cs"/>
                        </a:rPr>
                        <a:t> </a:t>
                      </a:r>
                      <a:r>
                        <a:rPr lang="en-US" sz="1900" b="1" kern="1200" dirty="0" err="1" smtClean="0">
                          <a:solidFill>
                            <a:schemeClr val="dk1"/>
                          </a:solidFill>
                          <a:effectLst/>
                          <a:latin typeface="+mn-lt"/>
                          <a:ea typeface="+mn-ea"/>
                          <a:cs typeface="+mn-cs"/>
                        </a:rPr>
                        <a:t>hùm</a:t>
                      </a:r>
                      <a:endParaRPr lang="en-US" sz="1900" kern="1200" dirty="0" smtClean="0">
                        <a:solidFill>
                          <a:schemeClr val="dk1"/>
                        </a:solidFill>
                        <a:effectLst/>
                        <a:latin typeface="+mn-lt"/>
                        <a:ea typeface="+mn-ea"/>
                        <a:cs typeface="+mn-cs"/>
                      </a:endParaRPr>
                    </a:p>
                    <a:p>
                      <a:r>
                        <a:rPr lang="en-US" sz="1900" b="1" kern="1200" dirty="0" smtClean="0">
                          <a:solidFill>
                            <a:schemeClr val="dk1"/>
                          </a:solidFill>
                          <a:effectLst/>
                          <a:latin typeface="+mn-lt"/>
                          <a:ea typeface="+mn-ea"/>
                          <a:cs typeface="+mn-cs"/>
                        </a:rPr>
                        <a:t>5. </a:t>
                      </a:r>
                      <a:r>
                        <a:rPr lang="en-US" sz="1900" b="1" kern="1200" dirty="0" err="1" smtClean="0">
                          <a:solidFill>
                            <a:schemeClr val="dk1"/>
                          </a:solidFill>
                          <a:effectLst/>
                          <a:latin typeface="+mn-lt"/>
                          <a:ea typeface="+mn-ea"/>
                          <a:cs typeface="+mn-cs"/>
                        </a:rPr>
                        <a:t>Cua</a:t>
                      </a:r>
                      <a:endParaRPr lang="en-US" sz="1900" kern="1200" dirty="0" smtClean="0">
                        <a:solidFill>
                          <a:schemeClr val="dk1"/>
                        </a:solidFill>
                        <a:effectLst/>
                        <a:latin typeface="+mn-lt"/>
                        <a:ea typeface="+mn-ea"/>
                        <a:cs typeface="+mn-cs"/>
                      </a:endParaRPr>
                    </a:p>
                    <a:p>
                      <a:r>
                        <a:rPr lang="en-US" sz="1900" b="1" kern="1200" dirty="0" smtClean="0">
                          <a:solidFill>
                            <a:schemeClr val="dk1"/>
                          </a:solidFill>
                          <a:effectLst/>
                          <a:latin typeface="+mn-lt"/>
                          <a:ea typeface="+mn-ea"/>
                          <a:cs typeface="+mn-cs"/>
                        </a:rPr>
                        <a:t>6. </a:t>
                      </a:r>
                      <a:r>
                        <a:rPr lang="en-US" sz="1900" b="1" kern="1200" dirty="0" err="1" smtClean="0">
                          <a:solidFill>
                            <a:schemeClr val="dk1"/>
                          </a:solidFill>
                          <a:effectLst/>
                          <a:latin typeface="+mn-lt"/>
                          <a:ea typeface="+mn-ea"/>
                          <a:cs typeface="+mn-cs"/>
                        </a:rPr>
                        <a:t>Bào</a:t>
                      </a:r>
                      <a:r>
                        <a:rPr lang="en-US" sz="1900" b="1" kern="1200" dirty="0" smtClean="0">
                          <a:solidFill>
                            <a:schemeClr val="dk1"/>
                          </a:solidFill>
                          <a:effectLst/>
                          <a:latin typeface="+mn-lt"/>
                          <a:ea typeface="+mn-ea"/>
                          <a:cs typeface="+mn-cs"/>
                        </a:rPr>
                        <a:t> </a:t>
                      </a:r>
                      <a:r>
                        <a:rPr lang="en-US" sz="1900" b="1" kern="1200" dirty="0" err="1" smtClean="0">
                          <a:solidFill>
                            <a:schemeClr val="dk1"/>
                          </a:solidFill>
                          <a:effectLst/>
                          <a:latin typeface="+mn-lt"/>
                          <a:ea typeface="+mn-ea"/>
                          <a:cs typeface="+mn-cs"/>
                        </a:rPr>
                        <a:t>ngư</a:t>
                      </a:r>
                      <a:endParaRPr lang="en-US" sz="1900" kern="1200" dirty="0" smtClean="0">
                        <a:solidFill>
                          <a:schemeClr val="dk1"/>
                        </a:solidFill>
                        <a:effectLst/>
                        <a:latin typeface="+mn-lt"/>
                        <a:ea typeface="+mn-ea"/>
                        <a:cs typeface="+mn-cs"/>
                      </a:endParaRPr>
                    </a:p>
                    <a:p>
                      <a:endParaRPr lang="en-US" dirty="0"/>
                    </a:p>
                  </a:txBody>
                  <a:tcPr>
                    <a:solidFill>
                      <a:schemeClr val="accent6">
                        <a:lumMod val="60000"/>
                        <a:lumOff val="40000"/>
                      </a:schemeClr>
                    </a:solidFill>
                  </a:tcPr>
                </a:tc>
              </a:tr>
            </a:tbl>
          </a:graphicData>
        </a:graphic>
      </p:graphicFrame>
    </p:spTree>
    <p:extLst>
      <p:ext uri="{BB962C8B-B14F-4D97-AF65-F5344CB8AC3E}">
        <p14:creationId xmlns:p14="http://schemas.microsoft.com/office/powerpoint/2010/main" val="3220781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ỷ lệ dinh dưỡng trong thức ăn công nghiệp cho tôm hùm xanh - Công ty VMC  Việt Nam">
            <a:extLst>
              <a:ext uri="{FF2B5EF4-FFF2-40B4-BE49-F238E27FC236}">
                <a16:creationId xmlns:a16="http://schemas.microsoft.com/office/drawing/2014/main" xmlns="" id="{329B2C57-3CF7-21A9-F356-116E42DE0E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200" y="97593"/>
            <a:ext cx="4497800" cy="3012880"/>
          </a:xfrm>
          <a:prstGeom prst="rect">
            <a:avLst/>
          </a:prstGeom>
          <a:ln>
            <a:noFill/>
          </a:ln>
          <a:effectLst>
            <a:softEdge rad="112500"/>
          </a:effectLst>
        </p:spPr>
      </p:pic>
      <p:pic>
        <p:nvPicPr>
          <p:cNvPr id="8" name="Picture 7" descr="Graphical user interface&#10;&#10;Description automatically generated">
            <a:extLst>
              <a:ext uri="{FF2B5EF4-FFF2-40B4-BE49-F238E27FC236}">
                <a16:creationId xmlns:a16="http://schemas.microsoft.com/office/drawing/2014/main" xmlns="" id="{5BE35972-8D13-7DE4-B6B5-C64F8F541208}"/>
              </a:ext>
            </a:extLst>
          </p:cNvPr>
          <p:cNvPicPr>
            <a:picLocks noChangeAspect="1"/>
          </p:cNvPicPr>
          <p:nvPr/>
        </p:nvPicPr>
        <p:blipFill>
          <a:blip r:embed="rId3">
            <a:extLst>
              <a:ext uri="{28A0092B-C50C-407E-A947-70E740481C1C}">
                <a14:useLocalDpi xmlns:a14="http://schemas.microsoft.com/office/drawing/2010/main" val="0"/>
              </a:ext>
            </a:extLst>
          </a:blip>
          <a:srcRect l="43909" t="21915" r="19765" b="47462"/>
          <a:stretch>
            <a:fillRect/>
          </a:stretch>
        </p:blipFill>
        <p:spPr bwMode="auto">
          <a:xfrm>
            <a:off x="7034992" y="2569040"/>
            <a:ext cx="4801585" cy="2512689"/>
          </a:xfrm>
          <a:prstGeom prst="rect">
            <a:avLst/>
          </a:prstGeom>
          <a:ln>
            <a:noFill/>
          </a:ln>
          <a:effectLst>
            <a:softEdge rad="112500"/>
          </a:effectLst>
        </p:spPr>
      </p:pic>
      <p:pic>
        <p:nvPicPr>
          <p:cNvPr id="9" name="Picture 8" descr="Cua biển và những điều cần biết – EvaShare.com">
            <a:extLst>
              <a:ext uri="{FF2B5EF4-FFF2-40B4-BE49-F238E27FC236}">
                <a16:creationId xmlns:a16="http://schemas.microsoft.com/office/drawing/2014/main" xmlns="" id="{64B6A228-A3EA-714D-A23A-D549D060B1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4809" y="3647357"/>
            <a:ext cx="4268121" cy="2868736"/>
          </a:xfrm>
          <a:prstGeom prst="rect">
            <a:avLst/>
          </a:prstGeom>
          <a:ln>
            <a:noFill/>
          </a:ln>
          <a:effectLst>
            <a:softEdge rad="112500"/>
          </a:effectLst>
        </p:spPr>
      </p:pic>
      <p:pic>
        <p:nvPicPr>
          <p:cNvPr id="5" name="Picture 2" descr="Engine ">
            <a:extLst>
              <a:ext uri="{FF2B5EF4-FFF2-40B4-BE49-F238E27FC236}">
                <a16:creationId xmlns:a16="http://schemas.microsoft.com/office/drawing/2014/main" xmlns="" id="{7CDECD6E-C826-FFBF-6DCD-1E8AFF901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1" y="5461003"/>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500A6CC-C438-813B-F521-2C6291648291}"/>
              </a:ext>
            </a:extLst>
          </p:cNvPr>
          <p:cNvSpPr txBox="1"/>
          <p:nvPr/>
        </p:nvSpPr>
        <p:spPr>
          <a:xfrm>
            <a:off x="7189339" y="1209698"/>
            <a:ext cx="3873452" cy="584771"/>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lIns="91436" tIns="45718" rIns="91436" bIns="45718" rtlCol="0">
            <a:spAutoFit/>
          </a:bodyPr>
          <a:lstStyle/>
          <a:p>
            <a:pPr algn="ctr"/>
            <a:r>
              <a:rPr lang="en-US" sz="3200" b="1" dirty="0" err="1">
                <a:latin typeface="Times New Roman" panose="02020603050405020304" pitchFamily="18" charset="0"/>
                <a:cs typeface="Times New Roman" panose="02020603050405020304" pitchFamily="18" charset="0"/>
              </a:rPr>
              <a:t>Giá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cao</a:t>
            </a:r>
            <a:endParaRPr lang="en-US" sz="3200" b="1" dirty="0">
              <a:latin typeface="Times New Roman" panose="02020603050405020304" pitchFamily="18" charset="0"/>
              <a:cs typeface="Times New Roman" panose="02020603050405020304" pitchFamily="18" charset="0"/>
            </a:endParaRPr>
          </a:p>
        </p:txBody>
      </p:sp>
      <p:sp>
        <p:nvSpPr>
          <p:cNvPr id="3" name="Flowchart: Alternate Process 2">
            <a:extLst>
              <a:ext uri="{FF2B5EF4-FFF2-40B4-BE49-F238E27FC236}">
                <a16:creationId xmlns:a16="http://schemas.microsoft.com/office/drawing/2014/main" xmlns="" id="{D8859CFE-214D-8BA3-BFE6-D0A617D03FC5}"/>
              </a:ext>
            </a:extLst>
          </p:cNvPr>
          <p:cNvSpPr/>
          <p:nvPr/>
        </p:nvSpPr>
        <p:spPr>
          <a:xfrm>
            <a:off x="193959" y="1374142"/>
            <a:ext cx="1207807" cy="840659"/>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Tôm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Flowchart: Alternate Process 17">
            <a:extLst>
              <a:ext uri="{FF2B5EF4-FFF2-40B4-BE49-F238E27FC236}">
                <a16:creationId xmlns:a16="http://schemas.microsoft.com/office/drawing/2014/main" xmlns="" id="{8736AD88-B052-DDA8-F090-C3ED10FE294D}"/>
              </a:ext>
            </a:extLst>
          </p:cNvPr>
          <p:cNvSpPr/>
          <p:nvPr/>
        </p:nvSpPr>
        <p:spPr>
          <a:xfrm>
            <a:off x="1174385" y="4503994"/>
            <a:ext cx="1207807" cy="840659"/>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Cua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biển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9" name="Flowchart: Alternate Process 18">
            <a:extLst>
              <a:ext uri="{FF2B5EF4-FFF2-40B4-BE49-F238E27FC236}">
                <a16:creationId xmlns:a16="http://schemas.microsoft.com/office/drawing/2014/main" xmlns="" id="{49B1DBC4-8046-9515-7995-ED28AC036271}"/>
              </a:ext>
            </a:extLst>
          </p:cNvPr>
          <p:cNvSpPr/>
          <p:nvPr/>
        </p:nvSpPr>
        <p:spPr>
          <a:xfrm>
            <a:off x="8866584" y="5283126"/>
            <a:ext cx="1413045" cy="840659"/>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tra</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95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xmlns=""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5461003"/>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xmlns="" id="{815FAE7B-468C-CBC2-9297-79218CD1539A}"/>
              </a:ext>
            </a:extLst>
          </p:cNvPr>
          <p:cNvSpPr/>
          <p:nvPr/>
        </p:nvSpPr>
        <p:spPr>
          <a:xfrm>
            <a:off x="8386917" y="464579"/>
            <a:ext cx="3323305" cy="2381791"/>
          </a:xfrm>
          <a:prstGeom prst="clou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Loại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thủy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trị</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cao</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xmlns="" id="{864C77BC-3D37-63DF-9489-CC270FCABE73}"/>
              </a:ext>
            </a:extLst>
          </p:cNvPr>
          <p:cNvSpPr txBox="1"/>
          <p:nvPr/>
        </p:nvSpPr>
        <p:spPr>
          <a:xfrm>
            <a:off x="855405" y="435080"/>
            <a:ext cx="7334531" cy="523216"/>
          </a:xfrm>
          <a:prstGeom prst="rect">
            <a:avLst/>
          </a:prstGeom>
          <a:solidFill>
            <a:schemeClr val="accent4">
              <a:lumMod val="20000"/>
              <a:lumOff val="80000"/>
            </a:schemeClr>
          </a:solidFill>
        </p:spPr>
        <p:txBody>
          <a:bodyPr wrap="square" lIns="91436" tIns="45718" rIns="91436" bIns="45718" rtlCol="0">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27CF449A-BA2C-034A-2567-8845364910FF}"/>
              </a:ext>
            </a:extLst>
          </p:cNvPr>
          <p:cNvSpPr txBox="1"/>
          <p:nvPr/>
        </p:nvSpPr>
        <p:spPr>
          <a:xfrm>
            <a:off x="855405" y="1508479"/>
            <a:ext cx="7137555" cy="954107"/>
          </a:xfrm>
          <a:prstGeom prst="rect">
            <a:avLst/>
          </a:prstGeom>
          <a:noFill/>
        </p:spPr>
        <p:txBody>
          <a:bodyPr wrap="square" lIns="91436" tIns="45718" rIns="91436" bIns="45718" rtlCol="0">
            <a:spAutoFit/>
          </a:bodyPr>
          <a:lstStyle/>
          <a:p>
            <a:pPr algn="just"/>
            <a:r>
              <a:rPr lang="vi-VN" sz="2800" dirty="0">
                <a:latin typeface="Times New Roman" panose="02020603050405020304" pitchFamily="18" charset="0"/>
                <a:cs typeface="Times New Roman" panose="02020603050405020304" pitchFamily="18" charset="0"/>
              </a:rPr>
              <a:t>+ Một số loài thủy sản có giá trị kinh tế cao: tôm hùm, cá song,…</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012CB1F-24DD-DF8F-E69C-06707B9F54D9}"/>
              </a:ext>
            </a:extLst>
          </p:cNvPr>
          <p:cNvSpPr txBox="1"/>
          <p:nvPr/>
        </p:nvSpPr>
        <p:spPr>
          <a:xfrm>
            <a:off x="855405" y="2462586"/>
            <a:ext cx="7137555" cy="954107"/>
          </a:xfrm>
          <a:prstGeom prst="rect">
            <a:avLst/>
          </a:prstGeom>
          <a:noFill/>
        </p:spPr>
        <p:txBody>
          <a:bodyPr wrap="square" lIns="91436" tIns="45718" rIns="91436" bIns="45718" rtlCol="0">
            <a:spAutoFit/>
          </a:bodyPr>
          <a:lstStyle/>
          <a:p>
            <a:pPr algn="just"/>
            <a:r>
              <a:rPr lang="vi-VN" sz="2800" dirty="0">
                <a:latin typeface="Times New Roman" panose="02020603050405020304" pitchFamily="18" charset="0"/>
                <a:cs typeface="Times New Roman" panose="02020603050405020304" pitchFamily="18" charset="0"/>
              </a:rPr>
              <a:t>+ Một số loài thủy sản có giá trị xuất khẩu cao: cá tra, cá basa,...</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1D92453-3DFD-555F-9BAB-A5E07A42EA76}"/>
              </a:ext>
            </a:extLst>
          </p:cNvPr>
          <p:cNvSpPr txBox="1"/>
          <p:nvPr/>
        </p:nvSpPr>
        <p:spPr>
          <a:xfrm>
            <a:off x="855405" y="3873093"/>
            <a:ext cx="8711383" cy="523216"/>
          </a:xfrm>
          <a:prstGeom prst="rect">
            <a:avLst/>
          </a:prstGeom>
          <a:noFill/>
        </p:spPr>
        <p:txBody>
          <a:bodyPr wrap="square" lIns="91436" tIns="45718" rIns="91436" bIns="45718" rtlCol="0">
            <a:spAutoFit/>
          </a:bodyPr>
          <a:lstStyle/>
          <a:p>
            <a:pPr algn="just"/>
            <a:r>
              <a:rPr lang="vi-VN" sz="2800" dirty="0">
                <a:latin typeface="Times New Roman" panose="02020603050405020304" pitchFamily="18" charset="0"/>
                <a:cs typeface="Times New Roman" panose="02020603050405020304" pitchFamily="18" charset="0"/>
              </a:rPr>
              <a:t>=&gt; Mang lại nguồn thu nhập lớn cho người nuôi trồng.</a:t>
            </a:r>
            <a:endParaRPr lang="en-US" sz="2800" dirty="0">
              <a:latin typeface="Times New Roman" panose="02020603050405020304" pitchFamily="18" charset="0"/>
              <a:cs typeface="Times New Roman" panose="02020603050405020304" pitchFamily="18" charset="0"/>
            </a:endParaRPr>
          </a:p>
        </p:txBody>
      </p:sp>
      <p:pic>
        <p:nvPicPr>
          <p:cNvPr id="3074" name="Picture 2" descr="Lobster ">
            <a:extLst>
              <a:ext uri="{FF2B5EF4-FFF2-40B4-BE49-F238E27FC236}">
                <a16:creationId xmlns:a16="http://schemas.microsoft.com/office/drawing/2014/main" xmlns="" id="{778EB611-BBF8-66E6-96B4-E43186545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8672" y="519265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41B4DB43-8D38-3AD2-3EDC-2A922DCBC101}"/>
              </a:ext>
            </a:extLst>
          </p:cNvPr>
          <p:cNvSpPr/>
          <p:nvPr/>
        </p:nvSpPr>
        <p:spPr>
          <a:xfrm>
            <a:off x="2727158" y="4892847"/>
            <a:ext cx="7218947" cy="942665"/>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Đ</a:t>
            </a:r>
            <a:r>
              <a:rPr lang="vi-VN" sz="2800" b="1" dirty="0">
                <a:solidFill>
                  <a:schemeClr val="tx1">
                    <a:lumMod val="95000"/>
                    <a:lumOff val="5000"/>
                  </a:schemeClr>
                </a:solidFill>
                <a:latin typeface="Times New Roman" panose="02020603050405020304" pitchFamily="18" charset="0"/>
                <a:cs typeface="Times New Roman" panose="02020603050405020304" pitchFamily="18" charset="0"/>
              </a:rPr>
              <a:t>ược tập trung sản xuất giống và nuôi trồng</a:t>
            </a:r>
            <a:endParaRPr lang="en-US" b="1" dirty="0">
              <a:solidFill>
                <a:schemeClr val="tx1">
                  <a:lumMod val="95000"/>
                  <a:lumOff val="5000"/>
                </a:schemeClr>
              </a:solidFill>
            </a:endParaRPr>
          </a:p>
        </p:txBody>
      </p:sp>
      <p:sp>
        <p:nvSpPr>
          <p:cNvPr id="8" name="Arrow: Right 7">
            <a:extLst>
              <a:ext uri="{FF2B5EF4-FFF2-40B4-BE49-F238E27FC236}">
                <a16:creationId xmlns:a16="http://schemas.microsoft.com/office/drawing/2014/main" xmlns="" id="{F0EE61A0-97D6-088C-A348-FACFC179A901}"/>
              </a:ext>
            </a:extLst>
          </p:cNvPr>
          <p:cNvSpPr/>
          <p:nvPr/>
        </p:nvSpPr>
        <p:spPr>
          <a:xfrm>
            <a:off x="1090866" y="5192655"/>
            <a:ext cx="1275607" cy="268347"/>
          </a:xfrm>
          <a:prstGeom prst="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Tree>
    <p:extLst>
      <p:ext uri="{BB962C8B-B14F-4D97-AF65-F5344CB8AC3E}">
        <p14:creationId xmlns:p14="http://schemas.microsoft.com/office/powerpoint/2010/main" val="33652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p:bldP spid="6" grpId="0"/>
      <p:bldP spid="10" grpId="0"/>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136"/>
            <a:ext cx="4877049" cy="518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9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049" y="685271"/>
            <a:ext cx="6254127" cy="436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2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2">
            <a:extLst>
              <a:ext uri="{FF2B5EF4-FFF2-40B4-BE49-F238E27FC236}">
                <a16:creationId xmlns:a16="http://schemas.microsoft.com/office/drawing/2014/main" xmlns="" id="{7C1E5815-D54C-487F-A054-6D4930ADE3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048" name="Freeform: Shape 1044">
            <a:extLst>
              <a:ext uri="{FF2B5EF4-FFF2-40B4-BE49-F238E27FC236}">
                <a16:creationId xmlns:a16="http://schemas.microsoft.com/office/drawing/2014/main" xmlns="" id="{736F0DFD-0954-464F-BF12-DD2E6F6E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lIns="91436" tIns="45718" rIns="91436" bIns="45718" rtlCol="0" anchor="ctr">
            <a:noAutofit/>
          </a:bodyPr>
          <a:lstStyle/>
          <a:p>
            <a:pPr algn="ctr"/>
            <a:endParaRPr lang="en-US"/>
          </a:p>
        </p:txBody>
      </p:sp>
      <p:pic>
        <p:nvPicPr>
          <p:cNvPr id="1028" name="Picture 4" descr="Những điều thú vị về con heo">
            <a:extLst>
              <a:ext uri="{FF2B5EF4-FFF2-40B4-BE49-F238E27FC236}">
                <a16:creationId xmlns:a16="http://schemas.microsoft.com/office/drawing/2014/main" xmlns="" id="{F3F1CA09-8D69-5932-21C6-6C424CEEF3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42" y="688978"/>
            <a:ext cx="2797175" cy="1720851"/>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BFAA0C5-6F55-B93F-6A2A-2EB3B73C97BA}"/>
              </a:ext>
            </a:extLst>
          </p:cNvPr>
          <p:cNvPicPr>
            <a:picLocks noChangeAspect="1"/>
          </p:cNvPicPr>
          <p:nvPr/>
        </p:nvPicPr>
        <p:blipFill>
          <a:blip r:embed="rId3"/>
          <a:stretch>
            <a:fillRect/>
          </a:stretch>
        </p:blipFill>
        <p:spPr>
          <a:xfrm>
            <a:off x="642938" y="2476502"/>
            <a:ext cx="2871788" cy="1587500"/>
          </a:xfrm>
          <a:prstGeom prst="rect">
            <a:avLst/>
          </a:prstGeom>
        </p:spPr>
      </p:pic>
      <p:pic>
        <p:nvPicPr>
          <p:cNvPr id="1030" name="Picture 6" descr="Trẻ em ăn rau mồng tơi có tốt không? | Vinmec">
            <a:extLst>
              <a:ext uri="{FF2B5EF4-FFF2-40B4-BE49-F238E27FC236}">
                <a16:creationId xmlns:a16="http://schemas.microsoft.com/office/drawing/2014/main" xmlns="" id="{8364A61C-8ADC-DA83-65F5-AB363EABA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1" y="2476502"/>
            <a:ext cx="2341563" cy="1587500"/>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giải pháp tăng năng suất tôm - cua - cá - Cá giống Nha Trang - THỦY SẢN  TRƯỜNG PHÁT">
            <a:extLst>
              <a:ext uri="{FF2B5EF4-FFF2-40B4-BE49-F238E27FC236}">
                <a16:creationId xmlns:a16="http://schemas.microsoft.com/office/drawing/2014/main" xmlns="" id="{9FC485F8-5B15-CFE8-0B32-521551391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40" y="4129091"/>
            <a:ext cx="5281613" cy="2039939"/>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Sống một lần trọn đam mê: mực khô được ngư dân câu như thế nào">
            <a:extLst>
              <a:ext uri="{FF2B5EF4-FFF2-40B4-BE49-F238E27FC236}">
                <a16:creationId xmlns:a16="http://schemas.microsoft.com/office/drawing/2014/main" xmlns="" id="{FE66F198-B99F-D0C5-1768-ECD60C524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641" y="688979"/>
            <a:ext cx="3890963" cy="2925763"/>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Lợi ích của rong nho đối với bà bầu - bau.vn">
            <a:extLst>
              <a:ext uri="{FF2B5EF4-FFF2-40B4-BE49-F238E27FC236}">
                <a16:creationId xmlns:a16="http://schemas.microsoft.com/office/drawing/2014/main" xmlns="" id="{997BC864-4191-3555-803F-B284BD81B9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41" y="3681417"/>
            <a:ext cx="3890963" cy="2487613"/>
          </a:xfrm>
          <a:prstGeom prst="rect">
            <a:avLst/>
          </a:prstGeom>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A127A75-F4B3-67B3-F78B-7E6CA42A09FB}"/>
              </a:ext>
            </a:extLst>
          </p:cNvPr>
          <p:cNvSpPr/>
          <p:nvPr/>
        </p:nvSpPr>
        <p:spPr>
          <a:xfrm>
            <a:off x="10238997" y="753143"/>
            <a:ext cx="1542239" cy="4110644"/>
          </a:xfrm>
          <a:prstGeom prst="roundRect">
            <a:avLst/>
          </a:prstGeom>
          <a:pattFill prst="solidDmnd">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nSpc>
                <a:spcPct val="150000"/>
              </a:lnSpc>
            </a:pP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Cho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gọi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9E2B514D-AFAA-0E13-3426-F06B585A90DD}"/>
              </a:ext>
            </a:extLst>
          </p:cNvPr>
          <p:cNvSpPr txBox="1"/>
          <p:nvPr/>
        </p:nvSpPr>
        <p:spPr>
          <a:xfrm>
            <a:off x="10158062" y="691108"/>
            <a:ext cx="1867684" cy="3970314"/>
          </a:xfrm>
          <a:prstGeom prst="rect">
            <a:avLst/>
          </a:prstGeom>
          <a:pattFill prst="shingle">
            <a:fgClr>
              <a:schemeClr val="accent1">
                <a:lumMod val="20000"/>
                <a:lumOff val="80000"/>
              </a:schemeClr>
            </a:fgClr>
            <a:bgClr>
              <a:schemeClr val="bg1"/>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36" tIns="45718" rIns="91436" bIns="45718" rtlCol="0">
            <a:spAutoFit/>
          </a:bodyPr>
          <a:lstStyle/>
          <a:p>
            <a:pPr>
              <a:lnSpc>
                <a:spcPct val="150000"/>
              </a:lnSpc>
            </a:pPr>
            <a:r>
              <a:rPr lang="en-US" sz="2400" dirty="0" err="1">
                <a:latin typeface="Times New Roman" panose="02020603050405020304" pitchFamily="18" charset="0"/>
                <a:cs typeface="Times New Roman" panose="02020603050405020304" pitchFamily="18" charset="0"/>
              </a:rPr>
              <a:t>Lợn</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t>
            </a:r>
            <a:r>
              <a:rPr lang="vi-VN" sz="2400" dirty="0" smtClean="0">
                <a:latin typeface="Times New Roman" panose="02020603050405020304" pitchFamily="18" charset="0"/>
                <a:cs typeface="Times New Roman" panose="02020603050405020304" pitchFamily="18" charset="0"/>
              </a:rPr>
              <a:t>ắm</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Mực</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Gà</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Rau </a:t>
            </a:r>
            <a:r>
              <a:rPr lang="en-US" sz="2400" dirty="0" err="1">
                <a:latin typeface="Times New Roman" panose="02020603050405020304" pitchFamily="18" charset="0"/>
                <a:cs typeface="Times New Roman" panose="02020603050405020304" pitchFamily="18" charset="0"/>
              </a:rPr>
              <a:t>mồng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tơi</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Tôm</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Rong </a:t>
            </a:r>
            <a:r>
              <a:rPr lang="en-US" sz="2400" dirty="0" err="1">
                <a:latin typeface="Times New Roman" panose="02020603050405020304" pitchFamily="18" charset="0"/>
                <a:cs typeface="Times New Roman" panose="02020603050405020304" pitchFamily="18" charset="0"/>
              </a:rPr>
              <a:t>nho</a:t>
            </a:r>
            <a:endParaRPr lang="en-US" sz="1600"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0116" y="688977"/>
            <a:ext cx="2482848" cy="165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49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par>
                                <p:cTn id="8" presetID="6" presetClass="entr" presetSubtype="16"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circle(in)">
                                      <p:cBhvr>
                                        <p:cTn id="10" dur="2000"/>
                                        <p:tgtEl>
                                          <p:spTgt spid="1032"/>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circle(in)">
                                      <p:cBhvr>
                                        <p:cTn id="16" dur="2000"/>
                                        <p:tgtEl>
                                          <p:spTgt spid="1030"/>
                                        </p:tgtEl>
                                      </p:cBhvr>
                                    </p:animEffect>
                                  </p:childTnLst>
                                </p:cTn>
                              </p:par>
                              <p:par>
                                <p:cTn id="17" presetID="6" presetClass="entr" presetSubtype="16" fill="hold" nodeType="with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circle(in)">
                                      <p:cBhvr>
                                        <p:cTn id="19" dur="2000"/>
                                        <p:tgtEl>
                                          <p:spTgt spid="1038"/>
                                        </p:tgtEl>
                                      </p:cBhvr>
                                    </p:animEffect>
                                  </p:childTnLst>
                                </p:cTn>
                              </p:par>
                              <p:par>
                                <p:cTn id="20" presetID="6" presetClass="entr" presetSubtype="16"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circle(in)">
                                      <p:cBhvr>
                                        <p:cTn id="22" dur="20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eparation 5">
            <a:extLst>
              <a:ext uri="{FF2B5EF4-FFF2-40B4-BE49-F238E27FC236}">
                <a16:creationId xmlns:a16="http://schemas.microsoft.com/office/drawing/2014/main" xmlns="" id="{B9000830-6162-C10A-0630-6743B150BD8C}"/>
              </a:ext>
            </a:extLst>
          </p:cNvPr>
          <p:cNvSpPr/>
          <p:nvPr/>
        </p:nvSpPr>
        <p:spPr>
          <a:xfrm>
            <a:off x="4613262" y="1378975"/>
            <a:ext cx="3465871" cy="2050027"/>
          </a:xfrm>
          <a:prstGeom prst="flowChartPreparation">
            <a:avLst/>
          </a:prstGeom>
          <a:pattFill prst="pct10">
            <a:fgClr>
              <a:schemeClr val="accent6">
                <a:lumMod val="75000"/>
              </a:schemeClr>
            </a:fgClr>
            <a:bgClr>
              <a:schemeClr val="bg1"/>
            </a:bgClr>
          </a:pattFill>
          <a:ln w="38100" cmpd="dbl">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3200" b="1" dirty="0">
                <a:solidFill>
                  <a:schemeClr val="accent6">
                    <a:lumMod val="75000"/>
                  </a:schemeClr>
                </a:solidFill>
                <a:latin typeface="Times New Roman" panose="02020603050405020304" pitchFamily="18" charset="0"/>
                <a:cs typeface="Times New Roman" panose="02020603050405020304" pitchFamily="18" charset="0"/>
              </a:rPr>
              <a:t>AI NHANH HƠN</a:t>
            </a:r>
          </a:p>
        </p:txBody>
      </p:sp>
      <p:pic>
        <p:nvPicPr>
          <p:cNvPr id="3" name="Picture 2">
            <a:extLst>
              <a:ext uri="{FF2B5EF4-FFF2-40B4-BE49-F238E27FC236}">
                <a16:creationId xmlns:a16="http://schemas.microsoft.com/office/drawing/2014/main" xmlns="" id="{F8E38D2F-085E-0108-789C-0AB43B50CF08}"/>
              </a:ext>
            </a:extLst>
          </p:cNvPr>
          <p:cNvPicPr>
            <a:picLocks noChangeAspect="1"/>
          </p:cNvPicPr>
          <p:nvPr/>
        </p:nvPicPr>
        <p:blipFill>
          <a:blip r:embed="rId3"/>
          <a:stretch>
            <a:fillRect/>
          </a:stretch>
        </p:blipFill>
        <p:spPr>
          <a:xfrm>
            <a:off x="754259" y="231448"/>
            <a:ext cx="3173596" cy="2050025"/>
          </a:xfrm>
          <a:prstGeom prst="rect">
            <a:avLst/>
          </a:prstGeom>
        </p:spPr>
      </p:pic>
      <p:pic>
        <p:nvPicPr>
          <p:cNvPr id="7" name="Picture 6">
            <a:extLst>
              <a:ext uri="{FF2B5EF4-FFF2-40B4-BE49-F238E27FC236}">
                <a16:creationId xmlns:a16="http://schemas.microsoft.com/office/drawing/2014/main" xmlns="" id="{7E0A9E30-0C77-7742-68C1-0F2548C3876A}"/>
              </a:ext>
            </a:extLst>
          </p:cNvPr>
          <p:cNvPicPr>
            <a:picLocks noChangeAspect="1"/>
          </p:cNvPicPr>
          <p:nvPr/>
        </p:nvPicPr>
        <p:blipFill>
          <a:blip r:embed="rId4"/>
          <a:stretch>
            <a:fillRect/>
          </a:stretch>
        </p:blipFill>
        <p:spPr>
          <a:xfrm>
            <a:off x="8686269" y="231443"/>
            <a:ext cx="3180415" cy="2050027"/>
          </a:xfrm>
          <a:prstGeom prst="rect">
            <a:avLst/>
          </a:prstGeom>
        </p:spPr>
      </p:pic>
      <p:pic>
        <p:nvPicPr>
          <p:cNvPr id="9" name="Picture 8">
            <a:extLst>
              <a:ext uri="{FF2B5EF4-FFF2-40B4-BE49-F238E27FC236}">
                <a16:creationId xmlns:a16="http://schemas.microsoft.com/office/drawing/2014/main" xmlns="" id="{0A3EA629-D29A-7058-2CA9-08964E1AC82F}"/>
              </a:ext>
            </a:extLst>
          </p:cNvPr>
          <p:cNvPicPr>
            <a:picLocks noChangeAspect="1"/>
          </p:cNvPicPr>
          <p:nvPr/>
        </p:nvPicPr>
        <p:blipFill>
          <a:blip r:embed="rId5"/>
          <a:stretch>
            <a:fillRect/>
          </a:stretch>
        </p:blipFill>
        <p:spPr>
          <a:xfrm>
            <a:off x="664418" y="3429003"/>
            <a:ext cx="3372620" cy="2172547"/>
          </a:xfrm>
          <a:prstGeom prst="rect">
            <a:avLst/>
          </a:prstGeom>
        </p:spPr>
      </p:pic>
      <p:pic>
        <p:nvPicPr>
          <p:cNvPr id="11" name="Picture 10">
            <a:extLst>
              <a:ext uri="{FF2B5EF4-FFF2-40B4-BE49-F238E27FC236}">
                <a16:creationId xmlns:a16="http://schemas.microsoft.com/office/drawing/2014/main" xmlns="" id="{9673B8EB-E2C9-92C8-8336-C01605B09E5E}"/>
              </a:ext>
            </a:extLst>
          </p:cNvPr>
          <p:cNvPicPr>
            <a:picLocks noChangeAspect="1"/>
          </p:cNvPicPr>
          <p:nvPr/>
        </p:nvPicPr>
        <p:blipFill>
          <a:blip r:embed="rId6"/>
          <a:stretch>
            <a:fillRect/>
          </a:stretch>
        </p:blipFill>
        <p:spPr>
          <a:xfrm>
            <a:off x="8715647" y="3551523"/>
            <a:ext cx="3264119" cy="2050027"/>
          </a:xfrm>
          <a:prstGeom prst="rect">
            <a:avLst/>
          </a:prstGeom>
        </p:spPr>
      </p:pic>
      <p:sp>
        <p:nvSpPr>
          <p:cNvPr id="15" name="Rectangle: Rounded Corners 14">
            <a:extLst>
              <a:ext uri="{FF2B5EF4-FFF2-40B4-BE49-F238E27FC236}">
                <a16:creationId xmlns:a16="http://schemas.microsoft.com/office/drawing/2014/main" xmlns="" id="{DFB08090-B6AD-54BC-2F2E-B7CDFF1E5324}"/>
              </a:ext>
            </a:extLst>
          </p:cNvPr>
          <p:cNvSpPr/>
          <p:nvPr/>
        </p:nvSpPr>
        <p:spPr>
          <a:xfrm>
            <a:off x="4301885" y="4000518"/>
            <a:ext cx="4148919" cy="1361675"/>
          </a:xfrm>
          <a:prstGeom prst="roundRect">
            <a:avLst/>
          </a:prstGeom>
          <a:pattFill prst="pct5">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Cho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vai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thủy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sản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ứng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xmlns="" id="{C8218529-6388-1F8D-98F3-BB8B748F21AA}"/>
              </a:ext>
            </a:extLst>
          </p:cNvPr>
          <p:cNvSpPr txBox="1"/>
          <p:nvPr/>
        </p:nvSpPr>
        <p:spPr>
          <a:xfrm>
            <a:off x="754259" y="2281472"/>
            <a:ext cx="2566460" cy="461665"/>
          </a:xfrm>
          <a:prstGeom prst="rect">
            <a:avLst/>
          </a:prstGeom>
          <a:noFill/>
        </p:spPr>
        <p:txBody>
          <a:bodyPr wrap="square" lIns="91436" tIns="45718" rIns="91436" bIns="45718" rtlCol="0">
            <a:spAutoFit/>
          </a:bodyPr>
          <a:lstStyle/>
          <a:p>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C79D0496-3C9A-DA8A-E83A-C24A48EE8655}"/>
              </a:ext>
            </a:extLst>
          </p:cNvPr>
          <p:cNvSpPr txBox="1"/>
          <p:nvPr/>
        </p:nvSpPr>
        <p:spPr>
          <a:xfrm>
            <a:off x="8686267" y="2223998"/>
            <a:ext cx="3173596" cy="830997"/>
          </a:xfrm>
          <a:prstGeom prst="rect">
            <a:avLst/>
          </a:prstGeom>
          <a:noFill/>
        </p:spPr>
        <p:txBody>
          <a:bodyPr wrap="square" lIns="91436" tIns="45718" rIns="91436" bIns="45718" rtlCol="0">
            <a:spAutoFit/>
          </a:bodyPr>
          <a:lstStyle/>
          <a:p>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BE1C7411-9029-369C-3685-2EE82A2CF25B}"/>
              </a:ext>
            </a:extLst>
          </p:cNvPr>
          <p:cNvSpPr txBox="1"/>
          <p:nvPr/>
        </p:nvSpPr>
        <p:spPr>
          <a:xfrm>
            <a:off x="754259" y="5604401"/>
            <a:ext cx="3173596" cy="830993"/>
          </a:xfrm>
          <a:prstGeom prst="rect">
            <a:avLst/>
          </a:prstGeom>
          <a:noFill/>
        </p:spPr>
        <p:txBody>
          <a:bodyPr wrap="square" lIns="91436" tIns="45718" rIns="91436" bIns="45718" rtlCol="0">
            <a:spAutoFit/>
          </a:bodyPr>
          <a:lstStyle/>
          <a:p>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C0DB6B39-A526-D15D-27B6-5A83045D75E8}"/>
              </a:ext>
            </a:extLst>
          </p:cNvPr>
          <p:cNvSpPr txBox="1"/>
          <p:nvPr/>
        </p:nvSpPr>
        <p:spPr>
          <a:xfrm>
            <a:off x="8686267" y="5682578"/>
            <a:ext cx="3173596" cy="830993"/>
          </a:xfrm>
          <a:prstGeom prst="rect">
            <a:avLst/>
          </a:prstGeom>
          <a:noFill/>
        </p:spPr>
        <p:txBody>
          <a:bodyPr wrap="square" lIns="91436" tIns="45718" rIns="91436" bIns="45718" rtlCol="0">
            <a:spAutoFit/>
          </a:bodyPr>
          <a:lstStyle/>
          <a:p>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nuôi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1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63599" y="1670390"/>
            <a:ext cx="11065165" cy="4525963"/>
          </a:xfrm>
        </p:spPr>
        <p:txBody>
          <a:bodyPr>
            <a:normAutofit/>
          </a:bodyPr>
          <a:lstStyle/>
          <a:p>
            <a:pPr marL="0" indent="0">
              <a:buNone/>
            </a:pPr>
            <a:r>
              <a:rPr lang="vi-VN" b="1" dirty="0" smtClean="0">
                <a:solidFill>
                  <a:srgbClr val="7030A0"/>
                </a:solidFill>
                <a:latin typeface="+mj-lt"/>
              </a:rPr>
              <a:t>Câ</a:t>
            </a:r>
            <a:r>
              <a:rPr lang="en-US" b="1" dirty="0" smtClean="0">
                <a:solidFill>
                  <a:srgbClr val="7030A0"/>
                </a:solidFill>
                <a:latin typeface="+mj-lt"/>
              </a:rPr>
              <a:t>u 2</a:t>
            </a:r>
            <a:r>
              <a:rPr lang="vi-VN" b="1" dirty="0">
                <a:solidFill>
                  <a:srgbClr val="7030A0"/>
                </a:solidFill>
                <a:latin typeface="+mj-lt"/>
              </a:rPr>
              <a:t> Loại động vật nào sau đây không phải là động vật thủy sản? </a:t>
            </a:r>
          </a:p>
          <a:p>
            <a:r>
              <a:rPr lang="vi-VN" b="1" dirty="0">
                <a:solidFill>
                  <a:srgbClr val="7030A0"/>
                </a:solidFill>
                <a:latin typeface="+mj-lt"/>
              </a:rPr>
              <a:t>A. Tôm. </a:t>
            </a:r>
          </a:p>
          <a:p>
            <a:r>
              <a:rPr lang="vi-VN" b="1" dirty="0">
                <a:solidFill>
                  <a:srgbClr val="7030A0"/>
                </a:solidFill>
                <a:latin typeface="+mj-lt"/>
              </a:rPr>
              <a:t>B. Cua đồng. </a:t>
            </a:r>
          </a:p>
          <a:p>
            <a:r>
              <a:rPr lang="vi-VN" b="1" dirty="0">
                <a:solidFill>
                  <a:srgbClr val="7030A0"/>
                </a:solidFill>
                <a:latin typeface="+mj-lt"/>
              </a:rPr>
              <a:t>C. Rắn. </a:t>
            </a:r>
          </a:p>
          <a:p>
            <a:r>
              <a:rPr lang="vi-VN" b="1" dirty="0">
                <a:solidFill>
                  <a:srgbClr val="7030A0"/>
                </a:solidFill>
                <a:latin typeface="+mj-lt"/>
              </a:rPr>
              <a:t>D. Ốc.</a:t>
            </a:r>
          </a:p>
        </p:txBody>
      </p:sp>
      <p:sp>
        <p:nvSpPr>
          <p:cNvPr id="5" name="Oval 4"/>
          <p:cNvSpPr/>
          <p:nvPr/>
        </p:nvSpPr>
        <p:spPr>
          <a:xfrm>
            <a:off x="927262" y="3214255"/>
            <a:ext cx="746165" cy="518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98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88436" cy="4809980"/>
          </a:xfrm>
        </p:spPr>
        <p:txBody>
          <a:bodyPr/>
          <a:lstStyle/>
          <a:p>
            <a:pPr algn="l"/>
            <a:r>
              <a:rPr lang="vi-VN" b="1" dirty="0">
                <a:solidFill>
                  <a:schemeClr val="accent3">
                    <a:lumMod val="75000"/>
                  </a:schemeClr>
                </a:solidFill>
              </a:rPr>
              <a:t>Câu 3: Sản phẩm nào sau đây không được chế biến từ thủy sản? </a:t>
            </a:r>
            <a:br>
              <a:rPr lang="vi-VN" b="1" dirty="0">
                <a:solidFill>
                  <a:schemeClr val="accent3">
                    <a:lumMod val="75000"/>
                  </a:schemeClr>
                </a:solidFill>
              </a:rPr>
            </a:br>
            <a:r>
              <a:rPr lang="vi-VN" b="1" dirty="0">
                <a:solidFill>
                  <a:schemeClr val="accent3">
                    <a:lumMod val="75000"/>
                  </a:schemeClr>
                </a:solidFill>
              </a:rPr>
              <a:t>A. Ruốc cá hồi. </a:t>
            </a:r>
            <a:br>
              <a:rPr lang="vi-VN" b="1" dirty="0">
                <a:solidFill>
                  <a:schemeClr val="accent3">
                    <a:lumMod val="75000"/>
                  </a:schemeClr>
                </a:solidFill>
              </a:rPr>
            </a:br>
            <a:r>
              <a:rPr lang="vi-VN" b="1" dirty="0">
                <a:solidFill>
                  <a:schemeClr val="accent3">
                    <a:lumMod val="75000"/>
                  </a:schemeClr>
                </a:solidFill>
              </a:rPr>
              <a:t>B. Xúc xích.</a:t>
            </a:r>
            <a:br>
              <a:rPr lang="vi-VN" b="1" dirty="0">
                <a:solidFill>
                  <a:schemeClr val="accent3">
                    <a:lumMod val="75000"/>
                  </a:schemeClr>
                </a:solidFill>
              </a:rPr>
            </a:br>
            <a:r>
              <a:rPr lang="vi-VN" b="1" dirty="0">
                <a:solidFill>
                  <a:schemeClr val="accent3">
                    <a:lumMod val="75000"/>
                  </a:schemeClr>
                </a:solidFill>
              </a:rPr>
              <a:t>C. Cá thu đóng hộp. </a:t>
            </a:r>
            <a:br>
              <a:rPr lang="vi-VN" b="1" dirty="0">
                <a:solidFill>
                  <a:schemeClr val="accent3">
                    <a:lumMod val="75000"/>
                  </a:schemeClr>
                </a:solidFill>
              </a:rPr>
            </a:br>
            <a:r>
              <a:rPr lang="vi-VN" b="1" dirty="0">
                <a:solidFill>
                  <a:schemeClr val="accent3">
                    <a:lumMod val="75000"/>
                  </a:schemeClr>
                </a:solidFill>
              </a:rPr>
              <a:t>D. Tôm nõn.</a:t>
            </a:r>
            <a:br>
              <a:rPr lang="vi-VN" b="1" dirty="0">
                <a:solidFill>
                  <a:schemeClr val="accent3">
                    <a:lumMod val="75000"/>
                  </a:schemeClr>
                </a:solidFill>
              </a:rPr>
            </a:br>
            <a:endParaRPr lang="en-US" b="1" dirty="0">
              <a:solidFill>
                <a:schemeClr val="accent3">
                  <a:lumMod val="75000"/>
                </a:schemeClr>
              </a:solidFill>
            </a:endParaRPr>
          </a:p>
        </p:txBody>
      </p:sp>
      <p:sp>
        <p:nvSpPr>
          <p:cNvPr id="5" name="Oval 4"/>
          <p:cNvSpPr/>
          <p:nvPr/>
        </p:nvSpPr>
        <p:spPr>
          <a:xfrm>
            <a:off x="429490" y="2382982"/>
            <a:ext cx="914400" cy="637309"/>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17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vi-VN" sz="2700" b="1" dirty="0" smtClean="0">
                <a:solidFill>
                  <a:srgbClr val="7030A0"/>
                </a:solidFill>
              </a:rPr>
              <a:t>Câu </a:t>
            </a:r>
            <a:r>
              <a:rPr lang="en-US" sz="2700" b="1" dirty="0">
                <a:solidFill>
                  <a:srgbClr val="7030A0"/>
                </a:solidFill>
              </a:rPr>
              <a:t>4</a:t>
            </a:r>
            <a:r>
              <a:rPr lang="vi-VN" sz="2700" b="1" dirty="0" smtClean="0">
                <a:solidFill>
                  <a:srgbClr val="7030A0"/>
                </a:solidFill>
              </a:rPr>
              <a:t>:</a:t>
            </a:r>
            <a:r>
              <a:rPr lang="vi-VN" sz="2700" b="1" dirty="0">
                <a:solidFill>
                  <a:srgbClr val="7030A0"/>
                </a:solidFill>
              </a:rPr>
              <a:t> Nội dung nào sau đây là đúng khi nói về vai trò của nuôi thủy sản </a:t>
            </a:r>
            <a:r>
              <a:rPr lang="en-US" sz="2700" b="1" dirty="0">
                <a:solidFill>
                  <a:srgbClr val="7030A0"/>
                </a:solidFill>
              </a:rPr>
              <a:t/>
            </a:r>
            <a:br>
              <a:rPr lang="en-US" sz="2700" b="1" dirty="0">
                <a:solidFill>
                  <a:srgbClr val="7030A0"/>
                </a:solidFill>
              </a:rPr>
            </a:br>
            <a:r>
              <a:rPr lang="vi-VN" sz="2700" b="1" dirty="0" smtClean="0">
                <a:solidFill>
                  <a:srgbClr val="7030A0"/>
                </a:solidFill>
              </a:rPr>
              <a:t>đối </a:t>
            </a:r>
            <a:r>
              <a:rPr lang="vi-VN" sz="2700" b="1" dirty="0">
                <a:solidFill>
                  <a:srgbClr val="7030A0"/>
                </a:solidFill>
              </a:rPr>
              <a:t>với con người. </a:t>
            </a:r>
            <a:br>
              <a:rPr lang="vi-VN" sz="2700" b="1" dirty="0">
                <a:solidFill>
                  <a:srgbClr val="7030A0"/>
                </a:solidFill>
              </a:rPr>
            </a:br>
            <a:r>
              <a:rPr lang="vi-VN" sz="2700" b="1" dirty="0">
                <a:solidFill>
                  <a:srgbClr val="7030A0"/>
                </a:solidFill>
              </a:rPr>
              <a:t>A. Cung cấp nguồn thức ăn giàu tỉnh bột cho con người</a:t>
            </a:r>
            <a:r>
              <a:rPr lang="vi-VN" sz="2700" b="1" dirty="0" smtClean="0">
                <a:solidFill>
                  <a:srgbClr val="7030A0"/>
                </a:solidFill>
              </a:rPr>
              <a:t>.</a:t>
            </a:r>
            <a:r>
              <a:rPr lang="en-US" sz="2700" b="1" dirty="0" smtClean="0">
                <a:solidFill>
                  <a:srgbClr val="7030A0"/>
                </a:solidFill>
              </a:rPr>
              <a:t/>
            </a:r>
            <a:br>
              <a:rPr lang="en-US" sz="2700" b="1" dirty="0" smtClean="0">
                <a:solidFill>
                  <a:srgbClr val="7030A0"/>
                </a:solidFill>
              </a:rPr>
            </a:br>
            <a:r>
              <a:rPr lang="vi-VN" sz="2700" b="1" dirty="0">
                <a:solidFill>
                  <a:srgbClr val="7030A0"/>
                </a:solidFill>
              </a:rPr>
              <a:t/>
            </a:r>
            <a:br>
              <a:rPr lang="vi-VN" sz="2700" b="1" dirty="0">
                <a:solidFill>
                  <a:srgbClr val="7030A0"/>
                </a:solidFill>
              </a:rPr>
            </a:br>
            <a:r>
              <a:rPr lang="vi-VN" sz="2700" b="1" dirty="0">
                <a:solidFill>
                  <a:srgbClr val="7030A0"/>
                </a:solidFill>
              </a:rPr>
              <a:t>B. Cung cấp nguồn thức ăn giàu chất đạm cho con người</a:t>
            </a:r>
            <a:r>
              <a:rPr lang="vi-VN" sz="2700" b="1" dirty="0" smtClean="0">
                <a:solidFill>
                  <a:srgbClr val="7030A0"/>
                </a:solidFill>
              </a:rPr>
              <a:t>.</a:t>
            </a:r>
            <a:r>
              <a:rPr lang="en-US" sz="2700" b="1" dirty="0" smtClean="0">
                <a:solidFill>
                  <a:srgbClr val="7030A0"/>
                </a:solidFill>
              </a:rPr>
              <a:t/>
            </a:r>
            <a:br>
              <a:rPr lang="en-US" sz="2700" b="1" dirty="0" smtClean="0">
                <a:solidFill>
                  <a:srgbClr val="7030A0"/>
                </a:solidFill>
              </a:rPr>
            </a:br>
            <a:r>
              <a:rPr lang="vi-VN" sz="2700" b="1" dirty="0">
                <a:solidFill>
                  <a:srgbClr val="7030A0"/>
                </a:solidFill>
              </a:rPr>
              <a:t/>
            </a:r>
            <a:br>
              <a:rPr lang="vi-VN" sz="2700" b="1" dirty="0">
                <a:solidFill>
                  <a:srgbClr val="7030A0"/>
                </a:solidFill>
              </a:rPr>
            </a:br>
            <a:r>
              <a:rPr lang="vi-VN" sz="2700" b="1" dirty="0">
                <a:solidFill>
                  <a:srgbClr val="7030A0"/>
                </a:solidFill>
              </a:rPr>
              <a:t>C. Cung cấp nguồn thức ăn giàu chất xơ cho con người</a:t>
            </a:r>
            <a:r>
              <a:rPr lang="vi-VN" sz="2700" b="1" dirty="0" smtClean="0">
                <a:solidFill>
                  <a:srgbClr val="7030A0"/>
                </a:solidFill>
              </a:rPr>
              <a:t>.</a:t>
            </a:r>
            <a:r>
              <a:rPr lang="en-US" sz="2700" b="1" dirty="0" smtClean="0">
                <a:solidFill>
                  <a:srgbClr val="7030A0"/>
                </a:solidFill>
              </a:rPr>
              <a:t/>
            </a:r>
            <a:br>
              <a:rPr lang="en-US" sz="2700" b="1" dirty="0" smtClean="0">
                <a:solidFill>
                  <a:srgbClr val="7030A0"/>
                </a:solidFill>
              </a:rPr>
            </a:br>
            <a:r>
              <a:rPr lang="vi-VN" sz="2700" b="1" dirty="0">
                <a:solidFill>
                  <a:srgbClr val="7030A0"/>
                </a:solidFill>
              </a:rPr>
              <a:t/>
            </a:r>
            <a:br>
              <a:rPr lang="vi-VN" sz="2700" b="1" dirty="0">
                <a:solidFill>
                  <a:srgbClr val="7030A0"/>
                </a:solidFill>
              </a:rPr>
            </a:br>
            <a:r>
              <a:rPr lang="vi-VN" sz="2700" b="1" dirty="0">
                <a:solidFill>
                  <a:srgbClr val="7030A0"/>
                </a:solidFill>
              </a:rPr>
              <a:t>D. Cung cấp môi trường sống trong lành cho con người.</a:t>
            </a:r>
            <a:br>
              <a:rPr lang="vi-VN" sz="2700" b="1" dirty="0">
                <a:solidFill>
                  <a:srgbClr val="7030A0"/>
                </a:solidFill>
              </a:rPr>
            </a:br>
            <a:endParaRPr lang="en-US" sz="2700" b="1" dirty="0">
              <a:solidFill>
                <a:srgbClr val="7030A0"/>
              </a:solidFill>
            </a:endParaRPr>
          </a:p>
        </p:txBody>
      </p:sp>
      <p:sp>
        <p:nvSpPr>
          <p:cNvPr id="6" name="Oval 5"/>
          <p:cNvSpPr/>
          <p:nvPr/>
        </p:nvSpPr>
        <p:spPr>
          <a:xfrm>
            <a:off x="429491" y="2784763"/>
            <a:ext cx="554182" cy="64423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58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77" y="896234"/>
            <a:ext cx="11719737" cy="1143000"/>
          </a:xfrm>
          <a:solidFill>
            <a:schemeClr val="accent1"/>
          </a:solidFill>
        </p:spPr>
        <p:txBody>
          <a:bodyPr>
            <a:normAutofit fontScale="90000"/>
          </a:bodyPr>
          <a:lstStyle/>
          <a:p>
            <a:r>
              <a:rPr lang="en-US" dirty="0" smtClean="0"/>
              <a:t>Ở  </a:t>
            </a:r>
            <a:r>
              <a:rPr lang="en-US" dirty="0" err="1" smtClean="0"/>
              <a:t>địa</a:t>
            </a:r>
            <a:r>
              <a:rPr lang="en-US" dirty="0" smtClean="0"/>
              <a:t> </a:t>
            </a:r>
            <a:r>
              <a:rPr lang="en-US" dirty="0" err="1" smtClean="0"/>
              <a:t>phương</a:t>
            </a:r>
            <a:r>
              <a:rPr lang="en-US" dirty="0"/>
              <a:t> </a:t>
            </a:r>
            <a:r>
              <a:rPr lang="en-US" dirty="0" err="1" smtClean="0"/>
              <a:t>em</a:t>
            </a:r>
            <a:r>
              <a:rPr lang="en-US" dirty="0" smtClean="0"/>
              <a:t> </a:t>
            </a:r>
            <a:r>
              <a:rPr lang="en-US" dirty="0" err="1" smtClean="0"/>
              <a:t>có</a:t>
            </a:r>
            <a:r>
              <a:rPr lang="en-US" dirty="0" smtClean="0"/>
              <a:t>  </a:t>
            </a:r>
            <a:r>
              <a:rPr lang="en-US" dirty="0" err="1" smtClean="0"/>
              <a:t>những</a:t>
            </a:r>
            <a:r>
              <a:rPr lang="en-US" dirty="0" smtClean="0"/>
              <a:t>  </a:t>
            </a:r>
            <a:r>
              <a:rPr lang="en-US" dirty="0" err="1" smtClean="0"/>
              <a:t>nguồn</a:t>
            </a:r>
            <a:r>
              <a:rPr lang="en-US" dirty="0" smtClean="0"/>
              <a:t> </a:t>
            </a:r>
            <a:r>
              <a:rPr lang="en-US" dirty="0" err="1" smtClean="0"/>
              <a:t>lợi</a:t>
            </a:r>
            <a:r>
              <a:rPr lang="en-US" dirty="0" smtClean="0"/>
              <a:t> </a:t>
            </a:r>
            <a:r>
              <a:rPr lang="en-US" dirty="0" err="1" smtClean="0"/>
              <a:t>thủy</a:t>
            </a:r>
            <a:r>
              <a:rPr lang="en-US" dirty="0" smtClean="0"/>
              <a:t> </a:t>
            </a:r>
            <a:r>
              <a:rPr lang="en-US" dirty="0" err="1" smtClean="0"/>
              <a:t>sản</a:t>
            </a:r>
            <a:r>
              <a:rPr lang="en-US" dirty="0" smtClean="0"/>
              <a:t> </a:t>
            </a:r>
            <a:r>
              <a:rPr lang="en-US" dirty="0" err="1" smtClean="0"/>
              <a:t>nào</a:t>
            </a:r>
            <a:r>
              <a:rPr lang="en-US" dirty="0" smtClean="0"/>
              <a:t>?</a:t>
            </a:r>
            <a:endParaRPr lang="en-US" dirty="0"/>
          </a:p>
        </p:txBody>
      </p:sp>
      <p:sp>
        <p:nvSpPr>
          <p:cNvPr id="3" name="Content Placeholder 2"/>
          <p:cNvSpPr>
            <a:spLocks noGrp="1"/>
          </p:cNvSpPr>
          <p:nvPr>
            <p:ph sz="half" idx="1"/>
          </p:nvPr>
        </p:nvSpPr>
        <p:spPr>
          <a:xfrm>
            <a:off x="588143" y="2821732"/>
            <a:ext cx="6531427" cy="2028366"/>
          </a:xfrm>
          <a:solidFill>
            <a:srgbClr val="FFFF00"/>
          </a:solidFill>
        </p:spPr>
        <p:txBody>
          <a:bodyPr/>
          <a:lstStyle/>
          <a:p>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loại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suối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a:t>
            </a:r>
            <a:r>
              <a:rPr lang="en-US" sz="2000" dirty="0" smtClean="0">
                <a:latin typeface="Times New Roman" pitchFamily="18" charset="0"/>
                <a:cs typeface="Times New Roman" pitchFamily="18" charset="0"/>
              </a:rPr>
              <a:t> l</a:t>
            </a:r>
            <a:r>
              <a:rPr lang="vi-VN" sz="2000" dirty="0" smtClean="0">
                <a:latin typeface="Times New Roman" pitchFamily="18" charset="0"/>
                <a:cs typeface="Times New Roman" pitchFamily="18" charset="0"/>
              </a:rPr>
              <a:t>ă</a:t>
            </a:r>
            <a:r>
              <a:rPr lang="en-US" sz="2000" dirty="0" err="1" smtClean="0">
                <a:latin typeface="Times New Roman" pitchFamily="18" charset="0"/>
                <a:cs typeface="Times New Roman" pitchFamily="18" charset="0"/>
              </a:rPr>
              <a:t>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trạch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bống</a:t>
            </a:r>
            <a:r>
              <a:rPr lang="en-US" sz="2000" dirty="0" smtClean="0">
                <a:latin typeface="Times New Roman" pitchFamily="18" charset="0"/>
                <a:cs typeface="Times New Roman" pitchFamily="18" charset="0"/>
              </a:rPr>
              <a:t>….</a:t>
            </a:r>
          </a:p>
          <a:p>
            <a:r>
              <a:rPr lang="en-US" sz="2000" dirty="0" err="1" smtClean="0">
                <a:latin typeface="Times New Roman" pitchFamily="18" charset="0"/>
                <a:cs typeface="Times New Roman" pitchFamily="18" charset="0"/>
              </a:rPr>
              <a:t>Cá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nuôi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hồ</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lồng</a:t>
            </a:r>
            <a:r>
              <a:rPr lang="en-US" sz="2000" dirty="0" smtClean="0">
                <a:latin typeface="Times New Roman" pitchFamily="18" charset="0"/>
                <a:cs typeface="Times New Roman" pitchFamily="18" charset="0"/>
              </a:rPr>
              <a:t>.</a:t>
            </a:r>
          </a:p>
          <a:p>
            <a:r>
              <a:rPr lang="en-US" sz="2000" dirty="0" err="1" smtClean="0">
                <a:latin typeface="Times New Roman" pitchFamily="18" charset="0"/>
                <a:cs typeface="Times New Roman" pitchFamily="18" charset="0"/>
              </a:rPr>
              <a:t>Cua</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đồng</a:t>
            </a:r>
            <a:r>
              <a:rPr lang="en-US" sz="2000" dirty="0" smtClean="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98276" y="2516788"/>
            <a:ext cx="2143125" cy="182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186" y="2533886"/>
            <a:ext cx="2145228" cy="179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3807" y="4890984"/>
            <a:ext cx="1957986"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8276" y="4852884"/>
            <a:ext cx="198823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6991" y="0"/>
            <a:ext cx="38354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11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circle(in)">
                                      <p:cBhvr>
                                        <p:cTn id="31" dur="20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29"/>
                                        </p:tgtEl>
                                        <p:attrNameLst>
                                          <p:attrName>style.visibility</p:attrName>
                                        </p:attrNameLst>
                                      </p:cBhvr>
                                      <p:to>
                                        <p:strVal val="visible"/>
                                      </p:to>
                                    </p:set>
                                    <p:animEffect transition="in" filter="fade">
                                      <p:cBhvr>
                                        <p:cTn id="36" dur="1000"/>
                                        <p:tgtEl>
                                          <p:spTgt spid="1029"/>
                                        </p:tgtEl>
                                      </p:cBhvr>
                                    </p:animEffect>
                                    <p:anim calcmode="lin" valueType="num">
                                      <p:cBhvr>
                                        <p:cTn id="37" dur="1000" fill="hold"/>
                                        <p:tgtEl>
                                          <p:spTgt spid="1029"/>
                                        </p:tgtEl>
                                        <p:attrNameLst>
                                          <p:attrName>ppt_x</p:attrName>
                                        </p:attrNameLst>
                                      </p:cBhvr>
                                      <p:tavLst>
                                        <p:tav tm="0">
                                          <p:val>
                                            <p:strVal val="#ppt_x"/>
                                          </p:val>
                                        </p:tav>
                                        <p:tav tm="100000">
                                          <p:val>
                                            <p:strVal val="#ppt_x"/>
                                          </p:val>
                                        </p:tav>
                                      </p:tavLst>
                                    </p:anim>
                                    <p:anim calcmode="lin" valueType="num">
                                      <p:cBhvr>
                                        <p:cTn id="38"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1"/>
                                        </p:tgtEl>
                                        <p:attrNameLst>
                                          <p:attrName>style.visibility</p:attrName>
                                        </p:attrNameLst>
                                      </p:cBhvr>
                                      <p:to>
                                        <p:strVal val="visible"/>
                                      </p:to>
                                    </p:set>
                                    <p:anim calcmode="lin" valueType="num">
                                      <p:cBhvr additive="base">
                                        <p:cTn id="43" dur="500" fill="hold"/>
                                        <p:tgtEl>
                                          <p:spTgt spid="1031"/>
                                        </p:tgtEl>
                                        <p:attrNameLst>
                                          <p:attrName>ppt_x</p:attrName>
                                        </p:attrNameLst>
                                      </p:cBhvr>
                                      <p:tavLst>
                                        <p:tav tm="0">
                                          <p:val>
                                            <p:strVal val="#ppt_x"/>
                                          </p:val>
                                        </p:tav>
                                        <p:tav tm="100000">
                                          <p:val>
                                            <p:strVal val="#ppt_x"/>
                                          </p:val>
                                        </p:tav>
                                      </p:tavLst>
                                    </p:anim>
                                    <p:anim calcmode="lin" valueType="num">
                                      <p:cBhvr additive="base">
                                        <p:cTn id="44"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additive="base">
                                        <p:cTn id="49" dur="500" fill="hold"/>
                                        <p:tgtEl>
                                          <p:spTgt spid="1030"/>
                                        </p:tgtEl>
                                        <p:attrNameLst>
                                          <p:attrName>ppt_x</p:attrName>
                                        </p:attrNameLst>
                                      </p:cBhvr>
                                      <p:tavLst>
                                        <p:tav tm="0">
                                          <p:val>
                                            <p:strVal val="#ppt_x"/>
                                          </p:val>
                                        </p:tav>
                                        <p:tav tm="100000">
                                          <p:val>
                                            <p:strVal val="#ppt_x"/>
                                          </p:val>
                                        </p:tav>
                                      </p:tavLst>
                                    </p:anim>
                                    <p:anim calcmode="lin" valueType="num">
                                      <p:cBhvr additive="base">
                                        <p:cTn id="5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406400" y="228600"/>
            <a:ext cx="11379200" cy="762000"/>
          </a:xfrm>
        </p:spPr>
        <p:txBody>
          <a:bodyPr/>
          <a:lstStyle/>
          <a:p>
            <a:pPr eaLnBrk="1" hangingPunct="1"/>
            <a:r>
              <a:rPr lang="en-US" b="1" dirty="0" smtClean="0">
                <a:solidFill>
                  <a:srgbClr val="AB0043"/>
                </a:solidFill>
                <a:latin typeface="Times New Roman" pitchFamily="18" charset="0"/>
                <a:cs typeface="Times New Roman" pitchFamily="18" charset="0"/>
              </a:rPr>
              <a:t>H</a:t>
            </a:r>
            <a:r>
              <a:rPr lang="vi-VN" b="1" dirty="0" smtClean="0">
                <a:solidFill>
                  <a:srgbClr val="AB0043"/>
                </a:solidFill>
                <a:latin typeface="Times New Roman" pitchFamily="18" charset="0"/>
                <a:cs typeface="Times New Roman" pitchFamily="18" charset="0"/>
              </a:rPr>
              <a:t>ƯỚNG</a:t>
            </a:r>
            <a:r>
              <a:rPr lang="en-US" b="1" dirty="0">
                <a:solidFill>
                  <a:srgbClr val="AB0043"/>
                </a:solidFill>
                <a:latin typeface="Times New Roman" pitchFamily="18" charset="0"/>
                <a:cs typeface="Times New Roman" pitchFamily="18" charset="0"/>
              </a:rPr>
              <a:t> DẪN VỀ NHÀ</a:t>
            </a:r>
            <a:endParaRPr lang="vi-VN" b="1" dirty="0" smtClean="0">
              <a:solidFill>
                <a:srgbClr val="AB0043"/>
              </a:solidFill>
              <a:cs typeface="Times New Roman" pitchFamily="18" charset="0"/>
            </a:endParaRPr>
          </a:p>
        </p:txBody>
      </p:sp>
      <p:sp>
        <p:nvSpPr>
          <p:cNvPr id="43011" name="Text Box 7"/>
          <p:cNvSpPr txBox="1">
            <a:spLocks noChangeArrowheads="1"/>
          </p:cNvSpPr>
          <p:nvPr/>
        </p:nvSpPr>
        <p:spPr bwMode="auto">
          <a:xfrm>
            <a:off x="544945" y="1509516"/>
            <a:ext cx="11379200" cy="3246776"/>
          </a:xfrm>
          <a:prstGeom prst="rect">
            <a:avLst/>
          </a:prstGeom>
          <a:solidFill>
            <a:srgbClr val="F9A93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664" tIns="60828" rIns="121664" bIns="6082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buClrTx/>
              <a:buFontTx/>
              <a:buChar char="•"/>
            </a:pPr>
            <a:r>
              <a:rPr lang="en-US" sz="2900" dirty="0">
                <a:solidFill>
                  <a:srgbClr val="0000CC"/>
                </a:solidFill>
              </a:rPr>
              <a:t> </a:t>
            </a:r>
            <a:r>
              <a:rPr lang="en-US" sz="2900" dirty="0" err="1" smtClean="0">
                <a:solidFill>
                  <a:srgbClr val="0000CC"/>
                </a:solidFill>
              </a:rPr>
              <a:t>Học</a:t>
            </a:r>
            <a:r>
              <a:rPr lang="en-US" sz="2900" dirty="0">
                <a:solidFill>
                  <a:srgbClr val="0000CC"/>
                </a:solidFill>
              </a:rPr>
              <a:t> </a:t>
            </a:r>
            <a:r>
              <a:rPr lang="en-US" sz="2900" dirty="0" err="1" smtClean="0">
                <a:solidFill>
                  <a:srgbClr val="0000CC"/>
                </a:solidFill>
              </a:rPr>
              <a:t>nội</a:t>
            </a:r>
            <a:r>
              <a:rPr lang="en-US" sz="2900" dirty="0" smtClean="0">
                <a:solidFill>
                  <a:srgbClr val="0000CC"/>
                </a:solidFill>
              </a:rPr>
              <a:t> dung </a:t>
            </a:r>
            <a:r>
              <a:rPr lang="vi-VN" sz="2900" dirty="0" smtClean="0">
                <a:solidFill>
                  <a:srgbClr val="0000CC"/>
                </a:solidFill>
              </a:rPr>
              <a:t>đã</a:t>
            </a:r>
            <a:r>
              <a:rPr lang="en-US" sz="2900" dirty="0" smtClean="0">
                <a:solidFill>
                  <a:srgbClr val="0000CC"/>
                </a:solidFill>
              </a:rPr>
              <a:t> </a:t>
            </a:r>
            <a:r>
              <a:rPr lang="en-US" sz="2900" dirty="0" err="1" smtClean="0">
                <a:solidFill>
                  <a:srgbClr val="0000CC"/>
                </a:solidFill>
              </a:rPr>
              <a:t>học</a:t>
            </a:r>
            <a:r>
              <a:rPr lang="en-US" sz="2900" dirty="0" smtClean="0">
                <a:solidFill>
                  <a:srgbClr val="0000CC"/>
                </a:solidFill>
              </a:rPr>
              <a:t> </a:t>
            </a:r>
            <a:r>
              <a:rPr lang="en-US" sz="2900" dirty="0" err="1" smtClean="0">
                <a:solidFill>
                  <a:srgbClr val="0000CC"/>
                </a:solidFill>
              </a:rPr>
              <a:t>mục</a:t>
            </a:r>
            <a:r>
              <a:rPr lang="en-US" sz="2900" dirty="0" smtClean="0">
                <a:solidFill>
                  <a:srgbClr val="0000CC"/>
                </a:solidFill>
              </a:rPr>
              <a:t> I,II</a:t>
            </a:r>
            <a:endParaRPr lang="en-US" sz="2900" dirty="0">
              <a:solidFill>
                <a:srgbClr val="0000CC"/>
              </a:solidFill>
            </a:endParaRPr>
          </a:p>
          <a:p>
            <a:pPr eaLnBrk="1" fontAlgn="base" hangingPunct="1">
              <a:spcBef>
                <a:spcPct val="50000"/>
              </a:spcBef>
              <a:spcAft>
                <a:spcPct val="0"/>
              </a:spcAft>
              <a:buClrTx/>
              <a:buFontTx/>
              <a:buChar char="•"/>
            </a:pPr>
            <a:r>
              <a:rPr lang="en-US" sz="2900" dirty="0">
                <a:solidFill>
                  <a:srgbClr val="0000CC"/>
                </a:solidFill>
              </a:rPr>
              <a:t> TRẢ LỜI CÁC CÂU HỎI  SGK</a:t>
            </a:r>
          </a:p>
          <a:p>
            <a:pPr eaLnBrk="1" fontAlgn="base" hangingPunct="1">
              <a:spcBef>
                <a:spcPct val="50000"/>
              </a:spcBef>
              <a:spcAft>
                <a:spcPct val="0"/>
              </a:spcAft>
              <a:buClrTx/>
              <a:buFontTx/>
              <a:buChar char="•"/>
            </a:pPr>
            <a:r>
              <a:rPr lang="en-US" sz="2900" dirty="0">
                <a:solidFill>
                  <a:srgbClr val="0000CC"/>
                </a:solidFill>
              </a:rPr>
              <a:t> Đ</a:t>
            </a:r>
            <a:r>
              <a:rPr lang="vi-VN" sz="2900" dirty="0" smtClean="0">
                <a:solidFill>
                  <a:srgbClr val="0000CC"/>
                </a:solidFill>
              </a:rPr>
              <a:t>ọc</a:t>
            </a:r>
            <a:r>
              <a:rPr lang="en-US" sz="2900" dirty="0">
                <a:solidFill>
                  <a:srgbClr val="0000CC"/>
                </a:solidFill>
              </a:rPr>
              <a:t> </a:t>
            </a:r>
            <a:r>
              <a:rPr lang="en-US" sz="2900" dirty="0" err="1" smtClean="0">
                <a:solidFill>
                  <a:srgbClr val="0000CC"/>
                </a:solidFill>
              </a:rPr>
              <a:t>nghiên</a:t>
            </a:r>
            <a:r>
              <a:rPr lang="en-US" sz="2900" dirty="0">
                <a:solidFill>
                  <a:srgbClr val="0000CC"/>
                </a:solidFill>
              </a:rPr>
              <a:t> </a:t>
            </a:r>
            <a:r>
              <a:rPr lang="en-US" sz="2900" dirty="0" err="1" smtClean="0">
                <a:solidFill>
                  <a:srgbClr val="0000CC"/>
                </a:solidFill>
              </a:rPr>
              <a:t>cứu</a:t>
            </a:r>
            <a:r>
              <a:rPr lang="en-US" sz="2900" dirty="0" smtClean="0">
                <a:solidFill>
                  <a:srgbClr val="0000CC"/>
                </a:solidFill>
              </a:rPr>
              <a:t>  </a:t>
            </a:r>
            <a:r>
              <a:rPr lang="en-US" sz="2900" dirty="0" err="1" smtClean="0">
                <a:solidFill>
                  <a:srgbClr val="0000CC"/>
                </a:solidFill>
              </a:rPr>
              <a:t>tr</a:t>
            </a:r>
            <a:r>
              <a:rPr lang="vi-VN" sz="2900" dirty="0" smtClean="0">
                <a:solidFill>
                  <a:srgbClr val="0000CC"/>
                </a:solidFill>
              </a:rPr>
              <a:t>ước</a:t>
            </a:r>
            <a:r>
              <a:rPr lang="en-US" sz="2900" dirty="0">
                <a:solidFill>
                  <a:srgbClr val="0000CC"/>
                </a:solidFill>
              </a:rPr>
              <a:t> </a:t>
            </a:r>
            <a:r>
              <a:rPr lang="en-US" sz="2900" dirty="0" err="1" smtClean="0">
                <a:solidFill>
                  <a:srgbClr val="0000CC"/>
                </a:solidFill>
              </a:rPr>
              <a:t>mục</a:t>
            </a:r>
            <a:r>
              <a:rPr lang="en-US" sz="2900" dirty="0" smtClean="0">
                <a:solidFill>
                  <a:srgbClr val="0000CC"/>
                </a:solidFill>
              </a:rPr>
              <a:t> III, IV</a:t>
            </a:r>
          </a:p>
          <a:p>
            <a:pPr eaLnBrk="1" fontAlgn="base" hangingPunct="1">
              <a:spcBef>
                <a:spcPct val="50000"/>
              </a:spcBef>
              <a:spcAft>
                <a:spcPct val="0"/>
              </a:spcAft>
              <a:buClrTx/>
              <a:buFontTx/>
              <a:buChar char="•"/>
            </a:pPr>
            <a:r>
              <a:rPr lang="en-US" sz="2900" dirty="0" err="1" smtClean="0">
                <a:solidFill>
                  <a:srgbClr val="0000CC"/>
                </a:solidFill>
              </a:rPr>
              <a:t>Tìm</a:t>
            </a:r>
            <a:r>
              <a:rPr lang="en-US" sz="2900" dirty="0">
                <a:solidFill>
                  <a:srgbClr val="0000CC"/>
                </a:solidFill>
              </a:rPr>
              <a:t> </a:t>
            </a:r>
            <a:r>
              <a:rPr lang="en-US" sz="2900" dirty="0" err="1" smtClean="0">
                <a:solidFill>
                  <a:srgbClr val="0000CC"/>
                </a:solidFill>
              </a:rPr>
              <a:t>hiểu</a:t>
            </a:r>
            <a:r>
              <a:rPr lang="en-US" sz="2900" dirty="0">
                <a:solidFill>
                  <a:srgbClr val="0000CC"/>
                </a:solidFill>
              </a:rPr>
              <a:t> </a:t>
            </a:r>
            <a:r>
              <a:rPr lang="en-US" sz="2900" dirty="0" err="1" smtClean="0">
                <a:solidFill>
                  <a:srgbClr val="0000CC"/>
                </a:solidFill>
              </a:rPr>
              <a:t>về</a:t>
            </a:r>
            <a:r>
              <a:rPr lang="en-US" sz="2900" dirty="0">
                <a:solidFill>
                  <a:srgbClr val="0000CC"/>
                </a:solidFill>
              </a:rPr>
              <a:t> </a:t>
            </a:r>
            <a:r>
              <a:rPr lang="en-US" sz="2900" dirty="0" err="1" smtClean="0">
                <a:solidFill>
                  <a:srgbClr val="0000CC"/>
                </a:solidFill>
              </a:rPr>
              <a:t>mô</a:t>
            </a:r>
            <a:r>
              <a:rPr lang="en-US" sz="2900" dirty="0">
                <a:solidFill>
                  <a:srgbClr val="0000CC"/>
                </a:solidFill>
              </a:rPr>
              <a:t> </a:t>
            </a:r>
            <a:r>
              <a:rPr lang="en-US" sz="2900" dirty="0" err="1" smtClean="0">
                <a:solidFill>
                  <a:srgbClr val="0000CC"/>
                </a:solidFill>
              </a:rPr>
              <a:t>hình</a:t>
            </a:r>
            <a:r>
              <a:rPr lang="en-US" sz="2900" dirty="0">
                <a:solidFill>
                  <a:srgbClr val="0000CC"/>
                </a:solidFill>
              </a:rPr>
              <a:t> </a:t>
            </a:r>
            <a:r>
              <a:rPr lang="en-US" sz="2900" dirty="0" err="1" smtClean="0">
                <a:solidFill>
                  <a:srgbClr val="0000CC"/>
                </a:solidFill>
              </a:rPr>
              <a:t>nuôi</a:t>
            </a:r>
            <a:r>
              <a:rPr lang="en-US" sz="2900" dirty="0">
                <a:solidFill>
                  <a:srgbClr val="0000CC"/>
                </a:solidFill>
              </a:rPr>
              <a:t> </a:t>
            </a:r>
            <a:r>
              <a:rPr lang="en-US" sz="2900" dirty="0" err="1" smtClean="0">
                <a:solidFill>
                  <a:srgbClr val="0000CC"/>
                </a:solidFill>
              </a:rPr>
              <a:t>thủy</a:t>
            </a:r>
            <a:r>
              <a:rPr lang="en-US" sz="2900" dirty="0">
                <a:solidFill>
                  <a:srgbClr val="0000CC"/>
                </a:solidFill>
              </a:rPr>
              <a:t> </a:t>
            </a:r>
            <a:r>
              <a:rPr lang="en-US" sz="2900" dirty="0" err="1" smtClean="0">
                <a:solidFill>
                  <a:srgbClr val="0000CC"/>
                </a:solidFill>
              </a:rPr>
              <a:t>sản</a:t>
            </a:r>
            <a:r>
              <a:rPr lang="en-US" sz="2900" dirty="0">
                <a:solidFill>
                  <a:srgbClr val="0000CC"/>
                </a:solidFill>
              </a:rPr>
              <a:t> </a:t>
            </a:r>
            <a:r>
              <a:rPr lang="en-US" sz="2900" dirty="0" smtClean="0">
                <a:solidFill>
                  <a:srgbClr val="0000CC"/>
                </a:solidFill>
              </a:rPr>
              <a:t>ở </a:t>
            </a:r>
            <a:r>
              <a:rPr lang="vi-VN" sz="2900" dirty="0" smtClean="0">
                <a:solidFill>
                  <a:srgbClr val="0000CC"/>
                </a:solidFill>
              </a:rPr>
              <a:t>địa</a:t>
            </a:r>
            <a:r>
              <a:rPr lang="en-US" sz="2900" dirty="0" smtClean="0">
                <a:solidFill>
                  <a:srgbClr val="0000CC"/>
                </a:solidFill>
              </a:rPr>
              <a:t> </a:t>
            </a:r>
            <a:r>
              <a:rPr lang="en-US" sz="2900" dirty="0" err="1" smtClean="0">
                <a:solidFill>
                  <a:srgbClr val="0000CC"/>
                </a:solidFill>
              </a:rPr>
              <a:t>ph</a:t>
            </a:r>
            <a:r>
              <a:rPr lang="vi-VN" sz="2900" dirty="0" smtClean="0">
                <a:solidFill>
                  <a:srgbClr val="0000CC"/>
                </a:solidFill>
              </a:rPr>
              <a:t>ương</a:t>
            </a:r>
            <a:endParaRPr lang="en-US" sz="2900" dirty="0" smtClean="0">
              <a:solidFill>
                <a:srgbClr val="0000CC"/>
              </a:solidFill>
            </a:endParaRPr>
          </a:p>
          <a:p>
            <a:pPr eaLnBrk="1" fontAlgn="base" hangingPunct="1">
              <a:spcBef>
                <a:spcPct val="50000"/>
              </a:spcBef>
              <a:spcAft>
                <a:spcPct val="0"/>
              </a:spcAft>
              <a:buClrTx/>
              <a:buFontTx/>
              <a:buChar char="•"/>
            </a:pPr>
            <a:r>
              <a:rPr lang="en-US" sz="2900" dirty="0" err="1" smtClean="0">
                <a:solidFill>
                  <a:srgbClr val="0000CC"/>
                </a:solidFill>
              </a:rPr>
              <a:t>Tìm</a:t>
            </a:r>
            <a:r>
              <a:rPr lang="en-US" sz="2900" dirty="0">
                <a:solidFill>
                  <a:srgbClr val="0000CC"/>
                </a:solidFill>
              </a:rPr>
              <a:t> </a:t>
            </a:r>
            <a:r>
              <a:rPr lang="en-US" sz="2900" dirty="0" err="1" smtClean="0">
                <a:solidFill>
                  <a:srgbClr val="0000CC"/>
                </a:solidFill>
              </a:rPr>
              <a:t>hiểu</a:t>
            </a:r>
            <a:r>
              <a:rPr lang="en-US" sz="2900" dirty="0">
                <a:solidFill>
                  <a:srgbClr val="0000CC"/>
                </a:solidFill>
              </a:rPr>
              <a:t> </a:t>
            </a:r>
            <a:r>
              <a:rPr lang="en-US" sz="2900" dirty="0" err="1" smtClean="0">
                <a:solidFill>
                  <a:srgbClr val="0000CC"/>
                </a:solidFill>
              </a:rPr>
              <a:t>về</a:t>
            </a:r>
            <a:r>
              <a:rPr lang="en-US" sz="2900" dirty="0">
                <a:solidFill>
                  <a:srgbClr val="0000CC"/>
                </a:solidFill>
              </a:rPr>
              <a:t> </a:t>
            </a:r>
            <a:r>
              <a:rPr lang="en-US" sz="2900" dirty="0" err="1" smtClean="0">
                <a:solidFill>
                  <a:srgbClr val="0000CC"/>
                </a:solidFill>
              </a:rPr>
              <a:t>môi</a:t>
            </a:r>
            <a:r>
              <a:rPr lang="en-US" sz="2900" dirty="0" smtClean="0">
                <a:solidFill>
                  <a:srgbClr val="0000CC"/>
                </a:solidFill>
              </a:rPr>
              <a:t> </a:t>
            </a:r>
            <a:r>
              <a:rPr lang="en-US" sz="2900" dirty="0" err="1" smtClean="0">
                <a:solidFill>
                  <a:srgbClr val="0000CC"/>
                </a:solidFill>
              </a:rPr>
              <a:t>tr</a:t>
            </a:r>
            <a:r>
              <a:rPr lang="vi-VN" sz="2900" dirty="0" smtClean="0">
                <a:solidFill>
                  <a:srgbClr val="0000CC"/>
                </a:solidFill>
              </a:rPr>
              <a:t>ường</a:t>
            </a:r>
            <a:r>
              <a:rPr lang="en-US" sz="2900" dirty="0" smtClean="0">
                <a:solidFill>
                  <a:srgbClr val="0000CC"/>
                </a:solidFill>
              </a:rPr>
              <a:t> </a:t>
            </a:r>
            <a:r>
              <a:rPr lang="en-US" sz="2900" dirty="0" err="1" smtClean="0">
                <a:solidFill>
                  <a:srgbClr val="0000CC"/>
                </a:solidFill>
              </a:rPr>
              <a:t>trong</a:t>
            </a:r>
            <a:r>
              <a:rPr lang="en-US" sz="2900" dirty="0">
                <a:solidFill>
                  <a:srgbClr val="0000CC"/>
                </a:solidFill>
              </a:rPr>
              <a:t> </a:t>
            </a:r>
            <a:r>
              <a:rPr lang="en-US" sz="2900" dirty="0" err="1" smtClean="0">
                <a:solidFill>
                  <a:srgbClr val="0000CC"/>
                </a:solidFill>
              </a:rPr>
              <a:t>nuôi</a:t>
            </a:r>
            <a:r>
              <a:rPr lang="en-US" sz="2900" dirty="0">
                <a:solidFill>
                  <a:srgbClr val="0000CC"/>
                </a:solidFill>
              </a:rPr>
              <a:t> </a:t>
            </a:r>
            <a:r>
              <a:rPr lang="en-US" sz="2900" dirty="0" err="1" smtClean="0">
                <a:solidFill>
                  <a:srgbClr val="0000CC"/>
                </a:solidFill>
              </a:rPr>
              <a:t>thủy</a:t>
            </a:r>
            <a:r>
              <a:rPr lang="en-US" sz="2900" dirty="0">
                <a:solidFill>
                  <a:srgbClr val="0000CC"/>
                </a:solidFill>
              </a:rPr>
              <a:t> </a:t>
            </a:r>
            <a:r>
              <a:rPr lang="en-US" sz="2900" dirty="0" err="1" smtClean="0">
                <a:solidFill>
                  <a:srgbClr val="0000CC"/>
                </a:solidFill>
              </a:rPr>
              <a:t>sản</a:t>
            </a:r>
            <a:r>
              <a:rPr lang="en-US" sz="2900" dirty="0">
                <a:solidFill>
                  <a:srgbClr val="0000CC"/>
                </a:solidFill>
              </a:rPr>
              <a:t> </a:t>
            </a:r>
            <a:r>
              <a:rPr lang="en-US" sz="2900" dirty="0" smtClean="0">
                <a:solidFill>
                  <a:srgbClr val="0000CC"/>
                </a:solidFill>
              </a:rPr>
              <a:t>ở </a:t>
            </a:r>
            <a:r>
              <a:rPr lang="vi-VN" sz="2900" dirty="0" smtClean="0">
                <a:solidFill>
                  <a:srgbClr val="0000CC"/>
                </a:solidFill>
              </a:rPr>
              <a:t>địa</a:t>
            </a:r>
            <a:r>
              <a:rPr lang="en-US" sz="2900" dirty="0" smtClean="0">
                <a:solidFill>
                  <a:srgbClr val="0000CC"/>
                </a:solidFill>
              </a:rPr>
              <a:t> </a:t>
            </a:r>
            <a:r>
              <a:rPr lang="en-US" sz="2900" dirty="0" err="1" smtClean="0">
                <a:solidFill>
                  <a:srgbClr val="0000CC"/>
                </a:solidFill>
              </a:rPr>
              <a:t>ph</a:t>
            </a:r>
            <a:r>
              <a:rPr lang="vi-VN" sz="2900" dirty="0">
                <a:solidFill>
                  <a:srgbClr val="0000CC"/>
                </a:solidFill>
              </a:rPr>
              <a:t>ương</a:t>
            </a:r>
            <a:endParaRPr lang="en-US" sz="2900" dirty="0">
              <a:solidFill>
                <a:srgbClr val="0000CC"/>
              </a:solidFill>
            </a:endParaRPr>
          </a:p>
        </p:txBody>
      </p:sp>
    </p:spTree>
    <p:extLst>
      <p:ext uri="{BB962C8B-B14F-4D97-AF65-F5344CB8AC3E}">
        <p14:creationId xmlns:p14="http://schemas.microsoft.com/office/powerpoint/2010/main" val="3245770893"/>
      </p:ext>
    </p:extLst>
  </p:cSld>
  <p:clrMapOvr>
    <a:masterClrMapping/>
  </p:clrMapOvr>
  <p:transition>
    <p:comb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26">
            <a:extLst>
              <a:ext uri="{FF2B5EF4-FFF2-40B4-BE49-F238E27FC236}">
                <a16:creationId xmlns:a16="http://schemas.microsoft.com/office/drawing/2014/main" xmlns="" id="{854ECEBE-9353-406C-9313-02A517A310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latin typeface="Meiryo"/>
            </a:endParaRPr>
          </a:p>
        </p:txBody>
      </p:sp>
      <p:sp>
        <p:nvSpPr>
          <p:cNvPr id="5136" name="Freeform: Shape 5128">
            <a:extLst>
              <a:ext uri="{FF2B5EF4-FFF2-40B4-BE49-F238E27FC236}">
                <a16:creationId xmlns:a16="http://schemas.microsoft.com/office/drawing/2014/main" xmlns="" id="{71A74C97-ECC4-4C3A-988A-A72C1F8BBA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
            <a:ext cx="6323163" cy="5593660"/>
          </a:xfrm>
          <a:custGeom>
            <a:avLst/>
            <a:gdLst>
              <a:gd name="connsiteX0" fmla="*/ 2177447 w 6323162"/>
              <a:gd name="connsiteY0" fmla="*/ 0 h 5593660"/>
              <a:gd name="connsiteX1" fmla="*/ 4826316 w 6323162"/>
              <a:gd name="connsiteY1" fmla="*/ 0 h 5593660"/>
              <a:gd name="connsiteX2" fmla="*/ 4971508 w 6323162"/>
              <a:gd name="connsiteY2" fmla="*/ 75777 h 5593660"/>
              <a:gd name="connsiteX3" fmla="*/ 5577109 w 6323162"/>
              <a:gd name="connsiteY3" fmla="*/ 586873 h 5593660"/>
              <a:gd name="connsiteX4" fmla="*/ 6323162 w 6323162"/>
              <a:gd name="connsiteY4" fmla="*/ 2829148 h 5593660"/>
              <a:gd name="connsiteX5" fmla="*/ 5990836 w 6323162"/>
              <a:gd name="connsiteY5" fmla="*/ 3748729 h 5593660"/>
              <a:gd name="connsiteX6" fmla="*/ 5006899 w 6323162"/>
              <a:gd name="connsiteY6" fmla="*/ 4604992 h 5593660"/>
              <a:gd name="connsiteX7" fmla="*/ 4790566 w 6323162"/>
              <a:gd name="connsiteY7" fmla="*/ 4768788 h 5593660"/>
              <a:gd name="connsiteX8" fmla="*/ 3012943 w 6323162"/>
              <a:gd name="connsiteY8" fmla="*/ 5593660 h 5593660"/>
              <a:gd name="connsiteX9" fmla="*/ 671286 w 6323162"/>
              <a:gd name="connsiteY9" fmla="*/ 4252856 h 5593660"/>
              <a:gd name="connsiteX10" fmla="*/ 421733 w 6323162"/>
              <a:gd name="connsiteY10" fmla="*/ 3909839 h 5593660"/>
              <a:gd name="connsiteX11" fmla="*/ 48655 w 6323162"/>
              <a:gd name="connsiteY11" fmla="*/ 3351082 h 5593660"/>
              <a:gd name="connsiteX12" fmla="*/ 0 w 6323162"/>
              <a:gd name="connsiteY12" fmla="*/ 3239820 h 5593660"/>
              <a:gd name="connsiteX13" fmla="*/ 0 w 6323162"/>
              <a:gd name="connsiteY13" fmla="*/ 2248150 h 5593660"/>
              <a:gd name="connsiteX14" fmla="*/ 1658 w 6323162"/>
              <a:gd name="connsiteY14" fmla="*/ 2239520 h 5593660"/>
              <a:gd name="connsiteX15" fmla="*/ 225714 w 6323162"/>
              <a:gd name="connsiteY15" fmla="*/ 1665285 h 5593660"/>
              <a:gd name="connsiteX16" fmla="*/ 1050970 w 6323162"/>
              <a:gd name="connsiteY16" fmla="*/ 665214 h 5593660"/>
              <a:gd name="connsiteX17" fmla="*/ 1923692 w 6323162"/>
              <a:gd name="connsiteY17"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chemeClr val="bg1">
              <a:alpha val="3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lang="en-US" dirty="0"/>
          </a:p>
        </p:txBody>
      </p:sp>
      <p:sp>
        <p:nvSpPr>
          <p:cNvPr id="5137" name="Freeform: Shape 5130">
            <a:extLst>
              <a:ext uri="{FF2B5EF4-FFF2-40B4-BE49-F238E27FC236}">
                <a16:creationId xmlns:a16="http://schemas.microsoft.com/office/drawing/2014/main" xmlns="" id="{5FB5F3BA-58DF-40DA-AE44-974A00E061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95933" y="1598215"/>
            <a:ext cx="5396071" cy="5259788"/>
          </a:xfrm>
          <a:custGeom>
            <a:avLst/>
            <a:gdLst>
              <a:gd name="connsiteX0" fmla="*/ 2739575 w 5261264"/>
              <a:gd name="connsiteY0" fmla="*/ 1369 h 4909930"/>
              <a:gd name="connsiteX1" fmla="*/ 3931992 w 5261264"/>
              <a:gd name="connsiteY1" fmla="*/ 357115 h 4909930"/>
              <a:gd name="connsiteX2" fmla="*/ 5228644 w 5261264"/>
              <a:gd name="connsiteY2" fmla="*/ 1704869 h 4909930"/>
              <a:gd name="connsiteX3" fmla="*/ 5261264 w 5261264"/>
              <a:gd name="connsiteY3" fmla="*/ 1769901 h 4909930"/>
              <a:gd name="connsiteX4" fmla="*/ 5261264 w 5261264"/>
              <a:gd name="connsiteY4" fmla="*/ 4640262 h 4909930"/>
              <a:gd name="connsiteX5" fmla="*/ 5239287 w 5261264"/>
              <a:gd name="connsiteY5" fmla="*/ 4674079 h 4909930"/>
              <a:gd name="connsiteX6" fmla="*/ 5039558 w 5261264"/>
              <a:gd name="connsiteY6" fmla="*/ 4893028 h 4909930"/>
              <a:gd name="connsiteX7" fmla="*/ 5018342 w 5261264"/>
              <a:gd name="connsiteY7" fmla="*/ 4909930 h 4909930"/>
              <a:gd name="connsiteX8" fmla="*/ 962510 w 5261264"/>
              <a:gd name="connsiteY8" fmla="*/ 4909930 h 4909930"/>
              <a:gd name="connsiteX9" fmla="*/ 821338 w 5261264"/>
              <a:gd name="connsiteY9" fmla="*/ 4707517 h 4909930"/>
              <a:gd name="connsiteX10" fmla="*/ 448558 w 5261264"/>
              <a:gd name="connsiteY10" fmla="*/ 3922606 h 4909930"/>
              <a:gd name="connsiteX11" fmla="*/ 221727 w 5261264"/>
              <a:gd name="connsiteY11" fmla="*/ 1588926 h 4909930"/>
              <a:gd name="connsiteX12" fmla="*/ 2739575 w 5261264"/>
              <a:gd name="connsiteY12" fmla="*/ 1369 h 490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264" h="490993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defTabSz="457178">
              <a:defRPr/>
            </a:pPr>
            <a:endParaRPr lang="en-US">
              <a:solidFill>
                <a:prstClr val="white"/>
              </a:solidFill>
              <a:latin typeface="Meiryo"/>
            </a:endParaRPr>
          </a:p>
        </p:txBody>
      </p:sp>
      <p:sp>
        <p:nvSpPr>
          <p:cNvPr id="5133" name="Freeform: Shape 5132">
            <a:extLst>
              <a:ext uri="{FF2B5EF4-FFF2-40B4-BE49-F238E27FC236}">
                <a16:creationId xmlns:a16="http://schemas.microsoft.com/office/drawing/2014/main" xmlns="" id="{DE1994AC-22D1-4B48-9EDA-BE373E7045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41757" y="1407383"/>
            <a:ext cx="5665992" cy="5466523"/>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defTabSz="457178">
              <a:defRPr/>
            </a:pPr>
            <a:endParaRPr lang="en-US">
              <a:solidFill>
                <a:prstClr val="white"/>
              </a:solidFill>
              <a:latin typeface="Meiryo"/>
            </a:endParaRPr>
          </a:p>
        </p:txBody>
      </p:sp>
      <p:sp>
        <p:nvSpPr>
          <p:cNvPr id="5135" name="Freeform: Shape 5134">
            <a:extLst>
              <a:ext uri="{FF2B5EF4-FFF2-40B4-BE49-F238E27FC236}">
                <a16:creationId xmlns:a16="http://schemas.microsoft.com/office/drawing/2014/main" xmlns="" id="{86806086-A782-4311-A63B-1A68574D8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901" y="-15900"/>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lang="en-US" dirty="0"/>
          </a:p>
        </p:txBody>
      </p:sp>
      <p:pic>
        <p:nvPicPr>
          <p:cNvPr id="5" name="Picture 2" descr="Engine ">
            <a:extLst>
              <a:ext uri="{FF2B5EF4-FFF2-40B4-BE49-F238E27FC236}">
                <a16:creationId xmlns:a16="http://schemas.microsoft.com/office/drawing/2014/main" xmlns="" id="{F038C9B2-32BD-9137-0D08-773CF734F9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8094" y="3144257"/>
            <a:ext cx="2897959" cy="2897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Hình ảnh kết thúc slide đẹp, ấn tượng nhất">
            <a:extLst>
              <a:ext uri="{FF2B5EF4-FFF2-40B4-BE49-F238E27FC236}">
                <a16:creationId xmlns:a16="http://schemas.microsoft.com/office/drawing/2014/main" xmlns="" id="{6FC6A6FA-B6FA-F278-4155-27948A87BD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92" y="122930"/>
            <a:ext cx="6056059" cy="48430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descr="Goodbye ">
            <a:extLst>
              <a:ext uri="{FF2B5EF4-FFF2-40B4-BE49-F238E27FC236}">
                <a16:creationId xmlns:a16="http://schemas.microsoft.com/office/drawing/2014/main" xmlns="" id="{F31CA118-EF91-77F2-BEA8-B1BD14B9C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5071" y="4411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13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7" name="Rectangle 1042">
            <a:extLst>
              <a:ext uri="{FF2B5EF4-FFF2-40B4-BE49-F238E27FC236}">
                <a16:creationId xmlns:a16="http://schemas.microsoft.com/office/drawing/2014/main" xmlns="" id="{7C1E5815-D54C-487F-A054-6D4930ADE3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1028" name="Picture 4" descr="Những điều thú vị về con heo">
            <a:extLst>
              <a:ext uri="{FF2B5EF4-FFF2-40B4-BE49-F238E27FC236}">
                <a16:creationId xmlns:a16="http://schemas.microsoft.com/office/drawing/2014/main" xmlns="" id="{F3F1CA09-8D69-5932-21C6-6C424CEEF3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42" y="688978"/>
            <a:ext cx="2797175" cy="1720851"/>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BFAA0C5-6F55-B93F-6A2A-2EB3B73C97BA}"/>
              </a:ext>
            </a:extLst>
          </p:cNvPr>
          <p:cNvPicPr>
            <a:picLocks noChangeAspect="1"/>
          </p:cNvPicPr>
          <p:nvPr/>
        </p:nvPicPr>
        <p:blipFill>
          <a:blip r:embed="rId3"/>
          <a:stretch>
            <a:fillRect/>
          </a:stretch>
        </p:blipFill>
        <p:spPr>
          <a:xfrm>
            <a:off x="642938" y="2476502"/>
            <a:ext cx="2871788" cy="1587500"/>
          </a:xfrm>
          <a:prstGeom prst="rect">
            <a:avLst/>
          </a:prstGeom>
        </p:spPr>
      </p:pic>
      <p:pic>
        <p:nvPicPr>
          <p:cNvPr id="1030" name="Picture 6" descr="Trẻ em ăn rau mồng tơi có tốt không? | Vinmec">
            <a:extLst>
              <a:ext uri="{FF2B5EF4-FFF2-40B4-BE49-F238E27FC236}">
                <a16:creationId xmlns:a16="http://schemas.microsoft.com/office/drawing/2014/main" xmlns="" id="{8364A61C-8ADC-DA83-65F5-AB363EABA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1" y="2476502"/>
            <a:ext cx="2341563" cy="1587500"/>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giải pháp tăng năng suất tôm - cua - cá - Cá giống Nha Trang - THỦY SẢN  TRƯỜNG PHÁT">
            <a:extLst>
              <a:ext uri="{FF2B5EF4-FFF2-40B4-BE49-F238E27FC236}">
                <a16:creationId xmlns:a16="http://schemas.microsoft.com/office/drawing/2014/main" xmlns="" id="{9FC485F8-5B15-CFE8-0B32-521551391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40" y="4129091"/>
            <a:ext cx="5281613" cy="2039939"/>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Sống một lần trọn đam mê: mực khô được ngư dân câu như thế nào">
            <a:extLst>
              <a:ext uri="{FF2B5EF4-FFF2-40B4-BE49-F238E27FC236}">
                <a16:creationId xmlns:a16="http://schemas.microsoft.com/office/drawing/2014/main" xmlns="" id="{FE66F198-B99F-D0C5-1768-ECD60C524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641" y="688979"/>
            <a:ext cx="3890963" cy="2925763"/>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Lợi ích của rong nho đối với bà bầu - bau.vn">
            <a:extLst>
              <a:ext uri="{FF2B5EF4-FFF2-40B4-BE49-F238E27FC236}">
                <a16:creationId xmlns:a16="http://schemas.microsoft.com/office/drawing/2014/main" xmlns="" id="{997BC864-4191-3555-803F-B284BD81B9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41" y="3681417"/>
            <a:ext cx="3890963" cy="2487613"/>
          </a:xfrm>
          <a:prstGeom prst="rect">
            <a:avLst/>
          </a:prstGeom>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0116" y="688977"/>
            <a:ext cx="2482848" cy="165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38217" y="31754"/>
            <a:ext cx="34258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27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par>
                                <p:cTn id="8" presetID="6" presetClass="entr" presetSubtype="16"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circle(in)">
                                      <p:cBhvr>
                                        <p:cTn id="10" dur="2000"/>
                                        <p:tgtEl>
                                          <p:spTgt spid="1032"/>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circle(in)">
                                      <p:cBhvr>
                                        <p:cTn id="16" dur="2000"/>
                                        <p:tgtEl>
                                          <p:spTgt spid="1030"/>
                                        </p:tgtEl>
                                      </p:cBhvr>
                                    </p:animEffect>
                                  </p:childTnLst>
                                </p:cTn>
                              </p:par>
                              <p:par>
                                <p:cTn id="17" presetID="6" presetClass="entr" presetSubtype="16" fill="hold" nodeType="with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circle(in)">
                                      <p:cBhvr>
                                        <p:cTn id="19" dur="2000"/>
                                        <p:tgtEl>
                                          <p:spTgt spid="1038"/>
                                        </p:tgtEl>
                                      </p:cBhvr>
                                    </p:animEffect>
                                  </p:childTnLst>
                                </p:cTn>
                              </p:par>
                              <p:par>
                                <p:cTn id="20" presetID="6" presetClass="entr" presetSubtype="16"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circle(in)">
                                      <p:cBhvr>
                                        <p:cTn id="22" dur="2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Freeform: Shape 1044">
            <a:extLst>
              <a:ext uri="{FF2B5EF4-FFF2-40B4-BE49-F238E27FC236}">
                <a16:creationId xmlns:a16="http://schemas.microsoft.com/office/drawing/2014/main" xmlns="" id="{736F0DFD-0954-464F-BF12-DD2E6F6E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lIns="91436" tIns="45718" rIns="91436" bIns="45718" rtlCol="0" anchor="ctr">
            <a:noAutofit/>
          </a:bodyPr>
          <a:lstStyle/>
          <a:p>
            <a:pPr algn="ctr"/>
            <a:endParaRPr lang="en-US">
              <a:solidFill>
                <a:prstClr val="black"/>
              </a:solidFill>
            </a:endParaRPr>
          </a:p>
        </p:txBody>
      </p:sp>
      <p:pic>
        <p:nvPicPr>
          <p:cNvPr id="1028" name="Picture 4" descr="Những điều thú vị về con heo">
            <a:extLst>
              <a:ext uri="{FF2B5EF4-FFF2-40B4-BE49-F238E27FC236}">
                <a16:creationId xmlns:a16="http://schemas.microsoft.com/office/drawing/2014/main" xmlns="" id="{F3F1CA09-8D69-5932-21C6-6C424CEEF3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66" y="564629"/>
            <a:ext cx="2956503" cy="1777334"/>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BFAA0C5-6F55-B93F-6A2A-2EB3B73C97BA}"/>
              </a:ext>
            </a:extLst>
          </p:cNvPr>
          <p:cNvPicPr>
            <a:picLocks noChangeAspect="1"/>
          </p:cNvPicPr>
          <p:nvPr/>
        </p:nvPicPr>
        <p:blipFill>
          <a:blip r:embed="rId3"/>
          <a:stretch>
            <a:fillRect/>
          </a:stretch>
        </p:blipFill>
        <p:spPr>
          <a:xfrm>
            <a:off x="309058" y="2635250"/>
            <a:ext cx="3031115" cy="1587500"/>
          </a:xfrm>
          <a:prstGeom prst="rect">
            <a:avLst/>
          </a:prstGeom>
        </p:spPr>
      </p:pic>
      <p:pic>
        <p:nvPicPr>
          <p:cNvPr id="1030" name="Picture 6" descr="Trẻ em ăn rau mồng tơi có tốt không? | Vinmec">
            <a:extLst>
              <a:ext uri="{FF2B5EF4-FFF2-40B4-BE49-F238E27FC236}">
                <a16:creationId xmlns:a16="http://schemas.microsoft.com/office/drawing/2014/main" xmlns="" id="{8364A61C-8ADC-DA83-65F5-AB363EABA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5" y="4488874"/>
            <a:ext cx="2715491" cy="2064327"/>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giải pháp tăng năng suất tôm - cua - cá - Cá giống Nha Trang - THỦY SẢN  TRƯỜNG PHÁT">
            <a:extLst>
              <a:ext uri="{FF2B5EF4-FFF2-40B4-BE49-F238E27FC236}">
                <a16:creationId xmlns:a16="http://schemas.microsoft.com/office/drawing/2014/main" xmlns="" id="{9FC485F8-5B15-CFE8-0B32-521551391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0491" y="2081990"/>
            <a:ext cx="2676239" cy="1347011"/>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Sống một lần trọn đam mê: mực khô được ngư dân câu như thế nào">
            <a:extLst>
              <a:ext uri="{FF2B5EF4-FFF2-40B4-BE49-F238E27FC236}">
                <a16:creationId xmlns:a16="http://schemas.microsoft.com/office/drawing/2014/main" xmlns="" id="{FE66F198-B99F-D0C5-1768-ECD60C5244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4010" y="564629"/>
            <a:ext cx="2676239" cy="1291880"/>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Lợi ích của rong nho đối với bà bầu - bau.vn">
            <a:extLst>
              <a:ext uri="{FF2B5EF4-FFF2-40B4-BE49-F238E27FC236}">
                <a16:creationId xmlns:a16="http://schemas.microsoft.com/office/drawing/2014/main" xmlns="" id="{997BC864-4191-3555-803F-B284BD81B9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4740" y="3696205"/>
            <a:ext cx="2745509" cy="1499250"/>
          </a:xfrm>
          <a:prstGeom prst="rect">
            <a:avLst/>
          </a:prstGeom>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4739" y="5410198"/>
            <a:ext cx="2784331" cy="144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49785" y="73025"/>
            <a:ext cx="1349665" cy="461665"/>
          </a:xfrm>
          <a:prstGeom prst="rect">
            <a:avLst/>
          </a:prstGeom>
        </p:spPr>
        <p:txBody>
          <a:bodyPr wrap="none">
            <a:spAutoFit/>
          </a:bodyPr>
          <a:lstStyle/>
          <a:p>
            <a:pPr lvl="0" algn="ctr"/>
            <a:r>
              <a:rPr lang="en-US" sz="2400" b="1" dirty="0" err="1">
                <a:solidFill>
                  <a:prstClr val="black">
                    <a:lumMod val="95000"/>
                    <a:lumOff val="5000"/>
                  </a:prstClr>
                </a:solidFill>
                <a:latin typeface="Times New Roman" panose="02020603050405020304" pitchFamily="18" charset="0"/>
                <a:cs typeface="Times New Roman" panose="02020603050405020304" pitchFamily="18" charset="0"/>
              </a:rPr>
              <a:t>Trên</a:t>
            </a:r>
            <a:r>
              <a:rPr lang="en-US" sz="2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cs typeface="Times New Roman" panose="02020603050405020304" pitchFamily="18" charset="0"/>
              </a:rPr>
              <a:t>cạn</a:t>
            </a:r>
            <a:endParaRPr lang="en-US" sz="24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9130099" y="43084"/>
            <a:ext cx="1662635" cy="461665"/>
          </a:xfrm>
          <a:prstGeom prst="rect">
            <a:avLst/>
          </a:prstGeom>
        </p:spPr>
        <p:txBody>
          <a:bodyPr wrap="none">
            <a:spAutoFit/>
          </a:bodyPr>
          <a:lstStyle/>
          <a:p>
            <a:pPr lvl="0" algn="ctr"/>
            <a:r>
              <a:rPr lang="en-US" sz="2400" b="1" dirty="0" smtClean="0">
                <a:solidFill>
                  <a:prstClr val="black">
                    <a:lumMod val="95000"/>
                    <a:lumOff val="5000"/>
                  </a:prstClr>
                </a:solidFill>
                <a:latin typeface="Times New Roman" panose="02020603050405020304" pitchFamily="18" charset="0"/>
                <a:cs typeface="Times New Roman" panose="02020603050405020304" pitchFamily="18" charset="0"/>
              </a:rPr>
              <a:t>D</a:t>
            </a:r>
            <a:r>
              <a:rPr lang="vi-VN" sz="2400" b="1" dirty="0" smtClean="0">
                <a:solidFill>
                  <a:prstClr val="black">
                    <a:lumMod val="95000"/>
                    <a:lumOff val="5000"/>
                  </a:prstClr>
                </a:solidFill>
                <a:latin typeface="Times New Roman" panose="02020603050405020304" pitchFamily="18" charset="0"/>
                <a:cs typeface="Times New Roman" panose="02020603050405020304" pitchFamily="18" charset="0"/>
              </a:rPr>
              <a:t>ưới</a:t>
            </a:r>
            <a:r>
              <a:rPr lang="en-US" sz="2400" b="1" dirty="0" smtClean="0">
                <a:solidFill>
                  <a:prstClr val="black">
                    <a:lumMod val="95000"/>
                    <a:lumOff val="5000"/>
                  </a:prstClr>
                </a:solidFill>
                <a:latin typeface="Times New Roman" panose="02020603050405020304" pitchFamily="18" charset="0"/>
                <a:cs typeface="Times New Roman" panose="02020603050405020304" pitchFamily="18" charset="0"/>
              </a:rPr>
              <a:t> n</a:t>
            </a:r>
            <a:r>
              <a:rPr lang="vi-VN" sz="2400" b="1" dirty="0" smtClean="0">
                <a:solidFill>
                  <a:prstClr val="black">
                    <a:lumMod val="95000"/>
                    <a:lumOff val="5000"/>
                  </a:prstClr>
                </a:solidFill>
                <a:latin typeface="Times New Roman" panose="02020603050405020304" pitchFamily="18" charset="0"/>
                <a:cs typeface="Times New Roman" panose="02020603050405020304" pitchFamily="18" charset="0"/>
              </a:rPr>
              <a:t>ước</a:t>
            </a:r>
            <a:r>
              <a:rPr lang="en-US" sz="2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endParaRPr lang="en-US" sz="24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1675" y="296976"/>
            <a:ext cx="3616036"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loud 17">
            <a:extLst>
              <a:ext uri="{FF2B5EF4-FFF2-40B4-BE49-F238E27FC236}">
                <a16:creationId xmlns:a16="http://schemas.microsoft.com/office/drawing/2014/main" xmlns="" id="{7CE00919-964E-7DA3-B73B-AC8FA2C58E4D}"/>
              </a:ext>
            </a:extLst>
          </p:cNvPr>
          <p:cNvSpPr/>
          <p:nvPr/>
        </p:nvSpPr>
        <p:spPr>
          <a:xfrm>
            <a:off x="3789125" y="2974771"/>
            <a:ext cx="2949679" cy="2035276"/>
          </a:xfrm>
          <a:prstGeom prst="cloud">
            <a:avLst/>
          </a:prstGeom>
          <a:solidFill>
            <a:schemeClr val="accent6">
              <a:lumMod val="60000"/>
              <a:lumOff val="40000"/>
            </a:schemeClr>
          </a:solidFill>
          <a:ln>
            <a:solidFill>
              <a:srgbClr val="F96E2F"/>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dirty="0">
                <a:latin typeface="Times New Roman" panose="02020603050405020304" pitchFamily="18" charset="0"/>
                <a:cs typeface="Times New Roman" panose="02020603050405020304" pitchFamily="18" charset="0"/>
              </a:rPr>
              <a:t>THỦY SẢN</a:t>
            </a:r>
          </a:p>
        </p:txBody>
      </p:sp>
      <p:sp>
        <p:nvSpPr>
          <p:cNvPr id="30" name="Cloud 29">
            <a:extLst>
              <a:ext uri="{FF2B5EF4-FFF2-40B4-BE49-F238E27FC236}">
                <a16:creationId xmlns:a16="http://schemas.microsoft.com/office/drawing/2014/main" xmlns="" id="{7CE00919-964E-7DA3-B73B-AC8FA2C58E4D}"/>
              </a:ext>
            </a:extLst>
          </p:cNvPr>
          <p:cNvSpPr/>
          <p:nvPr/>
        </p:nvSpPr>
        <p:spPr>
          <a:xfrm>
            <a:off x="3759270" y="2974771"/>
            <a:ext cx="2949679" cy="2035276"/>
          </a:xfrm>
          <a:prstGeom prst="cloud">
            <a:avLst/>
          </a:prstGeom>
          <a:solidFill>
            <a:srgbClr val="00B0F0"/>
          </a:solidFill>
          <a:ln>
            <a:solidFill>
              <a:srgbClr val="F96E2F"/>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dirty="0">
                <a:latin typeface="Times New Roman" panose="02020603050405020304" pitchFamily="18" charset="0"/>
                <a:cs typeface="Times New Roman" panose="02020603050405020304" pitchFamily="18" charset="0"/>
              </a:rPr>
              <a:t>THỦY SẢN LÀ </a:t>
            </a:r>
            <a:r>
              <a:rPr lang="en-US" sz="2800" dirty="0" smtClean="0">
                <a:latin typeface="Times New Roman" panose="02020603050405020304" pitchFamily="18" charset="0"/>
                <a:cs typeface="Times New Roman" panose="02020603050405020304" pitchFamily="18" charset="0"/>
              </a:rPr>
              <a:t>GÌ?</a:t>
            </a:r>
            <a:endParaRPr lang="en-US" sz="2800" dirty="0">
              <a:latin typeface="Times New Roman" panose="02020603050405020304" pitchFamily="18" charset="0"/>
              <a:cs typeface="Times New Roman" panose="02020603050405020304" pitchFamily="18" charset="0"/>
            </a:endParaRPr>
          </a:p>
        </p:txBody>
      </p:sp>
      <p:cxnSp>
        <p:nvCxnSpPr>
          <p:cNvPr id="22" name="Straight Arrow Connector 21"/>
          <p:cNvCxnSpPr>
            <a:stCxn id="1032" idx="1"/>
          </p:cNvCxnSpPr>
          <p:nvPr/>
        </p:nvCxnSpPr>
        <p:spPr>
          <a:xfrm flipH="1">
            <a:off x="6276110" y="1210571"/>
            <a:ext cx="2247900" cy="19344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708947" y="2808229"/>
            <a:ext cx="1691688" cy="6735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8" idx="0"/>
          </p:cNvCxnSpPr>
          <p:nvPr/>
        </p:nvCxnSpPr>
        <p:spPr>
          <a:xfrm flipH="1" flipV="1">
            <a:off x="6736344" y="3992411"/>
            <a:ext cx="1462085" cy="4534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27" idx="1"/>
          </p:cNvCxnSpPr>
          <p:nvPr/>
        </p:nvCxnSpPr>
        <p:spPr>
          <a:xfrm flipH="1" flipV="1">
            <a:off x="6738804" y="4222752"/>
            <a:ext cx="1715937" cy="1911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97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ircle(in)">
                                      <p:cBhvr>
                                        <p:cTn id="19" dur="2000"/>
                                        <p:tgtEl>
                                          <p:spTgt spid="103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38"/>
                                        </p:tgtEl>
                                        <p:attrNameLst>
                                          <p:attrName>style.visibility</p:attrName>
                                        </p:attrNameLst>
                                      </p:cBhvr>
                                      <p:to>
                                        <p:strVal val="visible"/>
                                      </p:to>
                                    </p:set>
                                    <p:animEffect transition="in" filter="circle(in)">
                                      <p:cBhvr>
                                        <p:cTn id="24" dur="2000"/>
                                        <p:tgtEl>
                                          <p:spTgt spid="103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Effect transition="in" filter="circle(in)">
                                      <p:cBhvr>
                                        <p:cTn id="29" dur="2000"/>
                                        <p:tgtEl>
                                          <p:spTgt spid="103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27"/>
                                        </p:tgtEl>
                                        <p:attrNameLst>
                                          <p:attrName>style.visibility</p:attrName>
                                        </p:attrNameLst>
                                      </p:cBhvr>
                                      <p:to>
                                        <p:strVal val="visible"/>
                                      </p:to>
                                    </p:set>
                                    <p:animEffect transition="in" filter="circle(in)">
                                      <p:cBhvr>
                                        <p:cTn id="34" dur="2000"/>
                                        <p:tgtEl>
                                          <p:spTgt spid="102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2051"/>
                                        </p:tgtEl>
                                        <p:attrNameLst>
                                          <p:attrName>ppt_w</p:attrName>
                                        </p:attrNameLst>
                                      </p:cBhvr>
                                      <p:tavLst>
                                        <p:tav tm="0">
                                          <p:val>
                                            <p:strVal val="ppt_w"/>
                                          </p:val>
                                        </p:tav>
                                        <p:tav tm="100000">
                                          <p:val>
                                            <p:fltVal val="0"/>
                                          </p:val>
                                        </p:tav>
                                      </p:tavLst>
                                    </p:anim>
                                    <p:anim calcmode="lin" valueType="num">
                                      <p:cBhvr>
                                        <p:cTn id="39" dur="500"/>
                                        <p:tgtEl>
                                          <p:spTgt spid="2051"/>
                                        </p:tgtEl>
                                        <p:attrNameLst>
                                          <p:attrName>ppt_h</p:attrName>
                                        </p:attrNameLst>
                                      </p:cBhvr>
                                      <p:tavLst>
                                        <p:tav tm="0">
                                          <p:val>
                                            <p:strVal val="ppt_h"/>
                                          </p:val>
                                        </p:tav>
                                        <p:tav tm="100000">
                                          <p:val>
                                            <p:fltVal val="0"/>
                                          </p:val>
                                        </p:tav>
                                      </p:tavLst>
                                    </p:anim>
                                    <p:animEffect transition="out" filter="fade">
                                      <p:cBhvr>
                                        <p:cTn id="40" dur="500"/>
                                        <p:tgtEl>
                                          <p:spTgt spid="2051"/>
                                        </p:tgtEl>
                                      </p:cBhvr>
                                    </p:animEffect>
                                    <p:set>
                                      <p:cBhvr>
                                        <p:cTn id="41" dur="1" fill="hold">
                                          <p:stCondLst>
                                            <p:cond delay="499"/>
                                          </p:stCondLst>
                                        </p:cTn>
                                        <p:tgtEl>
                                          <p:spTgt spid="205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ircle(in)">
                                      <p:cBhvr>
                                        <p:cTn id="51" dur="20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E6C86-7DF9-03B3-24C3-4507F410D7DF}"/>
              </a:ext>
            </a:extLst>
          </p:cNvPr>
          <p:cNvSpPr>
            <a:spLocks noGrp="1"/>
          </p:cNvSpPr>
          <p:nvPr>
            <p:ph type="title"/>
          </p:nvPr>
        </p:nvSpPr>
        <p:spPr>
          <a:xfrm>
            <a:off x="674715" y="361706"/>
            <a:ext cx="4509236" cy="1139139"/>
          </a:xfrm>
        </p:spPr>
        <p:txBody>
          <a:bodyPr vert="horz" lIns="91436" tIns="45718" rIns="91436" bIns="45718" rtlCol="0" anchor="ctr">
            <a:normAutofit/>
          </a:bodyPr>
          <a:lstStyle/>
          <a:p>
            <a:r>
              <a:rPr lang="en-US" sz="3600" b="1" dirty="0">
                <a:latin typeface="Times New Roman" panose="02020603050405020304" pitchFamily="18" charset="0"/>
                <a:cs typeface="Times New Roman" panose="02020603050405020304" pitchFamily="18" charset="0"/>
              </a:rPr>
              <a:t>THỦY SẢN LÀ GÌ?</a:t>
            </a:r>
          </a:p>
        </p:txBody>
      </p:sp>
      <p:sp>
        <p:nvSpPr>
          <p:cNvPr id="7" name="Rectangle: Rounded Corners 6">
            <a:extLst>
              <a:ext uri="{FF2B5EF4-FFF2-40B4-BE49-F238E27FC236}">
                <a16:creationId xmlns:a16="http://schemas.microsoft.com/office/drawing/2014/main" xmlns="" id="{964886A7-DAAA-2EB2-7751-66FF0FE3D8D1}"/>
              </a:ext>
            </a:extLst>
          </p:cNvPr>
          <p:cNvSpPr/>
          <p:nvPr/>
        </p:nvSpPr>
        <p:spPr>
          <a:xfrm>
            <a:off x="383462" y="1297867"/>
            <a:ext cx="5246695" cy="3247231"/>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vert="horz" lIns="91436" tIns="45718" rIns="91436" bIns="45718" rtlCol="0" anchor="t">
            <a:normAutofit/>
          </a:bodyPr>
          <a:lstStyle/>
          <a:p>
            <a:pPr indent="-228589">
              <a:lnSpc>
                <a:spcPct val="90000"/>
              </a:lnSpc>
              <a:spcAft>
                <a:spcPts val="600"/>
              </a:spcAft>
              <a:buFont typeface="Arial" panose="020B0604020202020204" pitchFamily="34" charset="0"/>
              <a:buChar char="•"/>
            </a:pPr>
            <a:r>
              <a:rPr lang="en-US" sz="2800" dirty="0" err="1">
                <a:solidFill>
                  <a:schemeClr val="tx1"/>
                </a:solidFill>
                <a:latin typeface="Times New Roman" panose="02020603050405020304" pitchFamily="18" charset="0"/>
                <a:cs typeface="Times New Roman" panose="02020603050405020304" pitchFamily="18" charset="0"/>
              </a:rPr>
              <a:t>Thủy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nguồn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033" name="Freeform: Shape 1032">
            <a:extLst>
              <a:ext uri="{FF2B5EF4-FFF2-40B4-BE49-F238E27FC236}">
                <a16:creationId xmlns:a16="http://schemas.microsoft.com/office/drawing/2014/main" xmlns="" id="{B905CDE4-B751-4B3E-B625-6E59F89034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4935"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defRPr/>
            </a:pPr>
            <a:endParaRPr lang="en-US">
              <a:solidFill>
                <a:prstClr val="white"/>
              </a:solidFill>
              <a:latin typeface="Calibri" panose="020F0502020204030204"/>
            </a:endParaRPr>
          </a:p>
        </p:txBody>
      </p:sp>
      <p:sp>
        <p:nvSpPr>
          <p:cNvPr id="1035" name="Oval 1034">
            <a:extLst>
              <a:ext uri="{FF2B5EF4-FFF2-40B4-BE49-F238E27FC236}">
                <a16:creationId xmlns:a16="http://schemas.microsoft.com/office/drawing/2014/main" xmlns="" id="{08108C16-F4C0-44AA-999D-17BD39219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en-US">
              <a:solidFill>
                <a:prstClr val="white"/>
              </a:solidFill>
              <a:latin typeface="Calibri" panose="020F0502020204030204"/>
            </a:endParaRPr>
          </a:p>
        </p:txBody>
      </p:sp>
      <p:pic>
        <p:nvPicPr>
          <p:cNvPr id="10" name="Picture 9">
            <a:extLst>
              <a:ext uri="{FF2B5EF4-FFF2-40B4-BE49-F238E27FC236}">
                <a16:creationId xmlns:a16="http://schemas.microsoft.com/office/drawing/2014/main" xmlns="" id="{3D16E721-3FB3-72C8-17F9-44618DC82A4B}"/>
              </a:ext>
            </a:extLst>
          </p:cNvPr>
          <p:cNvPicPr>
            <a:picLocks noChangeAspect="1"/>
          </p:cNvPicPr>
          <p:nvPr/>
        </p:nvPicPr>
        <p:blipFill rotWithShape="1">
          <a:blip r:embed="rId2"/>
          <a:srcRect l="14075" r="19174" b="-2"/>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Picture 8" descr="Sống một lần trọn đam mê: mực khô được ngư dân câu như thế nào">
            <a:extLst>
              <a:ext uri="{FF2B5EF4-FFF2-40B4-BE49-F238E27FC236}">
                <a16:creationId xmlns:a16="http://schemas.microsoft.com/office/drawing/2014/main" xmlns="" id="{D65225F4-6EB6-31DB-DB27-59DF469501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55" r="4909" b="-2"/>
          <a:stretch/>
        </p:blipFill>
        <p:spPr bwMode="auto">
          <a:xfrm>
            <a:off x="8278624" y="7"/>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extLst>
            <a:ext uri="{909E8E84-426E-40DD-AFC4-6F175D3DCCD1}">
              <a14:hiddenFill xmlns:a14="http://schemas.microsoft.com/office/drawing/2010/main">
                <a:solidFill>
                  <a:srgbClr val="FFFFFF"/>
                </a:solidFill>
              </a14:hiddenFill>
            </a:ext>
          </a:extLst>
        </p:spPr>
      </p:pic>
      <p:sp>
        <p:nvSpPr>
          <p:cNvPr id="1037" name="Freeform: Shape 1036">
            <a:extLst>
              <a:ext uri="{FF2B5EF4-FFF2-40B4-BE49-F238E27FC236}">
                <a16:creationId xmlns:a16="http://schemas.microsoft.com/office/drawing/2014/main" xmlns="" id="{CDC29AC1-2821-4FCC-B597-88DAF39C36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53163" y="4604090"/>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defRPr/>
            </a:pPr>
            <a:endParaRPr lang="en-US">
              <a:solidFill>
                <a:prstClr val="white"/>
              </a:solidFill>
              <a:latin typeface="Calibri" panose="020F0502020204030204"/>
            </a:endParaRPr>
          </a:p>
        </p:txBody>
      </p:sp>
      <p:pic>
        <p:nvPicPr>
          <p:cNvPr id="14" name="Picture 14" descr="giải pháp tăng năng suất tôm - cua - cá - Cá giống Nha Trang - THỦY SẢN  TRƯỜNG PHÁT">
            <a:extLst>
              <a:ext uri="{FF2B5EF4-FFF2-40B4-BE49-F238E27FC236}">
                <a16:creationId xmlns:a16="http://schemas.microsoft.com/office/drawing/2014/main" xmlns="" id="{AA257E2F-F5BF-1F8B-2720-0392EB3141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91" r="17115" b="1"/>
          <a:stretch/>
        </p:blipFill>
        <p:spPr bwMode="auto">
          <a:xfrm>
            <a:off x="1818615" y="4769540"/>
            <a:ext cx="3950208" cy="2088463"/>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extLst>
            <a:ext uri="{909E8E84-426E-40DD-AFC4-6F175D3DCCD1}">
              <a14:hiddenFill xmlns:a14="http://schemas.microsoft.com/office/drawing/2010/main">
                <a:solidFill>
                  <a:srgbClr val="FFFFFF"/>
                </a:solidFill>
              </a14:hiddenFill>
            </a:ext>
          </a:extLst>
        </p:spPr>
      </p:pic>
      <p:sp>
        <p:nvSpPr>
          <p:cNvPr id="1039" name="Freeform: Shape 1038">
            <a:extLst>
              <a:ext uri="{FF2B5EF4-FFF2-40B4-BE49-F238E27FC236}">
                <a16:creationId xmlns:a16="http://schemas.microsoft.com/office/drawing/2014/main" xmlns="" id="{C8F10CB3-3B5E-4C7A-98CF-B87454DDFA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48373" y="3966830"/>
            <a:ext cx="3339959"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defRPr/>
            </a:pPr>
            <a:endParaRPr lang="en-US" dirty="0">
              <a:solidFill>
                <a:prstClr val="white"/>
              </a:solidFill>
              <a:latin typeface="Calibri" panose="020F0502020204030204"/>
            </a:endParaRPr>
          </a:p>
        </p:txBody>
      </p:sp>
      <p:pic>
        <p:nvPicPr>
          <p:cNvPr id="15" name="Picture 10" descr="Lợi ích của rong nho đối với bà bầu - bau.vn">
            <a:extLst>
              <a:ext uri="{FF2B5EF4-FFF2-40B4-BE49-F238E27FC236}">
                <a16:creationId xmlns:a16="http://schemas.microsoft.com/office/drawing/2014/main" xmlns="" id="{7BDB5309-D1F4-50A2-A286-89A74A86A1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76" r="17022" b="3"/>
          <a:stretch/>
        </p:blipFill>
        <p:spPr bwMode="auto">
          <a:xfrm>
            <a:off x="9009416" y="4131549"/>
            <a:ext cx="3178912" cy="2726455"/>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20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75+ Ảnh Bản Đồ Việt Nam, Thế Giới 3D, Vệ Tinh Đẹp, Chất Lượng Cao">
            <a:extLst>
              <a:ext uri="{FF2B5EF4-FFF2-40B4-BE49-F238E27FC236}">
                <a16:creationId xmlns:a16="http://schemas.microsoft.com/office/drawing/2014/main" xmlns="" id="{E2871523-12F1-C00A-799B-04C9ADD8B5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144"/>
            <a:ext cx="3872640" cy="6786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Chính phủ ban hành Kế hoạch tổng thể phát triển bền vững kinh tế biển">
            <a:extLst>
              <a:ext uri="{FF2B5EF4-FFF2-40B4-BE49-F238E27FC236}">
                <a16:creationId xmlns:a16="http://schemas.microsoft.com/office/drawing/2014/main" xmlns="" id="{144C96FB-F1A2-2350-0F52-6FBFF40FEB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8284" y="3"/>
            <a:ext cx="3123717" cy="1796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3842304" y="3185173"/>
            <a:ext cx="2004315" cy="830997"/>
          </a:xfrm>
          <a:prstGeom prst="rect">
            <a:avLst/>
          </a:prstGeom>
          <a:solidFill>
            <a:schemeClr val="accent6"/>
          </a:solidFill>
        </p:spPr>
        <p:txBody>
          <a:bodyPr wrap="square">
            <a:spAutoFit/>
          </a:bodyPr>
          <a:lstStyle/>
          <a:p>
            <a:pPr lvl="0" algn="ctr"/>
            <a:r>
              <a:rPr lang="en-US" sz="2400" b="1" dirty="0" err="1" smtClean="0">
                <a:solidFill>
                  <a:schemeClr val="bg1"/>
                </a:solidFill>
                <a:latin typeface="Times New Roman" panose="02020603050405020304" pitchFamily="18" charset="0"/>
                <a:cs typeface="Times New Roman" panose="02020603050405020304" pitchFamily="18" charset="0"/>
              </a:rPr>
              <a:t>Ch</a:t>
            </a:r>
            <a:r>
              <a:rPr lang="vi-VN" sz="2400" b="1" dirty="0" smtClean="0">
                <a:solidFill>
                  <a:schemeClr val="bg1"/>
                </a:solidFill>
                <a:latin typeface="Times New Roman" panose="02020603050405020304" pitchFamily="18" charset="0"/>
                <a:cs typeface="Times New Roman" panose="02020603050405020304" pitchFamily="18" charset="0"/>
              </a:rPr>
              <a:t>ương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IV </a:t>
            </a:r>
            <a:r>
              <a:rPr lang="en-US" sz="2400" b="1" dirty="0" err="1" smtClean="0">
                <a:solidFill>
                  <a:schemeClr val="bg1"/>
                </a:solidFill>
                <a:latin typeface="Times New Roman" panose="02020603050405020304" pitchFamily="18" charset="0"/>
                <a:cs typeface="Times New Roman" panose="02020603050405020304" pitchFamily="18" charset="0"/>
              </a:rPr>
              <a:t>Thủy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sản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6" name="Rectangle 15"/>
          <p:cNvSpPr/>
          <p:nvPr/>
        </p:nvSpPr>
        <p:spPr>
          <a:xfrm rot="19284943">
            <a:off x="6119558" y="1612096"/>
            <a:ext cx="3180748" cy="369332"/>
          </a:xfrm>
          <a:prstGeom prst="rect">
            <a:avLst/>
          </a:prstGeom>
        </p:spPr>
        <p:txBody>
          <a:bodyPr wrap="square">
            <a:spAutoFit/>
          </a:bodyPr>
          <a:lstStyle/>
          <a:p>
            <a:pPr lvl="0" algn="ctr"/>
            <a:r>
              <a:rPr lang="en-US" sz="1800" b="1" dirty="0" err="1" smtClean="0">
                <a:solidFill>
                  <a:srgbClr val="FF0000"/>
                </a:solidFill>
                <a:latin typeface="Times New Roman" panose="02020603050405020304" pitchFamily="18" charset="0"/>
                <a:cs typeface="Times New Roman" panose="02020603050405020304" pitchFamily="18" charset="0"/>
              </a:rPr>
              <a:t>Giới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thiệu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chung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về</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thủy</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sản</a:t>
            </a:r>
            <a:endParaRPr lang="en-US" sz="1800" b="1" dirty="0">
              <a:solidFill>
                <a:srgbClr val="FF0000"/>
              </a:solidFill>
              <a:latin typeface="Times New Roman" panose="02020603050405020304" pitchFamily="18" charset="0"/>
              <a:cs typeface="Times New Roman" panose="02020603050405020304" pitchFamily="18" charset="0"/>
            </a:endParaRPr>
          </a:p>
        </p:txBody>
      </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5450" y="2783633"/>
            <a:ext cx="2876551"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6351579" y="3117303"/>
            <a:ext cx="3180748" cy="400110"/>
          </a:xfrm>
          <a:prstGeom prst="rect">
            <a:avLst/>
          </a:prstGeom>
        </p:spPr>
        <p:txBody>
          <a:bodyPr wrap="square">
            <a:spAutoFit/>
          </a:bodyPr>
          <a:lstStyle/>
          <a:p>
            <a:pPr lvl="0" algn="ctr"/>
            <a:r>
              <a:rPr lang="en-US" sz="2000" b="1" dirty="0" err="1" smtClean="0">
                <a:solidFill>
                  <a:srgbClr val="FF0000"/>
                </a:solidFill>
                <a:latin typeface="Times New Roman" panose="02020603050405020304" pitchFamily="18" charset="0"/>
                <a:cs typeface="Times New Roman" panose="02020603050405020304" pitchFamily="18" charset="0"/>
              </a:rPr>
              <a:t>Kĩ</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thuật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nuôi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ao</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1" y="525780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rot="2228519">
            <a:off x="6564585" y="4566378"/>
            <a:ext cx="3180748" cy="400110"/>
          </a:xfrm>
          <a:prstGeom prst="rect">
            <a:avLst/>
          </a:prstGeom>
        </p:spPr>
        <p:txBody>
          <a:bodyPr wrap="square">
            <a:spAutoFit/>
          </a:bodyPr>
          <a:lstStyle/>
          <a:p>
            <a:pPr lvl="0" algn="ctr"/>
            <a:r>
              <a:rPr lang="en-US" sz="2000" b="1" dirty="0" err="1" smtClean="0">
                <a:solidFill>
                  <a:srgbClr val="FF0000"/>
                </a:solidFill>
                <a:latin typeface="Times New Roman" panose="02020603050405020304" pitchFamily="18" charset="0"/>
                <a:cs typeface="Times New Roman" panose="02020603050405020304" pitchFamily="18" charset="0"/>
              </a:rPr>
              <a:t>Lập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kế</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hoạch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nuôi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cảnh</a:t>
            </a:r>
            <a:endParaRPr 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14" name="Straight Arrow Connector 13"/>
          <p:cNvCxnSpPr>
            <a:stCxn id="11" idx="3"/>
          </p:cNvCxnSpPr>
          <p:nvPr/>
        </p:nvCxnSpPr>
        <p:spPr>
          <a:xfrm flipV="1">
            <a:off x="5846619" y="898384"/>
            <a:ext cx="3366655" cy="27022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a:stCxn id="11" idx="3"/>
            <a:endCxn id="2056" idx="1"/>
          </p:cNvCxnSpPr>
          <p:nvPr/>
        </p:nvCxnSpPr>
        <p:spPr>
          <a:xfrm flipV="1">
            <a:off x="5846619" y="3578971"/>
            <a:ext cx="3468831" cy="2170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a:off x="5905395" y="3646705"/>
            <a:ext cx="3410056" cy="25773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5529" y="21937"/>
            <a:ext cx="3564895" cy="1405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97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barn(inVertical)">
                                      <p:cBhvr>
                                        <p:cTn id="11" dur="500"/>
                                        <p:tgtEl>
                                          <p:spTgt spid="103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circle(in)">
                                      <p:cBhvr>
                                        <p:cTn id="26" dur="2000"/>
                                        <p:tgtEl>
                                          <p:spTgt spid="205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57"/>
                                        </p:tgtEl>
                                        <p:attrNameLst>
                                          <p:attrName>style.visibility</p:attrName>
                                        </p:attrNameLst>
                                      </p:cBhvr>
                                      <p:to>
                                        <p:strVal val="visible"/>
                                      </p:to>
                                    </p:set>
                                    <p:animEffect transition="in" filter="wipe(down)">
                                      <p:cBhvr>
                                        <p:cTn id="42" dur="500"/>
                                        <p:tgtEl>
                                          <p:spTgt spid="205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ircle(in)">
                                      <p:cBhvr>
                                        <p:cTn id="4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quid ">
            <a:extLst>
              <a:ext uri="{FF2B5EF4-FFF2-40B4-BE49-F238E27FC236}">
                <a16:creationId xmlns:a16="http://schemas.microsoft.com/office/drawing/2014/main" xmlns="" id="{65830640-F28C-C127-FC2A-890514282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56" y="162544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ermit crab ">
            <a:extLst>
              <a:ext uri="{FF2B5EF4-FFF2-40B4-BE49-F238E27FC236}">
                <a16:creationId xmlns:a16="http://schemas.microsoft.com/office/drawing/2014/main" xmlns="" id="{DEF17858-159A-1C3B-7B69-B59359397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668" y="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rab ">
            <a:extLst>
              <a:ext uri="{FF2B5EF4-FFF2-40B4-BE49-F238E27FC236}">
                <a16:creationId xmlns:a16="http://schemas.microsoft.com/office/drawing/2014/main" xmlns="" id="{F2362C4E-1BF7-F910-4E1A-4CD61059F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863379"/>
            <a:ext cx="2152855" cy="215285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isces ">
            <a:extLst>
              <a:ext uri="{FF2B5EF4-FFF2-40B4-BE49-F238E27FC236}">
                <a16:creationId xmlns:a16="http://schemas.microsoft.com/office/drawing/2014/main" xmlns="" id="{49B333DE-908D-8303-923A-1B2DAC8AEA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411" y="479851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antaray ">
            <a:extLst>
              <a:ext uri="{FF2B5EF4-FFF2-40B4-BE49-F238E27FC236}">
                <a16:creationId xmlns:a16="http://schemas.microsoft.com/office/drawing/2014/main" xmlns="" id="{19EC5CF2-7DDD-AE4A-E114-EA495E47D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856" y="-3064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Octopus ">
            <a:extLst>
              <a:ext uri="{FF2B5EF4-FFF2-40B4-BE49-F238E27FC236}">
                <a16:creationId xmlns:a16="http://schemas.microsoft.com/office/drawing/2014/main" xmlns="" id="{C1A3B37A-13DF-3DF1-D672-75BE17F790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38862"/>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5">
            <a:extLst>
              <a:ext uri="{FF2B5EF4-FFF2-40B4-BE49-F238E27FC236}">
                <a16:creationId xmlns:a16="http://schemas.microsoft.com/office/drawing/2014/main" xmlns="" id="{41651A0A-C18A-CB78-F064-1928DB81E138}"/>
              </a:ext>
            </a:extLst>
          </p:cNvPr>
          <p:cNvSpPr/>
          <p:nvPr/>
        </p:nvSpPr>
        <p:spPr>
          <a:xfrm>
            <a:off x="7466039" y="5016233"/>
            <a:ext cx="4676077" cy="1219200"/>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smtClean="0">
                <a:latin typeface="Times New Roman" panose="02020603050405020304" pitchFamily="18" charset="0"/>
                <a:cs typeface="Times New Roman" panose="02020603050405020304" pitchFamily="18" charset="0"/>
              </a:rPr>
              <a:t>IV.  </a:t>
            </a:r>
            <a:r>
              <a:rPr lang="en-US" sz="2800" b="1" dirty="0" err="1" smtClean="0">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môi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t>
            </a:r>
            <a:r>
              <a:rPr lang="vi-VN" sz="2800" b="1" dirty="0" smtClean="0">
                <a:latin typeface="Times New Roman" panose="02020603050405020304" pitchFamily="18" charset="0"/>
                <a:cs typeface="Times New Roman" panose="02020603050405020304" pitchFamily="18" charset="0"/>
              </a:rPr>
              <a:t>ường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nuôi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sản</a:t>
            </a:r>
            <a:endParaRPr lang="en-US" sz="2800" b="1" dirty="0" smtClean="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p:txBody>
      </p:sp>
      <p:sp>
        <p:nvSpPr>
          <p:cNvPr id="15" name="Rectangle: Rounded Corners 5">
            <a:extLst>
              <a:ext uri="{FF2B5EF4-FFF2-40B4-BE49-F238E27FC236}">
                <a16:creationId xmlns:a16="http://schemas.microsoft.com/office/drawing/2014/main" xmlns="" id="{41651A0A-C18A-CB78-F064-1928DB81E138}"/>
              </a:ext>
            </a:extLst>
          </p:cNvPr>
          <p:cNvSpPr/>
          <p:nvPr/>
        </p:nvSpPr>
        <p:spPr>
          <a:xfrm>
            <a:off x="7564467" y="3694826"/>
            <a:ext cx="4479219" cy="944036"/>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smtClean="0">
                <a:latin typeface="Times New Roman" panose="02020603050405020304" pitchFamily="18" charset="0"/>
                <a:cs typeface="Times New Roman" panose="02020603050405020304" pitchFamily="18" charset="0"/>
              </a:rPr>
              <a:t>III.  </a:t>
            </a:r>
            <a:r>
              <a:rPr lang="en-US" sz="2800" b="1" dirty="0" err="1" smtClean="0">
                <a:latin typeface="Times New Roman" panose="02020603050405020304" pitchFamily="18" charset="0"/>
                <a:cs typeface="Times New Roman" panose="02020603050405020304" pitchFamily="18" charset="0"/>
              </a:rPr>
              <a:t>Khai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thác</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lợi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endParaRPr lang="en-US" sz="2800" b="1" dirty="0">
              <a:latin typeface="Times New Roman" panose="02020603050405020304" pitchFamily="18" charset="0"/>
              <a:cs typeface="Times New Roman" panose="02020603050405020304" pitchFamily="18" charset="0"/>
            </a:endParaRPr>
          </a:p>
        </p:txBody>
      </p:sp>
      <p:sp>
        <p:nvSpPr>
          <p:cNvPr id="16" name="Rectangle: Rounded Corners 5">
            <a:extLst>
              <a:ext uri="{FF2B5EF4-FFF2-40B4-BE49-F238E27FC236}">
                <a16:creationId xmlns:a16="http://schemas.microsoft.com/office/drawing/2014/main" xmlns="" id="{41651A0A-C18A-CB78-F064-1928DB81E138}"/>
              </a:ext>
            </a:extLst>
          </p:cNvPr>
          <p:cNvSpPr/>
          <p:nvPr/>
        </p:nvSpPr>
        <p:spPr>
          <a:xfrm>
            <a:off x="7466039" y="2310585"/>
            <a:ext cx="4871104" cy="843777"/>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smtClean="0">
                <a:latin typeface="Times New Roman" panose="02020603050405020304" pitchFamily="18" charset="0"/>
                <a:cs typeface="Times New Roman" panose="02020603050405020304" pitchFamily="18" charset="0"/>
              </a:rPr>
              <a:t>II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thuỷ</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cao</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7" name="Rectangle: Rounded Corners 5">
            <a:extLst>
              <a:ext uri="{FF2B5EF4-FFF2-40B4-BE49-F238E27FC236}">
                <a16:creationId xmlns:a16="http://schemas.microsoft.com/office/drawing/2014/main" xmlns="" id="{41651A0A-C18A-CB78-F064-1928DB81E138}"/>
              </a:ext>
            </a:extLst>
          </p:cNvPr>
          <p:cNvSpPr/>
          <p:nvPr/>
        </p:nvSpPr>
        <p:spPr>
          <a:xfrm>
            <a:off x="7515923" y="1016002"/>
            <a:ext cx="4022935" cy="919161"/>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sản</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4" name="Oval 3"/>
          <p:cNvSpPr/>
          <p:nvPr/>
        </p:nvSpPr>
        <p:spPr>
          <a:xfrm>
            <a:off x="986971" y="2131961"/>
            <a:ext cx="5849259" cy="177238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smtClean="0">
                <a:ln w="0"/>
                <a:solidFill>
                  <a:schemeClr val="bg1"/>
                </a:solidFill>
                <a:effectLst>
                  <a:reflection blurRad="6350" stA="53000" endA="300" endPos="35500" dir="5400000" sy="-90000" algn="bl" rotWithShape="0"/>
                </a:effectLst>
                <a:latin typeface="Times New Roman" pitchFamily="18" charset="0"/>
                <a:cs typeface="Times New Roman" pitchFamily="18" charset="0"/>
              </a:rPr>
              <a:t>Bài</a:t>
            </a:r>
            <a:r>
              <a:rPr lang="en-US" sz="2200" b="1" dirty="0" smtClean="0">
                <a:ln w="0"/>
                <a:solidFill>
                  <a:schemeClr val="bg1"/>
                </a:solidFill>
                <a:effectLst>
                  <a:reflection blurRad="6350" stA="53000" endA="300" endPos="35500" dir="5400000" sy="-90000" algn="bl" rotWithShape="0"/>
                </a:effectLst>
                <a:latin typeface="Times New Roman" pitchFamily="18" charset="0"/>
                <a:cs typeface="Times New Roman" pitchFamily="18" charset="0"/>
              </a:rPr>
              <a:t> 14  GIỚI THIỆU VỀ</a:t>
            </a:r>
          </a:p>
          <a:p>
            <a:pPr algn="ctr"/>
            <a:r>
              <a:rPr lang="en-US" sz="2200" b="1" dirty="0">
                <a:ln w="0"/>
                <a:solidFill>
                  <a:schemeClr val="bg1"/>
                </a:solidFill>
                <a:effectLst>
                  <a:reflection blurRad="6350" stA="53000" endA="300" endPos="35500" dir="5400000" sy="-90000" algn="bl" rotWithShape="0"/>
                </a:effectLst>
                <a:latin typeface="Times New Roman" pitchFamily="18" charset="0"/>
                <a:cs typeface="Times New Roman" pitchFamily="18" charset="0"/>
              </a:rPr>
              <a:t> </a:t>
            </a:r>
            <a:r>
              <a:rPr lang="en-US" sz="2200" b="1" dirty="0" smtClean="0">
                <a:ln w="0"/>
                <a:solidFill>
                  <a:schemeClr val="bg1"/>
                </a:solidFill>
                <a:effectLst>
                  <a:reflection blurRad="6350" stA="53000" endA="300" endPos="35500" dir="5400000" sy="-90000" algn="bl" rotWithShape="0"/>
                </a:effectLst>
                <a:latin typeface="Times New Roman" pitchFamily="18" charset="0"/>
                <a:cs typeface="Times New Roman" pitchFamily="18" charset="0"/>
              </a:rPr>
              <a:t>           </a:t>
            </a:r>
            <a:r>
              <a:rPr lang="en-US" sz="2200" b="1" dirty="0">
                <a:ln w="0"/>
                <a:solidFill>
                  <a:schemeClr val="bg1"/>
                </a:solidFill>
                <a:effectLst>
                  <a:reflection blurRad="6350" stA="53000" endA="300" endPos="35500" dir="5400000" sy="-90000" algn="bl" rotWithShape="0"/>
                </a:effectLst>
                <a:latin typeface="Times New Roman" pitchFamily="18" charset="0"/>
                <a:cs typeface="Times New Roman" pitchFamily="18" charset="0"/>
              </a:rPr>
              <a:t>THỦY SẢN</a:t>
            </a:r>
            <a:endParaRPr lang="en-US" sz="2200" dirty="0">
              <a:solidFill>
                <a:schemeClr val="bg1"/>
              </a:solidFill>
            </a:endParaRPr>
          </a:p>
        </p:txBody>
      </p:sp>
      <p:cxnSp>
        <p:nvCxnSpPr>
          <p:cNvPr id="21" name="Straight Arrow Connector 20"/>
          <p:cNvCxnSpPr>
            <a:stCxn id="4" idx="6"/>
            <a:endCxn id="17" idx="1"/>
          </p:cNvCxnSpPr>
          <p:nvPr/>
        </p:nvCxnSpPr>
        <p:spPr>
          <a:xfrm flipV="1">
            <a:off x="6836230" y="1475583"/>
            <a:ext cx="679695" cy="154257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a:stCxn id="4" idx="6"/>
            <a:endCxn id="16" idx="1"/>
          </p:cNvCxnSpPr>
          <p:nvPr/>
        </p:nvCxnSpPr>
        <p:spPr>
          <a:xfrm flipV="1">
            <a:off x="6836229" y="2732472"/>
            <a:ext cx="629811" cy="285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a:stCxn id="4" idx="6"/>
            <a:endCxn id="15" idx="1"/>
          </p:cNvCxnSpPr>
          <p:nvPr/>
        </p:nvCxnSpPr>
        <p:spPr>
          <a:xfrm>
            <a:off x="6836230" y="3018152"/>
            <a:ext cx="728237" cy="114869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a:stCxn id="4" idx="6"/>
            <a:endCxn id="14" idx="1"/>
          </p:cNvCxnSpPr>
          <p:nvPr/>
        </p:nvCxnSpPr>
        <p:spPr>
          <a:xfrm>
            <a:off x="6836230" y="3018154"/>
            <a:ext cx="629809" cy="260768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2975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ircle(in)">
                                      <p:cBhvr>
                                        <p:cTn id="39" dur="2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92" y="115744"/>
            <a:ext cx="11797145" cy="660112"/>
          </a:xfrm>
          <a:solidFill>
            <a:srgbClr val="FFFF00"/>
          </a:solidFill>
        </p:spPr>
        <p:txBody>
          <a:bodyPr>
            <a:normAutofit/>
          </a:bodyPr>
          <a:lstStyle/>
          <a:p>
            <a:r>
              <a:rPr lang="en-US" sz="3600" b="1" dirty="0" err="1" smtClean="0">
                <a:solidFill>
                  <a:srgbClr val="00B050"/>
                </a:solidFill>
                <a:latin typeface="Times New Roman" pitchFamily="18" charset="0"/>
                <a:cs typeface="Times New Roman" pitchFamily="18" charset="0"/>
              </a:rPr>
              <a:t>Bài</a:t>
            </a:r>
            <a:r>
              <a:rPr lang="en-US" sz="3600" b="1" dirty="0" smtClean="0">
                <a:solidFill>
                  <a:srgbClr val="00B050"/>
                </a:solidFill>
                <a:latin typeface="Times New Roman" pitchFamily="18" charset="0"/>
                <a:cs typeface="Times New Roman" pitchFamily="18" charset="0"/>
              </a:rPr>
              <a:t> </a:t>
            </a:r>
            <a:r>
              <a:rPr lang="en-US" sz="3600" b="1" dirty="0">
                <a:solidFill>
                  <a:srgbClr val="00B050"/>
                </a:solidFill>
                <a:latin typeface="Times New Roman" pitchFamily="18" charset="0"/>
                <a:cs typeface="Times New Roman" pitchFamily="18" charset="0"/>
              </a:rPr>
              <a:t>14 </a:t>
            </a:r>
            <a:r>
              <a:rPr lang="en-US" sz="3600" b="1" dirty="0" smtClean="0">
                <a:solidFill>
                  <a:srgbClr val="00B050"/>
                </a:solidFill>
                <a:latin typeface="Times New Roman" pitchFamily="18" charset="0"/>
                <a:cs typeface="Times New Roman" pitchFamily="18" charset="0"/>
              </a:rPr>
              <a:t>                               </a:t>
            </a:r>
            <a:r>
              <a:rPr lang="en-US" sz="3600" b="1" dirty="0" err="1" smtClean="0">
                <a:solidFill>
                  <a:srgbClr val="00B050"/>
                </a:solidFill>
                <a:latin typeface="Times New Roman" pitchFamily="18" charset="0"/>
                <a:cs typeface="Times New Roman" pitchFamily="18" charset="0"/>
              </a:rPr>
              <a:t>Giới</a:t>
            </a:r>
            <a:r>
              <a:rPr lang="en-US" sz="3600" b="1" dirty="0" smtClean="0">
                <a:solidFill>
                  <a:srgbClr val="00B050"/>
                </a:solidFill>
                <a:latin typeface="Times New Roman" pitchFamily="18" charset="0"/>
                <a:cs typeface="Times New Roman" pitchFamily="18" charset="0"/>
              </a:rPr>
              <a:t> </a:t>
            </a:r>
            <a:r>
              <a:rPr lang="en-US" sz="3600" b="1" dirty="0" err="1" smtClean="0">
                <a:solidFill>
                  <a:srgbClr val="00B050"/>
                </a:solidFill>
                <a:latin typeface="Times New Roman" pitchFamily="18" charset="0"/>
                <a:cs typeface="Times New Roman" pitchFamily="18" charset="0"/>
              </a:rPr>
              <a:t>thiệu</a:t>
            </a:r>
            <a:r>
              <a:rPr lang="en-US" sz="3600" b="1" dirty="0">
                <a:solidFill>
                  <a:srgbClr val="00B050"/>
                </a:solidFill>
                <a:latin typeface="Times New Roman" pitchFamily="18" charset="0"/>
                <a:cs typeface="Times New Roman" pitchFamily="18" charset="0"/>
              </a:rPr>
              <a:t> </a:t>
            </a:r>
            <a:r>
              <a:rPr lang="en-US" sz="3600" b="1" dirty="0" err="1" smtClean="0">
                <a:solidFill>
                  <a:srgbClr val="00B050"/>
                </a:solidFill>
                <a:latin typeface="Times New Roman" pitchFamily="18" charset="0"/>
                <a:cs typeface="Times New Roman" pitchFamily="18" charset="0"/>
              </a:rPr>
              <a:t>về</a:t>
            </a:r>
            <a:r>
              <a:rPr lang="en-US" sz="3600" b="1" dirty="0">
                <a:solidFill>
                  <a:srgbClr val="00B050"/>
                </a:solidFill>
                <a:latin typeface="Times New Roman" pitchFamily="18" charset="0"/>
                <a:cs typeface="Times New Roman" pitchFamily="18" charset="0"/>
              </a:rPr>
              <a:t> </a:t>
            </a:r>
            <a:r>
              <a:rPr lang="en-US" sz="3600" b="1" dirty="0" err="1" smtClean="0">
                <a:solidFill>
                  <a:srgbClr val="00B050"/>
                </a:solidFill>
                <a:latin typeface="Times New Roman" pitchFamily="18" charset="0"/>
                <a:cs typeface="Times New Roman" pitchFamily="18" charset="0"/>
              </a:rPr>
              <a:t>thủy</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sản</a:t>
            </a:r>
            <a:endParaRPr lang="en-US" sz="3600" b="1" dirty="0">
              <a:solidFill>
                <a:srgbClr val="00B05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394855" y="1160609"/>
            <a:ext cx="5181600" cy="4351339"/>
          </a:xfrm>
        </p:spPr>
        <p:txBody>
          <a:bodyPr/>
          <a:lstStyle/>
          <a:p>
            <a:r>
              <a:rPr lang="en-US" b="1" dirty="0" smtClean="0">
                <a:solidFill>
                  <a:srgbClr val="FF0000"/>
                </a:solidFill>
                <a:latin typeface="Times New Roman" pitchFamily="18" charset="0"/>
                <a:cs typeface="Times New Roman" pitchFamily="18" charset="0"/>
              </a:rPr>
              <a:t>I. </a:t>
            </a:r>
            <a:r>
              <a:rPr lang="en-US" b="1" dirty="0" err="1" smtClean="0">
                <a:solidFill>
                  <a:srgbClr val="FF0000"/>
                </a:solidFill>
                <a:latin typeface="Times New Roman" pitchFamily="18" charset="0"/>
                <a:cs typeface="Times New Roman" pitchFamily="18" charset="0"/>
              </a:rPr>
              <a:t>Vai</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trò</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của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thủy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sản</a:t>
            </a:r>
            <a:endParaRPr 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6498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2220</TotalTime>
  <Words>1509</Words>
  <Application>Microsoft Office PowerPoint</Application>
  <PresentationFormat>Custom</PresentationFormat>
  <Paragraphs>139</Paragraphs>
  <Slides>36</Slides>
  <Notes>2</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World Environment Day by Slidesgo</vt:lpstr>
      <vt:lpstr>1_World Environment Day by Slidesgo</vt:lpstr>
      <vt:lpstr>Office Theme</vt:lpstr>
      <vt:lpstr>PowerPoint Presentation</vt:lpstr>
      <vt:lpstr>PowerPoint Presentation</vt:lpstr>
      <vt:lpstr>PowerPoint Presentation</vt:lpstr>
      <vt:lpstr>PowerPoint Presentation</vt:lpstr>
      <vt:lpstr>PowerPoint Presentation</vt:lpstr>
      <vt:lpstr>THỦY SẢN LÀ GÌ?</vt:lpstr>
      <vt:lpstr>PowerPoint Presentation</vt:lpstr>
      <vt:lpstr>PowerPoint Presentation</vt:lpstr>
      <vt:lpstr>Bài 14                                Giới thiệu về thủy sản</vt:lpstr>
      <vt:lpstr>PowerPoint Presentation</vt:lpstr>
      <vt:lpstr>PowerPoint Presentation</vt:lpstr>
      <vt:lpstr>PowerPoint Presentation</vt:lpstr>
      <vt:lpstr>Cung cấp nguồn thức ăn cho chăn nuôi.</vt:lpstr>
      <vt:lpstr>Các hoạt động thủy sản trên biển còn góp phần khẳng định chủ quyền, toàn vẹn lãnh thổ của Tổ quốc đối với các hoạt động trên biển của ngư dân.</vt:lpstr>
      <vt:lpstr>Cung cấp nguồn nguyên liệu cho công nghiệp chế biến và   xuất khẩu.</vt:lpstr>
      <vt:lpstr>Tạo thêm công việc cho người lao động.</vt:lpstr>
      <vt:lpstr>Đáp ứng nhu cầu vui chơi, giải trí cho con người.</vt:lpstr>
      <vt:lpstr>PowerPoint Presentation</vt:lpstr>
      <vt:lpstr>PowerPoint Presentation</vt:lpstr>
      <vt:lpstr>PowerPoint Presentation</vt:lpstr>
      <vt:lpstr> VIÊN TẢO XOẮN</vt:lpstr>
      <vt:lpstr> </vt:lpstr>
      <vt:lpstr>PowerPoint Presentation</vt:lpstr>
      <vt:lpstr>PowerPoint Presentation</vt:lpstr>
      <vt:lpstr>PowerPoint Presentation</vt:lpstr>
      <vt:lpstr>Trong các loại thủy sản  ở trên  thì loại nào các dễ dàng mua được với ? Ngược lại, loại nào khó mua, hiếm khi được ăn?</vt:lpstr>
      <vt:lpstr>PowerPoint Presentation</vt:lpstr>
      <vt:lpstr>PowerPoint Presentation</vt:lpstr>
      <vt:lpstr>PowerPoint Presentation</vt:lpstr>
      <vt:lpstr>PowerPoint Presentation</vt:lpstr>
      <vt:lpstr>PowerPoint Presentation</vt:lpstr>
      <vt:lpstr>Câu 3: Sản phẩm nào sau đây không được chế biến từ thủy sản?  A. Ruốc cá hồi.  B. Xúc xích. C. Cá thu đóng hộp.  D. Tôm nõn. </vt:lpstr>
      <vt:lpstr>        Câu 4: Nội dung nào sau đây là đúng khi nói về vai trò của nuôi thủy sản  đối với con người.  A. Cung cấp nguồn thức ăn giàu tỉnh bột cho con người.  B. Cung cấp nguồn thức ăn giàu chất đạm cho con người.  C. Cung cấp nguồn thức ăn giàu chất xơ cho con người.  D. Cung cấp môi trường sống trong lành cho con người. </vt:lpstr>
      <vt:lpstr>Ở  địa phương em có  những  nguồn lợi thủy sản nào?</vt:lpstr>
      <vt:lpstr>HƯỚNG DẪN VỀ NHÀ</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132</cp:revision>
  <dcterms:created xsi:type="dcterms:W3CDTF">2022-07-03T15:18:46Z</dcterms:created>
  <dcterms:modified xsi:type="dcterms:W3CDTF">2024-05-07T12:42:18Z</dcterms:modified>
</cp:coreProperties>
</file>