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sldIdLst>
    <p:sldId id="328" r:id="rId2"/>
    <p:sldId id="303" r:id="rId3"/>
    <p:sldId id="306" r:id="rId4"/>
    <p:sldId id="258" r:id="rId5"/>
    <p:sldId id="304" r:id="rId6"/>
    <p:sldId id="337" r:id="rId7"/>
    <p:sldId id="336" r:id="rId8"/>
    <p:sldId id="308" r:id="rId9"/>
    <p:sldId id="309" r:id="rId10"/>
    <p:sldId id="311" r:id="rId11"/>
    <p:sldId id="313" r:id="rId12"/>
    <p:sldId id="314" r:id="rId13"/>
    <p:sldId id="310" r:id="rId14"/>
    <p:sldId id="315" r:id="rId15"/>
    <p:sldId id="317" r:id="rId16"/>
    <p:sldId id="322" r:id="rId17"/>
    <p:sldId id="324" r:id="rId18"/>
    <p:sldId id="319" r:id="rId19"/>
    <p:sldId id="323" r:id="rId20"/>
    <p:sldId id="329" r:id="rId21"/>
    <p:sldId id="331" r:id="rId22"/>
    <p:sldId id="344" r:id="rId23"/>
    <p:sldId id="346" r:id="rId24"/>
    <p:sldId id="338" r:id="rId25"/>
    <p:sldId id="339" r:id="rId26"/>
    <p:sldId id="340" r:id="rId27"/>
    <p:sldId id="341" r:id="rId28"/>
    <p:sldId id="342" r:id="rId29"/>
    <p:sldId id="295" r:id="rId30"/>
    <p:sldId id="348" r:id="rId31"/>
    <p:sldId id="349" r:id="rId32"/>
    <p:sldId id="350" r:id="rId33"/>
    <p:sldId id="351" r:id="rId34"/>
    <p:sldId id="352" r:id="rId35"/>
    <p:sldId id="353" r:id="rId36"/>
    <p:sldId id="354" r:id="rId37"/>
    <p:sldId id="355" r:id="rId38"/>
    <p:sldId id="357" r:id="rId39"/>
    <p:sldId id="358" r:id="rId40"/>
    <p:sldId id="359" r:id="rId41"/>
    <p:sldId id="360" r:id="rId42"/>
    <p:sldId id="361"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12EE"/>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102" y="-1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087DB6F-46BE-430F-B39F-DBDDBE553F2E}" type="datetimeFigureOut">
              <a:rPr lang="en-US" smtClean="0"/>
              <a:t>7/21/2023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D3B8B6-9E10-4BC8-B9E1-E807A55ED3E7}" type="slidenum">
              <a:rPr lang="en-US" smtClean="0"/>
              <a:t>‹#›</a:t>
            </a:fld>
            <a:endParaRPr lang="en-US"/>
          </a:p>
        </p:txBody>
      </p:sp>
    </p:spTree>
    <p:extLst>
      <p:ext uri="{BB962C8B-B14F-4D97-AF65-F5344CB8AC3E}">
        <p14:creationId xmlns:p14="http://schemas.microsoft.com/office/powerpoint/2010/main" val="40294976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87DB6F-46BE-430F-B39F-DBDDBE553F2E}" type="datetimeFigureOut">
              <a:rPr lang="en-US" smtClean="0"/>
              <a:t>7/21/2023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D3B8B6-9E10-4BC8-B9E1-E807A55ED3E7}" type="slidenum">
              <a:rPr lang="en-US" smtClean="0"/>
              <a:t>‹#›</a:t>
            </a:fld>
            <a:endParaRPr lang="en-US"/>
          </a:p>
        </p:txBody>
      </p:sp>
    </p:spTree>
    <p:extLst>
      <p:ext uri="{BB962C8B-B14F-4D97-AF65-F5344CB8AC3E}">
        <p14:creationId xmlns:p14="http://schemas.microsoft.com/office/powerpoint/2010/main" val="19124639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87DB6F-46BE-430F-B39F-DBDDBE553F2E}" type="datetimeFigureOut">
              <a:rPr lang="en-US" smtClean="0"/>
              <a:t>7/21/2023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D3B8B6-9E10-4BC8-B9E1-E807A55ED3E7}" type="slidenum">
              <a:rPr lang="en-US" smtClean="0"/>
              <a:t>‹#›</a:t>
            </a:fld>
            <a:endParaRPr lang="en-US"/>
          </a:p>
        </p:txBody>
      </p:sp>
    </p:spTree>
    <p:extLst>
      <p:ext uri="{BB962C8B-B14F-4D97-AF65-F5344CB8AC3E}">
        <p14:creationId xmlns:p14="http://schemas.microsoft.com/office/powerpoint/2010/main" val="23943744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1400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87DB6F-46BE-430F-B39F-DBDDBE553F2E}" type="datetimeFigureOut">
              <a:rPr lang="en-US" smtClean="0"/>
              <a:t>7/21/2023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D3B8B6-9E10-4BC8-B9E1-E807A55ED3E7}" type="slidenum">
              <a:rPr lang="en-US" smtClean="0"/>
              <a:t>‹#›</a:t>
            </a:fld>
            <a:endParaRPr lang="en-US"/>
          </a:p>
        </p:txBody>
      </p:sp>
    </p:spTree>
    <p:extLst>
      <p:ext uri="{BB962C8B-B14F-4D97-AF65-F5344CB8AC3E}">
        <p14:creationId xmlns:p14="http://schemas.microsoft.com/office/powerpoint/2010/main" val="2431448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087DB6F-46BE-430F-B39F-DBDDBE553F2E}" type="datetimeFigureOut">
              <a:rPr lang="en-US" smtClean="0"/>
              <a:t>7/21/2023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D3B8B6-9E10-4BC8-B9E1-E807A55ED3E7}" type="slidenum">
              <a:rPr lang="en-US" smtClean="0"/>
              <a:t>‹#›</a:t>
            </a:fld>
            <a:endParaRPr lang="en-US"/>
          </a:p>
        </p:txBody>
      </p:sp>
    </p:spTree>
    <p:extLst>
      <p:ext uri="{BB962C8B-B14F-4D97-AF65-F5344CB8AC3E}">
        <p14:creationId xmlns:p14="http://schemas.microsoft.com/office/powerpoint/2010/main" val="31608112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087DB6F-46BE-430F-B39F-DBDDBE553F2E}" type="datetimeFigureOut">
              <a:rPr lang="en-US" smtClean="0"/>
              <a:t>7/21/2023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D3B8B6-9E10-4BC8-B9E1-E807A55ED3E7}" type="slidenum">
              <a:rPr lang="en-US" smtClean="0"/>
              <a:t>‹#›</a:t>
            </a:fld>
            <a:endParaRPr lang="en-US"/>
          </a:p>
        </p:txBody>
      </p:sp>
    </p:spTree>
    <p:extLst>
      <p:ext uri="{BB962C8B-B14F-4D97-AF65-F5344CB8AC3E}">
        <p14:creationId xmlns:p14="http://schemas.microsoft.com/office/powerpoint/2010/main" val="1628870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087DB6F-46BE-430F-B39F-DBDDBE553F2E}" type="datetimeFigureOut">
              <a:rPr lang="en-US" smtClean="0"/>
              <a:t>7/21/2023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CD3B8B6-9E10-4BC8-B9E1-E807A55ED3E7}" type="slidenum">
              <a:rPr lang="en-US" smtClean="0"/>
              <a:t>‹#›</a:t>
            </a:fld>
            <a:endParaRPr lang="en-US"/>
          </a:p>
        </p:txBody>
      </p:sp>
    </p:spTree>
    <p:extLst>
      <p:ext uri="{BB962C8B-B14F-4D97-AF65-F5344CB8AC3E}">
        <p14:creationId xmlns:p14="http://schemas.microsoft.com/office/powerpoint/2010/main" val="32825061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087DB6F-46BE-430F-B39F-DBDDBE553F2E}" type="datetimeFigureOut">
              <a:rPr lang="en-US" smtClean="0"/>
              <a:t>7/21/2023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CD3B8B6-9E10-4BC8-B9E1-E807A55ED3E7}" type="slidenum">
              <a:rPr lang="en-US" smtClean="0"/>
              <a:t>‹#›</a:t>
            </a:fld>
            <a:endParaRPr lang="en-US"/>
          </a:p>
        </p:txBody>
      </p:sp>
    </p:spTree>
    <p:extLst>
      <p:ext uri="{BB962C8B-B14F-4D97-AF65-F5344CB8AC3E}">
        <p14:creationId xmlns:p14="http://schemas.microsoft.com/office/powerpoint/2010/main" val="34332605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87DB6F-46BE-430F-B39F-DBDDBE553F2E}" type="datetimeFigureOut">
              <a:rPr lang="en-US" smtClean="0"/>
              <a:t>7/21/2023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CD3B8B6-9E10-4BC8-B9E1-E807A55ED3E7}" type="slidenum">
              <a:rPr lang="en-US" smtClean="0"/>
              <a:t>‹#›</a:t>
            </a:fld>
            <a:endParaRPr lang="en-US"/>
          </a:p>
        </p:txBody>
      </p:sp>
    </p:spTree>
    <p:extLst>
      <p:ext uri="{BB962C8B-B14F-4D97-AF65-F5344CB8AC3E}">
        <p14:creationId xmlns:p14="http://schemas.microsoft.com/office/powerpoint/2010/main" val="24344182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87DB6F-46BE-430F-B39F-DBDDBE553F2E}" type="datetimeFigureOut">
              <a:rPr lang="en-US" smtClean="0"/>
              <a:t>7/21/2023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D3B8B6-9E10-4BC8-B9E1-E807A55ED3E7}" type="slidenum">
              <a:rPr lang="en-US" smtClean="0"/>
              <a:t>‹#›</a:t>
            </a:fld>
            <a:endParaRPr lang="en-US"/>
          </a:p>
        </p:txBody>
      </p:sp>
    </p:spTree>
    <p:extLst>
      <p:ext uri="{BB962C8B-B14F-4D97-AF65-F5344CB8AC3E}">
        <p14:creationId xmlns:p14="http://schemas.microsoft.com/office/powerpoint/2010/main" val="7652123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87DB6F-46BE-430F-B39F-DBDDBE553F2E}" type="datetimeFigureOut">
              <a:rPr lang="en-US" smtClean="0"/>
              <a:t>7/21/2023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D3B8B6-9E10-4BC8-B9E1-E807A55ED3E7}" type="slidenum">
              <a:rPr lang="en-US" smtClean="0"/>
              <a:t>‹#›</a:t>
            </a:fld>
            <a:endParaRPr lang="en-US"/>
          </a:p>
        </p:txBody>
      </p:sp>
    </p:spTree>
    <p:extLst>
      <p:ext uri="{BB962C8B-B14F-4D97-AF65-F5344CB8AC3E}">
        <p14:creationId xmlns:p14="http://schemas.microsoft.com/office/powerpoint/2010/main" val="11711238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87DB6F-46BE-430F-B39F-DBDDBE553F2E}" type="datetimeFigureOut">
              <a:rPr lang="en-US" smtClean="0"/>
              <a:t>7/21/2023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D3B8B6-9E10-4BC8-B9E1-E807A55ED3E7}" type="slidenum">
              <a:rPr lang="en-US" smtClean="0"/>
              <a:t>‹#›</a:t>
            </a:fld>
            <a:endParaRPr lang="en-US"/>
          </a:p>
        </p:txBody>
      </p:sp>
    </p:spTree>
    <p:extLst>
      <p:ext uri="{BB962C8B-B14F-4D97-AF65-F5344CB8AC3E}">
        <p14:creationId xmlns:p14="http://schemas.microsoft.com/office/powerpoint/2010/main" val="846073203"/>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scratch.mit.edu/projects/871493248" TargetMode="External"/><Relationship Id="rId2" Type="http://schemas.openxmlformats.org/officeDocument/2006/relationships/hyperlink" Target="file:///F:\!DU%20LIEU%2023-24\Day%20Tin%20hoc%2023-24\Gop%202%20tiet%20-%20Bai%2014%20Cau%20truc%20dieu%20khien\result%20(3).html"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image" Target="../media/image8.png"/><Relationship Id="rId16"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scratch.mit.edu/projects/871492725/editor/" TargetMode="External"/><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41.png"/><Relationship Id="rId13" Type="http://schemas.microsoft.com/office/2007/relationships/hdphoto" Target="../media/hdphoto5.wdp"/><Relationship Id="rId18" Type="http://schemas.openxmlformats.org/officeDocument/2006/relationships/image" Target="../media/image46.png"/><Relationship Id="rId3" Type="http://schemas.openxmlformats.org/officeDocument/2006/relationships/image" Target="../media/image38.png"/><Relationship Id="rId7" Type="http://schemas.microsoft.com/office/2007/relationships/hdphoto" Target="../media/hdphoto2.wdp"/><Relationship Id="rId12" Type="http://schemas.openxmlformats.org/officeDocument/2006/relationships/image" Target="../media/image43.png"/><Relationship Id="rId17" Type="http://schemas.microsoft.com/office/2007/relationships/hdphoto" Target="../media/hdphoto7.wdp"/><Relationship Id="rId2" Type="http://schemas.openxmlformats.org/officeDocument/2006/relationships/image" Target="../media/image37.jpeg"/><Relationship Id="rId16" Type="http://schemas.openxmlformats.org/officeDocument/2006/relationships/image" Target="../media/image45.png"/><Relationship Id="rId20"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40.png"/><Relationship Id="rId11" Type="http://schemas.microsoft.com/office/2007/relationships/hdphoto" Target="../media/hdphoto4.wdp"/><Relationship Id="rId5" Type="http://schemas.microsoft.com/office/2007/relationships/hdphoto" Target="../media/hdphoto1.wdp"/><Relationship Id="rId15" Type="http://schemas.microsoft.com/office/2007/relationships/hdphoto" Target="../media/hdphoto6.wdp"/><Relationship Id="rId10" Type="http://schemas.openxmlformats.org/officeDocument/2006/relationships/image" Target="../media/image42.png"/><Relationship Id="rId19" Type="http://schemas.openxmlformats.org/officeDocument/2006/relationships/image" Target="../media/image36.png"/><Relationship Id="rId4" Type="http://schemas.openxmlformats.org/officeDocument/2006/relationships/image" Target="../media/image39.png"/><Relationship Id="rId9" Type="http://schemas.microsoft.com/office/2007/relationships/hdphoto" Target="../media/hdphoto3.wdp"/><Relationship Id="rId14" Type="http://schemas.openxmlformats.org/officeDocument/2006/relationships/image" Target="../media/image44.png"/></Relationships>
</file>

<file path=ppt/slides/_rels/slide31.xml.rels><?xml version="1.0" encoding="UTF-8" standalone="yes"?>
<Relationships xmlns="http://schemas.openxmlformats.org/package/2006/relationships"><Relationship Id="rId8" Type="http://schemas.openxmlformats.org/officeDocument/2006/relationships/image" Target="../media/image50.gif"/><Relationship Id="rId13" Type="http://schemas.openxmlformats.org/officeDocument/2006/relationships/image" Target="../media/image54.png"/><Relationship Id="rId3" Type="http://schemas.openxmlformats.org/officeDocument/2006/relationships/audio" Target="../media/audio2.wav"/><Relationship Id="rId7" Type="http://schemas.openxmlformats.org/officeDocument/2006/relationships/image" Target="../media/image49.png"/><Relationship Id="rId12" Type="http://schemas.openxmlformats.org/officeDocument/2006/relationships/image" Target="../media/image53.png"/><Relationship Id="rId2" Type="http://schemas.openxmlformats.org/officeDocument/2006/relationships/audio" Target="../media/audio1.wav"/><Relationship Id="rId16" Type="http://schemas.openxmlformats.org/officeDocument/2006/relationships/image" Target="../media/image36.png"/><Relationship Id="rId1" Type="http://schemas.openxmlformats.org/officeDocument/2006/relationships/slideLayout" Target="../slideLayouts/slideLayout1.xml"/><Relationship Id="rId6" Type="http://schemas.microsoft.com/office/2007/relationships/hdphoto" Target="../media/hdphoto8.wdp"/><Relationship Id="rId11" Type="http://schemas.microsoft.com/office/2007/relationships/hdphoto" Target="../media/hdphoto9.wdp"/><Relationship Id="rId5" Type="http://schemas.openxmlformats.org/officeDocument/2006/relationships/image" Target="../media/image48.jpeg"/><Relationship Id="rId15" Type="http://schemas.openxmlformats.org/officeDocument/2006/relationships/image" Target="../media/image46.png"/><Relationship Id="rId10" Type="http://schemas.openxmlformats.org/officeDocument/2006/relationships/image" Target="../media/image52.png"/><Relationship Id="rId4" Type="http://schemas.openxmlformats.org/officeDocument/2006/relationships/audio" Target="../media/audio3.wav"/><Relationship Id="rId9" Type="http://schemas.openxmlformats.org/officeDocument/2006/relationships/image" Target="../media/image51.png"/><Relationship Id="rId14" Type="http://schemas.openxmlformats.org/officeDocument/2006/relationships/image" Target="../media/image55.png"/></Relationships>
</file>

<file path=ppt/slides/_rels/slide32.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2.png"/><Relationship Id="rId18" Type="http://schemas.openxmlformats.org/officeDocument/2006/relationships/image" Target="../media/image59.png"/><Relationship Id="rId3" Type="http://schemas.openxmlformats.org/officeDocument/2006/relationships/audio" Target="../media/audio3.wav"/><Relationship Id="rId21" Type="http://schemas.openxmlformats.org/officeDocument/2006/relationships/image" Target="../media/image62.png"/><Relationship Id="rId7" Type="http://schemas.openxmlformats.org/officeDocument/2006/relationships/image" Target="../media/image50.gif"/><Relationship Id="rId12" Type="http://schemas.openxmlformats.org/officeDocument/2006/relationships/image" Target="../media/image53.png"/><Relationship Id="rId17" Type="http://schemas.openxmlformats.org/officeDocument/2006/relationships/image" Target="../media/image36.png"/><Relationship Id="rId2" Type="http://schemas.openxmlformats.org/officeDocument/2006/relationships/audio" Target="../media/audio1.wav"/><Relationship Id="rId16" Type="http://schemas.microsoft.com/office/2007/relationships/hdphoto" Target="../media/hdphoto11.wdp"/><Relationship Id="rId20" Type="http://schemas.openxmlformats.org/officeDocument/2006/relationships/image" Target="../media/image61.png"/><Relationship Id="rId1" Type="http://schemas.openxmlformats.org/officeDocument/2006/relationships/slideLayout" Target="../slideLayouts/slideLayout1.xml"/><Relationship Id="rId6" Type="http://schemas.openxmlformats.org/officeDocument/2006/relationships/image" Target="../media/image49.png"/><Relationship Id="rId11" Type="http://schemas.openxmlformats.org/officeDocument/2006/relationships/image" Target="../media/image46.png"/><Relationship Id="rId5" Type="http://schemas.openxmlformats.org/officeDocument/2006/relationships/image" Target="../media/image56.jpeg"/><Relationship Id="rId15" Type="http://schemas.openxmlformats.org/officeDocument/2006/relationships/image" Target="../media/image58.png"/><Relationship Id="rId10" Type="http://schemas.microsoft.com/office/2007/relationships/hdphoto" Target="../media/hdphoto10.wdp"/><Relationship Id="rId19" Type="http://schemas.openxmlformats.org/officeDocument/2006/relationships/image" Target="../media/image60.png"/><Relationship Id="rId4" Type="http://schemas.openxmlformats.org/officeDocument/2006/relationships/audio" Target="../media/audio2.wav"/><Relationship Id="rId9" Type="http://schemas.openxmlformats.org/officeDocument/2006/relationships/image" Target="../media/image57.png"/><Relationship Id="rId14" Type="http://schemas.microsoft.com/office/2007/relationships/hdphoto" Target="../media/hdphoto9.wdp"/></Relationships>
</file>

<file path=ppt/slides/_rels/slide33.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2.png"/><Relationship Id="rId18" Type="http://schemas.openxmlformats.org/officeDocument/2006/relationships/image" Target="../media/image36.png"/><Relationship Id="rId3" Type="http://schemas.openxmlformats.org/officeDocument/2006/relationships/slideLayout" Target="../slideLayouts/slideLayout1.xml"/><Relationship Id="rId7" Type="http://schemas.openxmlformats.org/officeDocument/2006/relationships/image" Target="../media/image37.jpeg"/><Relationship Id="rId12" Type="http://schemas.microsoft.com/office/2007/relationships/hdphoto" Target="../media/hdphoto12.wdp"/><Relationship Id="rId17" Type="http://schemas.openxmlformats.org/officeDocument/2006/relationships/image" Target="../media/image64.png"/><Relationship Id="rId2" Type="http://schemas.openxmlformats.org/officeDocument/2006/relationships/audio" Target="../media/media1.mp3"/><Relationship Id="rId16" Type="http://schemas.openxmlformats.org/officeDocument/2006/relationships/image" Target="../media/image53.png"/><Relationship Id="rId1" Type="http://schemas.microsoft.com/office/2007/relationships/media" Target="../media/media1.mp3"/><Relationship Id="rId6" Type="http://schemas.openxmlformats.org/officeDocument/2006/relationships/audio" Target="../media/audio3.wav"/><Relationship Id="rId11" Type="http://schemas.openxmlformats.org/officeDocument/2006/relationships/image" Target="../media/image63.png"/><Relationship Id="rId5" Type="http://schemas.openxmlformats.org/officeDocument/2006/relationships/audio" Target="../media/audio2.wav"/><Relationship Id="rId15" Type="http://schemas.openxmlformats.org/officeDocument/2006/relationships/image" Target="../media/image46.png"/><Relationship Id="rId10" Type="http://schemas.openxmlformats.org/officeDocument/2006/relationships/image" Target="../media/image51.png"/><Relationship Id="rId19" Type="http://schemas.openxmlformats.org/officeDocument/2006/relationships/image" Target="../media/image65.png"/><Relationship Id="rId4" Type="http://schemas.openxmlformats.org/officeDocument/2006/relationships/audio" Target="../media/audio1.wav"/><Relationship Id="rId9" Type="http://schemas.openxmlformats.org/officeDocument/2006/relationships/image" Target="../media/image50.gif"/><Relationship Id="rId14" Type="http://schemas.microsoft.com/office/2007/relationships/hdphoto" Target="../media/hdphoto9.wdp"/></Relationships>
</file>

<file path=ppt/slides/_rels/slide34.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2.png"/><Relationship Id="rId18" Type="http://schemas.openxmlformats.org/officeDocument/2006/relationships/image" Target="../media/image36.png"/><Relationship Id="rId3" Type="http://schemas.openxmlformats.org/officeDocument/2006/relationships/slideLayout" Target="../slideLayouts/slideLayout1.xml"/><Relationship Id="rId7" Type="http://schemas.openxmlformats.org/officeDocument/2006/relationships/image" Target="../media/image37.jpeg"/><Relationship Id="rId12" Type="http://schemas.microsoft.com/office/2007/relationships/hdphoto" Target="../media/hdphoto12.wdp"/><Relationship Id="rId17" Type="http://schemas.openxmlformats.org/officeDocument/2006/relationships/image" Target="../media/image64.png"/><Relationship Id="rId2" Type="http://schemas.openxmlformats.org/officeDocument/2006/relationships/audio" Target="../media/media1.mp3"/><Relationship Id="rId16" Type="http://schemas.openxmlformats.org/officeDocument/2006/relationships/image" Target="../media/image53.png"/><Relationship Id="rId1" Type="http://schemas.microsoft.com/office/2007/relationships/media" Target="../media/media1.mp3"/><Relationship Id="rId6" Type="http://schemas.openxmlformats.org/officeDocument/2006/relationships/audio" Target="../media/audio3.wav"/><Relationship Id="rId11" Type="http://schemas.openxmlformats.org/officeDocument/2006/relationships/image" Target="../media/image63.png"/><Relationship Id="rId5" Type="http://schemas.openxmlformats.org/officeDocument/2006/relationships/audio" Target="../media/audio2.wav"/><Relationship Id="rId15" Type="http://schemas.openxmlformats.org/officeDocument/2006/relationships/image" Target="../media/image46.png"/><Relationship Id="rId10" Type="http://schemas.openxmlformats.org/officeDocument/2006/relationships/image" Target="../media/image51.png"/><Relationship Id="rId19" Type="http://schemas.openxmlformats.org/officeDocument/2006/relationships/image" Target="../media/image65.png"/><Relationship Id="rId4" Type="http://schemas.openxmlformats.org/officeDocument/2006/relationships/audio" Target="../media/audio1.wav"/><Relationship Id="rId9" Type="http://schemas.openxmlformats.org/officeDocument/2006/relationships/image" Target="../media/image50.gif"/><Relationship Id="rId14" Type="http://schemas.microsoft.com/office/2007/relationships/hdphoto" Target="../media/hdphoto9.wdp"/></Relationships>
</file>

<file path=ppt/slides/_rels/slide35.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2.png"/><Relationship Id="rId18" Type="http://schemas.openxmlformats.org/officeDocument/2006/relationships/image" Target="../media/image36.png"/><Relationship Id="rId3" Type="http://schemas.openxmlformats.org/officeDocument/2006/relationships/slideLayout" Target="../slideLayouts/slideLayout1.xml"/><Relationship Id="rId7" Type="http://schemas.openxmlformats.org/officeDocument/2006/relationships/image" Target="../media/image37.jpeg"/><Relationship Id="rId12" Type="http://schemas.microsoft.com/office/2007/relationships/hdphoto" Target="../media/hdphoto12.wdp"/><Relationship Id="rId17" Type="http://schemas.openxmlformats.org/officeDocument/2006/relationships/image" Target="../media/image64.png"/><Relationship Id="rId2" Type="http://schemas.openxmlformats.org/officeDocument/2006/relationships/audio" Target="../media/media1.mp3"/><Relationship Id="rId16" Type="http://schemas.openxmlformats.org/officeDocument/2006/relationships/image" Target="../media/image53.png"/><Relationship Id="rId20" Type="http://schemas.openxmlformats.org/officeDocument/2006/relationships/image" Target="../media/image66.png"/><Relationship Id="rId1" Type="http://schemas.microsoft.com/office/2007/relationships/media" Target="../media/media1.mp3"/><Relationship Id="rId6" Type="http://schemas.openxmlformats.org/officeDocument/2006/relationships/audio" Target="../media/audio3.wav"/><Relationship Id="rId11" Type="http://schemas.openxmlformats.org/officeDocument/2006/relationships/image" Target="../media/image63.png"/><Relationship Id="rId5" Type="http://schemas.openxmlformats.org/officeDocument/2006/relationships/audio" Target="../media/audio2.wav"/><Relationship Id="rId15" Type="http://schemas.openxmlformats.org/officeDocument/2006/relationships/image" Target="../media/image46.png"/><Relationship Id="rId10" Type="http://schemas.openxmlformats.org/officeDocument/2006/relationships/image" Target="../media/image51.png"/><Relationship Id="rId19" Type="http://schemas.openxmlformats.org/officeDocument/2006/relationships/image" Target="../media/image65.png"/><Relationship Id="rId4" Type="http://schemas.openxmlformats.org/officeDocument/2006/relationships/audio" Target="../media/audio1.wav"/><Relationship Id="rId9" Type="http://schemas.openxmlformats.org/officeDocument/2006/relationships/image" Target="../media/image50.gif"/><Relationship Id="rId14" Type="http://schemas.microsoft.com/office/2007/relationships/hdphoto" Target="../media/hdphoto9.wdp"/></Relationships>
</file>

<file path=ppt/slides/_rels/slide36.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2.png"/><Relationship Id="rId18" Type="http://schemas.openxmlformats.org/officeDocument/2006/relationships/image" Target="../media/image36.png"/><Relationship Id="rId3" Type="http://schemas.openxmlformats.org/officeDocument/2006/relationships/slideLayout" Target="../slideLayouts/slideLayout1.xml"/><Relationship Id="rId7" Type="http://schemas.openxmlformats.org/officeDocument/2006/relationships/image" Target="../media/image37.jpeg"/><Relationship Id="rId12" Type="http://schemas.microsoft.com/office/2007/relationships/hdphoto" Target="../media/hdphoto12.wdp"/><Relationship Id="rId17" Type="http://schemas.openxmlformats.org/officeDocument/2006/relationships/image" Target="../media/image64.png"/><Relationship Id="rId2" Type="http://schemas.openxmlformats.org/officeDocument/2006/relationships/audio" Target="../media/media1.mp3"/><Relationship Id="rId16" Type="http://schemas.openxmlformats.org/officeDocument/2006/relationships/image" Target="../media/image53.png"/><Relationship Id="rId20" Type="http://schemas.openxmlformats.org/officeDocument/2006/relationships/image" Target="../media/image67.png"/><Relationship Id="rId1" Type="http://schemas.microsoft.com/office/2007/relationships/media" Target="../media/media1.mp3"/><Relationship Id="rId6" Type="http://schemas.openxmlformats.org/officeDocument/2006/relationships/audio" Target="../media/audio3.wav"/><Relationship Id="rId11" Type="http://schemas.openxmlformats.org/officeDocument/2006/relationships/image" Target="../media/image63.png"/><Relationship Id="rId5" Type="http://schemas.openxmlformats.org/officeDocument/2006/relationships/audio" Target="../media/audio2.wav"/><Relationship Id="rId15" Type="http://schemas.openxmlformats.org/officeDocument/2006/relationships/image" Target="../media/image46.png"/><Relationship Id="rId10" Type="http://schemas.openxmlformats.org/officeDocument/2006/relationships/image" Target="../media/image51.png"/><Relationship Id="rId19" Type="http://schemas.openxmlformats.org/officeDocument/2006/relationships/image" Target="../media/image65.png"/><Relationship Id="rId4" Type="http://schemas.openxmlformats.org/officeDocument/2006/relationships/audio" Target="../media/audio1.wav"/><Relationship Id="rId9" Type="http://schemas.openxmlformats.org/officeDocument/2006/relationships/image" Target="../media/image50.gif"/><Relationship Id="rId14" Type="http://schemas.microsoft.com/office/2007/relationships/hdphoto" Target="../media/hdphoto9.wdp"/></Relationships>
</file>

<file path=ppt/slides/_rels/slide37.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3.png"/><Relationship Id="rId3" Type="http://schemas.openxmlformats.org/officeDocument/2006/relationships/audio" Target="../media/audio2.wav"/><Relationship Id="rId7" Type="http://schemas.openxmlformats.org/officeDocument/2006/relationships/image" Target="../media/image50.gif"/><Relationship Id="rId12" Type="http://schemas.openxmlformats.org/officeDocument/2006/relationships/image" Target="../media/image46.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49.png"/><Relationship Id="rId11" Type="http://schemas.microsoft.com/office/2007/relationships/hdphoto" Target="../media/hdphoto9.wdp"/><Relationship Id="rId5" Type="http://schemas.openxmlformats.org/officeDocument/2006/relationships/image" Target="../media/image68.jpeg"/><Relationship Id="rId15" Type="http://schemas.openxmlformats.org/officeDocument/2006/relationships/image" Target="../media/image36.png"/><Relationship Id="rId10" Type="http://schemas.openxmlformats.org/officeDocument/2006/relationships/image" Target="../media/image52.png"/><Relationship Id="rId4" Type="http://schemas.openxmlformats.org/officeDocument/2006/relationships/audio" Target="../media/audio3.wav"/><Relationship Id="rId9" Type="http://schemas.openxmlformats.org/officeDocument/2006/relationships/image" Target="../media/image69.png"/><Relationship Id="rId14" Type="http://schemas.openxmlformats.org/officeDocument/2006/relationships/image" Target="../media/image54.png"/></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hyperlink" Target="https://scratch.mit.edu/projects/871492064/editor"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5" Type="http://schemas.openxmlformats.org/officeDocument/2006/relationships/hyperlink" Target="https://scratch.mit.edu/projects/871492438/editor" TargetMode="External"/><Relationship Id="rId4" Type="http://schemas.openxmlformats.org/officeDocument/2006/relationships/image" Target="../media/image7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jpeg"/><Relationship Id="rId1" Type="http://schemas.openxmlformats.org/officeDocument/2006/relationships/slideLayout" Target="../slideLayouts/slideLayout12.xml"/><Relationship Id="rId6" Type="http://schemas.openxmlformats.org/officeDocument/2006/relationships/image" Target="../media/image77.png"/><Relationship Id="rId11" Type="http://schemas.openxmlformats.org/officeDocument/2006/relationships/hyperlink" Target="https://scratch.mit.edu/projects/871491475/editor" TargetMode="External"/><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scratch.mit.edu/projects/871493542"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xmlns=""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8895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Rectangle 17">
            <a:extLst>
              <a:ext uri="{FF2B5EF4-FFF2-40B4-BE49-F238E27FC236}">
                <a16:creationId xmlns:a16="http://schemas.microsoft.com/office/drawing/2014/main" xmlns=""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5125020" y="0"/>
            <a:ext cx="7066977"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Hộp Văn bản 1">
            <a:extLst>
              <a:ext uri="{FF2B5EF4-FFF2-40B4-BE49-F238E27FC236}">
                <a16:creationId xmlns:a16="http://schemas.microsoft.com/office/drawing/2014/main" xmlns="" id="{9D73F281-D85A-414B-B050-B924052F9282}"/>
              </a:ext>
            </a:extLst>
          </p:cNvPr>
          <p:cNvSpPr txBox="1"/>
          <p:nvPr/>
        </p:nvSpPr>
        <p:spPr>
          <a:xfrm>
            <a:off x="1272063" y="241301"/>
            <a:ext cx="8885339" cy="474189"/>
          </a:xfrm>
          <a:prstGeom prst="rect">
            <a:avLst/>
          </a:prstGeom>
        </p:spPr>
        <p:txBody>
          <a:bodyPr vert="horz" lIns="121920" tIns="60960" rIns="121920" bIns="60960" rtlCol="0">
            <a:noAutofit/>
          </a:bodyPr>
          <a:lstStyle/>
          <a:p>
            <a:pPr>
              <a:lnSpc>
                <a:spcPct val="90000"/>
              </a:lnSpc>
              <a:spcAft>
                <a:spcPts val="800"/>
              </a:spcAft>
            </a:pPr>
            <a:r>
              <a:rPr lang="en-US" sz="3200" b="1" dirty="0">
                <a:solidFill>
                  <a:schemeClr val="bg1"/>
                </a:solidFill>
                <a:latin typeface="Times New Roman" panose="02020603050405020304" pitchFamily="18" charset="0"/>
                <a:ea typeface="Roboto" pitchFamily="2" charset="0"/>
                <a:cs typeface="Times New Roman" panose="02020603050405020304" pitchFamily="18" charset="0"/>
              </a:rPr>
              <a:t>PHÒNG GIÁO DỤC VÀ ĐÀO TẠO ……….</a:t>
            </a:r>
          </a:p>
        </p:txBody>
      </p:sp>
      <p:sp>
        <p:nvSpPr>
          <p:cNvPr id="8" name="Hộp Văn bản 7">
            <a:extLst>
              <a:ext uri="{FF2B5EF4-FFF2-40B4-BE49-F238E27FC236}">
                <a16:creationId xmlns:a16="http://schemas.microsoft.com/office/drawing/2014/main" xmlns="" id="{ABD37E8A-D45A-4AF4-AA02-27891D5290CA}"/>
              </a:ext>
            </a:extLst>
          </p:cNvPr>
          <p:cNvSpPr txBox="1"/>
          <p:nvPr/>
        </p:nvSpPr>
        <p:spPr>
          <a:xfrm>
            <a:off x="2789275" y="861577"/>
            <a:ext cx="4437433" cy="646331"/>
          </a:xfrm>
          <a:prstGeom prst="rect">
            <a:avLst/>
          </a:prstGeom>
          <a:noFill/>
        </p:spPr>
        <p:txBody>
          <a:bodyPr wrap="none" rtlCol="0">
            <a:spAutoFit/>
          </a:bodyPr>
          <a:lstStyle/>
          <a:p>
            <a:pPr>
              <a:spcAft>
                <a:spcPts val="800"/>
              </a:spcAft>
            </a:pPr>
            <a:r>
              <a:rPr lang="en-US" sz="3600" b="1" dirty="0">
                <a:solidFill>
                  <a:schemeClr val="bg1"/>
                </a:solidFill>
                <a:latin typeface="Times New Roman" panose="02020603050405020304" pitchFamily="18" charset="0"/>
                <a:ea typeface="Roboto" pitchFamily="2" charset="0"/>
                <a:cs typeface="Times New Roman" panose="02020603050405020304" pitchFamily="18" charset="0"/>
              </a:rPr>
              <a:t>TRƯỜNG …………..</a:t>
            </a:r>
          </a:p>
        </p:txBody>
      </p:sp>
      <p:sp>
        <p:nvSpPr>
          <p:cNvPr id="9" name="Hộp Văn bản 8">
            <a:extLst>
              <a:ext uri="{FF2B5EF4-FFF2-40B4-BE49-F238E27FC236}">
                <a16:creationId xmlns:a16="http://schemas.microsoft.com/office/drawing/2014/main" xmlns="" id="{D5A797EB-37FC-432B-A43C-3061B2852843}"/>
              </a:ext>
            </a:extLst>
          </p:cNvPr>
          <p:cNvSpPr txBox="1"/>
          <p:nvPr/>
        </p:nvSpPr>
        <p:spPr>
          <a:xfrm>
            <a:off x="4790729" y="4470785"/>
            <a:ext cx="1848006" cy="707886"/>
          </a:xfrm>
          <a:prstGeom prst="rect">
            <a:avLst/>
          </a:prstGeom>
          <a:noFill/>
        </p:spPr>
        <p:txBody>
          <a:bodyPr wrap="none" rtlCol="0">
            <a:spAutoFit/>
          </a:bodyPr>
          <a:lstStyle/>
          <a:p>
            <a:pPr>
              <a:spcAft>
                <a:spcPts val="800"/>
              </a:spcAft>
            </a:pPr>
            <a:r>
              <a:rPr lang="en-US" sz="4000" b="1" dirty="0">
                <a:solidFill>
                  <a:schemeClr val="bg1"/>
                </a:solidFill>
                <a:latin typeface="Times New Roman" panose="02020603050405020304" pitchFamily="18" charset="0"/>
                <a:ea typeface="Roboto" pitchFamily="2" charset="0"/>
                <a:cs typeface="Times New Roman" panose="02020603050405020304" pitchFamily="18" charset="0"/>
              </a:rPr>
              <a:t>GV:…..</a:t>
            </a:r>
          </a:p>
        </p:txBody>
      </p:sp>
      <p:sp>
        <p:nvSpPr>
          <p:cNvPr id="10" name="Hộp Văn bản 9">
            <a:extLst>
              <a:ext uri="{FF2B5EF4-FFF2-40B4-BE49-F238E27FC236}">
                <a16:creationId xmlns:a16="http://schemas.microsoft.com/office/drawing/2014/main" xmlns="" id="{BC2202BE-FB57-4E81-83EF-0EA40E864761}"/>
              </a:ext>
            </a:extLst>
          </p:cNvPr>
          <p:cNvSpPr txBox="1"/>
          <p:nvPr/>
        </p:nvSpPr>
        <p:spPr>
          <a:xfrm>
            <a:off x="2701049" y="2481515"/>
            <a:ext cx="6326284" cy="1015663"/>
          </a:xfrm>
          <a:prstGeom prst="rect">
            <a:avLst/>
          </a:prstGeom>
          <a:noFill/>
        </p:spPr>
        <p:txBody>
          <a:bodyPr wrap="none" rtlCol="0">
            <a:spAutoFit/>
          </a:bodyPr>
          <a:lstStyle/>
          <a:p>
            <a:pPr>
              <a:spcAft>
                <a:spcPts val="800"/>
              </a:spcAft>
            </a:pPr>
            <a:r>
              <a:rPr lang="en-US" sz="6000" b="1" dirty="0">
                <a:solidFill>
                  <a:srgbClr val="FFFF00"/>
                </a:solidFill>
                <a:latin typeface="Times New Roman" panose="02020603050405020304" pitchFamily="18" charset="0"/>
                <a:ea typeface="Roboto" pitchFamily="2" charset="0"/>
                <a:cs typeface="Times New Roman" panose="02020603050405020304" pitchFamily="18" charset="0"/>
              </a:rPr>
              <a:t>MÔN TIN HỌC </a:t>
            </a:r>
            <a:r>
              <a:rPr lang="en-US" sz="6000" b="1" dirty="0" smtClean="0">
                <a:solidFill>
                  <a:srgbClr val="FFFF00"/>
                </a:solidFill>
                <a:latin typeface="Times New Roman" panose="02020603050405020304" pitchFamily="18" charset="0"/>
                <a:ea typeface="Roboto" pitchFamily="2" charset="0"/>
                <a:cs typeface="Times New Roman" panose="02020603050405020304" pitchFamily="18" charset="0"/>
              </a:rPr>
              <a:t>8 </a:t>
            </a:r>
            <a:endParaRPr lang="en-US" sz="6000" b="1" dirty="0">
              <a:solidFill>
                <a:srgbClr val="FFFF00"/>
              </a:solidFill>
              <a:latin typeface="Times New Roman" panose="02020603050405020304" pitchFamily="18" charset="0"/>
              <a:ea typeface="Roboto" pitchFamily="2" charset="0"/>
              <a:cs typeface="Times New Roman" panose="02020603050405020304" pitchFamily="18" charset="0"/>
            </a:endParaRPr>
          </a:p>
        </p:txBody>
      </p:sp>
      <p:sp>
        <p:nvSpPr>
          <p:cNvPr id="11" name="Hộp Văn bản 10">
            <a:extLst>
              <a:ext uri="{FF2B5EF4-FFF2-40B4-BE49-F238E27FC236}">
                <a16:creationId xmlns:a16="http://schemas.microsoft.com/office/drawing/2014/main" xmlns="" id="{D2B28935-FE08-4EA8-AA06-C7169869F84A}"/>
              </a:ext>
            </a:extLst>
          </p:cNvPr>
          <p:cNvSpPr txBox="1"/>
          <p:nvPr/>
        </p:nvSpPr>
        <p:spPr>
          <a:xfrm>
            <a:off x="3882171" y="5756176"/>
            <a:ext cx="4522392" cy="584775"/>
          </a:xfrm>
          <a:prstGeom prst="rect">
            <a:avLst/>
          </a:prstGeom>
          <a:noFill/>
        </p:spPr>
        <p:txBody>
          <a:bodyPr wrap="none" rtlCol="0">
            <a:spAutoFit/>
          </a:bodyPr>
          <a:lstStyle/>
          <a:p>
            <a:pPr>
              <a:spcAft>
                <a:spcPts val="800"/>
              </a:spcAft>
            </a:pPr>
            <a:r>
              <a:rPr lang="en-US" sz="3200" b="1" dirty="0">
                <a:solidFill>
                  <a:schemeClr val="bg1"/>
                </a:solidFill>
                <a:latin typeface="Times New Roman" panose="02020603050405020304" pitchFamily="18" charset="0"/>
                <a:ea typeface="Roboto" pitchFamily="2" charset="0"/>
                <a:cs typeface="Times New Roman" panose="02020603050405020304" pitchFamily="18" charset="0"/>
              </a:rPr>
              <a:t>NĂM HỌC: </a:t>
            </a:r>
            <a:r>
              <a:rPr lang="en-US" sz="3200" b="1" dirty="0" smtClean="0">
                <a:solidFill>
                  <a:schemeClr val="bg1"/>
                </a:solidFill>
                <a:latin typeface="Times New Roman" panose="02020603050405020304" pitchFamily="18" charset="0"/>
                <a:ea typeface="Roboto" pitchFamily="2" charset="0"/>
                <a:cs typeface="Times New Roman" panose="02020603050405020304" pitchFamily="18" charset="0"/>
              </a:rPr>
              <a:t>2023 </a:t>
            </a:r>
            <a:r>
              <a:rPr lang="en-US" sz="3200" b="1" dirty="0">
                <a:solidFill>
                  <a:schemeClr val="bg1"/>
                </a:solidFill>
                <a:latin typeface="Times New Roman" panose="02020603050405020304" pitchFamily="18" charset="0"/>
                <a:ea typeface="Roboto" pitchFamily="2" charset="0"/>
                <a:cs typeface="Times New Roman" panose="02020603050405020304" pitchFamily="18" charset="0"/>
              </a:rPr>
              <a:t>- </a:t>
            </a:r>
            <a:r>
              <a:rPr lang="en-US" sz="3200" b="1" dirty="0" smtClean="0">
                <a:solidFill>
                  <a:schemeClr val="bg1"/>
                </a:solidFill>
                <a:latin typeface="Times New Roman" panose="02020603050405020304" pitchFamily="18" charset="0"/>
                <a:ea typeface="Roboto" pitchFamily="2" charset="0"/>
                <a:cs typeface="Times New Roman" panose="02020603050405020304" pitchFamily="18" charset="0"/>
              </a:rPr>
              <a:t>2024</a:t>
            </a:r>
            <a:endParaRPr lang="en-US" sz="3200" b="1" dirty="0">
              <a:solidFill>
                <a:schemeClr val="bg1"/>
              </a:solidFill>
              <a:latin typeface="Times New Roman" panose="02020603050405020304" pitchFamily="18" charset="0"/>
              <a:ea typeface="Roboto" pitchFamily="2" charset="0"/>
              <a:cs typeface="Times New Roman" panose="02020603050405020304" pitchFamily="18" charset="0"/>
            </a:endParaRPr>
          </a:p>
        </p:txBody>
      </p:sp>
    </p:spTree>
    <p:extLst>
      <p:ext uri="{BB962C8B-B14F-4D97-AF65-F5344CB8AC3E}">
        <p14:creationId xmlns:p14="http://schemas.microsoft.com/office/powerpoint/2010/main" val="9329734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8712" y="429219"/>
            <a:ext cx="8911687" cy="631813"/>
          </a:xfrm>
          <a:solidFill>
            <a:schemeClr val="accent1">
              <a:lumMod val="40000"/>
              <a:lumOff val="60000"/>
            </a:schemeClr>
          </a:solidFill>
        </p:spPr>
        <p:txBody>
          <a:bodyPr>
            <a:normAutofit fontScale="90000"/>
          </a:bodyPr>
          <a:lstStyle/>
          <a:p>
            <a:pPr lvl="0" algn="ctr"/>
            <a:r>
              <a:rPr lang="en-US" dirty="0" err="1">
                <a:solidFill>
                  <a:srgbClr val="2212EE"/>
                </a:solidFill>
                <a:latin typeface="Times New Roman" panose="02020603050405020304" pitchFamily="18" charset="0"/>
                <a:cs typeface="Times New Roman" panose="02020603050405020304" pitchFamily="18" charset="0"/>
              </a:rPr>
              <a:t>Phiếu</a:t>
            </a:r>
            <a:r>
              <a:rPr lang="en-US" dirty="0">
                <a:solidFill>
                  <a:srgbClr val="2212EE"/>
                </a:solidFill>
                <a:latin typeface="Times New Roman" panose="02020603050405020304" pitchFamily="18" charset="0"/>
                <a:cs typeface="Times New Roman" panose="02020603050405020304" pitchFamily="18" charset="0"/>
              </a:rPr>
              <a:t> </a:t>
            </a:r>
            <a:r>
              <a:rPr lang="en-US" dirty="0" err="1">
                <a:solidFill>
                  <a:srgbClr val="2212EE"/>
                </a:solidFill>
                <a:latin typeface="Times New Roman" panose="02020603050405020304" pitchFamily="18" charset="0"/>
                <a:cs typeface="Times New Roman" panose="02020603050405020304" pitchFamily="18" charset="0"/>
              </a:rPr>
              <a:t>học</a:t>
            </a:r>
            <a:r>
              <a:rPr lang="en-US" dirty="0">
                <a:solidFill>
                  <a:srgbClr val="2212EE"/>
                </a:solidFill>
                <a:latin typeface="Times New Roman" panose="02020603050405020304" pitchFamily="18" charset="0"/>
                <a:cs typeface="Times New Roman" panose="02020603050405020304" pitchFamily="18" charset="0"/>
              </a:rPr>
              <a:t> </a:t>
            </a:r>
            <a:r>
              <a:rPr lang="en-US" dirty="0" err="1">
                <a:solidFill>
                  <a:srgbClr val="2212EE"/>
                </a:solidFill>
                <a:latin typeface="Times New Roman" panose="02020603050405020304" pitchFamily="18" charset="0"/>
                <a:cs typeface="Times New Roman" panose="02020603050405020304" pitchFamily="18" charset="0"/>
              </a:rPr>
              <a:t>tập</a:t>
            </a:r>
            <a:r>
              <a:rPr lang="en-US" dirty="0">
                <a:solidFill>
                  <a:srgbClr val="2212EE"/>
                </a:solidFill>
                <a:latin typeface="Times New Roman" panose="02020603050405020304" pitchFamily="18" charset="0"/>
                <a:cs typeface="Times New Roman" panose="02020603050405020304" pitchFamily="18" charset="0"/>
              </a:rPr>
              <a:t> </a:t>
            </a:r>
            <a:r>
              <a:rPr lang="en-US" dirty="0" err="1">
                <a:solidFill>
                  <a:srgbClr val="2212EE"/>
                </a:solidFill>
                <a:latin typeface="Times New Roman" panose="02020603050405020304" pitchFamily="18" charset="0"/>
                <a:cs typeface="Times New Roman" panose="02020603050405020304" pitchFamily="18" charset="0"/>
              </a:rPr>
              <a:t>số</a:t>
            </a:r>
            <a:r>
              <a:rPr lang="en-US" dirty="0">
                <a:solidFill>
                  <a:srgbClr val="2212EE"/>
                </a:solidFill>
                <a:latin typeface="Times New Roman" panose="02020603050405020304" pitchFamily="18" charset="0"/>
                <a:cs typeface="Times New Roman" panose="02020603050405020304" pitchFamily="18" charset="0"/>
              </a:rPr>
              <a:t> 2: </a:t>
            </a:r>
          </a:p>
        </p:txBody>
      </p:sp>
      <p:sp>
        <p:nvSpPr>
          <p:cNvPr id="3" name="Content Placeholder 2"/>
          <p:cNvSpPr>
            <a:spLocks noGrp="1"/>
          </p:cNvSpPr>
          <p:nvPr>
            <p:ph idx="1"/>
          </p:nvPr>
        </p:nvSpPr>
        <p:spPr>
          <a:xfrm>
            <a:off x="838200" y="1333041"/>
            <a:ext cx="10515600" cy="5321147"/>
          </a:xfrm>
          <a:solidFill>
            <a:srgbClr val="006600"/>
          </a:solidFill>
        </p:spPr>
        <p:txBody>
          <a:bodyPr>
            <a:normAutofit/>
          </a:bodyPr>
          <a:lstStyle/>
          <a:p>
            <a:pPr marL="0" lvl="0" indent="0" algn="ctr" defTabSz="342900">
              <a:lnSpc>
                <a:spcPct val="135000"/>
              </a:lnSpc>
              <a:buNone/>
              <a:defRPr/>
            </a:pPr>
            <a:r>
              <a:rPr lang="en-US" sz="3200" dirty="0" err="1" smtClean="0">
                <a:solidFill>
                  <a:srgbClr val="FFFF00"/>
                </a:solidFill>
                <a:latin typeface="Times New Roman" panose="02020603050405020304" pitchFamily="18" charset="0"/>
                <a:cs typeface="Times New Roman" panose="02020603050405020304" pitchFamily="18" charset="0"/>
              </a:rPr>
              <a:t>Em</a:t>
            </a: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smtClean="0">
                <a:solidFill>
                  <a:srgbClr val="FFFF00"/>
                </a:solidFill>
                <a:latin typeface="Times New Roman" panose="02020603050405020304" pitchFamily="18" charset="0"/>
                <a:cs typeface="Times New Roman" panose="02020603050405020304" pitchFamily="18" charset="0"/>
              </a:rPr>
              <a:t>hãy</a:t>
            </a: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smtClean="0">
                <a:solidFill>
                  <a:srgbClr val="FFFF00"/>
                </a:solidFill>
                <a:latin typeface="Times New Roman" panose="02020603050405020304" pitchFamily="18" charset="0"/>
                <a:cs typeface="Times New Roman" panose="02020603050405020304" pitchFamily="18" charset="0"/>
              </a:rPr>
              <a:t>hoàn</a:t>
            </a: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smtClean="0">
                <a:solidFill>
                  <a:srgbClr val="FFFF00"/>
                </a:solidFill>
                <a:latin typeface="Times New Roman" panose="02020603050405020304" pitchFamily="18" charset="0"/>
                <a:cs typeface="Times New Roman" panose="02020603050405020304" pitchFamily="18" charset="0"/>
              </a:rPr>
              <a:t>thành</a:t>
            </a: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smtClean="0">
                <a:solidFill>
                  <a:srgbClr val="FFFF00"/>
                </a:solidFill>
                <a:latin typeface="Times New Roman" panose="02020603050405020304" pitchFamily="18" charset="0"/>
                <a:cs typeface="Times New Roman" panose="02020603050405020304" pitchFamily="18" charset="0"/>
              </a:rPr>
              <a:t>đoạn</a:t>
            </a: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smtClean="0">
                <a:solidFill>
                  <a:srgbClr val="FFFF00"/>
                </a:solidFill>
                <a:latin typeface="Times New Roman" panose="02020603050405020304" pitchFamily="18" charset="0"/>
                <a:cs typeface="Times New Roman" panose="02020603050405020304" pitchFamily="18" charset="0"/>
              </a:rPr>
              <a:t>thuật</a:t>
            </a: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smtClean="0">
                <a:solidFill>
                  <a:srgbClr val="FFFF00"/>
                </a:solidFill>
                <a:latin typeface="Times New Roman" panose="02020603050405020304" pitchFamily="18" charset="0"/>
                <a:cs typeface="Times New Roman" panose="02020603050405020304" pitchFamily="18" charset="0"/>
              </a:rPr>
              <a:t>toán</a:t>
            </a: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smtClean="0">
                <a:solidFill>
                  <a:srgbClr val="FFFF00"/>
                </a:solidFill>
                <a:latin typeface="Times New Roman" panose="02020603050405020304" pitchFamily="18" charset="0"/>
                <a:cs typeface="Times New Roman" panose="02020603050405020304" pitchFamily="18" charset="0"/>
              </a:rPr>
              <a:t>sau</a:t>
            </a:r>
            <a:r>
              <a:rPr lang="en-US" sz="3200" dirty="0" smtClean="0">
                <a:solidFill>
                  <a:srgbClr val="FFFF00"/>
                </a:solidFill>
                <a:latin typeface="Times New Roman" panose="02020603050405020304" pitchFamily="18" charset="0"/>
                <a:cs typeface="Times New Roman" panose="02020603050405020304" pitchFamily="18" charset="0"/>
              </a:rPr>
              <a:t>:</a:t>
            </a:r>
          </a:p>
          <a:p>
            <a:pPr marL="322263" lvl="1" indent="0" algn="just" defTabSz="342900">
              <a:lnSpc>
                <a:spcPct val="135000"/>
              </a:lnSpc>
              <a:buNone/>
              <a:defRPr/>
            </a:pPr>
            <a:r>
              <a:rPr lang="en-US" sz="3200" dirty="0" err="1" smtClean="0">
                <a:solidFill>
                  <a:schemeClr val="bg1"/>
                </a:solidFill>
                <a:latin typeface="Times New Roman" panose="02020603050405020304" pitchFamily="18" charset="0"/>
                <a:cs typeface="Times New Roman" panose="02020603050405020304" pitchFamily="18" charset="0"/>
              </a:rPr>
              <a:t>Nếu</a:t>
            </a:r>
            <a:r>
              <a:rPr lang="en-US" sz="3200" dirty="0" smtClean="0">
                <a:solidFill>
                  <a:schemeClr val="bg1"/>
                </a:solidFill>
                <a:latin typeface="Times New Roman" panose="02020603050405020304" pitchFamily="18" charset="0"/>
                <a:cs typeface="Times New Roman" panose="02020603050405020304" pitchFamily="18" charset="0"/>
              </a:rPr>
              <a:t> ……………………………….</a:t>
            </a:r>
            <a:r>
              <a:rPr lang="en-US" sz="3200" dirty="0" err="1" smtClean="0">
                <a:solidFill>
                  <a:schemeClr val="bg1"/>
                </a:solidFill>
                <a:latin typeface="Times New Roman" panose="02020603050405020304" pitchFamily="18" charset="0"/>
                <a:cs typeface="Times New Roman" panose="02020603050405020304" pitchFamily="18" charset="0"/>
              </a:rPr>
              <a:t>thì</a:t>
            </a:r>
            <a:r>
              <a:rPr lang="en-US" sz="3200" dirty="0" smtClean="0">
                <a:solidFill>
                  <a:schemeClr val="bg1"/>
                </a:solidFill>
                <a:latin typeface="Times New Roman" panose="02020603050405020304" pitchFamily="18" charset="0"/>
                <a:cs typeface="Times New Roman" panose="02020603050405020304" pitchFamily="18" charset="0"/>
              </a:rPr>
              <a:t> </a:t>
            </a:r>
            <a:r>
              <a:rPr lang="en-US" sz="3200" dirty="0" err="1" smtClean="0">
                <a:solidFill>
                  <a:schemeClr val="bg1"/>
                </a:solidFill>
                <a:latin typeface="Times New Roman" panose="02020603050405020304" pitchFamily="18" charset="0"/>
                <a:cs typeface="Times New Roman" panose="02020603050405020304" pitchFamily="18" charset="0"/>
              </a:rPr>
              <a:t>hiển</a:t>
            </a:r>
            <a:r>
              <a:rPr lang="en-US" sz="3200" dirty="0" smtClean="0">
                <a:solidFill>
                  <a:schemeClr val="bg1"/>
                </a:solidFill>
                <a:latin typeface="Times New Roman" panose="02020603050405020304" pitchFamily="18" charset="0"/>
                <a:cs typeface="Times New Roman" panose="02020603050405020304" pitchFamily="18" charset="0"/>
              </a:rPr>
              <a:t> </a:t>
            </a:r>
            <a:r>
              <a:rPr lang="en-US" sz="3200" dirty="0" err="1" smtClean="0">
                <a:solidFill>
                  <a:schemeClr val="bg1"/>
                </a:solidFill>
                <a:latin typeface="Times New Roman" panose="02020603050405020304" pitchFamily="18" charset="0"/>
                <a:cs typeface="Times New Roman" panose="02020603050405020304" pitchFamily="18" charset="0"/>
              </a:rPr>
              <a:t>thị</a:t>
            </a:r>
            <a:r>
              <a:rPr lang="en-US" sz="3200" dirty="0" smtClean="0">
                <a:solidFill>
                  <a:schemeClr val="bg1"/>
                </a:solidFill>
                <a:latin typeface="Times New Roman" panose="02020603050405020304" pitchFamily="18" charset="0"/>
                <a:cs typeface="Times New Roman" panose="02020603050405020304" pitchFamily="18" charset="0"/>
              </a:rPr>
              <a:t> “HOAN HÔ”</a:t>
            </a:r>
          </a:p>
          <a:p>
            <a:pPr marL="322263" lvl="1" indent="0" algn="just" defTabSz="342900">
              <a:lnSpc>
                <a:spcPct val="135000"/>
              </a:lnSpc>
              <a:buNone/>
              <a:defRPr/>
            </a:pPr>
            <a:r>
              <a:rPr lang="en-US" sz="3200" dirty="0" err="1" smtClean="0">
                <a:solidFill>
                  <a:schemeClr val="bg1"/>
                </a:solidFill>
                <a:latin typeface="Times New Roman" panose="02020603050405020304" pitchFamily="18" charset="0"/>
                <a:cs typeface="Times New Roman" panose="02020603050405020304" pitchFamily="18" charset="0"/>
              </a:rPr>
              <a:t>Nếu</a:t>
            </a:r>
            <a:r>
              <a:rPr lang="en-US" sz="3200" dirty="0" smtClean="0">
                <a:solidFill>
                  <a:schemeClr val="bg1"/>
                </a:solidFill>
                <a:latin typeface="Times New Roman" panose="02020603050405020304" pitchFamily="18" charset="0"/>
                <a:cs typeface="Times New Roman" panose="02020603050405020304" pitchFamily="18" charset="0"/>
              </a:rPr>
              <a:t> </a:t>
            </a:r>
            <a:r>
              <a:rPr lang="en-US" sz="3200" dirty="0" err="1" smtClean="0">
                <a:solidFill>
                  <a:schemeClr val="bg1"/>
                </a:solidFill>
                <a:latin typeface="Times New Roman" panose="02020603050405020304" pitchFamily="18" charset="0"/>
                <a:cs typeface="Times New Roman" panose="02020603050405020304" pitchFamily="18" charset="0"/>
              </a:rPr>
              <a:t>không</a:t>
            </a:r>
            <a:r>
              <a:rPr lang="en-US" sz="3200" dirty="0" smtClean="0">
                <a:solidFill>
                  <a:schemeClr val="bg1"/>
                </a:solidFill>
                <a:latin typeface="Times New Roman" panose="02020603050405020304" pitchFamily="18" charset="0"/>
                <a:cs typeface="Times New Roman" panose="02020603050405020304" pitchFamily="18" charset="0"/>
              </a:rPr>
              <a:t>, </a:t>
            </a:r>
            <a:r>
              <a:rPr lang="en-US" sz="3200" dirty="0" err="1" smtClean="0">
                <a:solidFill>
                  <a:schemeClr val="bg1"/>
                </a:solidFill>
                <a:latin typeface="Times New Roman" panose="02020603050405020304" pitchFamily="18" charset="0"/>
                <a:cs typeface="Times New Roman" panose="02020603050405020304" pitchFamily="18" charset="0"/>
              </a:rPr>
              <a:t>tiếp</a:t>
            </a:r>
            <a:r>
              <a:rPr lang="en-US" sz="3200" dirty="0" smtClean="0">
                <a:solidFill>
                  <a:schemeClr val="bg1"/>
                </a:solidFill>
                <a:latin typeface="Times New Roman" panose="02020603050405020304" pitchFamily="18" charset="0"/>
                <a:cs typeface="Times New Roman" panose="02020603050405020304" pitchFamily="18" charset="0"/>
              </a:rPr>
              <a:t> </a:t>
            </a:r>
            <a:r>
              <a:rPr lang="en-US" sz="3200" dirty="0" err="1" smtClean="0">
                <a:solidFill>
                  <a:schemeClr val="bg1"/>
                </a:solidFill>
                <a:latin typeface="Times New Roman" panose="02020603050405020304" pitchFamily="18" charset="0"/>
                <a:cs typeface="Times New Roman" panose="02020603050405020304" pitchFamily="18" charset="0"/>
              </a:rPr>
              <a:t>tục</a:t>
            </a:r>
            <a:r>
              <a:rPr lang="en-US" sz="3200" dirty="0" smtClean="0">
                <a:solidFill>
                  <a:schemeClr val="bg1"/>
                </a:solidFill>
                <a:latin typeface="Times New Roman" panose="02020603050405020304" pitchFamily="18" charset="0"/>
                <a:cs typeface="Times New Roman" panose="02020603050405020304" pitchFamily="18" charset="0"/>
              </a:rPr>
              <a:t> </a:t>
            </a:r>
            <a:r>
              <a:rPr lang="en-US" sz="3200" dirty="0" err="1" smtClean="0">
                <a:solidFill>
                  <a:schemeClr val="bg1"/>
                </a:solidFill>
                <a:latin typeface="Times New Roman" panose="02020603050405020304" pitchFamily="18" charset="0"/>
                <a:cs typeface="Times New Roman" panose="02020603050405020304" pitchFamily="18" charset="0"/>
              </a:rPr>
              <a:t>kiểm</a:t>
            </a:r>
            <a:r>
              <a:rPr lang="en-US" sz="3200" dirty="0" smtClean="0">
                <a:solidFill>
                  <a:schemeClr val="bg1"/>
                </a:solidFill>
                <a:latin typeface="Times New Roman" panose="02020603050405020304" pitchFamily="18" charset="0"/>
                <a:cs typeface="Times New Roman" panose="02020603050405020304" pitchFamily="18" charset="0"/>
              </a:rPr>
              <a:t> </a:t>
            </a:r>
            <a:r>
              <a:rPr lang="en-US" sz="3200" dirty="0" err="1" smtClean="0">
                <a:solidFill>
                  <a:schemeClr val="bg1"/>
                </a:solidFill>
                <a:latin typeface="Times New Roman" panose="02020603050405020304" pitchFamily="18" charset="0"/>
                <a:cs typeface="Times New Roman" panose="02020603050405020304" pitchFamily="18" charset="0"/>
              </a:rPr>
              <a:t>tra</a:t>
            </a:r>
            <a:r>
              <a:rPr lang="en-US" sz="3200" dirty="0" smtClean="0">
                <a:solidFill>
                  <a:schemeClr val="bg1"/>
                </a:solidFill>
                <a:latin typeface="Times New Roman" panose="02020603050405020304" pitchFamily="18" charset="0"/>
                <a:cs typeface="Times New Roman" panose="02020603050405020304" pitchFamily="18" charset="0"/>
              </a:rPr>
              <a:t>:</a:t>
            </a:r>
          </a:p>
          <a:p>
            <a:pPr marL="322263" lvl="1" indent="0" algn="just" defTabSz="342900">
              <a:lnSpc>
                <a:spcPct val="135000"/>
              </a:lnSpc>
              <a:buNone/>
              <a:defRPr/>
            </a:pPr>
            <a:r>
              <a:rPr lang="en-US" sz="3200" dirty="0">
                <a:solidFill>
                  <a:schemeClr val="bg1"/>
                </a:solidFill>
                <a:latin typeface="Times New Roman" panose="02020603050405020304" pitchFamily="18" charset="0"/>
                <a:cs typeface="Times New Roman" panose="02020603050405020304" pitchFamily="18" charset="0"/>
              </a:rPr>
              <a:t>	</a:t>
            </a:r>
            <a:r>
              <a:rPr lang="en-US" sz="3200" dirty="0" smtClean="0">
                <a:solidFill>
                  <a:schemeClr val="bg1"/>
                </a:solidFill>
                <a:latin typeface="Times New Roman" panose="02020603050405020304" pitchFamily="18" charset="0"/>
                <a:cs typeface="Times New Roman" panose="02020603050405020304" pitchFamily="18" charset="0"/>
              </a:rPr>
              <a:t>		</a:t>
            </a:r>
            <a:r>
              <a:rPr lang="en-US" sz="3200" dirty="0" err="1" smtClean="0">
                <a:solidFill>
                  <a:schemeClr val="bg1"/>
                </a:solidFill>
                <a:latin typeface="Times New Roman" panose="02020603050405020304" pitchFamily="18" charset="0"/>
                <a:cs typeface="Times New Roman" panose="02020603050405020304" pitchFamily="18" charset="0"/>
              </a:rPr>
              <a:t>Nếu</a:t>
            </a:r>
            <a:r>
              <a:rPr lang="en-US" sz="3200" dirty="0" smtClean="0">
                <a:solidFill>
                  <a:schemeClr val="bg1"/>
                </a:solidFill>
                <a:latin typeface="Times New Roman" panose="02020603050405020304" pitchFamily="18" charset="0"/>
                <a:cs typeface="Times New Roman" panose="02020603050405020304" pitchFamily="18" charset="0"/>
              </a:rPr>
              <a:t> ……………………………</a:t>
            </a:r>
            <a:r>
              <a:rPr lang="en-US" sz="3200" dirty="0" err="1" smtClean="0">
                <a:solidFill>
                  <a:schemeClr val="bg1"/>
                </a:solidFill>
                <a:latin typeface="Times New Roman" panose="02020603050405020304" pitchFamily="18" charset="0"/>
                <a:cs typeface="Times New Roman" panose="02020603050405020304" pitchFamily="18" charset="0"/>
              </a:rPr>
              <a:t>thì</a:t>
            </a:r>
            <a:r>
              <a:rPr lang="en-US" sz="3200" dirty="0" smtClean="0">
                <a:solidFill>
                  <a:schemeClr val="bg1"/>
                </a:solidFill>
                <a:latin typeface="Times New Roman" panose="02020603050405020304" pitchFamily="18" charset="0"/>
                <a:cs typeface="Times New Roman" panose="02020603050405020304" pitchFamily="18" charset="0"/>
              </a:rPr>
              <a:t>:</a:t>
            </a:r>
          </a:p>
          <a:p>
            <a:pPr marL="322263" lvl="1" indent="0" algn="just" defTabSz="342900">
              <a:lnSpc>
                <a:spcPct val="135000"/>
              </a:lnSpc>
              <a:buNone/>
              <a:defRPr/>
            </a:pPr>
            <a:r>
              <a:rPr lang="en-US" sz="3200" dirty="0">
                <a:solidFill>
                  <a:schemeClr val="bg1"/>
                </a:solidFill>
                <a:latin typeface="Times New Roman" panose="02020603050405020304" pitchFamily="18" charset="0"/>
                <a:cs typeface="Times New Roman" panose="02020603050405020304" pitchFamily="18" charset="0"/>
              </a:rPr>
              <a:t>		</a:t>
            </a:r>
            <a:r>
              <a:rPr lang="en-US" sz="3200" dirty="0" smtClean="0">
                <a:solidFill>
                  <a:schemeClr val="bg1"/>
                </a:solidFill>
                <a:latin typeface="Times New Roman" panose="02020603050405020304" pitchFamily="18" charset="0"/>
                <a:cs typeface="Times New Roman" panose="02020603050405020304" pitchFamily="18" charset="0"/>
              </a:rPr>
              <a:t>			</a:t>
            </a:r>
            <a:r>
              <a:rPr lang="en-US" sz="3200" dirty="0" err="1" smtClean="0">
                <a:solidFill>
                  <a:schemeClr val="bg1"/>
                </a:solidFill>
                <a:latin typeface="Times New Roman" panose="02020603050405020304" pitchFamily="18" charset="0"/>
                <a:cs typeface="Times New Roman" panose="02020603050405020304" pitchFamily="18" charset="0"/>
              </a:rPr>
              <a:t>Hiển</a:t>
            </a:r>
            <a:r>
              <a:rPr lang="en-US" sz="3200" dirty="0" smtClean="0">
                <a:solidFill>
                  <a:schemeClr val="bg1"/>
                </a:solidFill>
                <a:latin typeface="Times New Roman" panose="02020603050405020304" pitchFamily="18" charset="0"/>
                <a:cs typeface="Times New Roman" panose="02020603050405020304" pitchFamily="18" charset="0"/>
              </a:rPr>
              <a:t> </a:t>
            </a:r>
            <a:r>
              <a:rPr lang="en-US" sz="3200" dirty="0" err="1" smtClean="0">
                <a:solidFill>
                  <a:schemeClr val="bg1"/>
                </a:solidFill>
                <a:latin typeface="Times New Roman" panose="02020603050405020304" pitchFamily="18" charset="0"/>
                <a:cs typeface="Times New Roman" panose="02020603050405020304" pitchFamily="18" charset="0"/>
              </a:rPr>
              <a:t>thị</a:t>
            </a:r>
            <a:r>
              <a:rPr lang="en-US" sz="3200" dirty="0" smtClean="0">
                <a:solidFill>
                  <a:schemeClr val="bg1"/>
                </a:solidFill>
                <a:latin typeface="Times New Roman" panose="02020603050405020304" pitchFamily="18" charset="0"/>
                <a:cs typeface="Times New Roman" panose="02020603050405020304" pitchFamily="18" charset="0"/>
              </a:rPr>
              <a:t> “</a:t>
            </a:r>
            <a:r>
              <a:rPr lang="en-US" sz="3200" dirty="0" err="1" smtClean="0">
                <a:solidFill>
                  <a:schemeClr val="bg1"/>
                </a:solidFill>
                <a:latin typeface="Times New Roman" panose="02020603050405020304" pitchFamily="18" charset="0"/>
                <a:cs typeface="Times New Roman" panose="02020603050405020304" pitchFamily="18" charset="0"/>
              </a:rPr>
              <a:t>Quá</a:t>
            </a:r>
            <a:r>
              <a:rPr lang="en-US" sz="3200" dirty="0" smtClean="0">
                <a:solidFill>
                  <a:schemeClr val="bg1"/>
                </a:solidFill>
                <a:latin typeface="Times New Roman" panose="02020603050405020304" pitchFamily="18" charset="0"/>
                <a:cs typeface="Times New Roman" panose="02020603050405020304" pitchFamily="18" charset="0"/>
              </a:rPr>
              <a:t> </a:t>
            </a:r>
            <a:r>
              <a:rPr lang="en-US" sz="3200" dirty="0" err="1" smtClean="0">
                <a:solidFill>
                  <a:schemeClr val="bg1"/>
                </a:solidFill>
                <a:latin typeface="Times New Roman" panose="02020603050405020304" pitchFamily="18" charset="0"/>
                <a:cs typeface="Times New Roman" panose="02020603050405020304" pitchFamily="18" charset="0"/>
              </a:rPr>
              <a:t>thấp</a:t>
            </a:r>
            <a:r>
              <a:rPr lang="en-US" sz="3200" dirty="0" smtClean="0">
                <a:solidFill>
                  <a:schemeClr val="bg1"/>
                </a:solidFill>
                <a:latin typeface="Times New Roman" panose="02020603050405020304" pitchFamily="18" charset="0"/>
                <a:cs typeface="Times New Roman" panose="02020603050405020304" pitchFamily="18" charset="0"/>
              </a:rPr>
              <a:t>!”,</a:t>
            </a:r>
          </a:p>
          <a:p>
            <a:pPr marL="322263" lvl="1" indent="0" algn="just" defTabSz="342900">
              <a:lnSpc>
                <a:spcPct val="135000"/>
              </a:lnSpc>
              <a:buNone/>
              <a:defRPr/>
            </a:pPr>
            <a:r>
              <a:rPr lang="en-US" sz="3200" dirty="0" smtClean="0">
                <a:solidFill>
                  <a:schemeClr val="bg1"/>
                </a:solidFill>
                <a:latin typeface="Times New Roman" panose="02020603050405020304" pitchFamily="18" charset="0"/>
                <a:cs typeface="Times New Roman" panose="02020603050405020304" pitchFamily="18" charset="0"/>
              </a:rPr>
              <a:t>			</a:t>
            </a:r>
            <a:r>
              <a:rPr lang="en-US" sz="3200" dirty="0" err="1" smtClean="0">
                <a:solidFill>
                  <a:schemeClr val="bg1"/>
                </a:solidFill>
                <a:latin typeface="Times New Roman" panose="02020603050405020304" pitchFamily="18" charset="0"/>
                <a:cs typeface="Times New Roman" panose="02020603050405020304" pitchFamily="18" charset="0"/>
              </a:rPr>
              <a:t>Nếu</a:t>
            </a:r>
            <a:r>
              <a:rPr lang="en-US" sz="3200" dirty="0" smtClean="0">
                <a:solidFill>
                  <a:schemeClr val="bg1"/>
                </a:solidFill>
                <a:latin typeface="Times New Roman" panose="02020603050405020304" pitchFamily="18" charset="0"/>
                <a:cs typeface="Times New Roman" panose="02020603050405020304" pitchFamily="18" charset="0"/>
              </a:rPr>
              <a:t> </a:t>
            </a:r>
            <a:r>
              <a:rPr lang="en-US" sz="3200" dirty="0" err="1" smtClean="0">
                <a:solidFill>
                  <a:schemeClr val="bg1"/>
                </a:solidFill>
                <a:latin typeface="Times New Roman" panose="02020603050405020304" pitchFamily="18" charset="0"/>
                <a:cs typeface="Times New Roman" panose="02020603050405020304" pitchFamily="18" charset="0"/>
              </a:rPr>
              <a:t>không</a:t>
            </a:r>
            <a:endParaRPr lang="en-US" sz="3200" dirty="0" smtClean="0">
              <a:solidFill>
                <a:schemeClr val="bg1"/>
              </a:solidFill>
              <a:latin typeface="Times New Roman" panose="02020603050405020304" pitchFamily="18" charset="0"/>
              <a:cs typeface="Times New Roman" panose="02020603050405020304" pitchFamily="18" charset="0"/>
            </a:endParaRPr>
          </a:p>
          <a:p>
            <a:pPr marL="322263" lvl="1" indent="0" algn="just" defTabSz="342900">
              <a:lnSpc>
                <a:spcPct val="135000"/>
              </a:lnSpc>
              <a:buNone/>
              <a:defRPr/>
            </a:pPr>
            <a:r>
              <a:rPr lang="en-US" sz="3200" dirty="0">
                <a:solidFill>
                  <a:schemeClr val="bg1"/>
                </a:solidFill>
                <a:latin typeface="Times New Roman" panose="02020603050405020304" pitchFamily="18" charset="0"/>
                <a:cs typeface="Times New Roman" panose="02020603050405020304" pitchFamily="18" charset="0"/>
              </a:rPr>
              <a:t>	</a:t>
            </a:r>
            <a:r>
              <a:rPr lang="en-US" sz="3200" dirty="0" smtClean="0">
                <a:solidFill>
                  <a:schemeClr val="bg1"/>
                </a:solidFill>
                <a:latin typeface="Times New Roman" panose="02020603050405020304" pitchFamily="18" charset="0"/>
                <a:cs typeface="Times New Roman" panose="02020603050405020304" pitchFamily="18" charset="0"/>
              </a:rPr>
              <a:t>				</a:t>
            </a:r>
            <a:r>
              <a:rPr lang="en-US" sz="3200" dirty="0" err="1" smtClean="0">
                <a:solidFill>
                  <a:schemeClr val="bg1"/>
                </a:solidFill>
                <a:latin typeface="Times New Roman" panose="02020603050405020304" pitchFamily="18" charset="0"/>
                <a:cs typeface="Times New Roman" panose="02020603050405020304" pitchFamily="18" charset="0"/>
              </a:rPr>
              <a:t>Hiển</a:t>
            </a:r>
            <a:r>
              <a:rPr lang="en-US" sz="3200" dirty="0" smtClean="0">
                <a:solidFill>
                  <a:schemeClr val="bg1"/>
                </a:solidFill>
                <a:latin typeface="Times New Roman" panose="02020603050405020304" pitchFamily="18" charset="0"/>
                <a:cs typeface="Times New Roman" panose="02020603050405020304" pitchFamily="18" charset="0"/>
              </a:rPr>
              <a:t> </a:t>
            </a:r>
            <a:r>
              <a:rPr lang="en-US" sz="3200" dirty="0" err="1" smtClean="0">
                <a:solidFill>
                  <a:schemeClr val="bg1"/>
                </a:solidFill>
                <a:latin typeface="Times New Roman" panose="02020603050405020304" pitchFamily="18" charset="0"/>
                <a:cs typeface="Times New Roman" panose="02020603050405020304" pitchFamily="18" charset="0"/>
              </a:rPr>
              <a:t>thị</a:t>
            </a:r>
            <a:r>
              <a:rPr lang="en-US" sz="3200" dirty="0" smtClean="0">
                <a:solidFill>
                  <a:schemeClr val="bg1"/>
                </a:solidFill>
                <a:latin typeface="Times New Roman" panose="02020603050405020304" pitchFamily="18" charset="0"/>
                <a:cs typeface="Times New Roman" panose="02020603050405020304" pitchFamily="18" charset="0"/>
              </a:rPr>
              <a:t> “</a:t>
            </a:r>
            <a:r>
              <a:rPr lang="en-US" sz="3200" dirty="0" err="1" smtClean="0">
                <a:solidFill>
                  <a:schemeClr val="bg1"/>
                </a:solidFill>
                <a:latin typeface="Times New Roman" panose="02020603050405020304" pitchFamily="18" charset="0"/>
                <a:cs typeface="Times New Roman" panose="02020603050405020304" pitchFamily="18" charset="0"/>
              </a:rPr>
              <a:t>Quá</a:t>
            </a:r>
            <a:r>
              <a:rPr lang="en-US" sz="3200" dirty="0" smtClean="0">
                <a:solidFill>
                  <a:schemeClr val="bg1"/>
                </a:solidFill>
                <a:latin typeface="Times New Roman" panose="02020603050405020304" pitchFamily="18" charset="0"/>
                <a:cs typeface="Times New Roman" panose="02020603050405020304" pitchFamily="18" charset="0"/>
              </a:rPr>
              <a:t> </a:t>
            </a:r>
            <a:r>
              <a:rPr lang="en-US" sz="3200" dirty="0" err="1" smtClean="0">
                <a:solidFill>
                  <a:schemeClr val="bg1"/>
                </a:solidFill>
                <a:latin typeface="Times New Roman" panose="02020603050405020304" pitchFamily="18" charset="0"/>
                <a:cs typeface="Times New Roman" panose="02020603050405020304" pitchFamily="18" charset="0"/>
              </a:rPr>
              <a:t>cao</a:t>
            </a:r>
            <a:r>
              <a:rPr lang="en-US" sz="3200" dirty="0" smtClean="0">
                <a:solidFill>
                  <a:schemeClr val="bg1"/>
                </a:solidFill>
                <a:latin typeface="Times New Roman" panose="02020603050405020304" pitchFamily="18" charset="0"/>
                <a:cs typeface="Times New Roman" panose="02020603050405020304" pitchFamily="18" charset="0"/>
              </a:rPr>
              <a:t>!”</a:t>
            </a:r>
            <a:endParaRPr lang="vi-VN" sz="3200" dirty="0">
              <a:solidFill>
                <a:schemeClr val="bg1"/>
              </a:solidFill>
              <a:latin typeface="Times New Roman" panose="02020603050405020304" pitchFamily="18" charset="0"/>
              <a:cs typeface="Times New Roman" panose="02020603050405020304" pitchFamily="18" charset="0"/>
            </a:endParaRPr>
          </a:p>
          <a:p>
            <a:endParaRPr lang="en-US" dirty="0">
              <a:solidFill>
                <a:schemeClr val="bg1"/>
              </a:solidFill>
            </a:endParaRPr>
          </a:p>
        </p:txBody>
      </p:sp>
    </p:spTree>
    <p:extLst>
      <p:ext uri="{BB962C8B-B14F-4D97-AF65-F5344CB8AC3E}">
        <p14:creationId xmlns:p14="http://schemas.microsoft.com/office/powerpoint/2010/main" val="2002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70402" y="947451"/>
            <a:ext cx="9649858" cy="5464366"/>
          </a:xfrm>
          <a:solidFill>
            <a:srgbClr val="006600"/>
          </a:solidFill>
        </p:spPr>
        <p:txBody>
          <a:bodyPr>
            <a:noAutofit/>
          </a:bodyPr>
          <a:lstStyle/>
          <a:p>
            <a:pPr marL="0" lvl="0" indent="0" algn="ctr">
              <a:buNone/>
            </a:pPr>
            <a:r>
              <a:rPr lang="en-US" sz="2800" dirty="0" err="1" smtClean="0">
                <a:solidFill>
                  <a:schemeClr val="bg1"/>
                </a:solidFill>
                <a:latin typeface="Times New Roman" panose="02020603050405020304" pitchFamily="18" charset="0"/>
                <a:cs typeface="Times New Roman" panose="02020603050405020304" pitchFamily="18" charset="0"/>
              </a:rPr>
              <a:t>Phiếu</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học</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tập</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số</a:t>
            </a:r>
            <a:r>
              <a:rPr lang="en-US" sz="2800" dirty="0" smtClean="0">
                <a:solidFill>
                  <a:schemeClr val="bg1"/>
                </a:solidFill>
                <a:latin typeface="Times New Roman" panose="02020603050405020304" pitchFamily="18" charset="0"/>
                <a:cs typeface="Times New Roman" panose="02020603050405020304" pitchFamily="18" charset="0"/>
              </a:rPr>
              <a:t> 2: </a:t>
            </a:r>
          </a:p>
          <a:p>
            <a:pPr marL="322263" lvl="1" indent="0" algn="just" defTabSz="342900">
              <a:lnSpc>
                <a:spcPct val="135000"/>
              </a:lnSpc>
              <a:buNone/>
              <a:defRPr/>
            </a:pPr>
            <a:r>
              <a:rPr lang="en-US" sz="3000" dirty="0" smtClean="0">
                <a:solidFill>
                  <a:schemeClr val="bg1"/>
                </a:solidFill>
                <a:latin typeface="Times New Roman" panose="02020603050405020304" pitchFamily="18" charset="0"/>
                <a:cs typeface="Times New Roman" panose="02020603050405020304" pitchFamily="18" charset="0"/>
              </a:rPr>
              <a:t>+ </a:t>
            </a:r>
            <a:r>
              <a:rPr lang="en-US" sz="3000" dirty="0" err="1" smtClean="0">
                <a:solidFill>
                  <a:schemeClr val="bg1"/>
                </a:solidFill>
                <a:latin typeface="Times New Roman" panose="02020603050405020304" pitchFamily="18" charset="0"/>
                <a:cs typeface="Times New Roman" panose="02020603050405020304" pitchFamily="18" charset="0"/>
              </a:rPr>
              <a:t>Nếu</a:t>
            </a:r>
            <a:r>
              <a:rPr lang="en-US" sz="3000" dirty="0" smtClean="0">
                <a:solidFill>
                  <a:schemeClr val="bg1"/>
                </a:solidFill>
                <a:latin typeface="Times New Roman" panose="02020603050405020304" pitchFamily="18" charset="0"/>
                <a:cs typeface="Times New Roman" panose="02020603050405020304" pitchFamily="18" charset="0"/>
              </a:rPr>
              <a:t>  </a:t>
            </a:r>
            <a:r>
              <a:rPr lang="en-US" sz="3000" b="1" i="1" dirty="0" err="1" smtClean="0">
                <a:solidFill>
                  <a:schemeClr val="bg1"/>
                </a:solidFill>
                <a:latin typeface="Times New Roman" panose="02020603050405020304" pitchFamily="18" charset="0"/>
                <a:cs typeface="Times New Roman" panose="02020603050405020304" pitchFamily="18" charset="0"/>
              </a:rPr>
              <a:t>trả</a:t>
            </a:r>
            <a:r>
              <a:rPr lang="en-US" sz="3000" b="1" i="1" dirty="0" smtClean="0">
                <a:solidFill>
                  <a:schemeClr val="bg1"/>
                </a:solidFill>
                <a:latin typeface="Times New Roman" panose="02020603050405020304" pitchFamily="18" charset="0"/>
                <a:cs typeface="Times New Roman" panose="02020603050405020304" pitchFamily="18" charset="0"/>
              </a:rPr>
              <a:t> </a:t>
            </a:r>
            <a:r>
              <a:rPr lang="en-US" sz="3000" b="1" i="1" dirty="0" err="1" smtClean="0">
                <a:solidFill>
                  <a:schemeClr val="bg1"/>
                </a:solidFill>
                <a:latin typeface="Times New Roman" panose="02020603050405020304" pitchFamily="18" charset="0"/>
                <a:cs typeface="Times New Roman" panose="02020603050405020304" pitchFamily="18" charset="0"/>
              </a:rPr>
              <a:t>lời</a:t>
            </a:r>
            <a:r>
              <a:rPr lang="en-US" sz="3000" b="1" i="1" dirty="0" smtClean="0">
                <a:solidFill>
                  <a:schemeClr val="bg1"/>
                </a:solidFill>
                <a:latin typeface="Times New Roman" panose="02020603050405020304" pitchFamily="18" charset="0"/>
                <a:cs typeface="Times New Roman" panose="02020603050405020304" pitchFamily="18" charset="0"/>
              </a:rPr>
              <a:t>= </a:t>
            </a:r>
            <a:r>
              <a:rPr lang="en-US" sz="3000" b="1" i="1" dirty="0" err="1" smtClean="0">
                <a:solidFill>
                  <a:schemeClr val="bg1"/>
                </a:solidFill>
                <a:latin typeface="Times New Roman" panose="02020603050405020304" pitchFamily="18" charset="0"/>
                <a:cs typeface="Times New Roman" panose="02020603050405020304" pitchFamily="18" charset="0"/>
              </a:rPr>
              <a:t>số</a:t>
            </a:r>
            <a:r>
              <a:rPr lang="en-US" sz="3000" b="1" i="1" dirty="0" smtClean="0">
                <a:solidFill>
                  <a:schemeClr val="bg1"/>
                </a:solidFill>
                <a:latin typeface="Times New Roman" panose="02020603050405020304" pitchFamily="18" charset="0"/>
                <a:cs typeface="Times New Roman" panose="02020603050405020304" pitchFamily="18" charset="0"/>
              </a:rPr>
              <a:t> </a:t>
            </a:r>
            <a:r>
              <a:rPr lang="en-US" sz="3000" b="1" i="1" dirty="0" err="1" smtClean="0">
                <a:solidFill>
                  <a:schemeClr val="bg1"/>
                </a:solidFill>
                <a:latin typeface="Times New Roman" panose="02020603050405020304" pitchFamily="18" charset="0"/>
                <a:cs typeface="Times New Roman" panose="02020603050405020304" pitchFamily="18" charset="0"/>
              </a:rPr>
              <a:t>bí</a:t>
            </a:r>
            <a:r>
              <a:rPr lang="en-US" sz="3000" b="1" i="1" dirty="0" smtClean="0">
                <a:solidFill>
                  <a:schemeClr val="bg1"/>
                </a:solidFill>
                <a:latin typeface="Times New Roman" panose="02020603050405020304" pitchFamily="18" charset="0"/>
                <a:cs typeface="Times New Roman" panose="02020603050405020304" pitchFamily="18" charset="0"/>
              </a:rPr>
              <a:t> </a:t>
            </a:r>
            <a:r>
              <a:rPr lang="en-US" sz="3000" b="1" i="1" dirty="0" err="1" smtClean="0">
                <a:solidFill>
                  <a:schemeClr val="bg1"/>
                </a:solidFill>
                <a:latin typeface="Times New Roman" panose="02020603050405020304" pitchFamily="18" charset="0"/>
                <a:cs typeface="Times New Roman" panose="02020603050405020304" pitchFamily="18" charset="0"/>
              </a:rPr>
              <a:t>mật</a:t>
            </a:r>
            <a:r>
              <a:rPr lang="en-US" sz="3000" b="1" i="1" dirty="0" smtClean="0">
                <a:solidFill>
                  <a:schemeClr val="bg1"/>
                </a:solidFill>
                <a:latin typeface="Times New Roman" panose="02020603050405020304" pitchFamily="18" charset="0"/>
                <a:cs typeface="Times New Roman" panose="02020603050405020304" pitchFamily="18" charset="0"/>
              </a:rPr>
              <a:t> </a:t>
            </a:r>
            <a:r>
              <a:rPr lang="en-US" sz="3000" dirty="0" err="1" smtClean="0">
                <a:solidFill>
                  <a:schemeClr val="bg1"/>
                </a:solidFill>
                <a:latin typeface="Times New Roman" panose="02020603050405020304" pitchFamily="18" charset="0"/>
                <a:cs typeface="Times New Roman" panose="02020603050405020304" pitchFamily="18" charset="0"/>
              </a:rPr>
              <a:t>thì</a:t>
            </a:r>
            <a:r>
              <a:rPr lang="en-US" sz="3000" dirty="0" smtClean="0">
                <a:solidFill>
                  <a:schemeClr val="bg1"/>
                </a:solidFill>
                <a:latin typeface="Times New Roman" panose="02020603050405020304" pitchFamily="18" charset="0"/>
                <a:cs typeface="Times New Roman" panose="02020603050405020304" pitchFamily="18" charset="0"/>
              </a:rPr>
              <a:t> </a:t>
            </a:r>
            <a:r>
              <a:rPr lang="en-US" sz="3000" dirty="0" err="1" smtClean="0">
                <a:solidFill>
                  <a:schemeClr val="bg1"/>
                </a:solidFill>
                <a:latin typeface="Times New Roman" panose="02020603050405020304" pitchFamily="18" charset="0"/>
                <a:cs typeface="Times New Roman" panose="02020603050405020304" pitchFamily="18" charset="0"/>
              </a:rPr>
              <a:t>hiển</a:t>
            </a:r>
            <a:r>
              <a:rPr lang="en-US" sz="3000" dirty="0" smtClean="0">
                <a:solidFill>
                  <a:schemeClr val="bg1"/>
                </a:solidFill>
                <a:latin typeface="Times New Roman" panose="02020603050405020304" pitchFamily="18" charset="0"/>
                <a:cs typeface="Times New Roman" panose="02020603050405020304" pitchFamily="18" charset="0"/>
              </a:rPr>
              <a:t> </a:t>
            </a:r>
            <a:r>
              <a:rPr lang="en-US" sz="3000" dirty="0" err="1" smtClean="0">
                <a:solidFill>
                  <a:schemeClr val="bg1"/>
                </a:solidFill>
                <a:latin typeface="Times New Roman" panose="02020603050405020304" pitchFamily="18" charset="0"/>
                <a:cs typeface="Times New Roman" panose="02020603050405020304" pitchFamily="18" charset="0"/>
              </a:rPr>
              <a:t>thị</a:t>
            </a:r>
            <a:r>
              <a:rPr lang="en-US" sz="3000" dirty="0" smtClean="0">
                <a:solidFill>
                  <a:schemeClr val="bg1"/>
                </a:solidFill>
                <a:latin typeface="Times New Roman" panose="02020603050405020304" pitchFamily="18" charset="0"/>
                <a:cs typeface="Times New Roman" panose="02020603050405020304" pitchFamily="18" charset="0"/>
              </a:rPr>
              <a:t> “HOAN HÔ”</a:t>
            </a:r>
          </a:p>
          <a:p>
            <a:pPr marL="322263" lvl="1" indent="0" algn="just" defTabSz="342900">
              <a:lnSpc>
                <a:spcPct val="135000"/>
              </a:lnSpc>
              <a:buNone/>
              <a:defRPr/>
            </a:pPr>
            <a:r>
              <a:rPr lang="en-US" sz="3000" dirty="0" smtClean="0">
                <a:solidFill>
                  <a:schemeClr val="bg1"/>
                </a:solidFill>
                <a:latin typeface="Times New Roman" panose="02020603050405020304" pitchFamily="18" charset="0"/>
                <a:cs typeface="Times New Roman" panose="02020603050405020304" pitchFamily="18" charset="0"/>
              </a:rPr>
              <a:t>+ </a:t>
            </a:r>
            <a:r>
              <a:rPr lang="en-US" sz="3000" dirty="0" err="1" smtClean="0">
                <a:solidFill>
                  <a:schemeClr val="bg1"/>
                </a:solidFill>
                <a:latin typeface="Times New Roman" panose="02020603050405020304" pitchFamily="18" charset="0"/>
                <a:cs typeface="Times New Roman" panose="02020603050405020304" pitchFamily="18" charset="0"/>
              </a:rPr>
              <a:t>Nếu</a:t>
            </a:r>
            <a:r>
              <a:rPr lang="en-US" sz="3000" dirty="0" smtClean="0">
                <a:solidFill>
                  <a:schemeClr val="bg1"/>
                </a:solidFill>
                <a:latin typeface="Times New Roman" panose="02020603050405020304" pitchFamily="18" charset="0"/>
                <a:cs typeface="Times New Roman" panose="02020603050405020304" pitchFamily="18" charset="0"/>
              </a:rPr>
              <a:t> </a:t>
            </a:r>
            <a:r>
              <a:rPr lang="en-US" sz="3000" dirty="0" err="1" smtClean="0">
                <a:solidFill>
                  <a:schemeClr val="bg1"/>
                </a:solidFill>
                <a:latin typeface="Times New Roman" panose="02020603050405020304" pitchFamily="18" charset="0"/>
                <a:cs typeface="Times New Roman" panose="02020603050405020304" pitchFamily="18" charset="0"/>
              </a:rPr>
              <a:t>không</a:t>
            </a:r>
            <a:r>
              <a:rPr lang="en-US" sz="3000" dirty="0" smtClean="0">
                <a:solidFill>
                  <a:schemeClr val="bg1"/>
                </a:solidFill>
                <a:latin typeface="Times New Roman" panose="02020603050405020304" pitchFamily="18" charset="0"/>
                <a:cs typeface="Times New Roman" panose="02020603050405020304" pitchFamily="18" charset="0"/>
              </a:rPr>
              <a:t>, </a:t>
            </a:r>
            <a:r>
              <a:rPr lang="en-US" sz="3000" dirty="0" err="1" smtClean="0">
                <a:solidFill>
                  <a:schemeClr val="bg1"/>
                </a:solidFill>
                <a:latin typeface="Times New Roman" panose="02020603050405020304" pitchFamily="18" charset="0"/>
                <a:cs typeface="Times New Roman" panose="02020603050405020304" pitchFamily="18" charset="0"/>
              </a:rPr>
              <a:t>tiếp</a:t>
            </a:r>
            <a:r>
              <a:rPr lang="en-US" sz="3000" dirty="0" smtClean="0">
                <a:solidFill>
                  <a:schemeClr val="bg1"/>
                </a:solidFill>
                <a:latin typeface="Times New Roman" panose="02020603050405020304" pitchFamily="18" charset="0"/>
                <a:cs typeface="Times New Roman" panose="02020603050405020304" pitchFamily="18" charset="0"/>
              </a:rPr>
              <a:t> </a:t>
            </a:r>
            <a:r>
              <a:rPr lang="en-US" sz="3000" dirty="0" err="1" smtClean="0">
                <a:solidFill>
                  <a:schemeClr val="bg1"/>
                </a:solidFill>
                <a:latin typeface="Times New Roman" panose="02020603050405020304" pitchFamily="18" charset="0"/>
                <a:cs typeface="Times New Roman" panose="02020603050405020304" pitchFamily="18" charset="0"/>
              </a:rPr>
              <a:t>tục</a:t>
            </a:r>
            <a:r>
              <a:rPr lang="en-US" sz="3000" dirty="0" smtClean="0">
                <a:solidFill>
                  <a:schemeClr val="bg1"/>
                </a:solidFill>
                <a:latin typeface="Times New Roman" panose="02020603050405020304" pitchFamily="18" charset="0"/>
                <a:cs typeface="Times New Roman" panose="02020603050405020304" pitchFamily="18" charset="0"/>
              </a:rPr>
              <a:t> </a:t>
            </a:r>
            <a:r>
              <a:rPr lang="en-US" sz="3000" dirty="0" err="1" smtClean="0">
                <a:solidFill>
                  <a:schemeClr val="bg1"/>
                </a:solidFill>
                <a:latin typeface="Times New Roman" panose="02020603050405020304" pitchFamily="18" charset="0"/>
                <a:cs typeface="Times New Roman" panose="02020603050405020304" pitchFamily="18" charset="0"/>
              </a:rPr>
              <a:t>kiểm</a:t>
            </a:r>
            <a:r>
              <a:rPr lang="en-US" sz="3000" dirty="0" smtClean="0">
                <a:solidFill>
                  <a:schemeClr val="bg1"/>
                </a:solidFill>
                <a:latin typeface="Times New Roman" panose="02020603050405020304" pitchFamily="18" charset="0"/>
                <a:cs typeface="Times New Roman" panose="02020603050405020304" pitchFamily="18" charset="0"/>
              </a:rPr>
              <a:t> </a:t>
            </a:r>
            <a:r>
              <a:rPr lang="en-US" sz="3000" dirty="0" err="1" smtClean="0">
                <a:solidFill>
                  <a:schemeClr val="bg1"/>
                </a:solidFill>
                <a:latin typeface="Times New Roman" panose="02020603050405020304" pitchFamily="18" charset="0"/>
                <a:cs typeface="Times New Roman" panose="02020603050405020304" pitchFamily="18" charset="0"/>
              </a:rPr>
              <a:t>tra</a:t>
            </a:r>
            <a:r>
              <a:rPr lang="en-US" sz="3000" dirty="0" smtClean="0">
                <a:solidFill>
                  <a:schemeClr val="bg1"/>
                </a:solidFill>
                <a:latin typeface="Times New Roman" panose="02020603050405020304" pitchFamily="18" charset="0"/>
                <a:cs typeface="Times New Roman" panose="02020603050405020304" pitchFamily="18" charset="0"/>
              </a:rPr>
              <a:t>:</a:t>
            </a:r>
          </a:p>
          <a:p>
            <a:pPr marL="322263" lvl="1" indent="0" algn="just" defTabSz="342900">
              <a:lnSpc>
                <a:spcPct val="135000"/>
              </a:lnSpc>
              <a:buNone/>
              <a:defRPr/>
            </a:pPr>
            <a:r>
              <a:rPr lang="en-US" sz="3000" dirty="0">
                <a:solidFill>
                  <a:schemeClr val="bg1"/>
                </a:solidFill>
                <a:latin typeface="Times New Roman" panose="02020603050405020304" pitchFamily="18" charset="0"/>
                <a:cs typeface="Times New Roman" panose="02020603050405020304" pitchFamily="18" charset="0"/>
              </a:rPr>
              <a:t>	</a:t>
            </a:r>
            <a:r>
              <a:rPr lang="en-US" sz="3000" dirty="0" smtClean="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n</a:t>
            </a:r>
            <a:r>
              <a:rPr lang="en-US" sz="3000" dirty="0" err="1" smtClean="0">
                <a:solidFill>
                  <a:schemeClr val="bg1"/>
                </a:solidFill>
                <a:latin typeface="Times New Roman" panose="02020603050405020304" pitchFamily="18" charset="0"/>
                <a:cs typeface="Times New Roman" panose="02020603050405020304" pitchFamily="18" charset="0"/>
              </a:rPr>
              <a:t>ếu</a:t>
            </a:r>
            <a:r>
              <a:rPr lang="en-US" sz="3000" dirty="0" smtClean="0">
                <a:solidFill>
                  <a:schemeClr val="bg1"/>
                </a:solidFill>
                <a:latin typeface="Times New Roman" panose="02020603050405020304" pitchFamily="18" charset="0"/>
                <a:cs typeface="Times New Roman" panose="02020603050405020304" pitchFamily="18" charset="0"/>
              </a:rPr>
              <a:t> </a:t>
            </a:r>
            <a:r>
              <a:rPr lang="en-US" sz="3000" b="1" i="1" dirty="0" err="1" smtClean="0">
                <a:solidFill>
                  <a:schemeClr val="bg1"/>
                </a:solidFill>
                <a:latin typeface="Times New Roman" panose="02020603050405020304" pitchFamily="18" charset="0"/>
                <a:cs typeface="Times New Roman" panose="02020603050405020304" pitchFamily="18" charset="0"/>
              </a:rPr>
              <a:t>trả</a:t>
            </a:r>
            <a:r>
              <a:rPr lang="en-US" sz="3000" b="1" i="1" dirty="0" smtClean="0">
                <a:solidFill>
                  <a:schemeClr val="bg1"/>
                </a:solidFill>
                <a:latin typeface="Times New Roman" panose="02020603050405020304" pitchFamily="18" charset="0"/>
                <a:cs typeface="Times New Roman" panose="02020603050405020304" pitchFamily="18" charset="0"/>
              </a:rPr>
              <a:t> </a:t>
            </a:r>
            <a:r>
              <a:rPr lang="en-US" sz="3000" b="1" i="1" dirty="0" err="1" smtClean="0">
                <a:solidFill>
                  <a:schemeClr val="bg1"/>
                </a:solidFill>
                <a:latin typeface="Times New Roman" panose="02020603050405020304" pitchFamily="18" charset="0"/>
                <a:cs typeface="Times New Roman" panose="02020603050405020304" pitchFamily="18" charset="0"/>
              </a:rPr>
              <a:t>lời</a:t>
            </a:r>
            <a:r>
              <a:rPr lang="en-US" sz="3000" b="1" i="1" dirty="0" smtClean="0">
                <a:solidFill>
                  <a:schemeClr val="bg1"/>
                </a:solidFill>
                <a:latin typeface="Times New Roman" panose="02020603050405020304" pitchFamily="18" charset="0"/>
                <a:cs typeface="Times New Roman" panose="02020603050405020304" pitchFamily="18" charset="0"/>
              </a:rPr>
              <a:t> &lt;</a:t>
            </a:r>
            <a:r>
              <a:rPr lang="en-US" sz="3000" b="1" i="1" dirty="0" err="1" smtClean="0">
                <a:solidFill>
                  <a:schemeClr val="bg1"/>
                </a:solidFill>
                <a:latin typeface="Times New Roman" panose="02020603050405020304" pitchFamily="18" charset="0"/>
                <a:cs typeface="Times New Roman" panose="02020603050405020304" pitchFamily="18" charset="0"/>
              </a:rPr>
              <a:t>số</a:t>
            </a:r>
            <a:r>
              <a:rPr lang="en-US" sz="3000" b="1" i="1" dirty="0" smtClean="0">
                <a:solidFill>
                  <a:schemeClr val="bg1"/>
                </a:solidFill>
                <a:latin typeface="Times New Roman" panose="02020603050405020304" pitchFamily="18" charset="0"/>
                <a:cs typeface="Times New Roman" panose="02020603050405020304" pitchFamily="18" charset="0"/>
              </a:rPr>
              <a:t> </a:t>
            </a:r>
            <a:r>
              <a:rPr lang="en-US" sz="3000" b="1" i="1" dirty="0" err="1" smtClean="0">
                <a:solidFill>
                  <a:schemeClr val="bg1"/>
                </a:solidFill>
                <a:latin typeface="Times New Roman" panose="02020603050405020304" pitchFamily="18" charset="0"/>
                <a:cs typeface="Times New Roman" panose="02020603050405020304" pitchFamily="18" charset="0"/>
              </a:rPr>
              <a:t>bí</a:t>
            </a:r>
            <a:r>
              <a:rPr lang="en-US" sz="3000" b="1" i="1" dirty="0" smtClean="0">
                <a:solidFill>
                  <a:schemeClr val="bg1"/>
                </a:solidFill>
                <a:latin typeface="Times New Roman" panose="02020603050405020304" pitchFamily="18" charset="0"/>
                <a:cs typeface="Times New Roman" panose="02020603050405020304" pitchFamily="18" charset="0"/>
              </a:rPr>
              <a:t> </a:t>
            </a:r>
            <a:r>
              <a:rPr lang="en-US" sz="3000" b="1" i="1" dirty="0" err="1" smtClean="0">
                <a:solidFill>
                  <a:schemeClr val="bg1"/>
                </a:solidFill>
                <a:latin typeface="Times New Roman" panose="02020603050405020304" pitchFamily="18" charset="0"/>
                <a:cs typeface="Times New Roman" panose="02020603050405020304" pitchFamily="18" charset="0"/>
              </a:rPr>
              <a:t>mật</a:t>
            </a:r>
            <a:r>
              <a:rPr lang="en-US" sz="3000" b="1" i="1" dirty="0" smtClean="0">
                <a:solidFill>
                  <a:schemeClr val="bg1"/>
                </a:solidFill>
                <a:latin typeface="Times New Roman" panose="02020603050405020304" pitchFamily="18" charset="0"/>
                <a:cs typeface="Times New Roman" panose="02020603050405020304" pitchFamily="18" charset="0"/>
              </a:rPr>
              <a:t> </a:t>
            </a:r>
            <a:r>
              <a:rPr lang="en-US" sz="3000" dirty="0" err="1" smtClean="0">
                <a:solidFill>
                  <a:schemeClr val="bg1"/>
                </a:solidFill>
                <a:latin typeface="Times New Roman" panose="02020603050405020304" pitchFamily="18" charset="0"/>
                <a:cs typeface="Times New Roman" panose="02020603050405020304" pitchFamily="18" charset="0"/>
              </a:rPr>
              <a:t>thì</a:t>
            </a:r>
            <a:r>
              <a:rPr lang="en-US" sz="3000" dirty="0" smtClean="0">
                <a:solidFill>
                  <a:schemeClr val="bg1"/>
                </a:solidFill>
                <a:latin typeface="Times New Roman" panose="02020603050405020304" pitchFamily="18" charset="0"/>
                <a:cs typeface="Times New Roman" panose="02020603050405020304" pitchFamily="18" charset="0"/>
              </a:rPr>
              <a:t>:</a:t>
            </a:r>
          </a:p>
          <a:p>
            <a:pPr marL="322263" lvl="1" indent="0" algn="just" defTabSz="342900">
              <a:lnSpc>
                <a:spcPct val="135000"/>
              </a:lnSpc>
              <a:buNone/>
              <a:defRPr/>
            </a:pPr>
            <a:r>
              <a:rPr lang="en-US" sz="3000" dirty="0">
                <a:solidFill>
                  <a:schemeClr val="bg1"/>
                </a:solidFill>
                <a:latin typeface="Times New Roman" panose="02020603050405020304" pitchFamily="18" charset="0"/>
                <a:cs typeface="Times New Roman" panose="02020603050405020304" pitchFamily="18" charset="0"/>
              </a:rPr>
              <a:t>		</a:t>
            </a:r>
            <a:r>
              <a:rPr lang="en-US" sz="3000" dirty="0" smtClean="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h</a:t>
            </a:r>
            <a:r>
              <a:rPr lang="en-US" sz="3000" dirty="0" err="1" smtClean="0">
                <a:solidFill>
                  <a:schemeClr val="bg1"/>
                </a:solidFill>
                <a:latin typeface="Times New Roman" panose="02020603050405020304" pitchFamily="18" charset="0"/>
                <a:cs typeface="Times New Roman" panose="02020603050405020304" pitchFamily="18" charset="0"/>
              </a:rPr>
              <a:t>iển</a:t>
            </a:r>
            <a:r>
              <a:rPr lang="en-US" sz="3000" dirty="0" smtClean="0">
                <a:solidFill>
                  <a:schemeClr val="bg1"/>
                </a:solidFill>
                <a:latin typeface="Times New Roman" panose="02020603050405020304" pitchFamily="18" charset="0"/>
                <a:cs typeface="Times New Roman" panose="02020603050405020304" pitchFamily="18" charset="0"/>
              </a:rPr>
              <a:t> </a:t>
            </a:r>
            <a:r>
              <a:rPr lang="en-US" sz="3000" dirty="0" err="1" smtClean="0">
                <a:solidFill>
                  <a:schemeClr val="bg1"/>
                </a:solidFill>
                <a:latin typeface="Times New Roman" panose="02020603050405020304" pitchFamily="18" charset="0"/>
                <a:cs typeface="Times New Roman" panose="02020603050405020304" pitchFamily="18" charset="0"/>
              </a:rPr>
              <a:t>thị</a:t>
            </a:r>
            <a:r>
              <a:rPr lang="en-US" sz="3000" dirty="0" smtClean="0">
                <a:solidFill>
                  <a:schemeClr val="bg1"/>
                </a:solidFill>
                <a:latin typeface="Times New Roman" panose="02020603050405020304" pitchFamily="18" charset="0"/>
                <a:cs typeface="Times New Roman" panose="02020603050405020304" pitchFamily="18" charset="0"/>
              </a:rPr>
              <a:t> “</a:t>
            </a:r>
            <a:r>
              <a:rPr lang="en-US" sz="3000" dirty="0" err="1" smtClean="0">
                <a:solidFill>
                  <a:schemeClr val="bg1"/>
                </a:solidFill>
                <a:latin typeface="Times New Roman" panose="02020603050405020304" pitchFamily="18" charset="0"/>
                <a:cs typeface="Times New Roman" panose="02020603050405020304" pitchFamily="18" charset="0"/>
              </a:rPr>
              <a:t>Quá</a:t>
            </a:r>
            <a:r>
              <a:rPr lang="en-US" sz="3000" dirty="0" smtClean="0">
                <a:solidFill>
                  <a:schemeClr val="bg1"/>
                </a:solidFill>
                <a:latin typeface="Times New Roman" panose="02020603050405020304" pitchFamily="18" charset="0"/>
                <a:cs typeface="Times New Roman" panose="02020603050405020304" pitchFamily="18" charset="0"/>
              </a:rPr>
              <a:t> </a:t>
            </a:r>
            <a:r>
              <a:rPr lang="en-US" sz="3000" dirty="0" err="1" smtClean="0">
                <a:solidFill>
                  <a:schemeClr val="bg1"/>
                </a:solidFill>
                <a:latin typeface="Times New Roman" panose="02020603050405020304" pitchFamily="18" charset="0"/>
                <a:cs typeface="Times New Roman" panose="02020603050405020304" pitchFamily="18" charset="0"/>
              </a:rPr>
              <a:t>thấp</a:t>
            </a:r>
            <a:r>
              <a:rPr lang="en-US" sz="3000" dirty="0" smtClean="0">
                <a:solidFill>
                  <a:schemeClr val="bg1"/>
                </a:solidFill>
                <a:latin typeface="Times New Roman" panose="02020603050405020304" pitchFamily="18" charset="0"/>
                <a:cs typeface="Times New Roman" panose="02020603050405020304" pitchFamily="18" charset="0"/>
              </a:rPr>
              <a:t>!”,</a:t>
            </a:r>
          </a:p>
          <a:p>
            <a:pPr marL="322263" lvl="1" indent="0" algn="just" defTabSz="342900">
              <a:lnSpc>
                <a:spcPct val="135000"/>
              </a:lnSpc>
              <a:buNone/>
              <a:defRPr/>
            </a:pPr>
            <a:r>
              <a:rPr lang="en-US" sz="3000" dirty="0" smtClean="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n</a:t>
            </a:r>
            <a:r>
              <a:rPr lang="en-US" sz="3000" dirty="0" err="1" smtClean="0">
                <a:solidFill>
                  <a:schemeClr val="bg1"/>
                </a:solidFill>
                <a:latin typeface="Times New Roman" panose="02020603050405020304" pitchFamily="18" charset="0"/>
                <a:cs typeface="Times New Roman" panose="02020603050405020304" pitchFamily="18" charset="0"/>
              </a:rPr>
              <a:t>ếu</a:t>
            </a:r>
            <a:r>
              <a:rPr lang="en-US" sz="3000" dirty="0" smtClean="0">
                <a:solidFill>
                  <a:schemeClr val="bg1"/>
                </a:solidFill>
                <a:latin typeface="Times New Roman" panose="02020603050405020304" pitchFamily="18" charset="0"/>
                <a:cs typeface="Times New Roman" panose="02020603050405020304" pitchFamily="18" charset="0"/>
              </a:rPr>
              <a:t> </a:t>
            </a:r>
            <a:r>
              <a:rPr lang="en-US" sz="3000" dirty="0" err="1" smtClean="0">
                <a:solidFill>
                  <a:schemeClr val="bg1"/>
                </a:solidFill>
                <a:latin typeface="Times New Roman" panose="02020603050405020304" pitchFamily="18" charset="0"/>
                <a:cs typeface="Times New Roman" panose="02020603050405020304" pitchFamily="18" charset="0"/>
              </a:rPr>
              <a:t>không</a:t>
            </a:r>
            <a:endParaRPr lang="en-US" sz="3000" dirty="0" smtClean="0">
              <a:solidFill>
                <a:schemeClr val="bg1"/>
              </a:solidFill>
              <a:latin typeface="Times New Roman" panose="02020603050405020304" pitchFamily="18" charset="0"/>
              <a:cs typeface="Times New Roman" panose="02020603050405020304" pitchFamily="18" charset="0"/>
            </a:endParaRPr>
          </a:p>
          <a:p>
            <a:pPr marL="322263" lvl="1" indent="0" algn="just" defTabSz="342900">
              <a:lnSpc>
                <a:spcPct val="135000"/>
              </a:lnSpc>
              <a:buNone/>
              <a:defRPr/>
            </a:pPr>
            <a:r>
              <a:rPr lang="en-US" sz="3000" dirty="0">
                <a:solidFill>
                  <a:schemeClr val="bg1"/>
                </a:solidFill>
                <a:latin typeface="Times New Roman" panose="02020603050405020304" pitchFamily="18" charset="0"/>
                <a:cs typeface="Times New Roman" panose="02020603050405020304" pitchFamily="18" charset="0"/>
              </a:rPr>
              <a:t>	</a:t>
            </a:r>
            <a:r>
              <a:rPr lang="en-US" sz="3000" dirty="0" smtClean="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h</a:t>
            </a:r>
            <a:r>
              <a:rPr lang="en-US" sz="3000" dirty="0" err="1" smtClean="0">
                <a:solidFill>
                  <a:schemeClr val="bg1"/>
                </a:solidFill>
                <a:latin typeface="Times New Roman" panose="02020603050405020304" pitchFamily="18" charset="0"/>
                <a:cs typeface="Times New Roman" panose="02020603050405020304" pitchFamily="18" charset="0"/>
              </a:rPr>
              <a:t>iển</a:t>
            </a:r>
            <a:r>
              <a:rPr lang="en-US" sz="3000" dirty="0" smtClean="0">
                <a:solidFill>
                  <a:schemeClr val="bg1"/>
                </a:solidFill>
                <a:latin typeface="Times New Roman" panose="02020603050405020304" pitchFamily="18" charset="0"/>
                <a:cs typeface="Times New Roman" panose="02020603050405020304" pitchFamily="18" charset="0"/>
              </a:rPr>
              <a:t> </a:t>
            </a:r>
            <a:r>
              <a:rPr lang="en-US" sz="3000" dirty="0" err="1" smtClean="0">
                <a:solidFill>
                  <a:schemeClr val="bg1"/>
                </a:solidFill>
                <a:latin typeface="Times New Roman" panose="02020603050405020304" pitchFamily="18" charset="0"/>
                <a:cs typeface="Times New Roman" panose="02020603050405020304" pitchFamily="18" charset="0"/>
              </a:rPr>
              <a:t>thị</a:t>
            </a:r>
            <a:r>
              <a:rPr lang="en-US" sz="3000" dirty="0" smtClean="0">
                <a:solidFill>
                  <a:schemeClr val="bg1"/>
                </a:solidFill>
                <a:latin typeface="Times New Roman" panose="02020603050405020304" pitchFamily="18" charset="0"/>
                <a:cs typeface="Times New Roman" panose="02020603050405020304" pitchFamily="18" charset="0"/>
              </a:rPr>
              <a:t> “</a:t>
            </a:r>
            <a:r>
              <a:rPr lang="en-US" sz="3000" dirty="0" err="1" smtClean="0">
                <a:solidFill>
                  <a:schemeClr val="bg1"/>
                </a:solidFill>
                <a:latin typeface="Times New Roman" panose="02020603050405020304" pitchFamily="18" charset="0"/>
                <a:cs typeface="Times New Roman" panose="02020603050405020304" pitchFamily="18" charset="0"/>
              </a:rPr>
              <a:t>Quá</a:t>
            </a:r>
            <a:r>
              <a:rPr lang="en-US" sz="3000" dirty="0" smtClean="0">
                <a:solidFill>
                  <a:schemeClr val="bg1"/>
                </a:solidFill>
                <a:latin typeface="Times New Roman" panose="02020603050405020304" pitchFamily="18" charset="0"/>
                <a:cs typeface="Times New Roman" panose="02020603050405020304" pitchFamily="18" charset="0"/>
              </a:rPr>
              <a:t> </a:t>
            </a:r>
            <a:r>
              <a:rPr lang="en-US" sz="3000" dirty="0" err="1" smtClean="0">
                <a:solidFill>
                  <a:schemeClr val="bg1"/>
                </a:solidFill>
                <a:latin typeface="Times New Roman" panose="02020603050405020304" pitchFamily="18" charset="0"/>
                <a:cs typeface="Times New Roman" panose="02020603050405020304" pitchFamily="18" charset="0"/>
              </a:rPr>
              <a:t>cao</a:t>
            </a:r>
            <a:r>
              <a:rPr lang="en-US" sz="3000" dirty="0" smtClean="0">
                <a:solidFill>
                  <a:schemeClr val="bg1"/>
                </a:solidFill>
                <a:latin typeface="Times New Roman" panose="02020603050405020304" pitchFamily="18" charset="0"/>
                <a:cs typeface="Times New Roman" panose="02020603050405020304" pitchFamily="18" charset="0"/>
              </a:rPr>
              <a:t>!”</a:t>
            </a:r>
            <a:endParaRPr lang="vi-VN" sz="3000" dirty="0">
              <a:solidFill>
                <a:schemeClr val="bg1"/>
              </a:solidFill>
              <a:latin typeface="Times New Roman" panose="02020603050405020304" pitchFamily="18" charset="0"/>
              <a:cs typeface="Times New Roman" panose="02020603050405020304" pitchFamily="18" charset="0"/>
            </a:endParaRPr>
          </a:p>
          <a:p>
            <a:endParaRPr lang="en-US" sz="2200" dirty="0">
              <a:solidFill>
                <a:schemeClr val="bg1"/>
              </a:solidFill>
            </a:endParaRPr>
          </a:p>
        </p:txBody>
      </p:sp>
    </p:spTree>
    <p:extLst>
      <p:ext uri="{BB962C8B-B14F-4D97-AF65-F5344CB8AC3E}">
        <p14:creationId xmlns:p14="http://schemas.microsoft.com/office/powerpoint/2010/main" val="3995282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4101" y="304621"/>
            <a:ext cx="10406129" cy="1280890"/>
          </a:xfrm>
        </p:spPr>
        <p:txBody>
          <a:bodyPr>
            <a:normAutofit fontScale="90000"/>
          </a:bodyPr>
          <a:lstStyle/>
          <a:p>
            <a:r>
              <a:rPr lang="en-US" b="1" i="1" dirty="0" err="1" smtClean="0">
                <a:solidFill>
                  <a:schemeClr val="bg1"/>
                </a:solidFill>
                <a:latin typeface="Times New Roman" panose="02020603050405020304" pitchFamily="18" charset="0"/>
                <a:cs typeface="Times New Roman" panose="02020603050405020304" pitchFamily="18" charset="0"/>
              </a:rPr>
              <a:t>Thuật</a:t>
            </a:r>
            <a:r>
              <a:rPr lang="en-US" b="1" i="1" dirty="0" smtClean="0">
                <a:solidFill>
                  <a:schemeClr val="bg1"/>
                </a:solidFill>
                <a:latin typeface="Times New Roman" panose="02020603050405020304" pitchFamily="18" charset="0"/>
                <a:cs typeface="Times New Roman" panose="02020603050405020304" pitchFamily="18" charset="0"/>
              </a:rPr>
              <a:t> </a:t>
            </a:r>
            <a:r>
              <a:rPr lang="en-US" b="1" i="1" dirty="0" err="1" smtClean="0">
                <a:solidFill>
                  <a:schemeClr val="bg1"/>
                </a:solidFill>
                <a:latin typeface="Times New Roman" panose="02020603050405020304" pitchFamily="18" charset="0"/>
                <a:cs typeface="Times New Roman" panose="02020603050405020304" pitchFamily="18" charset="0"/>
              </a:rPr>
              <a:t>toán</a:t>
            </a:r>
            <a:r>
              <a:rPr lang="en-US" b="1" i="1" dirty="0" smtClean="0">
                <a:solidFill>
                  <a:schemeClr val="bg1"/>
                </a:solidFill>
                <a:latin typeface="Times New Roman" panose="02020603050405020304" pitchFamily="18" charset="0"/>
                <a:cs typeface="Times New Roman" panose="02020603050405020304" pitchFamily="18" charset="0"/>
              </a:rPr>
              <a:t> </a:t>
            </a:r>
            <a:r>
              <a:rPr lang="en-US" b="1" i="1" dirty="0" err="1" smtClean="0">
                <a:solidFill>
                  <a:schemeClr val="bg1"/>
                </a:solidFill>
                <a:latin typeface="Times New Roman" panose="02020603050405020304" pitchFamily="18" charset="0"/>
                <a:cs typeface="Times New Roman" panose="02020603050405020304" pitchFamily="18" charset="0"/>
              </a:rPr>
              <a:t>được</a:t>
            </a:r>
            <a:r>
              <a:rPr lang="en-US" b="1" i="1" dirty="0" smtClean="0">
                <a:solidFill>
                  <a:schemeClr val="bg1"/>
                </a:solidFill>
                <a:latin typeface="Times New Roman" panose="02020603050405020304" pitchFamily="18" charset="0"/>
                <a:cs typeface="Times New Roman" panose="02020603050405020304" pitchFamily="18" charset="0"/>
              </a:rPr>
              <a:t> </a:t>
            </a:r>
            <a:r>
              <a:rPr lang="en-US" b="1" i="1" dirty="0" err="1" smtClean="0">
                <a:solidFill>
                  <a:schemeClr val="bg1"/>
                </a:solidFill>
                <a:latin typeface="Times New Roman" panose="02020603050405020304" pitchFamily="18" charset="0"/>
                <a:cs typeface="Times New Roman" panose="02020603050405020304" pitchFamily="18" charset="0"/>
              </a:rPr>
              <a:t>mô</a:t>
            </a:r>
            <a:r>
              <a:rPr lang="en-US" b="1" i="1" dirty="0" smtClean="0">
                <a:solidFill>
                  <a:schemeClr val="bg1"/>
                </a:solidFill>
                <a:latin typeface="Times New Roman" panose="02020603050405020304" pitchFamily="18" charset="0"/>
                <a:cs typeface="Times New Roman" panose="02020603050405020304" pitchFamily="18" charset="0"/>
              </a:rPr>
              <a:t> </a:t>
            </a:r>
            <a:r>
              <a:rPr lang="en-US" b="1" i="1" dirty="0" err="1" smtClean="0">
                <a:solidFill>
                  <a:schemeClr val="bg1"/>
                </a:solidFill>
                <a:latin typeface="Times New Roman" panose="02020603050405020304" pitchFamily="18" charset="0"/>
                <a:cs typeface="Times New Roman" panose="02020603050405020304" pitchFamily="18" charset="0"/>
              </a:rPr>
              <a:t>tả</a:t>
            </a:r>
            <a:r>
              <a:rPr lang="en-US" b="1" i="1" dirty="0" smtClean="0">
                <a:solidFill>
                  <a:schemeClr val="bg1"/>
                </a:solidFill>
                <a:latin typeface="Times New Roman" panose="02020603050405020304" pitchFamily="18" charset="0"/>
                <a:cs typeface="Times New Roman" panose="02020603050405020304" pitchFamily="18" charset="0"/>
              </a:rPr>
              <a:t> </a:t>
            </a:r>
            <a:r>
              <a:rPr lang="en-US" b="1" i="1" dirty="0" err="1" smtClean="0">
                <a:solidFill>
                  <a:schemeClr val="bg1"/>
                </a:solidFill>
                <a:latin typeface="Times New Roman" panose="02020603050405020304" pitchFamily="18" charset="0"/>
                <a:cs typeface="Times New Roman" panose="02020603050405020304" pitchFamily="18" charset="0"/>
              </a:rPr>
              <a:t>dưới</a:t>
            </a:r>
            <a:r>
              <a:rPr lang="en-US" b="1" i="1" dirty="0" smtClean="0">
                <a:solidFill>
                  <a:schemeClr val="bg1"/>
                </a:solidFill>
                <a:latin typeface="Times New Roman" panose="02020603050405020304" pitchFamily="18" charset="0"/>
                <a:cs typeface="Times New Roman" panose="02020603050405020304" pitchFamily="18" charset="0"/>
              </a:rPr>
              <a:t> </a:t>
            </a:r>
            <a:r>
              <a:rPr lang="en-US" b="1" i="1" dirty="0" err="1" smtClean="0">
                <a:solidFill>
                  <a:schemeClr val="bg1"/>
                </a:solidFill>
                <a:latin typeface="Times New Roman" panose="02020603050405020304" pitchFamily="18" charset="0"/>
                <a:cs typeface="Times New Roman" panose="02020603050405020304" pitchFamily="18" charset="0"/>
              </a:rPr>
              <a:t>dạng</a:t>
            </a:r>
            <a:r>
              <a:rPr lang="en-US" b="1" i="1" dirty="0" smtClean="0">
                <a:solidFill>
                  <a:schemeClr val="bg1"/>
                </a:solidFill>
                <a:latin typeface="Times New Roman" panose="02020603050405020304" pitchFamily="18" charset="0"/>
                <a:cs typeface="Times New Roman" panose="02020603050405020304" pitchFamily="18" charset="0"/>
              </a:rPr>
              <a:t> </a:t>
            </a:r>
            <a:r>
              <a:rPr lang="en-US" b="1" i="1" dirty="0" err="1" smtClean="0">
                <a:solidFill>
                  <a:schemeClr val="bg1"/>
                </a:solidFill>
                <a:latin typeface="Times New Roman" panose="02020603050405020304" pitchFamily="18" charset="0"/>
                <a:cs typeface="Times New Roman" panose="02020603050405020304" pitchFamily="18" charset="0"/>
              </a:rPr>
              <a:t>sơ</a:t>
            </a:r>
            <a:r>
              <a:rPr lang="en-US" b="1" i="1" dirty="0" smtClean="0">
                <a:solidFill>
                  <a:schemeClr val="bg1"/>
                </a:solidFill>
                <a:latin typeface="Times New Roman" panose="02020603050405020304" pitchFamily="18" charset="0"/>
                <a:cs typeface="Times New Roman" panose="02020603050405020304" pitchFamily="18" charset="0"/>
              </a:rPr>
              <a:t> </a:t>
            </a:r>
            <a:r>
              <a:rPr lang="en-US" b="1" i="1" dirty="0" err="1" smtClean="0">
                <a:solidFill>
                  <a:schemeClr val="bg1"/>
                </a:solidFill>
                <a:latin typeface="Times New Roman" panose="02020603050405020304" pitchFamily="18" charset="0"/>
                <a:cs typeface="Times New Roman" panose="02020603050405020304" pitchFamily="18" charset="0"/>
              </a:rPr>
              <a:t>đồ</a:t>
            </a:r>
            <a:r>
              <a:rPr lang="en-US" b="1" i="1" dirty="0" smtClean="0">
                <a:solidFill>
                  <a:schemeClr val="bg1"/>
                </a:solidFill>
                <a:latin typeface="Times New Roman" panose="02020603050405020304" pitchFamily="18" charset="0"/>
                <a:cs typeface="Times New Roman" panose="02020603050405020304" pitchFamily="18" charset="0"/>
              </a:rPr>
              <a:t> </a:t>
            </a:r>
            <a:r>
              <a:rPr lang="en-US" b="1" i="1" dirty="0" err="1" smtClean="0">
                <a:solidFill>
                  <a:schemeClr val="bg1"/>
                </a:solidFill>
                <a:latin typeface="Times New Roman" panose="02020603050405020304" pitchFamily="18" charset="0"/>
                <a:cs typeface="Times New Roman" panose="02020603050405020304" pitchFamily="18" charset="0"/>
              </a:rPr>
              <a:t>khối</a:t>
            </a:r>
            <a:endParaRPr lang="en-US" b="1" i="1" dirty="0">
              <a:solidFill>
                <a:schemeClr val="bg1"/>
              </a:solidFill>
              <a:latin typeface="Times New Roman" panose="02020603050405020304" pitchFamily="18" charset="0"/>
              <a:cs typeface="Times New Roman" panose="02020603050405020304" pitchFamily="18" charset="0"/>
            </a:endParaRPr>
          </a:p>
        </p:txBody>
      </p:sp>
      <p:sp>
        <p:nvSpPr>
          <p:cNvPr id="5" name="Content Placeholder 2"/>
          <p:cNvSpPr txBox="1">
            <a:spLocks/>
          </p:cNvSpPr>
          <p:nvPr/>
        </p:nvSpPr>
        <p:spPr>
          <a:xfrm>
            <a:off x="667995" y="1585511"/>
            <a:ext cx="4828657" cy="4811178"/>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22263" lvl="1" indent="0" algn="just" defTabSz="342900">
              <a:lnSpc>
                <a:spcPct val="135000"/>
              </a:lnSpc>
              <a:buFont typeface="Arial" panose="020B0604020202020204" pitchFamily="34" charset="0"/>
              <a:buNone/>
              <a:defRPr/>
            </a:pPr>
            <a:r>
              <a:rPr lang="en-US" dirty="0" err="1" smtClean="0">
                <a:solidFill>
                  <a:srgbClr val="FF0000"/>
                </a:solidFill>
                <a:latin typeface="UTM Avo" panose="02040603050506020204" pitchFamily="18" charset="0"/>
                <a:cs typeface="Times New Roman" panose="02020603050405020304" pitchFamily="18" charset="0"/>
              </a:rPr>
              <a:t>Nếu</a:t>
            </a:r>
            <a:r>
              <a:rPr lang="en-US" dirty="0" smtClean="0">
                <a:solidFill>
                  <a:schemeClr val="accent1">
                    <a:lumMod val="90000"/>
                    <a:lumOff val="10000"/>
                  </a:schemeClr>
                </a:solidFill>
                <a:latin typeface="UTM Avo" panose="02040603050506020204" pitchFamily="18" charset="0"/>
                <a:cs typeface="Times New Roman" panose="02020603050405020304" pitchFamily="18" charset="0"/>
              </a:rPr>
              <a:t>  </a:t>
            </a:r>
            <a:r>
              <a:rPr lang="en-US" b="1" i="1" dirty="0" err="1" smtClean="0">
                <a:solidFill>
                  <a:schemeClr val="accent1">
                    <a:lumMod val="90000"/>
                    <a:lumOff val="10000"/>
                  </a:schemeClr>
                </a:solidFill>
                <a:latin typeface="UTM Avo" panose="02040603050506020204" pitchFamily="18" charset="0"/>
                <a:cs typeface="Times New Roman" panose="02020603050405020304" pitchFamily="18" charset="0"/>
              </a:rPr>
              <a:t>trả</a:t>
            </a:r>
            <a:r>
              <a:rPr lang="en-US" b="1" i="1" dirty="0" smtClean="0">
                <a:solidFill>
                  <a:schemeClr val="accent1">
                    <a:lumMod val="90000"/>
                    <a:lumOff val="10000"/>
                  </a:schemeClr>
                </a:solidFill>
                <a:latin typeface="UTM Avo" panose="02040603050506020204" pitchFamily="18" charset="0"/>
                <a:cs typeface="Times New Roman" panose="02020603050405020304" pitchFamily="18" charset="0"/>
              </a:rPr>
              <a:t> </a:t>
            </a:r>
            <a:r>
              <a:rPr lang="en-US" b="1" i="1" dirty="0" err="1" smtClean="0">
                <a:solidFill>
                  <a:schemeClr val="accent1">
                    <a:lumMod val="90000"/>
                    <a:lumOff val="10000"/>
                  </a:schemeClr>
                </a:solidFill>
                <a:latin typeface="UTM Avo" panose="02040603050506020204" pitchFamily="18" charset="0"/>
                <a:cs typeface="Times New Roman" panose="02020603050405020304" pitchFamily="18" charset="0"/>
              </a:rPr>
              <a:t>lời</a:t>
            </a:r>
            <a:r>
              <a:rPr lang="en-US" b="1" i="1" dirty="0" smtClean="0">
                <a:solidFill>
                  <a:schemeClr val="accent1">
                    <a:lumMod val="90000"/>
                    <a:lumOff val="10000"/>
                  </a:schemeClr>
                </a:solidFill>
                <a:latin typeface="UTM Avo" panose="02040603050506020204" pitchFamily="18" charset="0"/>
                <a:cs typeface="Times New Roman" panose="02020603050405020304" pitchFamily="18" charset="0"/>
              </a:rPr>
              <a:t>= </a:t>
            </a:r>
            <a:r>
              <a:rPr lang="en-US" b="1" i="1" dirty="0" err="1" smtClean="0">
                <a:solidFill>
                  <a:schemeClr val="accent1">
                    <a:lumMod val="90000"/>
                    <a:lumOff val="10000"/>
                  </a:schemeClr>
                </a:solidFill>
                <a:latin typeface="UTM Avo" panose="02040603050506020204" pitchFamily="18" charset="0"/>
                <a:cs typeface="Times New Roman" panose="02020603050405020304" pitchFamily="18" charset="0"/>
              </a:rPr>
              <a:t>số</a:t>
            </a:r>
            <a:r>
              <a:rPr lang="en-US" b="1" i="1" dirty="0" smtClean="0">
                <a:solidFill>
                  <a:schemeClr val="accent1">
                    <a:lumMod val="90000"/>
                    <a:lumOff val="10000"/>
                  </a:schemeClr>
                </a:solidFill>
                <a:latin typeface="UTM Avo" panose="02040603050506020204" pitchFamily="18" charset="0"/>
                <a:cs typeface="Times New Roman" panose="02020603050405020304" pitchFamily="18" charset="0"/>
              </a:rPr>
              <a:t> </a:t>
            </a:r>
            <a:r>
              <a:rPr lang="en-US" b="1" i="1" dirty="0" err="1" smtClean="0">
                <a:solidFill>
                  <a:schemeClr val="accent1">
                    <a:lumMod val="90000"/>
                    <a:lumOff val="10000"/>
                  </a:schemeClr>
                </a:solidFill>
                <a:latin typeface="UTM Avo" panose="02040603050506020204" pitchFamily="18" charset="0"/>
                <a:cs typeface="Times New Roman" panose="02020603050405020304" pitchFamily="18" charset="0"/>
              </a:rPr>
              <a:t>bí</a:t>
            </a:r>
            <a:r>
              <a:rPr lang="en-US" b="1" i="1" dirty="0" smtClean="0">
                <a:solidFill>
                  <a:schemeClr val="accent1">
                    <a:lumMod val="90000"/>
                    <a:lumOff val="10000"/>
                  </a:schemeClr>
                </a:solidFill>
                <a:latin typeface="UTM Avo" panose="02040603050506020204" pitchFamily="18" charset="0"/>
                <a:cs typeface="Times New Roman" panose="02020603050405020304" pitchFamily="18" charset="0"/>
              </a:rPr>
              <a:t> </a:t>
            </a:r>
            <a:r>
              <a:rPr lang="en-US" b="1" i="1" dirty="0" err="1" smtClean="0">
                <a:solidFill>
                  <a:schemeClr val="accent1">
                    <a:lumMod val="90000"/>
                    <a:lumOff val="10000"/>
                  </a:schemeClr>
                </a:solidFill>
                <a:latin typeface="UTM Avo" panose="02040603050506020204" pitchFamily="18" charset="0"/>
                <a:cs typeface="Times New Roman" panose="02020603050405020304" pitchFamily="18" charset="0"/>
              </a:rPr>
              <a:t>mật</a:t>
            </a:r>
            <a:r>
              <a:rPr lang="en-US" b="1" i="1" dirty="0" smtClean="0">
                <a:solidFill>
                  <a:schemeClr val="accent1">
                    <a:lumMod val="90000"/>
                    <a:lumOff val="10000"/>
                  </a:schemeClr>
                </a:solidFill>
                <a:latin typeface="UTM Avo" panose="02040603050506020204" pitchFamily="18" charset="0"/>
                <a:cs typeface="Times New Roman" panose="02020603050405020304" pitchFamily="18" charset="0"/>
              </a:rPr>
              <a:t>  </a:t>
            </a:r>
            <a:r>
              <a:rPr lang="en-US" dirty="0" err="1" smtClean="0">
                <a:solidFill>
                  <a:srgbClr val="FF0000"/>
                </a:solidFill>
                <a:latin typeface="UTM Avo" panose="02040603050506020204" pitchFamily="18" charset="0"/>
                <a:cs typeface="Times New Roman" panose="02020603050405020304" pitchFamily="18" charset="0"/>
              </a:rPr>
              <a:t>thì</a:t>
            </a:r>
            <a:r>
              <a:rPr lang="en-US" dirty="0" smtClean="0">
                <a:solidFill>
                  <a:srgbClr val="FF0000"/>
                </a:solidFill>
                <a:latin typeface="UTM Avo" panose="02040603050506020204" pitchFamily="18" charset="0"/>
                <a:cs typeface="Times New Roman" panose="02020603050405020304" pitchFamily="18" charset="0"/>
              </a:rPr>
              <a:t> </a:t>
            </a:r>
          </a:p>
          <a:p>
            <a:pPr marL="322263" lvl="1" indent="0" algn="just" defTabSz="342900">
              <a:lnSpc>
                <a:spcPct val="135000"/>
              </a:lnSpc>
              <a:buFont typeface="Arial" panose="020B0604020202020204" pitchFamily="34" charset="0"/>
              <a:buNone/>
              <a:defRPr/>
            </a:pPr>
            <a:r>
              <a:rPr lang="en-US" dirty="0" smtClean="0">
                <a:solidFill>
                  <a:schemeClr val="accent1">
                    <a:lumMod val="90000"/>
                    <a:lumOff val="10000"/>
                  </a:schemeClr>
                </a:solidFill>
                <a:latin typeface="UTM Avo" panose="02040603050506020204" pitchFamily="18" charset="0"/>
                <a:cs typeface="Times New Roman" panose="02020603050405020304" pitchFamily="18" charset="0"/>
              </a:rPr>
              <a:t>		</a:t>
            </a:r>
            <a:r>
              <a:rPr lang="en-US" dirty="0" err="1" smtClean="0">
                <a:solidFill>
                  <a:schemeClr val="accent1">
                    <a:lumMod val="90000"/>
                    <a:lumOff val="10000"/>
                  </a:schemeClr>
                </a:solidFill>
                <a:latin typeface="UTM Avo" panose="02040603050506020204" pitchFamily="18" charset="0"/>
                <a:cs typeface="Times New Roman" panose="02020603050405020304" pitchFamily="18" charset="0"/>
              </a:rPr>
              <a:t>hiển</a:t>
            </a:r>
            <a:r>
              <a:rPr lang="en-US" dirty="0" smtClean="0">
                <a:solidFill>
                  <a:schemeClr val="accent1">
                    <a:lumMod val="90000"/>
                    <a:lumOff val="10000"/>
                  </a:schemeClr>
                </a:solidFill>
                <a:latin typeface="UTM Avo" panose="02040603050506020204" pitchFamily="18" charset="0"/>
                <a:cs typeface="Times New Roman" panose="02020603050405020304" pitchFamily="18" charset="0"/>
              </a:rPr>
              <a:t> </a:t>
            </a:r>
            <a:r>
              <a:rPr lang="en-US" dirty="0" err="1" smtClean="0">
                <a:solidFill>
                  <a:schemeClr val="accent1">
                    <a:lumMod val="90000"/>
                    <a:lumOff val="10000"/>
                  </a:schemeClr>
                </a:solidFill>
                <a:latin typeface="UTM Avo" panose="02040603050506020204" pitchFamily="18" charset="0"/>
                <a:cs typeface="Times New Roman" panose="02020603050405020304" pitchFamily="18" charset="0"/>
              </a:rPr>
              <a:t>thị</a:t>
            </a:r>
            <a:r>
              <a:rPr lang="en-US" dirty="0" smtClean="0">
                <a:solidFill>
                  <a:schemeClr val="accent1">
                    <a:lumMod val="90000"/>
                    <a:lumOff val="10000"/>
                  </a:schemeClr>
                </a:solidFill>
                <a:latin typeface="UTM Avo" panose="02040603050506020204" pitchFamily="18" charset="0"/>
                <a:cs typeface="Times New Roman" panose="02020603050405020304" pitchFamily="18" charset="0"/>
              </a:rPr>
              <a:t> “HOAN HÔ”</a:t>
            </a:r>
          </a:p>
          <a:p>
            <a:pPr marL="322263" lvl="1" indent="0" algn="just" defTabSz="342900">
              <a:lnSpc>
                <a:spcPct val="135000"/>
              </a:lnSpc>
              <a:buFont typeface="Arial" panose="020B0604020202020204" pitchFamily="34" charset="0"/>
              <a:buNone/>
              <a:defRPr/>
            </a:pPr>
            <a:r>
              <a:rPr lang="en-US" dirty="0" err="1" smtClean="0">
                <a:solidFill>
                  <a:srgbClr val="FF0000"/>
                </a:solidFill>
                <a:latin typeface="UTM Avo" panose="02040603050506020204" pitchFamily="18" charset="0"/>
                <a:cs typeface="Times New Roman" panose="02020603050405020304" pitchFamily="18" charset="0"/>
              </a:rPr>
              <a:t>Nếu</a:t>
            </a:r>
            <a:r>
              <a:rPr lang="en-US" dirty="0" smtClean="0">
                <a:solidFill>
                  <a:srgbClr val="FF0000"/>
                </a:solidFill>
                <a:latin typeface="UTM Avo" panose="02040603050506020204" pitchFamily="18" charset="0"/>
                <a:cs typeface="Times New Roman" panose="02020603050405020304" pitchFamily="18" charset="0"/>
              </a:rPr>
              <a:t> </a:t>
            </a:r>
            <a:r>
              <a:rPr lang="en-US" dirty="0" err="1" smtClean="0">
                <a:solidFill>
                  <a:srgbClr val="FF0000"/>
                </a:solidFill>
                <a:latin typeface="UTM Avo" panose="02040603050506020204" pitchFamily="18" charset="0"/>
                <a:cs typeface="Times New Roman" panose="02020603050405020304" pitchFamily="18" charset="0"/>
              </a:rPr>
              <a:t>không</a:t>
            </a:r>
            <a:r>
              <a:rPr lang="en-US" dirty="0">
                <a:solidFill>
                  <a:srgbClr val="FF0000"/>
                </a:solidFill>
                <a:latin typeface="UTM Avo" panose="02040603050506020204" pitchFamily="18" charset="0"/>
                <a:cs typeface="Times New Roman" panose="02020603050405020304" pitchFamily="18" charset="0"/>
              </a:rPr>
              <a:t> </a:t>
            </a:r>
            <a:r>
              <a:rPr lang="en-US" dirty="0" err="1" smtClean="0">
                <a:solidFill>
                  <a:srgbClr val="FF0000"/>
                </a:solidFill>
                <a:latin typeface="UTM Avo" panose="02040603050506020204" pitchFamily="18" charset="0"/>
                <a:cs typeface="Times New Roman" panose="02020603050405020304" pitchFamily="18" charset="0"/>
              </a:rPr>
              <a:t>thì</a:t>
            </a:r>
            <a:r>
              <a:rPr lang="en-US" dirty="0" smtClean="0">
                <a:solidFill>
                  <a:srgbClr val="FF0000"/>
                </a:solidFill>
                <a:latin typeface="UTM Avo" panose="02040603050506020204" pitchFamily="18" charset="0"/>
                <a:cs typeface="Times New Roman" panose="02020603050405020304" pitchFamily="18" charset="0"/>
              </a:rPr>
              <a:t> </a:t>
            </a:r>
            <a:r>
              <a:rPr lang="en-US" dirty="0" err="1" smtClean="0">
                <a:solidFill>
                  <a:schemeClr val="accent1">
                    <a:lumMod val="90000"/>
                    <a:lumOff val="10000"/>
                  </a:schemeClr>
                </a:solidFill>
                <a:latin typeface="UTM Avo" panose="02040603050506020204" pitchFamily="18" charset="0"/>
                <a:cs typeface="Times New Roman" panose="02020603050405020304" pitchFamily="18" charset="0"/>
              </a:rPr>
              <a:t>tiếp</a:t>
            </a:r>
            <a:r>
              <a:rPr lang="en-US" dirty="0" smtClean="0">
                <a:solidFill>
                  <a:schemeClr val="accent1">
                    <a:lumMod val="90000"/>
                    <a:lumOff val="10000"/>
                  </a:schemeClr>
                </a:solidFill>
                <a:latin typeface="UTM Avo" panose="02040603050506020204" pitchFamily="18" charset="0"/>
                <a:cs typeface="Times New Roman" panose="02020603050405020304" pitchFamily="18" charset="0"/>
              </a:rPr>
              <a:t> </a:t>
            </a:r>
            <a:r>
              <a:rPr lang="en-US" dirty="0" err="1" smtClean="0">
                <a:solidFill>
                  <a:schemeClr val="accent1">
                    <a:lumMod val="90000"/>
                    <a:lumOff val="10000"/>
                  </a:schemeClr>
                </a:solidFill>
                <a:latin typeface="UTM Avo" panose="02040603050506020204" pitchFamily="18" charset="0"/>
                <a:cs typeface="Times New Roman" panose="02020603050405020304" pitchFamily="18" charset="0"/>
              </a:rPr>
              <a:t>tục</a:t>
            </a:r>
            <a:r>
              <a:rPr lang="en-US" dirty="0" smtClean="0">
                <a:solidFill>
                  <a:schemeClr val="accent1">
                    <a:lumMod val="90000"/>
                    <a:lumOff val="10000"/>
                  </a:schemeClr>
                </a:solidFill>
                <a:latin typeface="UTM Avo" panose="02040603050506020204" pitchFamily="18" charset="0"/>
                <a:cs typeface="Times New Roman" panose="02020603050405020304" pitchFamily="18" charset="0"/>
              </a:rPr>
              <a:t> </a:t>
            </a:r>
            <a:r>
              <a:rPr lang="en-US" dirty="0" err="1" smtClean="0">
                <a:solidFill>
                  <a:schemeClr val="accent1">
                    <a:lumMod val="90000"/>
                    <a:lumOff val="10000"/>
                  </a:schemeClr>
                </a:solidFill>
                <a:latin typeface="UTM Avo" panose="02040603050506020204" pitchFamily="18" charset="0"/>
                <a:cs typeface="Times New Roman" panose="02020603050405020304" pitchFamily="18" charset="0"/>
              </a:rPr>
              <a:t>kiểm</a:t>
            </a:r>
            <a:r>
              <a:rPr lang="en-US" dirty="0" smtClean="0">
                <a:solidFill>
                  <a:schemeClr val="accent1">
                    <a:lumMod val="90000"/>
                    <a:lumOff val="10000"/>
                  </a:schemeClr>
                </a:solidFill>
                <a:latin typeface="UTM Avo" panose="02040603050506020204" pitchFamily="18" charset="0"/>
                <a:cs typeface="Times New Roman" panose="02020603050405020304" pitchFamily="18" charset="0"/>
              </a:rPr>
              <a:t> </a:t>
            </a:r>
            <a:r>
              <a:rPr lang="en-US" dirty="0" err="1" smtClean="0">
                <a:solidFill>
                  <a:schemeClr val="accent1">
                    <a:lumMod val="90000"/>
                    <a:lumOff val="10000"/>
                  </a:schemeClr>
                </a:solidFill>
                <a:latin typeface="UTM Avo" panose="02040603050506020204" pitchFamily="18" charset="0"/>
                <a:cs typeface="Times New Roman" panose="02020603050405020304" pitchFamily="18" charset="0"/>
              </a:rPr>
              <a:t>tra</a:t>
            </a:r>
            <a:r>
              <a:rPr lang="en-US" dirty="0" smtClean="0">
                <a:solidFill>
                  <a:schemeClr val="accent1">
                    <a:lumMod val="90000"/>
                    <a:lumOff val="10000"/>
                  </a:schemeClr>
                </a:solidFill>
                <a:latin typeface="UTM Avo" panose="02040603050506020204" pitchFamily="18" charset="0"/>
                <a:cs typeface="Times New Roman" panose="02020603050405020304" pitchFamily="18" charset="0"/>
              </a:rPr>
              <a:t>:</a:t>
            </a:r>
          </a:p>
          <a:p>
            <a:pPr marL="322263" lvl="1" indent="0" algn="just" defTabSz="342900">
              <a:lnSpc>
                <a:spcPct val="135000"/>
              </a:lnSpc>
              <a:buFont typeface="Arial" panose="020B0604020202020204" pitchFamily="34" charset="0"/>
              <a:buNone/>
              <a:defRPr/>
            </a:pPr>
            <a:r>
              <a:rPr lang="en-US" dirty="0" smtClean="0">
                <a:solidFill>
                  <a:schemeClr val="accent1">
                    <a:lumMod val="90000"/>
                    <a:lumOff val="10000"/>
                  </a:schemeClr>
                </a:solidFill>
                <a:latin typeface="UTM Avo" panose="02040603050506020204" pitchFamily="18" charset="0"/>
                <a:cs typeface="Times New Roman" panose="02020603050405020304" pitchFamily="18" charset="0"/>
              </a:rPr>
              <a:t>			</a:t>
            </a:r>
            <a:r>
              <a:rPr lang="en-US" dirty="0" err="1" smtClean="0">
                <a:solidFill>
                  <a:srgbClr val="FF0000"/>
                </a:solidFill>
                <a:latin typeface="UTM Avo" panose="02040603050506020204" pitchFamily="18" charset="0"/>
                <a:cs typeface="Times New Roman" panose="02020603050405020304" pitchFamily="18" charset="0"/>
              </a:rPr>
              <a:t>nếu</a:t>
            </a:r>
            <a:r>
              <a:rPr lang="en-US" dirty="0" smtClean="0">
                <a:solidFill>
                  <a:schemeClr val="accent1">
                    <a:lumMod val="90000"/>
                    <a:lumOff val="10000"/>
                  </a:schemeClr>
                </a:solidFill>
                <a:latin typeface="UTM Avo" panose="02040603050506020204" pitchFamily="18" charset="0"/>
                <a:cs typeface="Times New Roman" panose="02020603050405020304" pitchFamily="18" charset="0"/>
              </a:rPr>
              <a:t> </a:t>
            </a:r>
            <a:r>
              <a:rPr lang="en-US" b="1" i="1" dirty="0" err="1" smtClean="0">
                <a:solidFill>
                  <a:schemeClr val="accent1">
                    <a:lumMod val="90000"/>
                    <a:lumOff val="10000"/>
                  </a:schemeClr>
                </a:solidFill>
                <a:latin typeface="UTM Avo" panose="02040603050506020204" pitchFamily="18" charset="0"/>
                <a:cs typeface="Times New Roman" panose="02020603050405020304" pitchFamily="18" charset="0"/>
              </a:rPr>
              <a:t>trả</a:t>
            </a:r>
            <a:r>
              <a:rPr lang="en-US" b="1" i="1" dirty="0" smtClean="0">
                <a:solidFill>
                  <a:schemeClr val="accent1">
                    <a:lumMod val="90000"/>
                    <a:lumOff val="10000"/>
                  </a:schemeClr>
                </a:solidFill>
                <a:latin typeface="UTM Avo" panose="02040603050506020204" pitchFamily="18" charset="0"/>
                <a:cs typeface="Times New Roman" panose="02020603050405020304" pitchFamily="18" charset="0"/>
              </a:rPr>
              <a:t> </a:t>
            </a:r>
            <a:r>
              <a:rPr lang="en-US" b="1" i="1" dirty="0" err="1" smtClean="0">
                <a:solidFill>
                  <a:schemeClr val="accent1">
                    <a:lumMod val="90000"/>
                    <a:lumOff val="10000"/>
                  </a:schemeClr>
                </a:solidFill>
                <a:latin typeface="UTM Avo" panose="02040603050506020204" pitchFamily="18" charset="0"/>
                <a:cs typeface="Times New Roman" panose="02020603050405020304" pitchFamily="18" charset="0"/>
              </a:rPr>
              <a:t>lời</a:t>
            </a:r>
            <a:r>
              <a:rPr lang="en-US" b="1" i="1" dirty="0" smtClean="0">
                <a:solidFill>
                  <a:schemeClr val="accent1">
                    <a:lumMod val="90000"/>
                    <a:lumOff val="10000"/>
                  </a:schemeClr>
                </a:solidFill>
                <a:latin typeface="UTM Avo" panose="02040603050506020204" pitchFamily="18" charset="0"/>
                <a:cs typeface="Times New Roman" panose="02020603050405020304" pitchFamily="18" charset="0"/>
              </a:rPr>
              <a:t> &lt;</a:t>
            </a:r>
            <a:r>
              <a:rPr lang="en-US" b="1" i="1" dirty="0" err="1" smtClean="0">
                <a:solidFill>
                  <a:schemeClr val="accent1">
                    <a:lumMod val="90000"/>
                    <a:lumOff val="10000"/>
                  </a:schemeClr>
                </a:solidFill>
                <a:latin typeface="UTM Avo" panose="02040603050506020204" pitchFamily="18" charset="0"/>
                <a:cs typeface="Times New Roman" panose="02020603050405020304" pitchFamily="18" charset="0"/>
              </a:rPr>
              <a:t>số</a:t>
            </a:r>
            <a:r>
              <a:rPr lang="en-US" b="1" i="1" dirty="0" smtClean="0">
                <a:solidFill>
                  <a:schemeClr val="accent1">
                    <a:lumMod val="90000"/>
                    <a:lumOff val="10000"/>
                  </a:schemeClr>
                </a:solidFill>
                <a:latin typeface="UTM Avo" panose="02040603050506020204" pitchFamily="18" charset="0"/>
                <a:cs typeface="Times New Roman" panose="02020603050405020304" pitchFamily="18" charset="0"/>
              </a:rPr>
              <a:t> </a:t>
            </a:r>
            <a:r>
              <a:rPr lang="en-US" b="1" i="1" dirty="0" err="1" smtClean="0">
                <a:solidFill>
                  <a:schemeClr val="accent1">
                    <a:lumMod val="90000"/>
                    <a:lumOff val="10000"/>
                  </a:schemeClr>
                </a:solidFill>
                <a:latin typeface="UTM Avo" panose="02040603050506020204" pitchFamily="18" charset="0"/>
                <a:cs typeface="Times New Roman" panose="02020603050405020304" pitchFamily="18" charset="0"/>
              </a:rPr>
              <a:t>bí</a:t>
            </a:r>
            <a:r>
              <a:rPr lang="en-US" b="1" i="1" dirty="0" smtClean="0">
                <a:solidFill>
                  <a:schemeClr val="accent1">
                    <a:lumMod val="90000"/>
                    <a:lumOff val="10000"/>
                  </a:schemeClr>
                </a:solidFill>
                <a:latin typeface="UTM Avo" panose="02040603050506020204" pitchFamily="18" charset="0"/>
                <a:cs typeface="Times New Roman" panose="02020603050405020304" pitchFamily="18" charset="0"/>
              </a:rPr>
              <a:t> </a:t>
            </a:r>
            <a:r>
              <a:rPr lang="en-US" b="1" i="1" dirty="0" err="1" smtClean="0">
                <a:solidFill>
                  <a:schemeClr val="accent1">
                    <a:lumMod val="90000"/>
                    <a:lumOff val="10000"/>
                  </a:schemeClr>
                </a:solidFill>
                <a:latin typeface="UTM Avo" panose="02040603050506020204" pitchFamily="18" charset="0"/>
                <a:cs typeface="Times New Roman" panose="02020603050405020304" pitchFamily="18" charset="0"/>
              </a:rPr>
              <a:t>mật</a:t>
            </a:r>
            <a:r>
              <a:rPr lang="en-US" b="1" i="1" dirty="0" smtClean="0">
                <a:solidFill>
                  <a:schemeClr val="accent1">
                    <a:lumMod val="90000"/>
                    <a:lumOff val="10000"/>
                  </a:schemeClr>
                </a:solidFill>
                <a:latin typeface="UTM Avo" panose="02040603050506020204" pitchFamily="18" charset="0"/>
                <a:cs typeface="Times New Roman" panose="02020603050405020304" pitchFamily="18" charset="0"/>
              </a:rPr>
              <a:t>  </a:t>
            </a:r>
            <a:r>
              <a:rPr lang="en-US" dirty="0" err="1" smtClean="0">
                <a:solidFill>
                  <a:srgbClr val="FF0000"/>
                </a:solidFill>
                <a:latin typeface="UTM Avo" panose="02040603050506020204" pitchFamily="18" charset="0"/>
                <a:cs typeface="Times New Roman" panose="02020603050405020304" pitchFamily="18" charset="0"/>
              </a:rPr>
              <a:t>thì</a:t>
            </a:r>
            <a:r>
              <a:rPr lang="en-US" dirty="0" smtClean="0">
                <a:solidFill>
                  <a:schemeClr val="accent1">
                    <a:lumMod val="90000"/>
                    <a:lumOff val="10000"/>
                  </a:schemeClr>
                </a:solidFill>
                <a:latin typeface="UTM Avo" panose="02040603050506020204" pitchFamily="18" charset="0"/>
                <a:cs typeface="Times New Roman" panose="02020603050405020304" pitchFamily="18" charset="0"/>
              </a:rPr>
              <a:t>:</a:t>
            </a:r>
          </a:p>
          <a:p>
            <a:pPr marL="322263" lvl="1" indent="0" algn="just" defTabSz="342900">
              <a:lnSpc>
                <a:spcPct val="135000"/>
              </a:lnSpc>
              <a:buFont typeface="Arial" panose="020B0604020202020204" pitchFamily="34" charset="0"/>
              <a:buNone/>
              <a:defRPr/>
            </a:pPr>
            <a:r>
              <a:rPr lang="en-US" dirty="0" smtClean="0">
                <a:solidFill>
                  <a:schemeClr val="accent1">
                    <a:lumMod val="90000"/>
                    <a:lumOff val="10000"/>
                  </a:schemeClr>
                </a:solidFill>
                <a:latin typeface="UTM Avo" panose="02040603050506020204" pitchFamily="18" charset="0"/>
                <a:cs typeface="Times New Roman" panose="02020603050405020304" pitchFamily="18" charset="0"/>
              </a:rPr>
              <a:t>					</a:t>
            </a:r>
            <a:r>
              <a:rPr lang="en-US" dirty="0" err="1" smtClean="0">
                <a:solidFill>
                  <a:schemeClr val="accent1">
                    <a:lumMod val="90000"/>
                    <a:lumOff val="10000"/>
                  </a:schemeClr>
                </a:solidFill>
                <a:latin typeface="UTM Avo" panose="02040603050506020204" pitchFamily="18" charset="0"/>
                <a:cs typeface="Times New Roman" panose="02020603050405020304" pitchFamily="18" charset="0"/>
              </a:rPr>
              <a:t>hiển</a:t>
            </a:r>
            <a:r>
              <a:rPr lang="en-US" dirty="0" smtClean="0">
                <a:solidFill>
                  <a:schemeClr val="accent1">
                    <a:lumMod val="90000"/>
                    <a:lumOff val="10000"/>
                  </a:schemeClr>
                </a:solidFill>
                <a:latin typeface="UTM Avo" panose="02040603050506020204" pitchFamily="18" charset="0"/>
                <a:cs typeface="Times New Roman" panose="02020603050405020304" pitchFamily="18" charset="0"/>
              </a:rPr>
              <a:t> </a:t>
            </a:r>
            <a:r>
              <a:rPr lang="en-US" dirty="0" err="1" smtClean="0">
                <a:solidFill>
                  <a:schemeClr val="accent1">
                    <a:lumMod val="90000"/>
                    <a:lumOff val="10000"/>
                  </a:schemeClr>
                </a:solidFill>
                <a:latin typeface="UTM Avo" panose="02040603050506020204" pitchFamily="18" charset="0"/>
                <a:cs typeface="Times New Roman" panose="02020603050405020304" pitchFamily="18" charset="0"/>
              </a:rPr>
              <a:t>thị</a:t>
            </a:r>
            <a:r>
              <a:rPr lang="en-US" dirty="0" smtClean="0">
                <a:solidFill>
                  <a:schemeClr val="accent1">
                    <a:lumMod val="90000"/>
                    <a:lumOff val="10000"/>
                  </a:schemeClr>
                </a:solidFill>
                <a:latin typeface="UTM Avo" panose="02040603050506020204" pitchFamily="18" charset="0"/>
                <a:cs typeface="Times New Roman" panose="02020603050405020304" pitchFamily="18" charset="0"/>
              </a:rPr>
              <a:t> “</a:t>
            </a:r>
            <a:r>
              <a:rPr lang="en-US" dirty="0" err="1" smtClean="0">
                <a:solidFill>
                  <a:schemeClr val="accent1">
                    <a:lumMod val="90000"/>
                    <a:lumOff val="10000"/>
                  </a:schemeClr>
                </a:solidFill>
                <a:latin typeface="UTM Avo" panose="02040603050506020204" pitchFamily="18" charset="0"/>
                <a:cs typeface="Times New Roman" panose="02020603050405020304" pitchFamily="18" charset="0"/>
              </a:rPr>
              <a:t>Quá</a:t>
            </a:r>
            <a:r>
              <a:rPr lang="en-US" dirty="0" smtClean="0">
                <a:solidFill>
                  <a:schemeClr val="accent1">
                    <a:lumMod val="90000"/>
                    <a:lumOff val="10000"/>
                  </a:schemeClr>
                </a:solidFill>
                <a:latin typeface="UTM Avo" panose="02040603050506020204" pitchFamily="18" charset="0"/>
                <a:cs typeface="Times New Roman" panose="02020603050405020304" pitchFamily="18" charset="0"/>
              </a:rPr>
              <a:t> </a:t>
            </a:r>
            <a:r>
              <a:rPr lang="en-US" dirty="0" err="1" smtClean="0">
                <a:solidFill>
                  <a:schemeClr val="accent1">
                    <a:lumMod val="90000"/>
                    <a:lumOff val="10000"/>
                  </a:schemeClr>
                </a:solidFill>
                <a:latin typeface="UTM Avo" panose="02040603050506020204" pitchFamily="18" charset="0"/>
                <a:cs typeface="Times New Roman" panose="02020603050405020304" pitchFamily="18" charset="0"/>
              </a:rPr>
              <a:t>thấp</a:t>
            </a:r>
            <a:r>
              <a:rPr lang="en-US" dirty="0" smtClean="0">
                <a:solidFill>
                  <a:schemeClr val="accent1">
                    <a:lumMod val="90000"/>
                    <a:lumOff val="10000"/>
                  </a:schemeClr>
                </a:solidFill>
                <a:latin typeface="UTM Avo" panose="02040603050506020204" pitchFamily="18" charset="0"/>
                <a:cs typeface="Times New Roman" panose="02020603050405020304" pitchFamily="18" charset="0"/>
              </a:rPr>
              <a:t>!”,</a:t>
            </a:r>
          </a:p>
          <a:p>
            <a:pPr marL="322263" lvl="1" indent="0" algn="just" defTabSz="342900">
              <a:lnSpc>
                <a:spcPct val="135000"/>
              </a:lnSpc>
              <a:buFont typeface="Arial" panose="020B0604020202020204" pitchFamily="34" charset="0"/>
              <a:buNone/>
              <a:defRPr/>
            </a:pPr>
            <a:r>
              <a:rPr lang="en-US" dirty="0" smtClean="0">
                <a:solidFill>
                  <a:schemeClr val="accent1">
                    <a:lumMod val="90000"/>
                    <a:lumOff val="10000"/>
                  </a:schemeClr>
                </a:solidFill>
                <a:latin typeface="UTM Avo" panose="02040603050506020204" pitchFamily="18" charset="0"/>
                <a:cs typeface="Times New Roman" panose="02020603050405020304" pitchFamily="18" charset="0"/>
              </a:rPr>
              <a:t>			</a:t>
            </a:r>
            <a:r>
              <a:rPr lang="en-US" dirty="0" err="1" smtClean="0">
                <a:solidFill>
                  <a:srgbClr val="FF0000"/>
                </a:solidFill>
                <a:latin typeface="UTM Avo" panose="02040603050506020204" pitchFamily="18" charset="0"/>
                <a:cs typeface="Times New Roman" panose="02020603050405020304" pitchFamily="18" charset="0"/>
              </a:rPr>
              <a:t>nếu</a:t>
            </a:r>
            <a:r>
              <a:rPr lang="en-US" dirty="0" smtClean="0">
                <a:solidFill>
                  <a:srgbClr val="FF0000"/>
                </a:solidFill>
                <a:latin typeface="UTM Avo" panose="02040603050506020204" pitchFamily="18" charset="0"/>
                <a:cs typeface="Times New Roman" panose="02020603050405020304" pitchFamily="18" charset="0"/>
              </a:rPr>
              <a:t> </a:t>
            </a:r>
            <a:r>
              <a:rPr lang="en-US" dirty="0" err="1" smtClean="0">
                <a:solidFill>
                  <a:srgbClr val="FF0000"/>
                </a:solidFill>
                <a:latin typeface="UTM Avo" panose="02040603050506020204" pitchFamily="18" charset="0"/>
                <a:cs typeface="Times New Roman" panose="02020603050405020304" pitchFamily="18" charset="0"/>
              </a:rPr>
              <a:t>không</a:t>
            </a:r>
            <a:endParaRPr lang="en-US" dirty="0" smtClean="0">
              <a:solidFill>
                <a:srgbClr val="FF0000"/>
              </a:solidFill>
              <a:latin typeface="UTM Avo" panose="02040603050506020204" pitchFamily="18" charset="0"/>
              <a:cs typeface="Times New Roman" panose="02020603050405020304" pitchFamily="18" charset="0"/>
            </a:endParaRPr>
          </a:p>
          <a:p>
            <a:pPr marL="322263" lvl="1" indent="0" algn="just" defTabSz="342900">
              <a:lnSpc>
                <a:spcPct val="135000"/>
              </a:lnSpc>
              <a:buFont typeface="Arial" panose="020B0604020202020204" pitchFamily="34" charset="0"/>
              <a:buNone/>
              <a:defRPr/>
            </a:pPr>
            <a:r>
              <a:rPr lang="en-US" dirty="0" smtClean="0">
                <a:solidFill>
                  <a:schemeClr val="accent1">
                    <a:lumMod val="90000"/>
                    <a:lumOff val="10000"/>
                  </a:schemeClr>
                </a:solidFill>
                <a:latin typeface="UTM Avo" panose="02040603050506020204" pitchFamily="18" charset="0"/>
                <a:cs typeface="Times New Roman" panose="02020603050405020304" pitchFamily="18" charset="0"/>
              </a:rPr>
              <a:t>					</a:t>
            </a:r>
            <a:r>
              <a:rPr lang="en-US" dirty="0" err="1" smtClean="0">
                <a:solidFill>
                  <a:schemeClr val="accent1">
                    <a:lumMod val="90000"/>
                    <a:lumOff val="10000"/>
                  </a:schemeClr>
                </a:solidFill>
                <a:latin typeface="UTM Avo" panose="02040603050506020204" pitchFamily="18" charset="0"/>
                <a:cs typeface="Times New Roman" panose="02020603050405020304" pitchFamily="18" charset="0"/>
              </a:rPr>
              <a:t>hiển</a:t>
            </a:r>
            <a:r>
              <a:rPr lang="en-US" dirty="0" smtClean="0">
                <a:solidFill>
                  <a:schemeClr val="accent1">
                    <a:lumMod val="90000"/>
                    <a:lumOff val="10000"/>
                  </a:schemeClr>
                </a:solidFill>
                <a:latin typeface="UTM Avo" panose="02040603050506020204" pitchFamily="18" charset="0"/>
                <a:cs typeface="Times New Roman" panose="02020603050405020304" pitchFamily="18" charset="0"/>
              </a:rPr>
              <a:t> </a:t>
            </a:r>
            <a:r>
              <a:rPr lang="en-US" dirty="0" err="1" smtClean="0">
                <a:solidFill>
                  <a:schemeClr val="accent1">
                    <a:lumMod val="90000"/>
                    <a:lumOff val="10000"/>
                  </a:schemeClr>
                </a:solidFill>
                <a:latin typeface="UTM Avo" panose="02040603050506020204" pitchFamily="18" charset="0"/>
                <a:cs typeface="Times New Roman" panose="02020603050405020304" pitchFamily="18" charset="0"/>
              </a:rPr>
              <a:t>thị</a:t>
            </a:r>
            <a:r>
              <a:rPr lang="en-US" dirty="0" smtClean="0">
                <a:solidFill>
                  <a:schemeClr val="accent1">
                    <a:lumMod val="90000"/>
                    <a:lumOff val="10000"/>
                  </a:schemeClr>
                </a:solidFill>
                <a:latin typeface="UTM Avo" panose="02040603050506020204" pitchFamily="18" charset="0"/>
                <a:cs typeface="Times New Roman" panose="02020603050405020304" pitchFamily="18" charset="0"/>
              </a:rPr>
              <a:t> “</a:t>
            </a:r>
            <a:r>
              <a:rPr lang="en-US" dirty="0" err="1" smtClean="0">
                <a:solidFill>
                  <a:schemeClr val="accent1">
                    <a:lumMod val="90000"/>
                    <a:lumOff val="10000"/>
                  </a:schemeClr>
                </a:solidFill>
                <a:latin typeface="UTM Avo" panose="02040603050506020204" pitchFamily="18" charset="0"/>
                <a:cs typeface="Times New Roman" panose="02020603050405020304" pitchFamily="18" charset="0"/>
              </a:rPr>
              <a:t>Quá</a:t>
            </a:r>
            <a:r>
              <a:rPr lang="en-US" dirty="0" smtClean="0">
                <a:solidFill>
                  <a:schemeClr val="accent1">
                    <a:lumMod val="90000"/>
                    <a:lumOff val="10000"/>
                  </a:schemeClr>
                </a:solidFill>
                <a:latin typeface="UTM Avo" panose="02040603050506020204" pitchFamily="18" charset="0"/>
                <a:cs typeface="Times New Roman" panose="02020603050405020304" pitchFamily="18" charset="0"/>
              </a:rPr>
              <a:t> </a:t>
            </a:r>
            <a:r>
              <a:rPr lang="en-US" dirty="0" err="1" smtClean="0">
                <a:solidFill>
                  <a:schemeClr val="accent1">
                    <a:lumMod val="90000"/>
                    <a:lumOff val="10000"/>
                  </a:schemeClr>
                </a:solidFill>
                <a:latin typeface="UTM Avo" panose="02040603050506020204" pitchFamily="18" charset="0"/>
                <a:cs typeface="Times New Roman" panose="02020603050405020304" pitchFamily="18" charset="0"/>
              </a:rPr>
              <a:t>cao</a:t>
            </a:r>
            <a:r>
              <a:rPr lang="en-US" dirty="0" smtClean="0">
                <a:solidFill>
                  <a:schemeClr val="accent1">
                    <a:lumMod val="90000"/>
                    <a:lumOff val="10000"/>
                  </a:schemeClr>
                </a:solidFill>
                <a:latin typeface="UTM Avo" panose="02040603050506020204" pitchFamily="18" charset="0"/>
                <a:cs typeface="Times New Roman" panose="02020603050405020304" pitchFamily="18" charset="0"/>
              </a:rPr>
              <a:t>!”</a:t>
            </a:r>
            <a:endParaRPr lang="vi-VN" dirty="0" smtClean="0">
              <a:solidFill>
                <a:schemeClr val="accent1">
                  <a:lumMod val="90000"/>
                  <a:lumOff val="10000"/>
                </a:schemeClr>
              </a:solidFill>
              <a:latin typeface="UTM Avo" panose="02040603050506020204" pitchFamily="18" charset="0"/>
              <a:cs typeface="Times New Roman" panose="02020603050405020304" pitchFamily="18" charset="0"/>
            </a:endParaRPr>
          </a:p>
          <a:p>
            <a:endParaRPr lang="en-US" dirty="0"/>
          </a:p>
        </p:txBody>
      </p:sp>
      <p:pic>
        <p:nvPicPr>
          <p:cNvPr id="3" name="Picture 2"/>
          <p:cNvPicPr>
            <a:picLocks noChangeAspect="1"/>
          </p:cNvPicPr>
          <p:nvPr/>
        </p:nvPicPr>
        <p:blipFill>
          <a:blip r:embed="rId2"/>
          <a:stretch>
            <a:fillRect/>
          </a:stretch>
        </p:blipFill>
        <p:spPr>
          <a:xfrm>
            <a:off x="5578974" y="1698526"/>
            <a:ext cx="6613026" cy="4261439"/>
          </a:xfrm>
          <a:prstGeom prst="rect">
            <a:avLst/>
          </a:prstGeom>
        </p:spPr>
      </p:pic>
    </p:spTree>
    <p:extLst>
      <p:ext uri="{BB962C8B-B14F-4D97-AF65-F5344CB8AC3E}">
        <p14:creationId xmlns:p14="http://schemas.microsoft.com/office/powerpoint/2010/main" val="4001407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031" y="233225"/>
            <a:ext cx="12159208" cy="1280890"/>
          </a:xfrm>
        </p:spPr>
        <p:txBody>
          <a:bodyPr>
            <a:normAutofit fontScale="90000"/>
          </a:bodyPr>
          <a:lstStyle/>
          <a:p>
            <a:pPr algn="ctr"/>
            <a:r>
              <a:rPr lang="en-US" b="1" i="1" dirty="0" err="1" smtClean="0">
                <a:solidFill>
                  <a:schemeClr val="bg1"/>
                </a:solidFill>
                <a:latin typeface="Times New Roman" panose="02020603050405020304" pitchFamily="18" charset="0"/>
                <a:cs typeface="Times New Roman" panose="02020603050405020304" pitchFamily="18" charset="0"/>
              </a:rPr>
              <a:t>Thuật</a:t>
            </a:r>
            <a:r>
              <a:rPr lang="en-US" b="1" i="1" dirty="0" smtClean="0">
                <a:solidFill>
                  <a:schemeClr val="bg1"/>
                </a:solidFill>
                <a:latin typeface="Times New Roman" panose="02020603050405020304" pitchFamily="18" charset="0"/>
                <a:cs typeface="Times New Roman" panose="02020603050405020304" pitchFamily="18" charset="0"/>
              </a:rPr>
              <a:t> </a:t>
            </a:r>
            <a:r>
              <a:rPr lang="en-US" b="1" i="1" dirty="0" err="1" smtClean="0">
                <a:solidFill>
                  <a:schemeClr val="bg1"/>
                </a:solidFill>
                <a:latin typeface="Times New Roman" panose="02020603050405020304" pitchFamily="18" charset="0"/>
                <a:cs typeface="Times New Roman" panose="02020603050405020304" pitchFamily="18" charset="0"/>
              </a:rPr>
              <a:t>toán</a:t>
            </a:r>
            <a:r>
              <a:rPr lang="en-US" b="1" i="1" dirty="0" smtClean="0">
                <a:solidFill>
                  <a:schemeClr val="bg1"/>
                </a:solidFill>
                <a:latin typeface="Times New Roman" panose="02020603050405020304" pitchFamily="18" charset="0"/>
                <a:cs typeface="Times New Roman" panose="02020603050405020304" pitchFamily="18" charset="0"/>
              </a:rPr>
              <a:t> </a:t>
            </a:r>
            <a:r>
              <a:rPr lang="en-US" b="1" i="1" dirty="0" err="1" smtClean="0">
                <a:solidFill>
                  <a:schemeClr val="bg1"/>
                </a:solidFill>
                <a:latin typeface="Times New Roman" panose="02020603050405020304" pitchFamily="18" charset="0"/>
                <a:cs typeface="Times New Roman" panose="02020603050405020304" pitchFamily="18" charset="0"/>
              </a:rPr>
              <a:t>được</a:t>
            </a:r>
            <a:r>
              <a:rPr lang="en-US" b="1" i="1" dirty="0" smtClean="0">
                <a:solidFill>
                  <a:schemeClr val="bg1"/>
                </a:solidFill>
                <a:latin typeface="Times New Roman" panose="02020603050405020304" pitchFamily="18" charset="0"/>
                <a:cs typeface="Times New Roman" panose="02020603050405020304" pitchFamily="18" charset="0"/>
              </a:rPr>
              <a:t> </a:t>
            </a:r>
            <a:r>
              <a:rPr lang="en-US" b="1" i="1" dirty="0" err="1" smtClean="0">
                <a:solidFill>
                  <a:schemeClr val="bg1"/>
                </a:solidFill>
                <a:latin typeface="Times New Roman" panose="02020603050405020304" pitchFamily="18" charset="0"/>
                <a:cs typeface="Times New Roman" panose="02020603050405020304" pitchFamily="18" charset="0"/>
              </a:rPr>
              <a:t>mô</a:t>
            </a:r>
            <a:r>
              <a:rPr lang="en-US" b="1" i="1" dirty="0" smtClean="0">
                <a:solidFill>
                  <a:schemeClr val="bg1"/>
                </a:solidFill>
                <a:latin typeface="Times New Roman" panose="02020603050405020304" pitchFamily="18" charset="0"/>
                <a:cs typeface="Times New Roman" panose="02020603050405020304" pitchFamily="18" charset="0"/>
              </a:rPr>
              <a:t> </a:t>
            </a:r>
            <a:r>
              <a:rPr lang="en-US" b="1" i="1" dirty="0" err="1" smtClean="0">
                <a:solidFill>
                  <a:schemeClr val="bg1"/>
                </a:solidFill>
                <a:latin typeface="Times New Roman" panose="02020603050405020304" pitchFamily="18" charset="0"/>
                <a:cs typeface="Times New Roman" panose="02020603050405020304" pitchFamily="18" charset="0"/>
              </a:rPr>
              <a:t>tả</a:t>
            </a:r>
            <a:r>
              <a:rPr lang="en-US" b="1" i="1" dirty="0" smtClean="0">
                <a:solidFill>
                  <a:schemeClr val="bg1"/>
                </a:solidFill>
                <a:latin typeface="Times New Roman" panose="02020603050405020304" pitchFamily="18" charset="0"/>
                <a:cs typeface="Times New Roman" panose="02020603050405020304" pitchFamily="18" charset="0"/>
              </a:rPr>
              <a:t> </a:t>
            </a:r>
            <a:r>
              <a:rPr lang="en-US" b="1" i="1" dirty="0" err="1" smtClean="0">
                <a:solidFill>
                  <a:schemeClr val="bg1"/>
                </a:solidFill>
                <a:latin typeface="Times New Roman" panose="02020603050405020304" pitchFamily="18" charset="0"/>
                <a:cs typeface="Times New Roman" panose="02020603050405020304" pitchFamily="18" charset="0"/>
              </a:rPr>
              <a:t>dưới</a:t>
            </a:r>
            <a:r>
              <a:rPr lang="en-US" b="1" i="1" dirty="0" smtClean="0">
                <a:solidFill>
                  <a:schemeClr val="bg1"/>
                </a:solidFill>
                <a:latin typeface="Times New Roman" panose="02020603050405020304" pitchFamily="18" charset="0"/>
                <a:cs typeface="Times New Roman" panose="02020603050405020304" pitchFamily="18" charset="0"/>
              </a:rPr>
              <a:t> </a:t>
            </a:r>
            <a:r>
              <a:rPr lang="en-US" b="1" i="1" dirty="0" err="1" smtClean="0">
                <a:solidFill>
                  <a:schemeClr val="bg1"/>
                </a:solidFill>
                <a:latin typeface="Times New Roman" panose="02020603050405020304" pitchFamily="18" charset="0"/>
                <a:cs typeface="Times New Roman" panose="02020603050405020304" pitchFamily="18" charset="0"/>
              </a:rPr>
              <a:t>đoạn</a:t>
            </a:r>
            <a:r>
              <a:rPr lang="en-US" b="1" i="1" dirty="0" smtClean="0">
                <a:solidFill>
                  <a:schemeClr val="bg1"/>
                </a:solidFill>
                <a:latin typeface="Times New Roman" panose="02020603050405020304" pitchFamily="18" charset="0"/>
                <a:cs typeface="Times New Roman" panose="02020603050405020304" pitchFamily="18" charset="0"/>
              </a:rPr>
              <a:t> </a:t>
            </a:r>
            <a:r>
              <a:rPr lang="en-US" b="1" i="1" dirty="0" err="1" smtClean="0">
                <a:solidFill>
                  <a:schemeClr val="bg1"/>
                </a:solidFill>
                <a:latin typeface="Times New Roman" panose="02020603050405020304" pitchFamily="18" charset="0"/>
                <a:cs typeface="Times New Roman" panose="02020603050405020304" pitchFamily="18" charset="0"/>
              </a:rPr>
              <a:t>chương</a:t>
            </a:r>
            <a:r>
              <a:rPr lang="en-US" b="1" i="1" dirty="0" smtClean="0">
                <a:solidFill>
                  <a:schemeClr val="bg1"/>
                </a:solidFill>
                <a:latin typeface="Times New Roman" panose="02020603050405020304" pitchFamily="18" charset="0"/>
                <a:cs typeface="Times New Roman" panose="02020603050405020304" pitchFamily="18" charset="0"/>
              </a:rPr>
              <a:t> </a:t>
            </a:r>
            <a:r>
              <a:rPr lang="en-US" b="1" i="1" dirty="0" err="1" smtClean="0">
                <a:solidFill>
                  <a:schemeClr val="bg1"/>
                </a:solidFill>
                <a:latin typeface="Times New Roman" panose="02020603050405020304" pitchFamily="18" charset="0"/>
                <a:cs typeface="Times New Roman" panose="02020603050405020304" pitchFamily="18" charset="0"/>
              </a:rPr>
              <a:t>trình</a:t>
            </a:r>
            <a:r>
              <a:rPr lang="en-US" b="1" i="1" dirty="0" smtClean="0">
                <a:solidFill>
                  <a:schemeClr val="bg1"/>
                </a:solidFill>
                <a:latin typeface="Times New Roman" panose="02020603050405020304" pitchFamily="18" charset="0"/>
                <a:cs typeface="Times New Roman" panose="02020603050405020304" pitchFamily="18" charset="0"/>
              </a:rPr>
              <a:t> Scratch</a:t>
            </a:r>
            <a:endParaRPr lang="en-US" b="1" i="1" dirty="0">
              <a:solidFill>
                <a:schemeClr val="bg1"/>
              </a:solidFill>
              <a:latin typeface="Times New Roman" panose="02020603050405020304" pitchFamily="18" charset="0"/>
              <a:cs typeface="Times New Roman" panose="02020603050405020304" pitchFamily="18" charset="0"/>
            </a:endParaRPr>
          </a:p>
        </p:txBody>
      </p:sp>
      <p:sp>
        <p:nvSpPr>
          <p:cNvPr id="4" name="Content Placeholder 2"/>
          <p:cNvSpPr txBox="1">
            <a:spLocks/>
          </p:cNvSpPr>
          <p:nvPr/>
        </p:nvSpPr>
        <p:spPr>
          <a:xfrm>
            <a:off x="289060" y="1514115"/>
            <a:ext cx="6465983" cy="4811178"/>
          </a:xfrm>
          <a:prstGeom prst="rect">
            <a:avLst/>
          </a:prstGeom>
          <a:solidFill>
            <a:schemeClr val="bg1"/>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22263" lvl="1" indent="0" algn="just" defTabSz="342900">
              <a:lnSpc>
                <a:spcPct val="135000"/>
              </a:lnSpc>
              <a:buFont typeface="Arial" panose="020B0604020202020204" pitchFamily="34" charset="0"/>
              <a:buNone/>
              <a:defRPr/>
            </a:pPr>
            <a:r>
              <a:rPr lang="en-US" sz="3200" dirty="0" err="1" smtClean="0">
                <a:solidFill>
                  <a:srgbClr val="2212EE"/>
                </a:solidFill>
                <a:latin typeface="Times New Roman" panose="02020603050405020304" pitchFamily="18" charset="0"/>
                <a:cs typeface="Times New Roman" panose="02020603050405020304" pitchFamily="18" charset="0"/>
              </a:rPr>
              <a:t>Nếu</a:t>
            </a:r>
            <a:r>
              <a:rPr lang="en-US" sz="3200" dirty="0" smtClean="0">
                <a:solidFill>
                  <a:srgbClr val="2212EE"/>
                </a:solidFill>
                <a:latin typeface="Times New Roman" panose="02020603050405020304" pitchFamily="18" charset="0"/>
                <a:cs typeface="Times New Roman" panose="02020603050405020304" pitchFamily="18" charset="0"/>
              </a:rPr>
              <a:t>  </a:t>
            </a:r>
            <a:r>
              <a:rPr lang="en-US" sz="3200" b="1" i="1" dirty="0" err="1" smtClean="0">
                <a:solidFill>
                  <a:srgbClr val="2212EE"/>
                </a:solidFill>
                <a:latin typeface="Times New Roman" panose="02020603050405020304" pitchFamily="18" charset="0"/>
                <a:cs typeface="Times New Roman" panose="02020603050405020304" pitchFamily="18" charset="0"/>
              </a:rPr>
              <a:t>trả</a:t>
            </a:r>
            <a:r>
              <a:rPr lang="en-US" sz="3200" b="1" i="1" dirty="0" smtClean="0">
                <a:solidFill>
                  <a:srgbClr val="2212EE"/>
                </a:solidFill>
                <a:latin typeface="Times New Roman" panose="02020603050405020304" pitchFamily="18" charset="0"/>
                <a:cs typeface="Times New Roman" panose="02020603050405020304" pitchFamily="18" charset="0"/>
              </a:rPr>
              <a:t> </a:t>
            </a:r>
            <a:r>
              <a:rPr lang="en-US" sz="3200" b="1" i="1" dirty="0" err="1" smtClean="0">
                <a:solidFill>
                  <a:srgbClr val="2212EE"/>
                </a:solidFill>
                <a:latin typeface="Times New Roman" panose="02020603050405020304" pitchFamily="18" charset="0"/>
                <a:cs typeface="Times New Roman" panose="02020603050405020304" pitchFamily="18" charset="0"/>
              </a:rPr>
              <a:t>lời</a:t>
            </a:r>
            <a:r>
              <a:rPr lang="en-US" sz="3200" b="1" i="1" dirty="0" smtClean="0">
                <a:solidFill>
                  <a:srgbClr val="2212EE"/>
                </a:solidFill>
                <a:latin typeface="Times New Roman" panose="02020603050405020304" pitchFamily="18" charset="0"/>
                <a:cs typeface="Times New Roman" panose="02020603050405020304" pitchFamily="18" charset="0"/>
              </a:rPr>
              <a:t>= </a:t>
            </a:r>
            <a:r>
              <a:rPr lang="en-US" sz="3200" b="1" i="1" dirty="0" err="1" smtClean="0">
                <a:solidFill>
                  <a:srgbClr val="2212EE"/>
                </a:solidFill>
                <a:latin typeface="Times New Roman" panose="02020603050405020304" pitchFamily="18" charset="0"/>
                <a:cs typeface="Times New Roman" panose="02020603050405020304" pitchFamily="18" charset="0"/>
              </a:rPr>
              <a:t>số</a:t>
            </a:r>
            <a:r>
              <a:rPr lang="en-US" sz="3200" b="1" i="1" dirty="0" smtClean="0">
                <a:solidFill>
                  <a:srgbClr val="2212EE"/>
                </a:solidFill>
                <a:latin typeface="Times New Roman" panose="02020603050405020304" pitchFamily="18" charset="0"/>
                <a:cs typeface="Times New Roman" panose="02020603050405020304" pitchFamily="18" charset="0"/>
              </a:rPr>
              <a:t> </a:t>
            </a:r>
            <a:r>
              <a:rPr lang="en-US" sz="3200" b="1" i="1" dirty="0" err="1" smtClean="0">
                <a:solidFill>
                  <a:srgbClr val="2212EE"/>
                </a:solidFill>
                <a:latin typeface="Times New Roman" panose="02020603050405020304" pitchFamily="18" charset="0"/>
                <a:cs typeface="Times New Roman" panose="02020603050405020304" pitchFamily="18" charset="0"/>
              </a:rPr>
              <a:t>bí</a:t>
            </a:r>
            <a:r>
              <a:rPr lang="en-US" sz="3200" b="1" i="1" dirty="0" smtClean="0">
                <a:solidFill>
                  <a:srgbClr val="2212EE"/>
                </a:solidFill>
                <a:latin typeface="Times New Roman" panose="02020603050405020304" pitchFamily="18" charset="0"/>
                <a:cs typeface="Times New Roman" panose="02020603050405020304" pitchFamily="18" charset="0"/>
              </a:rPr>
              <a:t> </a:t>
            </a:r>
            <a:r>
              <a:rPr lang="en-US" sz="3200" b="1" i="1" dirty="0" err="1" smtClean="0">
                <a:solidFill>
                  <a:srgbClr val="2212EE"/>
                </a:solidFill>
                <a:latin typeface="Times New Roman" panose="02020603050405020304" pitchFamily="18" charset="0"/>
                <a:cs typeface="Times New Roman" panose="02020603050405020304" pitchFamily="18" charset="0"/>
              </a:rPr>
              <a:t>mật</a:t>
            </a:r>
            <a:r>
              <a:rPr lang="en-US" sz="3200" b="1" i="1" dirty="0" smtClean="0">
                <a:solidFill>
                  <a:srgbClr val="2212EE"/>
                </a:solidFill>
                <a:latin typeface="Times New Roman" panose="02020603050405020304" pitchFamily="18" charset="0"/>
                <a:cs typeface="Times New Roman" panose="02020603050405020304" pitchFamily="18" charset="0"/>
              </a:rPr>
              <a:t> </a:t>
            </a:r>
            <a:r>
              <a:rPr lang="en-US" sz="3200" dirty="0" err="1" smtClean="0">
                <a:solidFill>
                  <a:srgbClr val="2212EE"/>
                </a:solidFill>
                <a:latin typeface="Times New Roman" panose="02020603050405020304" pitchFamily="18" charset="0"/>
                <a:cs typeface="Times New Roman" panose="02020603050405020304" pitchFamily="18" charset="0"/>
              </a:rPr>
              <a:t>thì</a:t>
            </a:r>
            <a:r>
              <a:rPr lang="en-US" sz="3200" dirty="0" smtClean="0">
                <a:solidFill>
                  <a:srgbClr val="2212EE"/>
                </a:solidFill>
                <a:latin typeface="Times New Roman" panose="02020603050405020304" pitchFamily="18" charset="0"/>
                <a:cs typeface="Times New Roman" panose="02020603050405020304" pitchFamily="18" charset="0"/>
              </a:rPr>
              <a:t> </a:t>
            </a:r>
          </a:p>
          <a:p>
            <a:pPr marL="322263" lvl="1" indent="0" algn="just" defTabSz="342900">
              <a:lnSpc>
                <a:spcPct val="135000"/>
              </a:lnSpc>
              <a:buFont typeface="Arial" panose="020B0604020202020204" pitchFamily="34" charset="0"/>
              <a:buNone/>
              <a:defRPr/>
            </a:pPr>
            <a:r>
              <a:rPr lang="en-US" sz="3200" dirty="0" smtClean="0">
                <a:solidFill>
                  <a:srgbClr val="2212EE"/>
                </a:solidFill>
                <a:latin typeface="Times New Roman" panose="02020603050405020304" pitchFamily="18" charset="0"/>
                <a:cs typeface="Times New Roman" panose="02020603050405020304" pitchFamily="18" charset="0"/>
              </a:rPr>
              <a:t>		</a:t>
            </a:r>
            <a:r>
              <a:rPr lang="en-US" sz="3200" dirty="0" err="1" smtClean="0">
                <a:solidFill>
                  <a:srgbClr val="2212EE"/>
                </a:solidFill>
                <a:latin typeface="Times New Roman" panose="02020603050405020304" pitchFamily="18" charset="0"/>
                <a:cs typeface="Times New Roman" panose="02020603050405020304" pitchFamily="18" charset="0"/>
              </a:rPr>
              <a:t>hiển</a:t>
            </a:r>
            <a:r>
              <a:rPr lang="en-US" sz="3200" dirty="0" smtClean="0">
                <a:solidFill>
                  <a:srgbClr val="2212EE"/>
                </a:solidFill>
                <a:latin typeface="Times New Roman" panose="02020603050405020304" pitchFamily="18" charset="0"/>
                <a:cs typeface="Times New Roman" panose="02020603050405020304" pitchFamily="18" charset="0"/>
              </a:rPr>
              <a:t> </a:t>
            </a:r>
            <a:r>
              <a:rPr lang="en-US" sz="3200" dirty="0" err="1" smtClean="0">
                <a:solidFill>
                  <a:srgbClr val="2212EE"/>
                </a:solidFill>
                <a:latin typeface="Times New Roman" panose="02020603050405020304" pitchFamily="18" charset="0"/>
                <a:cs typeface="Times New Roman" panose="02020603050405020304" pitchFamily="18" charset="0"/>
              </a:rPr>
              <a:t>thị</a:t>
            </a:r>
            <a:r>
              <a:rPr lang="en-US" sz="3200" dirty="0" smtClean="0">
                <a:solidFill>
                  <a:srgbClr val="2212EE"/>
                </a:solidFill>
                <a:latin typeface="Times New Roman" panose="02020603050405020304" pitchFamily="18" charset="0"/>
                <a:cs typeface="Times New Roman" panose="02020603050405020304" pitchFamily="18" charset="0"/>
              </a:rPr>
              <a:t> “HOAN HÔ”</a:t>
            </a:r>
          </a:p>
          <a:p>
            <a:pPr marL="322263" lvl="1" indent="0" algn="just" defTabSz="342900">
              <a:lnSpc>
                <a:spcPct val="135000"/>
              </a:lnSpc>
              <a:buFont typeface="Arial" panose="020B0604020202020204" pitchFamily="34" charset="0"/>
              <a:buNone/>
              <a:defRPr/>
            </a:pPr>
            <a:r>
              <a:rPr lang="en-US" sz="3200" dirty="0" err="1" smtClean="0">
                <a:solidFill>
                  <a:srgbClr val="2212EE"/>
                </a:solidFill>
                <a:latin typeface="Times New Roman" panose="02020603050405020304" pitchFamily="18" charset="0"/>
                <a:cs typeface="Times New Roman" panose="02020603050405020304" pitchFamily="18" charset="0"/>
              </a:rPr>
              <a:t>Nếu</a:t>
            </a:r>
            <a:r>
              <a:rPr lang="en-US" sz="3200" dirty="0" smtClean="0">
                <a:solidFill>
                  <a:srgbClr val="2212EE"/>
                </a:solidFill>
                <a:latin typeface="Times New Roman" panose="02020603050405020304" pitchFamily="18" charset="0"/>
                <a:cs typeface="Times New Roman" panose="02020603050405020304" pitchFamily="18" charset="0"/>
              </a:rPr>
              <a:t> </a:t>
            </a:r>
            <a:r>
              <a:rPr lang="en-US" sz="3200" dirty="0" err="1" smtClean="0">
                <a:solidFill>
                  <a:srgbClr val="2212EE"/>
                </a:solidFill>
                <a:latin typeface="Times New Roman" panose="02020603050405020304" pitchFamily="18" charset="0"/>
                <a:cs typeface="Times New Roman" panose="02020603050405020304" pitchFamily="18" charset="0"/>
              </a:rPr>
              <a:t>không</a:t>
            </a:r>
            <a:r>
              <a:rPr lang="en-US" sz="3200" dirty="0" smtClean="0">
                <a:solidFill>
                  <a:srgbClr val="2212EE"/>
                </a:solidFill>
                <a:latin typeface="Times New Roman" panose="02020603050405020304" pitchFamily="18" charset="0"/>
                <a:cs typeface="Times New Roman" panose="02020603050405020304" pitchFamily="18" charset="0"/>
              </a:rPr>
              <a:t>, </a:t>
            </a:r>
            <a:r>
              <a:rPr lang="en-US" sz="3200" dirty="0" err="1" smtClean="0">
                <a:solidFill>
                  <a:srgbClr val="2212EE"/>
                </a:solidFill>
                <a:latin typeface="Times New Roman" panose="02020603050405020304" pitchFamily="18" charset="0"/>
                <a:cs typeface="Times New Roman" panose="02020603050405020304" pitchFamily="18" charset="0"/>
              </a:rPr>
              <a:t>tiếp</a:t>
            </a:r>
            <a:r>
              <a:rPr lang="en-US" sz="3200" dirty="0" smtClean="0">
                <a:solidFill>
                  <a:srgbClr val="2212EE"/>
                </a:solidFill>
                <a:latin typeface="Times New Roman" panose="02020603050405020304" pitchFamily="18" charset="0"/>
                <a:cs typeface="Times New Roman" panose="02020603050405020304" pitchFamily="18" charset="0"/>
              </a:rPr>
              <a:t> </a:t>
            </a:r>
            <a:r>
              <a:rPr lang="en-US" sz="3200" dirty="0" err="1" smtClean="0">
                <a:solidFill>
                  <a:srgbClr val="2212EE"/>
                </a:solidFill>
                <a:latin typeface="Times New Roman" panose="02020603050405020304" pitchFamily="18" charset="0"/>
                <a:cs typeface="Times New Roman" panose="02020603050405020304" pitchFamily="18" charset="0"/>
              </a:rPr>
              <a:t>tục</a:t>
            </a:r>
            <a:r>
              <a:rPr lang="en-US" sz="3200" dirty="0" smtClean="0">
                <a:solidFill>
                  <a:srgbClr val="2212EE"/>
                </a:solidFill>
                <a:latin typeface="Times New Roman" panose="02020603050405020304" pitchFamily="18" charset="0"/>
                <a:cs typeface="Times New Roman" panose="02020603050405020304" pitchFamily="18" charset="0"/>
              </a:rPr>
              <a:t> </a:t>
            </a:r>
            <a:r>
              <a:rPr lang="en-US" sz="3200" dirty="0" err="1" smtClean="0">
                <a:solidFill>
                  <a:srgbClr val="2212EE"/>
                </a:solidFill>
                <a:latin typeface="Times New Roman" panose="02020603050405020304" pitchFamily="18" charset="0"/>
                <a:cs typeface="Times New Roman" panose="02020603050405020304" pitchFamily="18" charset="0"/>
              </a:rPr>
              <a:t>kiểm</a:t>
            </a:r>
            <a:r>
              <a:rPr lang="en-US" sz="3200" dirty="0" smtClean="0">
                <a:solidFill>
                  <a:srgbClr val="2212EE"/>
                </a:solidFill>
                <a:latin typeface="Times New Roman" panose="02020603050405020304" pitchFamily="18" charset="0"/>
                <a:cs typeface="Times New Roman" panose="02020603050405020304" pitchFamily="18" charset="0"/>
              </a:rPr>
              <a:t> </a:t>
            </a:r>
            <a:r>
              <a:rPr lang="en-US" sz="3200" dirty="0" err="1" smtClean="0">
                <a:solidFill>
                  <a:srgbClr val="2212EE"/>
                </a:solidFill>
                <a:latin typeface="Times New Roman" panose="02020603050405020304" pitchFamily="18" charset="0"/>
                <a:cs typeface="Times New Roman" panose="02020603050405020304" pitchFamily="18" charset="0"/>
              </a:rPr>
              <a:t>tra</a:t>
            </a:r>
            <a:r>
              <a:rPr lang="en-US" sz="3200" dirty="0" smtClean="0">
                <a:solidFill>
                  <a:srgbClr val="2212EE"/>
                </a:solidFill>
                <a:latin typeface="Times New Roman" panose="02020603050405020304" pitchFamily="18" charset="0"/>
                <a:cs typeface="Times New Roman" panose="02020603050405020304" pitchFamily="18" charset="0"/>
              </a:rPr>
              <a:t>:</a:t>
            </a:r>
          </a:p>
          <a:p>
            <a:pPr marL="322263" lvl="1" indent="0" algn="just" defTabSz="342900">
              <a:lnSpc>
                <a:spcPct val="135000"/>
              </a:lnSpc>
              <a:buFont typeface="Arial" panose="020B0604020202020204" pitchFamily="34" charset="0"/>
              <a:buNone/>
              <a:defRPr/>
            </a:pPr>
            <a:r>
              <a:rPr lang="en-US" sz="3200" dirty="0" smtClean="0">
                <a:solidFill>
                  <a:srgbClr val="2212EE"/>
                </a:solidFill>
                <a:latin typeface="Times New Roman" panose="02020603050405020304" pitchFamily="18" charset="0"/>
                <a:cs typeface="Times New Roman" panose="02020603050405020304" pitchFamily="18" charset="0"/>
              </a:rPr>
              <a:t>			</a:t>
            </a:r>
            <a:r>
              <a:rPr lang="en-US" sz="3200" dirty="0" err="1" smtClean="0">
                <a:solidFill>
                  <a:srgbClr val="2212EE"/>
                </a:solidFill>
                <a:latin typeface="Times New Roman" panose="02020603050405020304" pitchFamily="18" charset="0"/>
                <a:cs typeface="Times New Roman" panose="02020603050405020304" pitchFamily="18" charset="0"/>
              </a:rPr>
              <a:t>nếu</a:t>
            </a:r>
            <a:r>
              <a:rPr lang="en-US" sz="3200" dirty="0" smtClean="0">
                <a:solidFill>
                  <a:srgbClr val="2212EE"/>
                </a:solidFill>
                <a:latin typeface="Times New Roman" panose="02020603050405020304" pitchFamily="18" charset="0"/>
                <a:cs typeface="Times New Roman" panose="02020603050405020304" pitchFamily="18" charset="0"/>
              </a:rPr>
              <a:t> </a:t>
            </a:r>
            <a:r>
              <a:rPr lang="en-US" sz="3200" b="1" i="1" dirty="0" err="1" smtClean="0">
                <a:solidFill>
                  <a:srgbClr val="2212EE"/>
                </a:solidFill>
                <a:latin typeface="Times New Roman" panose="02020603050405020304" pitchFamily="18" charset="0"/>
                <a:cs typeface="Times New Roman" panose="02020603050405020304" pitchFamily="18" charset="0"/>
              </a:rPr>
              <a:t>trả</a:t>
            </a:r>
            <a:r>
              <a:rPr lang="en-US" sz="3200" b="1" i="1" dirty="0" smtClean="0">
                <a:solidFill>
                  <a:srgbClr val="2212EE"/>
                </a:solidFill>
                <a:latin typeface="Times New Roman" panose="02020603050405020304" pitchFamily="18" charset="0"/>
                <a:cs typeface="Times New Roman" panose="02020603050405020304" pitchFamily="18" charset="0"/>
              </a:rPr>
              <a:t> </a:t>
            </a:r>
            <a:r>
              <a:rPr lang="en-US" sz="3200" b="1" i="1" dirty="0" err="1" smtClean="0">
                <a:solidFill>
                  <a:srgbClr val="2212EE"/>
                </a:solidFill>
                <a:latin typeface="Times New Roman" panose="02020603050405020304" pitchFamily="18" charset="0"/>
                <a:cs typeface="Times New Roman" panose="02020603050405020304" pitchFamily="18" charset="0"/>
              </a:rPr>
              <a:t>lời</a:t>
            </a:r>
            <a:r>
              <a:rPr lang="en-US" sz="3200" b="1" i="1" dirty="0" smtClean="0">
                <a:solidFill>
                  <a:srgbClr val="2212EE"/>
                </a:solidFill>
                <a:latin typeface="Times New Roman" panose="02020603050405020304" pitchFamily="18" charset="0"/>
                <a:cs typeface="Times New Roman" panose="02020603050405020304" pitchFamily="18" charset="0"/>
              </a:rPr>
              <a:t> &lt;</a:t>
            </a:r>
            <a:r>
              <a:rPr lang="en-US" sz="3200" b="1" i="1" dirty="0" err="1" smtClean="0">
                <a:solidFill>
                  <a:srgbClr val="2212EE"/>
                </a:solidFill>
                <a:latin typeface="Times New Roman" panose="02020603050405020304" pitchFamily="18" charset="0"/>
                <a:cs typeface="Times New Roman" panose="02020603050405020304" pitchFamily="18" charset="0"/>
              </a:rPr>
              <a:t>số</a:t>
            </a:r>
            <a:r>
              <a:rPr lang="en-US" sz="3200" b="1" i="1" dirty="0" smtClean="0">
                <a:solidFill>
                  <a:srgbClr val="2212EE"/>
                </a:solidFill>
                <a:latin typeface="Times New Roman" panose="02020603050405020304" pitchFamily="18" charset="0"/>
                <a:cs typeface="Times New Roman" panose="02020603050405020304" pitchFamily="18" charset="0"/>
              </a:rPr>
              <a:t> </a:t>
            </a:r>
            <a:r>
              <a:rPr lang="en-US" sz="3200" b="1" i="1" dirty="0" err="1" smtClean="0">
                <a:solidFill>
                  <a:srgbClr val="2212EE"/>
                </a:solidFill>
                <a:latin typeface="Times New Roman" panose="02020603050405020304" pitchFamily="18" charset="0"/>
                <a:cs typeface="Times New Roman" panose="02020603050405020304" pitchFamily="18" charset="0"/>
              </a:rPr>
              <a:t>bí</a:t>
            </a:r>
            <a:r>
              <a:rPr lang="en-US" sz="3200" b="1" i="1" dirty="0" smtClean="0">
                <a:solidFill>
                  <a:srgbClr val="2212EE"/>
                </a:solidFill>
                <a:latin typeface="Times New Roman" panose="02020603050405020304" pitchFamily="18" charset="0"/>
                <a:cs typeface="Times New Roman" panose="02020603050405020304" pitchFamily="18" charset="0"/>
              </a:rPr>
              <a:t> </a:t>
            </a:r>
            <a:r>
              <a:rPr lang="en-US" sz="3200" b="1" i="1" dirty="0" err="1" smtClean="0">
                <a:solidFill>
                  <a:srgbClr val="2212EE"/>
                </a:solidFill>
                <a:latin typeface="Times New Roman" panose="02020603050405020304" pitchFamily="18" charset="0"/>
                <a:cs typeface="Times New Roman" panose="02020603050405020304" pitchFamily="18" charset="0"/>
              </a:rPr>
              <a:t>mật</a:t>
            </a:r>
            <a:r>
              <a:rPr lang="en-US" sz="3200" b="1" i="1" dirty="0" smtClean="0">
                <a:solidFill>
                  <a:srgbClr val="2212EE"/>
                </a:solidFill>
                <a:latin typeface="Times New Roman" panose="02020603050405020304" pitchFamily="18" charset="0"/>
                <a:cs typeface="Times New Roman" panose="02020603050405020304" pitchFamily="18" charset="0"/>
              </a:rPr>
              <a:t> </a:t>
            </a:r>
            <a:r>
              <a:rPr lang="en-US" sz="3200" dirty="0" err="1" smtClean="0">
                <a:solidFill>
                  <a:srgbClr val="2212EE"/>
                </a:solidFill>
                <a:latin typeface="Times New Roman" panose="02020603050405020304" pitchFamily="18" charset="0"/>
                <a:cs typeface="Times New Roman" panose="02020603050405020304" pitchFamily="18" charset="0"/>
              </a:rPr>
              <a:t>thì</a:t>
            </a:r>
            <a:r>
              <a:rPr lang="en-US" sz="3200" dirty="0" smtClean="0">
                <a:solidFill>
                  <a:srgbClr val="2212EE"/>
                </a:solidFill>
                <a:latin typeface="Times New Roman" panose="02020603050405020304" pitchFamily="18" charset="0"/>
                <a:cs typeface="Times New Roman" panose="02020603050405020304" pitchFamily="18" charset="0"/>
              </a:rPr>
              <a:t>:</a:t>
            </a:r>
          </a:p>
          <a:p>
            <a:pPr marL="322263" lvl="1" indent="0" algn="just" defTabSz="342900">
              <a:lnSpc>
                <a:spcPct val="135000"/>
              </a:lnSpc>
              <a:buFont typeface="Arial" panose="020B0604020202020204" pitchFamily="34" charset="0"/>
              <a:buNone/>
              <a:defRPr/>
            </a:pPr>
            <a:r>
              <a:rPr lang="en-US" sz="3200" dirty="0" smtClean="0">
                <a:solidFill>
                  <a:srgbClr val="2212EE"/>
                </a:solidFill>
                <a:latin typeface="Times New Roman" panose="02020603050405020304" pitchFamily="18" charset="0"/>
                <a:cs typeface="Times New Roman" panose="02020603050405020304" pitchFamily="18" charset="0"/>
              </a:rPr>
              <a:t>					</a:t>
            </a:r>
            <a:r>
              <a:rPr lang="en-US" sz="3200" dirty="0" err="1" smtClean="0">
                <a:solidFill>
                  <a:srgbClr val="2212EE"/>
                </a:solidFill>
                <a:latin typeface="Times New Roman" panose="02020603050405020304" pitchFamily="18" charset="0"/>
                <a:cs typeface="Times New Roman" panose="02020603050405020304" pitchFamily="18" charset="0"/>
              </a:rPr>
              <a:t>hiển</a:t>
            </a:r>
            <a:r>
              <a:rPr lang="en-US" sz="3200" dirty="0" smtClean="0">
                <a:solidFill>
                  <a:srgbClr val="2212EE"/>
                </a:solidFill>
                <a:latin typeface="Times New Roman" panose="02020603050405020304" pitchFamily="18" charset="0"/>
                <a:cs typeface="Times New Roman" panose="02020603050405020304" pitchFamily="18" charset="0"/>
              </a:rPr>
              <a:t> </a:t>
            </a:r>
            <a:r>
              <a:rPr lang="en-US" sz="3200" dirty="0" err="1" smtClean="0">
                <a:solidFill>
                  <a:srgbClr val="2212EE"/>
                </a:solidFill>
                <a:latin typeface="Times New Roman" panose="02020603050405020304" pitchFamily="18" charset="0"/>
                <a:cs typeface="Times New Roman" panose="02020603050405020304" pitchFamily="18" charset="0"/>
              </a:rPr>
              <a:t>thị</a:t>
            </a:r>
            <a:r>
              <a:rPr lang="en-US" sz="3200" dirty="0" smtClean="0">
                <a:solidFill>
                  <a:srgbClr val="2212EE"/>
                </a:solidFill>
                <a:latin typeface="Times New Roman" panose="02020603050405020304" pitchFamily="18" charset="0"/>
                <a:cs typeface="Times New Roman" panose="02020603050405020304" pitchFamily="18" charset="0"/>
              </a:rPr>
              <a:t> “</a:t>
            </a:r>
            <a:r>
              <a:rPr lang="en-US" sz="3200" dirty="0" err="1" smtClean="0">
                <a:solidFill>
                  <a:srgbClr val="2212EE"/>
                </a:solidFill>
                <a:latin typeface="Times New Roman" panose="02020603050405020304" pitchFamily="18" charset="0"/>
                <a:cs typeface="Times New Roman" panose="02020603050405020304" pitchFamily="18" charset="0"/>
              </a:rPr>
              <a:t>Quá</a:t>
            </a:r>
            <a:r>
              <a:rPr lang="en-US" sz="3200" dirty="0" smtClean="0">
                <a:solidFill>
                  <a:srgbClr val="2212EE"/>
                </a:solidFill>
                <a:latin typeface="Times New Roman" panose="02020603050405020304" pitchFamily="18" charset="0"/>
                <a:cs typeface="Times New Roman" panose="02020603050405020304" pitchFamily="18" charset="0"/>
              </a:rPr>
              <a:t> </a:t>
            </a:r>
            <a:r>
              <a:rPr lang="en-US" sz="3200" dirty="0" err="1" smtClean="0">
                <a:solidFill>
                  <a:srgbClr val="2212EE"/>
                </a:solidFill>
                <a:latin typeface="Times New Roman" panose="02020603050405020304" pitchFamily="18" charset="0"/>
                <a:cs typeface="Times New Roman" panose="02020603050405020304" pitchFamily="18" charset="0"/>
              </a:rPr>
              <a:t>thấp</a:t>
            </a:r>
            <a:r>
              <a:rPr lang="en-US" sz="3200" dirty="0" smtClean="0">
                <a:solidFill>
                  <a:srgbClr val="2212EE"/>
                </a:solidFill>
                <a:latin typeface="Times New Roman" panose="02020603050405020304" pitchFamily="18" charset="0"/>
                <a:cs typeface="Times New Roman" panose="02020603050405020304" pitchFamily="18" charset="0"/>
              </a:rPr>
              <a:t>!”,</a:t>
            </a:r>
          </a:p>
          <a:p>
            <a:pPr marL="322263" lvl="1" indent="0" algn="just" defTabSz="342900">
              <a:lnSpc>
                <a:spcPct val="135000"/>
              </a:lnSpc>
              <a:buFont typeface="Arial" panose="020B0604020202020204" pitchFamily="34" charset="0"/>
              <a:buNone/>
              <a:defRPr/>
            </a:pPr>
            <a:r>
              <a:rPr lang="en-US" sz="3200" dirty="0" smtClean="0">
                <a:solidFill>
                  <a:srgbClr val="2212EE"/>
                </a:solidFill>
                <a:latin typeface="Times New Roman" panose="02020603050405020304" pitchFamily="18" charset="0"/>
                <a:cs typeface="Times New Roman" panose="02020603050405020304" pitchFamily="18" charset="0"/>
              </a:rPr>
              <a:t>			</a:t>
            </a:r>
            <a:r>
              <a:rPr lang="en-US" sz="3200" dirty="0" err="1" smtClean="0">
                <a:solidFill>
                  <a:srgbClr val="2212EE"/>
                </a:solidFill>
                <a:latin typeface="Times New Roman" panose="02020603050405020304" pitchFamily="18" charset="0"/>
                <a:cs typeface="Times New Roman" panose="02020603050405020304" pitchFamily="18" charset="0"/>
              </a:rPr>
              <a:t>nếu</a:t>
            </a:r>
            <a:r>
              <a:rPr lang="en-US" sz="3200" dirty="0" smtClean="0">
                <a:solidFill>
                  <a:srgbClr val="2212EE"/>
                </a:solidFill>
                <a:latin typeface="Times New Roman" panose="02020603050405020304" pitchFamily="18" charset="0"/>
                <a:cs typeface="Times New Roman" panose="02020603050405020304" pitchFamily="18" charset="0"/>
              </a:rPr>
              <a:t> </a:t>
            </a:r>
            <a:r>
              <a:rPr lang="en-US" sz="3200" dirty="0" err="1" smtClean="0">
                <a:solidFill>
                  <a:srgbClr val="2212EE"/>
                </a:solidFill>
                <a:latin typeface="Times New Roman" panose="02020603050405020304" pitchFamily="18" charset="0"/>
                <a:cs typeface="Times New Roman" panose="02020603050405020304" pitchFamily="18" charset="0"/>
              </a:rPr>
              <a:t>không</a:t>
            </a:r>
            <a:endParaRPr lang="en-US" sz="3200" dirty="0" smtClean="0">
              <a:solidFill>
                <a:srgbClr val="2212EE"/>
              </a:solidFill>
              <a:latin typeface="Times New Roman" panose="02020603050405020304" pitchFamily="18" charset="0"/>
              <a:cs typeface="Times New Roman" panose="02020603050405020304" pitchFamily="18" charset="0"/>
            </a:endParaRPr>
          </a:p>
          <a:p>
            <a:pPr marL="322263" lvl="1" indent="0" algn="just" defTabSz="342900">
              <a:lnSpc>
                <a:spcPct val="135000"/>
              </a:lnSpc>
              <a:buFont typeface="Arial" panose="020B0604020202020204" pitchFamily="34" charset="0"/>
              <a:buNone/>
              <a:defRPr/>
            </a:pPr>
            <a:r>
              <a:rPr lang="en-US" sz="3200" dirty="0" smtClean="0">
                <a:solidFill>
                  <a:srgbClr val="2212EE"/>
                </a:solidFill>
                <a:latin typeface="Times New Roman" panose="02020603050405020304" pitchFamily="18" charset="0"/>
                <a:cs typeface="Times New Roman" panose="02020603050405020304" pitchFamily="18" charset="0"/>
              </a:rPr>
              <a:t>					</a:t>
            </a:r>
            <a:r>
              <a:rPr lang="en-US" sz="3200" dirty="0" err="1" smtClean="0">
                <a:solidFill>
                  <a:srgbClr val="2212EE"/>
                </a:solidFill>
                <a:latin typeface="Times New Roman" panose="02020603050405020304" pitchFamily="18" charset="0"/>
                <a:cs typeface="Times New Roman" panose="02020603050405020304" pitchFamily="18" charset="0"/>
              </a:rPr>
              <a:t>hiển</a:t>
            </a:r>
            <a:r>
              <a:rPr lang="en-US" sz="3200" dirty="0" smtClean="0">
                <a:solidFill>
                  <a:srgbClr val="2212EE"/>
                </a:solidFill>
                <a:latin typeface="Times New Roman" panose="02020603050405020304" pitchFamily="18" charset="0"/>
                <a:cs typeface="Times New Roman" panose="02020603050405020304" pitchFamily="18" charset="0"/>
              </a:rPr>
              <a:t> </a:t>
            </a:r>
            <a:r>
              <a:rPr lang="en-US" sz="3200" dirty="0" err="1" smtClean="0">
                <a:solidFill>
                  <a:srgbClr val="2212EE"/>
                </a:solidFill>
                <a:latin typeface="Times New Roman" panose="02020603050405020304" pitchFamily="18" charset="0"/>
                <a:cs typeface="Times New Roman" panose="02020603050405020304" pitchFamily="18" charset="0"/>
              </a:rPr>
              <a:t>thị</a:t>
            </a:r>
            <a:r>
              <a:rPr lang="en-US" sz="3200" dirty="0" smtClean="0">
                <a:solidFill>
                  <a:srgbClr val="2212EE"/>
                </a:solidFill>
                <a:latin typeface="Times New Roman" panose="02020603050405020304" pitchFamily="18" charset="0"/>
                <a:cs typeface="Times New Roman" panose="02020603050405020304" pitchFamily="18" charset="0"/>
              </a:rPr>
              <a:t> “</a:t>
            </a:r>
            <a:r>
              <a:rPr lang="en-US" sz="3200" dirty="0" err="1" smtClean="0">
                <a:solidFill>
                  <a:srgbClr val="2212EE"/>
                </a:solidFill>
                <a:latin typeface="Times New Roman" panose="02020603050405020304" pitchFamily="18" charset="0"/>
                <a:cs typeface="Times New Roman" panose="02020603050405020304" pitchFamily="18" charset="0"/>
              </a:rPr>
              <a:t>Quá</a:t>
            </a:r>
            <a:r>
              <a:rPr lang="en-US" sz="3200" dirty="0" smtClean="0">
                <a:solidFill>
                  <a:srgbClr val="2212EE"/>
                </a:solidFill>
                <a:latin typeface="Times New Roman" panose="02020603050405020304" pitchFamily="18" charset="0"/>
                <a:cs typeface="Times New Roman" panose="02020603050405020304" pitchFamily="18" charset="0"/>
              </a:rPr>
              <a:t> </a:t>
            </a:r>
            <a:r>
              <a:rPr lang="en-US" sz="3200" dirty="0" err="1" smtClean="0">
                <a:solidFill>
                  <a:srgbClr val="2212EE"/>
                </a:solidFill>
                <a:latin typeface="Times New Roman" panose="02020603050405020304" pitchFamily="18" charset="0"/>
                <a:cs typeface="Times New Roman" panose="02020603050405020304" pitchFamily="18" charset="0"/>
              </a:rPr>
              <a:t>cao</a:t>
            </a:r>
            <a:r>
              <a:rPr lang="en-US" sz="3200" dirty="0" smtClean="0">
                <a:solidFill>
                  <a:srgbClr val="2212EE"/>
                </a:solidFill>
                <a:latin typeface="Times New Roman" panose="02020603050405020304" pitchFamily="18" charset="0"/>
                <a:cs typeface="Times New Roman" panose="02020603050405020304" pitchFamily="18" charset="0"/>
              </a:rPr>
              <a:t>!”</a:t>
            </a:r>
            <a:endParaRPr lang="vi-VN" sz="3200" dirty="0" smtClean="0">
              <a:solidFill>
                <a:srgbClr val="2212EE"/>
              </a:solidFill>
              <a:latin typeface="Times New Roman" panose="02020603050405020304" pitchFamily="18" charset="0"/>
              <a:cs typeface="Times New Roman" panose="02020603050405020304" pitchFamily="18" charset="0"/>
            </a:endParaRPr>
          </a:p>
          <a:p>
            <a:endParaRPr lang="en-US" dirty="0"/>
          </a:p>
        </p:txBody>
      </p:sp>
      <p:pic>
        <p:nvPicPr>
          <p:cNvPr id="5" name="Picture 4"/>
          <p:cNvPicPr>
            <a:picLocks noChangeAspect="1"/>
          </p:cNvPicPr>
          <p:nvPr/>
        </p:nvPicPr>
        <p:blipFill>
          <a:blip r:embed="rId2"/>
          <a:stretch>
            <a:fillRect/>
          </a:stretch>
        </p:blipFill>
        <p:spPr>
          <a:xfrm>
            <a:off x="7147134" y="1514115"/>
            <a:ext cx="4751099" cy="5660885"/>
          </a:xfrm>
          <a:prstGeom prst="rect">
            <a:avLst/>
          </a:prstGeom>
        </p:spPr>
      </p:pic>
    </p:spTree>
    <p:extLst>
      <p:ext uri="{BB962C8B-B14F-4D97-AF65-F5344CB8AC3E}">
        <p14:creationId xmlns:p14="http://schemas.microsoft.com/office/powerpoint/2010/main" val="2190764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9542" y="508611"/>
            <a:ext cx="8911687" cy="697914"/>
          </a:xfrm>
          <a:solidFill>
            <a:schemeClr val="accent1"/>
          </a:solidFill>
        </p:spPr>
        <p:txBody>
          <a:bodyPr/>
          <a:lstStyle/>
          <a:p>
            <a:pPr algn="ctr"/>
            <a:r>
              <a:rPr lang="en-US" dirty="0" err="1" smtClean="0">
                <a:solidFill>
                  <a:schemeClr val="bg1"/>
                </a:solidFill>
                <a:latin typeface="Times New Roman" panose="02020603050405020304" pitchFamily="18" charset="0"/>
                <a:cs typeface="Times New Roman" panose="02020603050405020304" pitchFamily="18" charset="0"/>
              </a:rPr>
              <a:t>Câu</a:t>
            </a:r>
            <a:r>
              <a:rPr lang="en-US" dirty="0" smtClean="0">
                <a:solidFill>
                  <a:schemeClr val="bg1"/>
                </a:solidFill>
                <a:latin typeface="Times New Roman" panose="02020603050405020304" pitchFamily="18" charset="0"/>
                <a:cs typeface="Times New Roman" panose="02020603050405020304" pitchFamily="18" charset="0"/>
              </a:rPr>
              <a:t> </a:t>
            </a:r>
            <a:r>
              <a:rPr lang="en-US" dirty="0" err="1" smtClean="0">
                <a:solidFill>
                  <a:schemeClr val="bg1"/>
                </a:solidFill>
                <a:latin typeface="Times New Roman" panose="02020603050405020304" pitchFamily="18" charset="0"/>
                <a:cs typeface="Times New Roman" panose="02020603050405020304" pitchFamily="18" charset="0"/>
              </a:rPr>
              <a:t>hỏi</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689542" y="2547340"/>
            <a:ext cx="8915400" cy="2346632"/>
          </a:xfrm>
          <a:solidFill>
            <a:schemeClr val="bg1"/>
          </a:solidFill>
        </p:spPr>
        <p:txBody>
          <a:bodyPr/>
          <a:lstStyle/>
          <a:p>
            <a:pPr>
              <a:buFont typeface="Wingdings" panose="05000000000000000000" pitchFamily="2" charset="2"/>
              <a:buChar char="à"/>
            </a:pPr>
            <a:r>
              <a:rPr lang="en-US" sz="3200" dirty="0" smtClean="0">
                <a:solidFill>
                  <a:srgbClr val="2212EE"/>
                </a:solidFill>
                <a:latin typeface="Times New Roman" panose="02020603050405020304" pitchFamily="18" charset="0"/>
                <a:cs typeface="Times New Roman" panose="02020603050405020304" pitchFamily="18" charset="0"/>
                <a:sym typeface="Wingdings" panose="05000000000000000000" pitchFamily="2" charset="2"/>
              </a:rPr>
              <a:t>2 </a:t>
            </a:r>
            <a:r>
              <a:rPr lang="en-US" sz="3200" dirty="0" err="1" smtClean="0">
                <a:solidFill>
                  <a:srgbClr val="2212EE"/>
                </a:solidFill>
                <a:latin typeface="Times New Roman" panose="02020603050405020304" pitchFamily="18" charset="0"/>
                <a:cs typeface="Times New Roman" panose="02020603050405020304" pitchFamily="18" charset="0"/>
                <a:sym typeface="Wingdings" panose="05000000000000000000" pitchFamily="2" charset="2"/>
              </a:rPr>
              <a:t>loại</a:t>
            </a:r>
            <a:r>
              <a:rPr lang="en-US" sz="3200" dirty="0" smtClean="0">
                <a:solidFill>
                  <a:srgbClr val="2212EE"/>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solidFill>
                  <a:srgbClr val="2212EE"/>
                </a:solidFill>
                <a:latin typeface="Times New Roman" panose="02020603050405020304" pitchFamily="18" charset="0"/>
                <a:cs typeface="Times New Roman" panose="02020603050405020304" pitchFamily="18" charset="0"/>
                <a:sym typeface="Wingdings" panose="05000000000000000000" pitchFamily="2" charset="2"/>
              </a:rPr>
              <a:t>Cấu</a:t>
            </a:r>
            <a:r>
              <a:rPr lang="en-US" sz="3200" dirty="0" smtClean="0">
                <a:solidFill>
                  <a:srgbClr val="2212EE"/>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solidFill>
                  <a:srgbClr val="2212EE"/>
                </a:solidFill>
                <a:latin typeface="Times New Roman" panose="02020603050405020304" pitchFamily="18" charset="0"/>
                <a:cs typeface="Times New Roman" panose="02020603050405020304" pitchFamily="18" charset="0"/>
                <a:sym typeface="Wingdings" panose="05000000000000000000" pitchFamily="2" charset="2"/>
              </a:rPr>
              <a:t>trúc</a:t>
            </a:r>
            <a:r>
              <a:rPr lang="en-US" sz="3200" dirty="0" smtClean="0">
                <a:solidFill>
                  <a:srgbClr val="2212EE"/>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solidFill>
                  <a:srgbClr val="2212EE"/>
                </a:solidFill>
                <a:latin typeface="Times New Roman" panose="02020603050405020304" pitchFamily="18" charset="0"/>
                <a:cs typeface="Times New Roman" panose="02020603050405020304" pitchFamily="18" charset="0"/>
                <a:sym typeface="Wingdings" panose="05000000000000000000" pitchFamily="2" charset="2"/>
              </a:rPr>
              <a:t>rẽ</a:t>
            </a:r>
            <a:r>
              <a:rPr lang="en-US" sz="3200" dirty="0" smtClean="0">
                <a:solidFill>
                  <a:srgbClr val="2212EE"/>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solidFill>
                  <a:srgbClr val="2212EE"/>
                </a:solidFill>
                <a:latin typeface="Times New Roman" panose="02020603050405020304" pitchFamily="18" charset="0"/>
                <a:cs typeface="Times New Roman" panose="02020603050405020304" pitchFamily="18" charset="0"/>
                <a:sym typeface="Wingdings" panose="05000000000000000000" pitchFamily="2" charset="2"/>
              </a:rPr>
              <a:t>nhánh</a:t>
            </a:r>
            <a:r>
              <a:rPr lang="en-US" sz="3200" dirty="0" smtClean="0">
                <a:solidFill>
                  <a:srgbClr val="2212EE"/>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solidFill>
                  <a:srgbClr val="2212EE"/>
                </a:solidFill>
                <a:latin typeface="Times New Roman" panose="02020603050405020304" pitchFamily="18" charset="0"/>
                <a:cs typeface="Times New Roman" panose="02020603050405020304" pitchFamily="18" charset="0"/>
                <a:sym typeface="Wingdings" panose="05000000000000000000" pitchFamily="2" charset="2"/>
              </a:rPr>
              <a:t>dạng</a:t>
            </a:r>
            <a:r>
              <a:rPr lang="en-US" sz="3200" dirty="0" smtClean="0">
                <a:solidFill>
                  <a:srgbClr val="2212EE"/>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solidFill>
                  <a:srgbClr val="2212EE"/>
                </a:solidFill>
                <a:latin typeface="Times New Roman" panose="02020603050405020304" pitchFamily="18" charset="0"/>
                <a:cs typeface="Times New Roman" panose="02020603050405020304" pitchFamily="18" charset="0"/>
                <a:sym typeface="Wingdings" panose="05000000000000000000" pitchFamily="2" charset="2"/>
              </a:rPr>
              <a:t>thiếu</a:t>
            </a:r>
            <a:r>
              <a:rPr lang="en-US" sz="3200" dirty="0" smtClean="0">
                <a:solidFill>
                  <a:srgbClr val="2212EE"/>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solidFill>
                  <a:srgbClr val="2212EE"/>
                </a:solidFill>
                <a:latin typeface="Times New Roman" panose="02020603050405020304" pitchFamily="18" charset="0"/>
                <a:cs typeface="Times New Roman" panose="02020603050405020304" pitchFamily="18" charset="0"/>
                <a:sym typeface="Wingdings" panose="05000000000000000000" pitchFamily="2" charset="2"/>
              </a:rPr>
              <a:t>dạng</a:t>
            </a:r>
            <a:r>
              <a:rPr lang="en-US" sz="3200" dirty="0" smtClean="0">
                <a:solidFill>
                  <a:srgbClr val="2212EE"/>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solidFill>
                  <a:srgbClr val="2212EE"/>
                </a:solidFill>
                <a:latin typeface="Times New Roman" panose="02020603050405020304" pitchFamily="18" charset="0"/>
                <a:cs typeface="Times New Roman" panose="02020603050405020304" pitchFamily="18" charset="0"/>
                <a:sym typeface="Wingdings" panose="05000000000000000000" pitchFamily="2" charset="2"/>
              </a:rPr>
              <a:t>khuyết</a:t>
            </a:r>
            <a:r>
              <a:rPr lang="en-US" sz="3200" dirty="0" smtClean="0">
                <a:solidFill>
                  <a:srgbClr val="2212EE"/>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solidFill>
                  <a:srgbClr val="2212EE"/>
                </a:solidFill>
                <a:latin typeface="Times New Roman" panose="02020603050405020304" pitchFamily="18" charset="0"/>
                <a:cs typeface="Times New Roman" panose="02020603050405020304" pitchFamily="18" charset="0"/>
                <a:sym typeface="Wingdings" panose="05000000000000000000" pitchFamily="2" charset="2"/>
              </a:rPr>
              <a:t>cấu</a:t>
            </a:r>
            <a:r>
              <a:rPr lang="en-US" sz="3200" dirty="0" smtClean="0">
                <a:solidFill>
                  <a:srgbClr val="2212EE"/>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solidFill>
                  <a:srgbClr val="2212EE"/>
                </a:solidFill>
                <a:latin typeface="Times New Roman" panose="02020603050405020304" pitchFamily="18" charset="0"/>
                <a:cs typeface="Times New Roman" panose="02020603050405020304" pitchFamily="18" charset="0"/>
                <a:sym typeface="Wingdings" panose="05000000000000000000" pitchFamily="2" charset="2"/>
              </a:rPr>
              <a:t>trúc</a:t>
            </a:r>
            <a:r>
              <a:rPr lang="en-US" sz="3200" dirty="0" smtClean="0">
                <a:solidFill>
                  <a:srgbClr val="2212EE"/>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solidFill>
                  <a:srgbClr val="2212EE"/>
                </a:solidFill>
                <a:latin typeface="Times New Roman" panose="02020603050405020304" pitchFamily="18" charset="0"/>
                <a:cs typeface="Times New Roman" panose="02020603050405020304" pitchFamily="18" charset="0"/>
                <a:sym typeface="Wingdings" panose="05000000000000000000" pitchFamily="2" charset="2"/>
              </a:rPr>
              <a:t>rẽ</a:t>
            </a:r>
            <a:r>
              <a:rPr lang="en-US" sz="3200" dirty="0" smtClean="0">
                <a:solidFill>
                  <a:srgbClr val="2212EE"/>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solidFill>
                  <a:srgbClr val="2212EE"/>
                </a:solidFill>
                <a:latin typeface="Times New Roman" panose="02020603050405020304" pitchFamily="18" charset="0"/>
                <a:cs typeface="Times New Roman" panose="02020603050405020304" pitchFamily="18" charset="0"/>
                <a:sym typeface="Wingdings" panose="05000000000000000000" pitchFamily="2" charset="2"/>
              </a:rPr>
              <a:t>nhánh</a:t>
            </a:r>
            <a:r>
              <a:rPr lang="en-US" sz="3200" dirty="0" smtClean="0">
                <a:solidFill>
                  <a:srgbClr val="2212EE"/>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solidFill>
                  <a:srgbClr val="2212EE"/>
                </a:solidFill>
                <a:latin typeface="Times New Roman" panose="02020603050405020304" pitchFamily="18" charset="0"/>
                <a:cs typeface="Times New Roman" panose="02020603050405020304" pitchFamily="18" charset="0"/>
                <a:sym typeface="Wingdings" panose="05000000000000000000" pitchFamily="2" charset="2"/>
              </a:rPr>
              <a:t>dạng</a:t>
            </a:r>
            <a:r>
              <a:rPr lang="en-US" sz="3200" dirty="0" smtClean="0">
                <a:solidFill>
                  <a:srgbClr val="2212EE"/>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solidFill>
                  <a:srgbClr val="2212EE"/>
                </a:solidFill>
                <a:latin typeface="Times New Roman" panose="02020603050405020304" pitchFamily="18" charset="0"/>
                <a:cs typeface="Times New Roman" panose="02020603050405020304" pitchFamily="18" charset="0"/>
                <a:sym typeface="Wingdings" panose="05000000000000000000" pitchFamily="2" charset="2"/>
              </a:rPr>
              <a:t>đủ</a:t>
            </a:r>
            <a:endParaRPr lang="en-US" sz="3200" dirty="0" smtClean="0">
              <a:solidFill>
                <a:srgbClr val="2212EE"/>
              </a:solidFill>
              <a:latin typeface="Times New Roman" panose="02020603050405020304" pitchFamily="18" charset="0"/>
              <a:cs typeface="Times New Roman" panose="02020603050405020304" pitchFamily="18" charset="0"/>
              <a:sym typeface="Wingdings" panose="05000000000000000000" pitchFamily="2" charset="2"/>
            </a:endParaRPr>
          </a:p>
          <a:p>
            <a:pPr marL="0" indent="0">
              <a:buNone/>
            </a:pPr>
            <a:r>
              <a:rPr lang="en-US" sz="3200" dirty="0" err="1" smtClean="0">
                <a:solidFill>
                  <a:srgbClr val="2212EE"/>
                </a:solidFill>
                <a:latin typeface="Times New Roman" panose="02020603050405020304" pitchFamily="18" charset="0"/>
                <a:cs typeface="Times New Roman" panose="02020603050405020304" pitchFamily="18" charset="0"/>
                <a:sym typeface="Wingdings" panose="05000000000000000000" pitchFamily="2" charset="2"/>
              </a:rPr>
              <a:t>Dạng</a:t>
            </a:r>
            <a:r>
              <a:rPr lang="en-US" sz="3200" dirty="0" smtClean="0">
                <a:solidFill>
                  <a:srgbClr val="2212EE"/>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solidFill>
                  <a:srgbClr val="2212EE"/>
                </a:solidFill>
                <a:latin typeface="Times New Roman" panose="02020603050405020304" pitchFamily="18" charset="0"/>
                <a:cs typeface="Times New Roman" panose="02020603050405020304" pitchFamily="18" charset="0"/>
                <a:sym typeface="Wingdings" panose="05000000000000000000" pitchFamily="2" charset="2"/>
              </a:rPr>
              <a:t>thiếu</a:t>
            </a:r>
            <a:r>
              <a:rPr lang="en-US" sz="3200" dirty="0" smtClean="0">
                <a:solidFill>
                  <a:srgbClr val="2212EE"/>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solidFill>
                  <a:srgbClr val="2212EE"/>
                </a:solidFill>
                <a:latin typeface="Times New Roman" panose="02020603050405020304" pitchFamily="18" charset="0"/>
                <a:cs typeface="Times New Roman" panose="02020603050405020304" pitchFamily="18" charset="0"/>
                <a:sym typeface="Wingdings" panose="05000000000000000000" pitchFamily="2" charset="2"/>
              </a:rPr>
              <a:t>Nếu</a:t>
            </a:r>
            <a:r>
              <a:rPr lang="en-US" sz="3200" dirty="0" smtClean="0">
                <a:solidFill>
                  <a:srgbClr val="2212EE"/>
                </a:solidFill>
                <a:latin typeface="Times New Roman" panose="02020603050405020304" pitchFamily="18" charset="0"/>
                <a:cs typeface="Times New Roman" panose="02020603050405020304" pitchFamily="18" charset="0"/>
                <a:sym typeface="Wingdings" panose="05000000000000000000" pitchFamily="2" charset="2"/>
              </a:rPr>
              <a:t> … </a:t>
            </a:r>
            <a:r>
              <a:rPr lang="en-US" sz="3200" dirty="0" err="1" smtClean="0">
                <a:solidFill>
                  <a:srgbClr val="2212EE"/>
                </a:solidFill>
                <a:latin typeface="Times New Roman" panose="02020603050405020304" pitchFamily="18" charset="0"/>
                <a:cs typeface="Times New Roman" panose="02020603050405020304" pitchFamily="18" charset="0"/>
                <a:sym typeface="Wingdings" panose="05000000000000000000" pitchFamily="2" charset="2"/>
              </a:rPr>
              <a:t>thì</a:t>
            </a:r>
            <a:endParaRPr lang="en-US" sz="3200" dirty="0" smtClean="0">
              <a:solidFill>
                <a:srgbClr val="2212EE"/>
              </a:solidFill>
              <a:latin typeface="Times New Roman" panose="02020603050405020304" pitchFamily="18" charset="0"/>
              <a:cs typeface="Times New Roman" panose="02020603050405020304" pitchFamily="18" charset="0"/>
              <a:sym typeface="Wingdings" panose="05000000000000000000" pitchFamily="2" charset="2"/>
            </a:endParaRPr>
          </a:p>
          <a:p>
            <a:pPr marL="0" indent="0">
              <a:buNone/>
            </a:pPr>
            <a:r>
              <a:rPr lang="en-US" sz="3200" dirty="0" err="1" smtClean="0">
                <a:solidFill>
                  <a:srgbClr val="2212EE"/>
                </a:solidFill>
                <a:latin typeface="Times New Roman" panose="02020603050405020304" pitchFamily="18" charset="0"/>
                <a:cs typeface="Times New Roman" panose="02020603050405020304" pitchFamily="18" charset="0"/>
                <a:sym typeface="Wingdings" panose="05000000000000000000" pitchFamily="2" charset="2"/>
              </a:rPr>
              <a:t>Dạng</a:t>
            </a:r>
            <a:r>
              <a:rPr lang="en-US" sz="3200" dirty="0" smtClean="0">
                <a:solidFill>
                  <a:srgbClr val="2212EE"/>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solidFill>
                  <a:srgbClr val="2212EE"/>
                </a:solidFill>
                <a:latin typeface="Times New Roman" panose="02020603050405020304" pitchFamily="18" charset="0"/>
                <a:cs typeface="Times New Roman" panose="02020603050405020304" pitchFamily="18" charset="0"/>
                <a:sym typeface="Wingdings" panose="05000000000000000000" pitchFamily="2" charset="2"/>
              </a:rPr>
              <a:t>đủ</a:t>
            </a:r>
            <a:r>
              <a:rPr lang="en-US" sz="3200" dirty="0" smtClean="0">
                <a:solidFill>
                  <a:srgbClr val="2212EE"/>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solidFill>
                  <a:srgbClr val="2212EE"/>
                </a:solidFill>
                <a:latin typeface="Times New Roman" panose="02020603050405020304" pitchFamily="18" charset="0"/>
                <a:cs typeface="Times New Roman" panose="02020603050405020304" pitchFamily="18" charset="0"/>
                <a:sym typeface="Wingdings" panose="05000000000000000000" pitchFamily="2" charset="2"/>
              </a:rPr>
              <a:t>Nếu</a:t>
            </a:r>
            <a:r>
              <a:rPr lang="en-US" sz="3200" dirty="0" smtClean="0">
                <a:solidFill>
                  <a:srgbClr val="2212EE"/>
                </a:solidFill>
                <a:latin typeface="Times New Roman" panose="02020603050405020304" pitchFamily="18" charset="0"/>
                <a:cs typeface="Times New Roman" panose="02020603050405020304" pitchFamily="18" charset="0"/>
                <a:sym typeface="Wingdings" panose="05000000000000000000" pitchFamily="2" charset="2"/>
              </a:rPr>
              <a:t> … </a:t>
            </a:r>
            <a:r>
              <a:rPr lang="en-US" sz="3200" dirty="0" err="1" smtClean="0">
                <a:solidFill>
                  <a:srgbClr val="2212EE"/>
                </a:solidFill>
                <a:latin typeface="Times New Roman" panose="02020603050405020304" pitchFamily="18" charset="0"/>
                <a:cs typeface="Times New Roman" panose="02020603050405020304" pitchFamily="18" charset="0"/>
                <a:sym typeface="Wingdings" panose="05000000000000000000" pitchFamily="2" charset="2"/>
              </a:rPr>
              <a:t>thì</a:t>
            </a:r>
            <a:r>
              <a:rPr lang="en-US" sz="3200" dirty="0" smtClean="0">
                <a:solidFill>
                  <a:srgbClr val="2212EE"/>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solidFill>
                  <a:srgbClr val="2212EE"/>
                </a:solidFill>
                <a:latin typeface="Times New Roman" panose="02020603050405020304" pitchFamily="18" charset="0"/>
                <a:cs typeface="Times New Roman" panose="02020603050405020304" pitchFamily="18" charset="0"/>
                <a:sym typeface="Wingdings" panose="05000000000000000000" pitchFamily="2" charset="2"/>
              </a:rPr>
              <a:t>nếu</a:t>
            </a:r>
            <a:r>
              <a:rPr lang="en-US" sz="3200" dirty="0" smtClean="0">
                <a:solidFill>
                  <a:srgbClr val="2212EE"/>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solidFill>
                  <a:srgbClr val="2212EE"/>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3200" dirty="0" smtClean="0">
                <a:solidFill>
                  <a:srgbClr val="2212EE"/>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solidFill>
                  <a:srgbClr val="2212EE"/>
                </a:solidFill>
                <a:latin typeface="Times New Roman" panose="02020603050405020304" pitchFamily="18" charset="0"/>
                <a:cs typeface="Times New Roman" panose="02020603050405020304" pitchFamily="18" charset="0"/>
                <a:sym typeface="Wingdings" panose="05000000000000000000" pitchFamily="2" charset="2"/>
              </a:rPr>
              <a:t>thì</a:t>
            </a:r>
            <a:r>
              <a:rPr lang="en-US" sz="3200" dirty="0" smtClean="0">
                <a:solidFill>
                  <a:srgbClr val="2212EE"/>
                </a:solidFill>
                <a:latin typeface="Times New Roman" panose="02020603050405020304" pitchFamily="18" charset="0"/>
                <a:cs typeface="Times New Roman" panose="02020603050405020304" pitchFamily="18" charset="0"/>
                <a:sym typeface="Wingdings" panose="05000000000000000000" pitchFamily="2" charset="2"/>
              </a:rPr>
              <a:t>…</a:t>
            </a:r>
          </a:p>
          <a:p>
            <a:pPr marL="0" indent="0">
              <a:buNone/>
            </a:pPr>
            <a:endParaRPr lang="en-US" dirty="0" smtClean="0"/>
          </a:p>
          <a:p>
            <a:pPr marL="0" indent="0">
              <a:buNone/>
            </a:pPr>
            <a:endParaRPr lang="en-US" dirty="0"/>
          </a:p>
        </p:txBody>
      </p:sp>
      <p:sp>
        <p:nvSpPr>
          <p:cNvPr id="4" name="Content Placeholder 2"/>
          <p:cNvSpPr txBox="1">
            <a:spLocks/>
          </p:cNvSpPr>
          <p:nvPr/>
        </p:nvSpPr>
        <p:spPr>
          <a:xfrm>
            <a:off x="1689542" y="1576723"/>
            <a:ext cx="8915400" cy="600419"/>
          </a:xfrm>
          <a:prstGeom prst="rect">
            <a:avLst/>
          </a:prstGeom>
          <a:solidFill>
            <a:schemeClr val="bg1"/>
          </a:solidFill>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sz="3200" dirty="0" smtClean="0">
                <a:solidFill>
                  <a:srgbClr val="FFC000"/>
                </a:solidFill>
                <a:latin typeface="Times New Roman" panose="02020603050405020304" pitchFamily="18" charset="0"/>
                <a:cs typeface="Times New Roman" panose="02020603050405020304" pitchFamily="18" charset="0"/>
              </a:rPr>
              <a:t>? Theo </a:t>
            </a:r>
            <a:r>
              <a:rPr lang="en-US" sz="3200" dirty="0" err="1" smtClean="0">
                <a:solidFill>
                  <a:srgbClr val="FFC000"/>
                </a:solidFill>
                <a:latin typeface="Times New Roman" panose="02020603050405020304" pitchFamily="18" charset="0"/>
                <a:cs typeface="Times New Roman" panose="02020603050405020304" pitchFamily="18" charset="0"/>
              </a:rPr>
              <a:t>em</a:t>
            </a:r>
            <a:r>
              <a:rPr lang="en-US" sz="3200" dirty="0" smtClean="0">
                <a:solidFill>
                  <a:srgbClr val="FFC000"/>
                </a:solidFill>
                <a:latin typeface="Times New Roman" panose="02020603050405020304" pitchFamily="18" charset="0"/>
                <a:cs typeface="Times New Roman" panose="02020603050405020304" pitchFamily="18" charset="0"/>
              </a:rPr>
              <a:t>, </a:t>
            </a:r>
            <a:r>
              <a:rPr lang="en-US" sz="3200" dirty="0" err="1" smtClean="0">
                <a:solidFill>
                  <a:srgbClr val="FFC000"/>
                </a:solidFill>
                <a:latin typeface="Times New Roman" panose="02020603050405020304" pitchFamily="18" charset="0"/>
                <a:cs typeface="Times New Roman" panose="02020603050405020304" pitchFamily="18" charset="0"/>
              </a:rPr>
              <a:t>có</a:t>
            </a:r>
            <a:r>
              <a:rPr lang="en-US" sz="3200" dirty="0" smtClean="0">
                <a:solidFill>
                  <a:srgbClr val="FFC000"/>
                </a:solidFill>
                <a:latin typeface="Times New Roman" panose="02020603050405020304" pitchFamily="18" charset="0"/>
                <a:cs typeface="Times New Roman" panose="02020603050405020304" pitchFamily="18" charset="0"/>
              </a:rPr>
              <a:t> </a:t>
            </a:r>
            <a:r>
              <a:rPr lang="en-US" sz="3200" dirty="0" err="1" smtClean="0">
                <a:solidFill>
                  <a:srgbClr val="FFC000"/>
                </a:solidFill>
                <a:latin typeface="Times New Roman" panose="02020603050405020304" pitchFamily="18" charset="0"/>
                <a:cs typeface="Times New Roman" panose="02020603050405020304" pitchFamily="18" charset="0"/>
              </a:rPr>
              <a:t>mấy</a:t>
            </a:r>
            <a:r>
              <a:rPr lang="en-US" sz="3200" dirty="0" smtClean="0">
                <a:solidFill>
                  <a:srgbClr val="FFC000"/>
                </a:solidFill>
                <a:latin typeface="Times New Roman" panose="02020603050405020304" pitchFamily="18" charset="0"/>
                <a:cs typeface="Times New Roman" panose="02020603050405020304" pitchFamily="18" charset="0"/>
              </a:rPr>
              <a:t> </a:t>
            </a:r>
            <a:r>
              <a:rPr lang="en-US" sz="3200" dirty="0" err="1" smtClean="0">
                <a:solidFill>
                  <a:srgbClr val="FFC000"/>
                </a:solidFill>
                <a:latin typeface="Times New Roman" panose="02020603050405020304" pitchFamily="18" charset="0"/>
                <a:cs typeface="Times New Roman" panose="02020603050405020304" pitchFamily="18" charset="0"/>
              </a:rPr>
              <a:t>loại</a:t>
            </a:r>
            <a:r>
              <a:rPr lang="en-US" sz="3200" dirty="0" smtClean="0">
                <a:solidFill>
                  <a:srgbClr val="FFC000"/>
                </a:solidFill>
                <a:latin typeface="Times New Roman" panose="02020603050405020304" pitchFamily="18" charset="0"/>
                <a:cs typeface="Times New Roman" panose="02020603050405020304" pitchFamily="18" charset="0"/>
              </a:rPr>
              <a:t> </a:t>
            </a:r>
            <a:r>
              <a:rPr lang="en-US" sz="3200" dirty="0" err="1" smtClean="0">
                <a:solidFill>
                  <a:srgbClr val="FFC000"/>
                </a:solidFill>
                <a:latin typeface="Times New Roman" panose="02020603050405020304" pitchFamily="18" charset="0"/>
                <a:cs typeface="Times New Roman" panose="02020603050405020304" pitchFamily="18" charset="0"/>
              </a:rPr>
              <a:t>cấu</a:t>
            </a:r>
            <a:r>
              <a:rPr lang="en-US" sz="3200" dirty="0" smtClean="0">
                <a:solidFill>
                  <a:srgbClr val="FFC000"/>
                </a:solidFill>
                <a:latin typeface="Times New Roman" panose="02020603050405020304" pitchFamily="18" charset="0"/>
                <a:cs typeface="Times New Roman" panose="02020603050405020304" pitchFamily="18" charset="0"/>
              </a:rPr>
              <a:t> </a:t>
            </a:r>
            <a:r>
              <a:rPr lang="en-US" sz="3200" dirty="0" err="1" smtClean="0">
                <a:solidFill>
                  <a:srgbClr val="FFC000"/>
                </a:solidFill>
                <a:latin typeface="Times New Roman" panose="02020603050405020304" pitchFamily="18" charset="0"/>
                <a:cs typeface="Times New Roman" panose="02020603050405020304" pitchFamily="18" charset="0"/>
              </a:rPr>
              <a:t>trúc</a:t>
            </a:r>
            <a:r>
              <a:rPr lang="en-US" sz="3200" dirty="0" smtClean="0">
                <a:solidFill>
                  <a:srgbClr val="FFC000"/>
                </a:solidFill>
                <a:latin typeface="Times New Roman" panose="02020603050405020304" pitchFamily="18" charset="0"/>
                <a:cs typeface="Times New Roman" panose="02020603050405020304" pitchFamily="18" charset="0"/>
              </a:rPr>
              <a:t> </a:t>
            </a:r>
            <a:r>
              <a:rPr lang="en-US" sz="3200" dirty="0" err="1" smtClean="0">
                <a:solidFill>
                  <a:srgbClr val="FFC000"/>
                </a:solidFill>
                <a:latin typeface="Times New Roman" panose="02020603050405020304" pitchFamily="18" charset="0"/>
                <a:cs typeface="Times New Roman" panose="02020603050405020304" pitchFamily="18" charset="0"/>
              </a:rPr>
              <a:t>rẽ</a:t>
            </a:r>
            <a:r>
              <a:rPr lang="en-US" sz="3200" dirty="0" smtClean="0">
                <a:solidFill>
                  <a:srgbClr val="FFC000"/>
                </a:solidFill>
                <a:latin typeface="Times New Roman" panose="02020603050405020304" pitchFamily="18" charset="0"/>
                <a:cs typeface="Times New Roman" panose="02020603050405020304" pitchFamily="18" charset="0"/>
              </a:rPr>
              <a:t> </a:t>
            </a:r>
            <a:r>
              <a:rPr lang="en-US" sz="3200" dirty="0" err="1" smtClean="0">
                <a:solidFill>
                  <a:srgbClr val="FFC000"/>
                </a:solidFill>
                <a:latin typeface="Times New Roman" panose="02020603050405020304" pitchFamily="18" charset="0"/>
                <a:cs typeface="Times New Roman" panose="02020603050405020304" pitchFamily="18" charset="0"/>
              </a:rPr>
              <a:t>nhánh</a:t>
            </a:r>
            <a:r>
              <a:rPr lang="en-US" sz="3200" dirty="0" smtClean="0">
                <a:solidFill>
                  <a:srgbClr val="FFC000"/>
                </a:solidFill>
                <a:latin typeface="Times New Roman" panose="02020603050405020304" pitchFamily="18" charset="0"/>
                <a:cs typeface="Times New Roman" panose="02020603050405020304" pitchFamily="18" charset="0"/>
              </a:rPr>
              <a:t>?</a:t>
            </a:r>
          </a:p>
          <a:p>
            <a:pPr marL="0" indent="0">
              <a:buFont typeface="Wingdings 3" charset="2"/>
              <a:buNone/>
            </a:pPr>
            <a:endParaRPr lang="en-US" dirty="0" smtClean="0"/>
          </a:p>
          <a:p>
            <a:pPr marL="0" indent="0">
              <a:buFont typeface="Wingdings 3" charset="2"/>
              <a:buNone/>
            </a:pPr>
            <a:endParaRPr lang="en-US" dirty="0"/>
          </a:p>
        </p:txBody>
      </p:sp>
    </p:spTree>
    <p:extLst>
      <p:ext uri="{BB962C8B-B14F-4D97-AF65-F5344CB8AC3E}">
        <p14:creationId xmlns:p14="http://schemas.microsoft.com/office/powerpoint/2010/main" val="1518097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29439" y="2227327"/>
            <a:ext cx="9804764" cy="2350459"/>
          </a:xfrm>
          <a:solidFill>
            <a:schemeClr val="bg1"/>
          </a:solidFill>
        </p:spPr>
        <p:txBody>
          <a:bodyPr>
            <a:normAutofit/>
          </a:bodyPr>
          <a:lstStyle/>
          <a:p>
            <a:r>
              <a:rPr lang="en-US" sz="3000" dirty="0" err="1" smtClean="0">
                <a:solidFill>
                  <a:srgbClr val="2212EE"/>
                </a:solidFill>
                <a:latin typeface="Times New Roman" panose="02020603050405020304" pitchFamily="18" charset="0"/>
                <a:cs typeface="Times New Roman" panose="02020603050405020304" pitchFamily="18" charset="0"/>
              </a:rPr>
              <a:t>Cấu</a:t>
            </a:r>
            <a:r>
              <a:rPr lang="en-US" sz="3000" dirty="0" smtClean="0">
                <a:solidFill>
                  <a:srgbClr val="2212EE"/>
                </a:solidFill>
                <a:latin typeface="Times New Roman" panose="02020603050405020304" pitchFamily="18" charset="0"/>
                <a:cs typeface="Times New Roman" panose="02020603050405020304" pitchFamily="18" charset="0"/>
              </a:rPr>
              <a:t> </a:t>
            </a:r>
            <a:r>
              <a:rPr lang="en-US" sz="3000" dirty="0" err="1" smtClean="0">
                <a:solidFill>
                  <a:srgbClr val="2212EE"/>
                </a:solidFill>
                <a:latin typeface="Times New Roman" panose="02020603050405020304" pitchFamily="18" charset="0"/>
                <a:cs typeface="Times New Roman" panose="02020603050405020304" pitchFamily="18" charset="0"/>
              </a:rPr>
              <a:t>trúc</a:t>
            </a:r>
            <a:r>
              <a:rPr lang="en-US" sz="3000" dirty="0" smtClean="0">
                <a:solidFill>
                  <a:srgbClr val="2212EE"/>
                </a:solidFill>
                <a:latin typeface="Times New Roman" panose="02020603050405020304" pitchFamily="18" charset="0"/>
                <a:cs typeface="Times New Roman" panose="02020603050405020304" pitchFamily="18" charset="0"/>
              </a:rPr>
              <a:t> </a:t>
            </a:r>
            <a:r>
              <a:rPr lang="en-US" sz="3000" dirty="0" err="1" smtClean="0">
                <a:solidFill>
                  <a:srgbClr val="2212EE"/>
                </a:solidFill>
                <a:latin typeface="Times New Roman" panose="02020603050405020304" pitchFamily="18" charset="0"/>
                <a:cs typeface="Times New Roman" panose="02020603050405020304" pitchFamily="18" charset="0"/>
              </a:rPr>
              <a:t>rẽ</a:t>
            </a:r>
            <a:r>
              <a:rPr lang="en-US" sz="3000" dirty="0" smtClean="0">
                <a:solidFill>
                  <a:srgbClr val="2212EE"/>
                </a:solidFill>
                <a:latin typeface="Times New Roman" panose="02020603050405020304" pitchFamily="18" charset="0"/>
                <a:cs typeface="Times New Roman" panose="02020603050405020304" pitchFamily="18" charset="0"/>
              </a:rPr>
              <a:t> </a:t>
            </a:r>
            <a:r>
              <a:rPr lang="en-US" sz="3000" dirty="0" err="1" smtClean="0">
                <a:solidFill>
                  <a:srgbClr val="2212EE"/>
                </a:solidFill>
                <a:latin typeface="Times New Roman" panose="02020603050405020304" pitchFamily="18" charset="0"/>
                <a:cs typeface="Times New Roman" panose="02020603050405020304" pitchFamily="18" charset="0"/>
              </a:rPr>
              <a:t>nhánh</a:t>
            </a:r>
            <a:r>
              <a:rPr lang="en-US" sz="3000" dirty="0" smtClean="0">
                <a:solidFill>
                  <a:srgbClr val="2212EE"/>
                </a:solidFill>
                <a:latin typeface="Times New Roman" panose="02020603050405020304" pitchFamily="18" charset="0"/>
                <a:cs typeface="Times New Roman" panose="02020603050405020304" pitchFamily="18" charset="0"/>
              </a:rPr>
              <a:t> </a:t>
            </a:r>
            <a:r>
              <a:rPr lang="en-US" sz="3000" dirty="0" err="1" smtClean="0">
                <a:solidFill>
                  <a:srgbClr val="2212EE"/>
                </a:solidFill>
                <a:latin typeface="Times New Roman" panose="02020603050405020304" pitchFamily="18" charset="0"/>
                <a:cs typeface="Times New Roman" panose="02020603050405020304" pitchFamily="18" charset="0"/>
              </a:rPr>
              <a:t>có</a:t>
            </a:r>
            <a:r>
              <a:rPr lang="en-US" sz="3000" dirty="0" smtClean="0">
                <a:solidFill>
                  <a:srgbClr val="2212EE"/>
                </a:solidFill>
                <a:latin typeface="Times New Roman" panose="02020603050405020304" pitchFamily="18" charset="0"/>
                <a:cs typeface="Times New Roman" panose="02020603050405020304" pitchFamily="18" charset="0"/>
              </a:rPr>
              <a:t> 2 </a:t>
            </a:r>
            <a:r>
              <a:rPr lang="en-US" sz="3000" dirty="0" err="1" smtClean="0">
                <a:solidFill>
                  <a:srgbClr val="2212EE"/>
                </a:solidFill>
                <a:latin typeface="Times New Roman" panose="02020603050405020304" pitchFamily="18" charset="0"/>
                <a:cs typeface="Times New Roman" panose="02020603050405020304" pitchFamily="18" charset="0"/>
              </a:rPr>
              <a:t>dạng</a:t>
            </a:r>
            <a:r>
              <a:rPr lang="en-US" sz="3000" dirty="0" smtClean="0">
                <a:solidFill>
                  <a:srgbClr val="2212EE"/>
                </a:solidFill>
                <a:latin typeface="Times New Roman" panose="02020603050405020304" pitchFamily="18" charset="0"/>
                <a:cs typeface="Times New Roman" panose="02020603050405020304" pitchFamily="18" charset="0"/>
              </a:rPr>
              <a:t>:</a:t>
            </a:r>
          </a:p>
          <a:p>
            <a:pPr marL="457200" lvl="1" indent="0">
              <a:buNone/>
            </a:pPr>
            <a:r>
              <a:rPr lang="en-US" sz="3000" dirty="0">
                <a:solidFill>
                  <a:srgbClr val="2212EE"/>
                </a:solidFill>
                <a:latin typeface="Times New Roman" panose="02020603050405020304" pitchFamily="18" charset="0"/>
                <a:cs typeface="Times New Roman" panose="02020603050405020304" pitchFamily="18" charset="0"/>
              </a:rPr>
              <a:t>+ </a:t>
            </a:r>
            <a:r>
              <a:rPr lang="en-US" sz="3000" dirty="0" err="1">
                <a:solidFill>
                  <a:srgbClr val="2212EE"/>
                </a:solidFill>
                <a:latin typeface="Times New Roman" panose="02020603050405020304" pitchFamily="18" charset="0"/>
                <a:cs typeface="Times New Roman" panose="02020603050405020304" pitchFamily="18" charset="0"/>
              </a:rPr>
              <a:t>Dạng</a:t>
            </a:r>
            <a:r>
              <a:rPr lang="en-US" sz="3000" dirty="0">
                <a:solidFill>
                  <a:srgbClr val="2212EE"/>
                </a:solidFill>
                <a:latin typeface="Times New Roman" panose="02020603050405020304" pitchFamily="18" charset="0"/>
                <a:cs typeface="Times New Roman" panose="02020603050405020304" pitchFamily="18" charset="0"/>
              </a:rPr>
              <a:t> </a:t>
            </a:r>
            <a:r>
              <a:rPr lang="en-US" sz="3000" dirty="0" err="1">
                <a:solidFill>
                  <a:srgbClr val="2212EE"/>
                </a:solidFill>
                <a:latin typeface="Times New Roman" panose="02020603050405020304" pitchFamily="18" charset="0"/>
                <a:cs typeface="Times New Roman" panose="02020603050405020304" pitchFamily="18" charset="0"/>
              </a:rPr>
              <a:t>thiếu</a:t>
            </a:r>
            <a:r>
              <a:rPr lang="en-US" sz="3000" dirty="0">
                <a:solidFill>
                  <a:srgbClr val="2212EE"/>
                </a:solidFill>
                <a:latin typeface="Times New Roman" panose="02020603050405020304" pitchFamily="18" charset="0"/>
                <a:cs typeface="Times New Roman" panose="02020603050405020304" pitchFamily="18" charset="0"/>
              </a:rPr>
              <a:t> (</a:t>
            </a:r>
            <a:r>
              <a:rPr lang="en-US" sz="3000" dirty="0" err="1">
                <a:solidFill>
                  <a:srgbClr val="2212EE"/>
                </a:solidFill>
                <a:latin typeface="Times New Roman" panose="02020603050405020304" pitchFamily="18" charset="0"/>
                <a:cs typeface="Times New Roman" panose="02020603050405020304" pitchFamily="18" charset="0"/>
              </a:rPr>
              <a:t>dạng</a:t>
            </a:r>
            <a:r>
              <a:rPr lang="en-US" sz="3000" dirty="0">
                <a:solidFill>
                  <a:srgbClr val="2212EE"/>
                </a:solidFill>
                <a:latin typeface="Times New Roman" panose="02020603050405020304" pitchFamily="18" charset="0"/>
                <a:cs typeface="Times New Roman" panose="02020603050405020304" pitchFamily="18" charset="0"/>
              </a:rPr>
              <a:t> </a:t>
            </a:r>
            <a:r>
              <a:rPr lang="en-US" sz="3000" dirty="0" err="1">
                <a:solidFill>
                  <a:srgbClr val="2212EE"/>
                </a:solidFill>
                <a:latin typeface="Times New Roman" panose="02020603050405020304" pitchFamily="18" charset="0"/>
                <a:cs typeface="Times New Roman" panose="02020603050405020304" pitchFamily="18" charset="0"/>
              </a:rPr>
              <a:t>khuyết</a:t>
            </a:r>
            <a:r>
              <a:rPr lang="en-US" sz="3000" dirty="0">
                <a:solidFill>
                  <a:srgbClr val="2212EE"/>
                </a:solidFill>
                <a:latin typeface="Times New Roman" panose="02020603050405020304" pitchFamily="18" charset="0"/>
                <a:cs typeface="Times New Roman" panose="02020603050405020304" pitchFamily="18" charset="0"/>
              </a:rPr>
              <a:t>)</a:t>
            </a:r>
          </a:p>
          <a:p>
            <a:pPr marL="457200" lvl="1" indent="0">
              <a:buNone/>
            </a:pPr>
            <a:r>
              <a:rPr lang="en-US" sz="3000" dirty="0">
                <a:solidFill>
                  <a:srgbClr val="2212EE"/>
                </a:solidFill>
                <a:latin typeface="Times New Roman" panose="02020603050405020304" pitchFamily="18" charset="0"/>
                <a:cs typeface="Times New Roman" panose="02020603050405020304" pitchFamily="18" charset="0"/>
              </a:rPr>
              <a:t>+ </a:t>
            </a:r>
            <a:r>
              <a:rPr lang="en-US" sz="3000" dirty="0" err="1">
                <a:solidFill>
                  <a:srgbClr val="2212EE"/>
                </a:solidFill>
                <a:latin typeface="Times New Roman" panose="02020603050405020304" pitchFamily="18" charset="0"/>
                <a:cs typeface="Times New Roman" panose="02020603050405020304" pitchFamily="18" charset="0"/>
              </a:rPr>
              <a:t>Dạng</a:t>
            </a:r>
            <a:r>
              <a:rPr lang="en-US" sz="3000" dirty="0">
                <a:solidFill>
                  <a:srgbClr val="2212EE"/>
                </a:solidFill>
                <a:latin typeface="Times New Roman" panose="02020603050405020304" pitchFamily="18" charset="0"/>
                <a:cs typeface="Times New Roman" panose="02020603050405020304" pitchFamily="18" charset="0"/>
              </a:rPr>
              <a:t> </a:t>
            </a:r>
            <a:r>
              <a:rPr lang="en-US" sz="3000" dirty="0" err="1">
                <a:solidFill>
                  <a:srgbClr val="2212EE"/>
                </a:solidFill>
                <a:latin typeface="Times New Roman" panose="02020603050405020304" pitchFamily="18" charset="0"/>
                <a:cs typeface="Times New Roman" panose="02020603050405020304" pitchFamily="18" charset="0"/>
              </a:rPr>
              <a:t>đủ</a:t>
            </a:r>
            <a:r>
              <a:rPr lang="en-US" sz="3000" dirty="0">
                <a:solidFill>
                  <a:srgbClr val="2212EE"/>
                </a:solidFill>
                <a:latin typeface="Times New Roman" panose="02020603050405020304" pitchFamily="18" charset="0"/>
                <a:cs typeface="Times New Roman" panose="02020603050405020304" pitchFamily="18" charset="0"/>
              </a:rPr>
              <a:t> (</a:t>
            </a:r>
            <a:r>
              <a:rPr lang="en-US" sz="3000" dirty="0" err="1">
                <a:solidFill>
                  <a:srgbClr val="2212EE"/>
                </a:solidFill>
                <a:latin typeface="Times New Roman" panose="02020603050405020304" pitchFamily="18" charset="0"/>
                <a:cs typeface="Times New Roman" panose="02020603050405020304" pitchFamily="18" charset="0"/>
              </a:rPr>
              <a:t>dạng</a:t>
            </a:r>
            <a:r>
              <a:rPr lang="en-US" sz="3000" dirty="0">
                <a:solidFill>
                  <a:srgbClr val="2212EE"/>
                </a:solidFill>
                <a:latin typeface="Times New Roman" panose="02020603050405020304" pitchFamily="18" charset="0"/>
                <a:cs typeface="Times New Roman" panose="02020603050405020304" pitchFamily="18" charset="0"/>
              </a:rPr>
              <a:t> </a:t>
            </a:r>
            <a:r>
              <a:rPr lang="en-US" sz="3000" dirty="0" err="1">
                <a:solidFill>
                  <a:srgbClr val="2212EE"/>
                </a:solidFill>
                <a:latin typeface="Times New Roman" panose="02020603050405020304" pitchFamily="18" charset="0"/>
                <a:cs typeface="Times New Roman" panose="02020603050405020304" pitchFamily="18" charset="0"/>
              </a:rPr>
              <a:t>đầy</a:t>
            </a:r>
            <a:r>
              <a:rPr lang="en-US" sz="3000" dirty="0">
                <a:solidFill>
                  <a:srgbClr val="2212EE"/>
                </a:solidFill>
                <a:latin typeface="Times New Roman" panose="02020603050405020304" pitchFamily="18" charset="0"/>
                <a:cs typeface="Times New Roman" panose="02020603050405020304" pitchFamily="18" charset="0"/>
              </a:rPr>
              <a:t> </a:t>
            </a:r>
            <a:r>
              <a:rPr lang="en-US" sz="3000" dirty="0" err="1">
                <a:solidFill>
                  <a:srgbClr val="2212EE"/>
                </a:solidFill>
                <a:latin typeface="Times New Roman" panose="02020603050405020304" pitchFamily="18" charset="0"/>
                <a:cs typeface="Times New Roman" panose="02020603050405020304" pitchFamily="18" charset="0"/>
              </a:rPr>
              <a:t>đủ</a:t>
            </a:r>
            <a:r>
              <a:rPr lang="en-US" sz="3000" dirty="0" smtClean="0">
                <a:solidFill>
                  <a:srgbClr val="2212EE"/>
                </a:solidFill>
                <a:latin typeface="Times New Roman" panose="02020603050405020304" pitchFamily="18" charset="0"/>
                <a:cs typeface="Times New Roman" panose="02020603050405020304" pitchFamily="18" charset="0"/>
              </a:rPr>
              <a:t>)</a:t>
            </a:r>
          </a:p>
          <a:p>
            <a:r>
              <a:rPr lang="en-US" sz="3000" dirty="0" err="1">
                <a:solidFill>
                  <a:srgbClr val="2212EE"/>
                </a:solidFill>
                <a:latin typeface="Times New Roman" panose="02020603050405020304" pitchFamily="18" charset="0"/>
                <a:cs typeface="Times New Roman" panose="02020603050405020304" pitchFamily="18" charset="0"/>
              </a:rPr>
              <a:t>Trong</a:t>
            </a:r>
            <a:r>
              <a:rPr lang="en-US" sz="3000" dirty="0">
                <a:solidFill>
                  <a:srgbClr val="2212EE"/>
                </a:solidFill>
                <a:latin typeface="Times New Roman" panose="02020603050405020304" pitchFamily="18" charset="0"/>
                <a:cs typeface="Times New Roman" panose="02020603050405020304" pitchFamily="18" charset="0"/>
              </a:rPr>
              <a:t> </a:t>
            </a:r>
            <a:r>
              <a:rPr lang="en-US" sz="3000" dirty="0" err="1">
                <a:solidFill>
                  <a:srgbClr val="2212EE"/>
                </a:solidFill>
                <a:latin typeface="Times New Roman" panose="02020603050405020304" pitchFamily="18" charset="0"/>
                <a:cs typeface="Times New Roman" panose="02020603050405020304" pitchFamily="18" charset="0"/>
              </a:rPr>
              <a:t>ngôn</a:t>
            </a:r>
            <a:r>
              <a:rPr lang="en-US" sz="3000" dirty="0">
                <a:solidFill>
                  <a:srgbClr val="2212EE"/>
                </a:solidFill>
                <a:latin typeface="Times New Roman" panose="02020603050405020304" pitchFamily="18" charset="0"/>
                <a:cs typeface="Times New Roman" panose="02020603050405020304" pitchFamily="18" charset="0"/>
              </a:rPr>
              <a:t> </a:t>
            </a:r>
            <a:r>
              <a:rPr lang="en-US" sz="3000" dirty="0" err="1">
                <a:solidFill>
                  <a:srgbClr val="2212EE"/>
                </a:solidFill>
                <a:latin typeface="Times New Roman" panose="02020603050405020304" pitchFamily="18" charset="0"/>
                <a:cs typeface="Times New Roman" panose="02020603050405020304" pitchFamily="18" charset="0"/>
              </a:rPr>
              <a:t>ngữ</a:t>
            </a:r>
            <a:r>
              <a:rPr lang="en-US" sz="3000" dirty="0">
                <a:solidFill>
                  <a:srgbClr val="2212EE"/>
                </a:solidFill>
                <a:latin typeface="Times New Roman" panose="02020603050405020304" pitchFamily="18" charset="0"/>
                <a:cs typeface="Times New Roman" panose="02020603050405020304" pitchFamily="18" charset="0"/>
              </a:rPr>
              <a:t> </a:t>
            </a:r>
            <a:r>
              <a:rPr lang="en-US" sz="3000" dirty="0" err="1">
                <a:solidFill>
                  <a:srgbClr val="2212EE"/>
                </a:solidFill>
                <a:latin typeface="Times New Roman" panose="02020603050405020304" pitchFamily="18" charset="0"/>
                <a:cs typeface="Times New Roman" panose="02020603050405020304" pitchFamily="18" charset="0"/>
              </a:rPr>
              <a:t>lập</a:t>
            </a:r>
            <a:r>
              <a:rPr lang="en-US" sz="3000" dirty="0">
                <a:solidFill>
                  <a:srgbClr val="2212EE"/>
                </a:solidFill>
                <a:latin typeface="Times New Roman" panose="02020603050405020304" pitchFamily="18" charset="0"/>
                <a:cs typeface="Times New Roman" panose="02020603050405020304" pitchFamily="18" charset="0"/>
              </a:rPr>
              <a:t> </a:t>
            </a:r>
            <a:r>
              <a:rPr lang="en-US" sz="3000" dirty="0" err="1">
                <a:solidFill>
                  <a:srgbClr val="2212EE"/>
                </a:solidFill>
                <a:latin typeface="Times New Roman" panose="02020603050405020304" pitchFamily="18" charset="0"/>
                <a:cs typeface="Times New Roman" panose="02020603050405020304" pitchFamily="18" charset="0"/>
              </a:rPr>
              <a:t>trình</a:t>
            </a:r>
            <a:r>
              <a:rPr lang="en-US" sz="3000" dirty="0">
                <a:solidFill>
                  <a:srgbClr val="2212EE"/>
                </a:solidFill>
                <a:latin typeface="Times New Roman" panose="02020603050405020304" pitchFamily="18" charset="0"/>
                <a:cs typeface="Times New Roman" panose="02020603050405020304" pitchFamily="18" charset="0"/>
              </a:rPr>
              <a:t> Scratch, </a:t>
            </a:r>
            <a:r>
              <a:rPr lang="en-US" sz="3000" dirty="0" err="1">
                <a:solidFill>
                  <a:srgbClr val="2212EE"/>
                </a:solidFill>
                <a:latin typeface="Times New Roman" panose="02020603050405020304" pitchFamily="18" charset="0"/>
                <a:cs typeface="Times New Roman" panose="02020603050405020304" pitchFamily="18" charset="0"/>
              </a:rPr>
              <a:t>cấu</a:t>
            </a:r>
            <a:r>
              <a:rPr lang="en-US" sz="3000" dirty="0">
                <a:solidFill>
                  <a:srgbClr val="2212EE"/>
                </a:solidFill>
                <a:latin typeface="Times New Roman" panose="02020603050405020304" pitchFamily="18" charset="0"/>
                <a:cs typeface="Times New Roman" panose="02020603050405020304" pitchFamily="18" charset="0"/>
              </a:rPr>
              <a:t> </a:t>
            </a:r>
            <a:r>
              <a:rPr lang="en-US" sz="3000" dirty="0" err="1">
                <a:solidFill>
                  <a:srgbClr val="2212EE"/>
                </a:solidFill>
                <a:latin typeface="Times New Roman" panose="02020603050405020304" pitchFamily="18" charset="0"/>
                <a:cs typeface="Times New Roman" panose="02020603050405020304" pitchFamily="18" charset="0"/>
              </a:rPr>
              <a:t>trúc</a:t>
            </a:r>
            <a:r>
              <a:rPr lang="en-US" sz="3000" dirty="0">
                <a:solidFill>
                  <a:srgbClr val="2212EE"/>
                </a:solidFill>
                <a:latin typeface="Times New Roman" panose="02020603050405020304" pitchFamily="18" charset="0"/>
                <a:cs typeface="Times New Roman" panose="02020603050405020304" pitchFamily="18" charset="0"/>
              </a:rPr>
              <a:t> </a:t>
            </a:r>
            <a:r>
              <a:rPr lang="en-US" sz="3000" dirty="0" err="1">
                <a:solidFill>
                  <a:srgbClr val="2212EE"/>
                </a:solidFill>
                <a:latin typeface="Times New Roman" panose="02020603050405020304" pitchFamily="18" charset="0"/>
                <a:cs typeface="Times New Roman" panose="02020603050405020304" pitchFamily="18" charset="0"/>
              </a:rPr>
              <a:t>rẽ</a:t>
            </a:r>
            <a:r>
              <a:rPr lang="en-US" sz="3000" dirty="0">
                <a:solidFill>
                  <a:srgbClr val="2212EE"/>
                </a:solidFill>
                <a:latin typeface="Times New Roman" panose="02020603050405020304" pitchFamily="18" charset="0"/>
                <a:cs typeface="Times New Roman" panose="02020603050405020304" pitchFamily="18" charset="0"/>
              </a:rPr>
              <a:t> </a:t>
            </a:r>
            <a:r>
              <a:rPr lang="en-US" sz="3000" dirty="0" err="1">
                <a:solidFill>
                  <a:srgbClr val="2212EE"/>
                </a:solidFill>
                <a:latin typeface="Times New Roman" panose="02020603050405020304" pitchFamily="18" charset="0"/>
                <a:cs typeface="Times New Roman" panose="02020603050405020304" pitchFamily="18" charset="0"/>
              </a:rPr>
              <a:t>nhánh</a:t>
            </a:r>
            <a:r>
              <a:rPr lang="en-US" sz="3000" dirty="0">
                <a:solidFill>
                  <a:srgbClr val="2212EE"/>
                </a:solidFill>
                <a:latin typeface="Times New Roman" panose="02020603050405020304" pitchFamily="18" charset="0"/>
                <a:cs typeface="Times New Roman" panose="02020603050405020304" pitchFamily="18" charset="0"/>
              </a:rPr>
              <a:t> </a:t>
            </a:r>
            <a:r>
              <a:rPr lang="en-US" sz="3000" dirty="0" err="1">
                <a:solidFill>
                  <a:srgbClr val="2212EE"/>
                </a:solidFill>
                <a:latin typeface="Times New Roman" panose="02020603050405020304" pitchFamily="18" charset="0"/>
                <a:cs typeface="Times New Roman" panose="02020603050405020304" pitchFamily="18" charset="0"/>
              </a:rPr>
              <a:t>như</a:t>
            </a:r>
            <a:r>
              <a:rPr lang="en-US" sz="3000" dirty="0">
                <a:solidFill>
                  <a:srgbClr val="2212EE"/>
                </a:solidFill>
                <a:latin typeface="Times New Roman" panose="02020603050405020304" pitchFamily="18" charset="0"/>
                <a:cs typeface="Times New Roman" panose="02020603050405020304" pitchFamily="18" charset="0"/>
              </a:rPr>
              <a:t> </a:t>
            </a:r>
            <a:r>
              <a:rPr lang="en-US" sz="3000" dirty="0" err="1">
                <a:solidFill>
                  <a:srgbClr val="2212EE"/>
                </a:solidFill>
                <a:latin typeface="Times New Roman" panose="02020603050405020304" pitchFamily="18" charset="0"/>
                <a:cs typeface="Times New Roman" panose="02020603050405020304" pitchFamily="18" charset="0"/>
              </a:rPr>
              <a:t>sau</a:t>
            </a:r>
            <a:r>
              <a:rPr lang="en-US" sz="3000" dirty="0">
                <a:solidFill>
                  <a:srgbClr val="2212EE"/>
                </a:solidFill>
                <a:latin typeface="Times New Roman" panose="02020603050405020304" pitchFamily="18" charset="0"/>
                <a:cs typeface="Times New Roman" panose="02020603050405020304" pitchFamily="18" charset="0"/>
              </a:rPr>
              <a:t>:</a:t>
            </a:r>
          </a:p>
          <a:p>
            <a:endParaRPr lang="en-US" sz="3000" dirty="0" smtClean="0">
              <a:solidFill>
                <a:srgbClr val="2212EE"/>
              </a:solidFill>
              <a:latin typeface="Times New Roman" panose="02020603050405020304" pitchFamily="18" charset="0"/>
              <a:cs typeface="Times New Roman" panose="02020603050405020304" pitchFamily="18" charset="0"/>
            </a:endParaRPr>
          </a:p>
          <a:p>
            <a:pPr marL="457200" lvl="1" indent="0">
              <a:buNone/>
            </a:pPr>
            <a:endParaRPr lang="en-US" dirty="0" smtClean="0"/>
          </a:p>
        </p:txBody>
      </p:sp>
      <p:pic>
        <p:nvPicPr>
          <p:cNvPr id="4" name="Picture 3"/>
          <p:cNvPicPr>
            <a:picLocks noChangeAspect="1"/>
          </p:cNvPicPr>
          <p:nvPr/>
        </p:nvPicPr>
        <p:blipFill>
          <a:blip r:embed="rId2"/>
          <a:stretch>
            <a:fillRect/>
          </a:stretch>
        </p:blipFill>
        <p:spPr>
          <a:xfrm>
            <a:off x="3335070" y="4627084"/>
            <a:ext cx="5919100" cy="2499771"/>
          </a:xfrm>
          <a:prstGeom prst="rect">
            <a:avLst/>
          </a:prstGeom>
        </p:spPr>
      </p:pic>
      <p:sp>
        <p:nvSpPr>
          <p:cNvPr id="7" name="Subtitle 2"/>
          <p:cNvSpPr txBox="1">
            <a:spLocks/>
          </p:cNvSpPr>
          <p:nvPr/>
        </p:nvSpPr>
        <p:spPr>
          <a:xfrm>
            <a:off x="1329439" y="0"/>
            <a:ext cx="9448800" cy="67425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en-US" sz="4400" b="1" dirty="0" smtClean="0">
                <a:solidFill>
                  <a:srgbClr val="FF0000"/>
                </a:solidFill>
                <a:effectLst>
                  <a:outerShdw blurRad="38100" dist="38100" dir="2700000" algn="tl">
                    <a:srgbClr val="000000">
                      <a:alpha val="43137"/>
                    </a:srgbClr>
                  </a:outerShdw>
                  <a:reflection blurRad="6350" stA="60000" endA="900" endPos="58000" dir="5400000" sy="-100000" algn="bl" rotWithShape="0"/>
                </a:effectLst>
                <a:latin typeface="Arial" panose="020B0604020202020204" pitchFamily="34" charset="0"/>
                <a:cs typeface="Arial" panose="020B0604020202020204" pitchFamily="34" charset="0"/>
              </a:rPr>
              <a:t>BÀI 14. CẤU TRÚC ĐIỀU KHIỂN</a:t>
            </a:r>
            <a:endParaRPr lang="en-US" sz="4400" b="1" dirty="0">
              <a:solidFill>
                <a:srgbClr val="FF0000"/>
              </a:solidFill>
              <a:effectLst>
                <a:outerShdw blurRad="38100" dist="38100" dir="2700000" algn="tl">
                  <a:srgbClr val="000000">
                    <a:alpha val="43137"/>
                  </a:srgbClr>
                </a:outerShdw>
                <a:reflection blurRad="6350" stA="60000" endA="900" endPos="58000" dir="5400000" sy="-100000" algn="bl" rotWithShape="0"/>
              </a:effectLst>
              <a:latin typeface="Arial" panose="020B0604020202020204" pitchFamily="34" charset="0"/>
              <a:cs typeface="Arial" panose="020B0604020202020204" pitchFamily="34" charset="0"/>
            </a:endParaRPr>
          </a:p>
        </p:txBody>
      </p:sp>
      <p:sp>
        <p:nvSpPr>
          <p:cNvPr id="8" name="Title 1"/>
          <p:cNvSpPr txBox="1">
            <a:spLocks/>
          </p:cNvSpPr>
          <p:nvPr/>
        </p:nvSpPr>
        <p:spPr>
          <a:xfrm>
            <a:off x="1718475" y="1650137"/>
            <a:ext cx="9708863" cy="527892"/>
          </a:xfrm>
          <a:prstGeom prst="rect">
            <a:avLst/>
          </a:prstGeom>
        </p:spPr>
        <p:txBody>
          <a:bodyPr vert="horz" lIns="91440" tIns="45720" rIns="91440" bIns="45720" rtlCol="0" anchor="t">
            <a:normAutofit fontScale="90000" lnSpcReduction="200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smtClean="0">
                <a:solidFill>
                  <a:schemeClr val="bg1"/>
                </a:solidFill>
                <a:latin typeface="Times New Roman" panose="02020603050405020304" pitchFamily="18" charset="0"/>
                <a:cs typeface="Times New Roman" panose="02020603050405020304" pitchFamily="18" charset="0"/>
              </a:rPr>
              <a:t>b. </a:t>
            </a:r>
            <a:r>
              <a:rPr lang="en-US" b="1" dirty="0" err="1" smtClean="0">
                <a:solidFill>
                  <a:schemeClr val="bg1"/>
                </a:solidFill>
                <a:latin typeface="Times New Roman" panose="02020603050405020304" pitchFamily="18" charset="0"/>
                <a:cs typeface="Times New Roman" panose="02020603050405020304" pitchFamily="18" charset="0"/>
              </a:rPr>
              <a:t>Cấu</a:t>
            </a:r>
            <a:r>
              <a:rPr lang="en-US" b="1" dirty="0" smtClean="0">
                <a:solidFill>
                  <a:schemeClr val="bg1"/>
                </a:solidFill>
                <a:latin typeface="Times New Roman" panose="02020603050405020304" pitchFamily="18" charset="0"/>
                <a:cs typeface="Times New Roman" panose="02020603050405020304" pitchFamily="18" charset="0"/>
              </a:rPr>
              <a:t> </a:t>
            </a:r>
            <a:r>
              <a:rPr lang="en-US" b="1" dirty="0" err="1" smtClean="0">
                <a:solidFill>
                  <a:schemeClr val="bg1"/>
                </a:solidFill>
                <a:latin typeface="Times New Roman" panose="02020603050405020304" pitchFamily="18" charset="0"/>
                <a:cs typeface="Times New Roman" panose="02020603050405020304" pitchFamily="18" charset="0"/>
              </a:rPr>
              <a:t>trúc</a:t>
            </a:r>
            <a:r>
              <a:rPr lang="en-US" b="1" dirty="0" smtClean="0">
                <a:solidFill>
                  <a:schemeClr val="bg1"/>
                </a:solidFill>
                <a:latin typeface="Times New Roman" panose="02020603050405020304" pitchFamily="18" charset="0"/>
                <a:cs typeface="Times New Roman" panose="02020603050405020304" pitchFamily="18" charset="0"/>
              </a:rPr>
              <a:t> </a:t>
            </a:r>
            <a:r>
              <a:rPr lang="en-US" b="1" dirty="0" err="1" smtClean="0">
                <a:solidFill>
                  <a:schemeClr val="bg1"/>
                </a:solidFill>
                <a:latin typeface="Times New Roman" panose="02020603050405020304" pitchFamily="18" charset="0"/>
                <a:cs typeface="Times New Roman" panose="02020603050405020304" pitchFamily="18" charset="0"/>
              </a:rPr>
              <a:t>rẽ</a:t>
            </a:r>
            <a:r>
              <a:rPr lang="en-US" b="1" dirty="0" smtClean="0">
                <a:solidFill>
                  <a:schemeClr val="bg1"/>
                </a:solidFill>
                <a:latin typeface="Times New Roman" panose="02020603050405020304" pitchFamily="18" charset="0"/>
                <a:cs typeface="Times New Roman" panose="02020603050405020304" pitchFamily="18" charset="0"/>
              </a:rPr>
              <a:t> </a:t>
            </a:r>
            <a:r>
              <a:rPr lang="en-US" b="1" dirty="0" err="1" smtClean="0">
                <a:solidFill>
                  <a:schemeClr val="bg1"/>
                </a:solidFill>
                <a:latin typeface="Times New Roman" panose="02020603050405020304" pitchFamily="18" charset="0"/>
                <a:cs typeface="Times New Roman" panose="02020603050405020304" pitchFamily="18" charset="0"/>
              </a:rPr>
              <a:t>nhánh</a:t>
            </a:r>
            <a:endParaRPr lang="en-US" b="1" dirty="0">
              <a:solidFill>
                <a:schemeClr val="bg1"/>
              </a:solidFill>
              <a:latin typeface="Times New Roman" panose="02020603050405020304" pitchFamily="18" charset="0"/>
              <a:cs typeface="Times New Roman" panose="02020603050405020304" pitchFamily="18" charset="0"/>
            </a:endParaRPr>
          </a:p>
        </p:txBody>
      </p:sp>
      <p:sp>
        <p:nvSpPr>
          <p:cNvPr id="9" name="Title 1"/>
          <p:cNvSpPr>
            <a:spLocks noGrp="1"/>
          </p:cNvSpPr>
          <p:nvPr>
            <p:ph type="title"/>
          </p:nvPr>
        </p:nvSpPr>
        <p:spPr>
          <a:xfrm>
            <a:off x="989012" y="1092720"/>
            <a:ext cx="9708863" cy="527892"/>
          </a:xfrm>
        </p:spPr>
        <p:txBody>
          <a:bodyPr>
            <a:noAutofit/>
          </a:bodyPr>
          <a:lstStyle/>
          <a:p>
            <a:r>
              <a:rPr lang="en-US" sz="3600" b="1" dirty="0" smtClean="0">
                <a:solidFill>
                  <a:srgbClr val="FFFF00"/>
                </a:solidFill>
                <a:latin typeface="Times New Roman" panose="02020603050405020304" pitchFamily="18" charset="0"/>
                <a:cs typeface="Times New Roman" panose="02020603050405020304" pitchFamily="18" charset="0"/>
              </a:rPr>
              <a:t>1. CẤU TRÚC ĐIỀU KHIỂN CƠ BẢN</a:t>
            </a:r>
            <a:endParaRPr lang="en-US" sz="36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2870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391FB4D9-362F-411C-84F5-BE98A5303ED6}"/>
              </a:ext>
            </a:extLst>
          </p:cNvPr>
          <p:cNvPicPr>
            <a:picLocks noChangeAspect="1"/>
          </p:cNvPicPr>
          <p:nvPr/>
        </p:nvPicPr>
        <p:blipFill>
          <a:blip r:embed="rId2"/>
          <a:stretch>
            <a:fillRect/>
          </a:stretch>
        </p:blipFill>
        <p:spPr>
          <a:xfrm>
            <a:off x="557376" y="422728"/>
            <a:ext cx="888648" cy="885725"/>
          </a:xfrm>
          <a:prstGeom prst="rect">
            <a:avLst/>
          </a:prstGeom>
        </p:spPr>
      </p:pic>
      <p:sp>
        <p:nvSpPr>
          <p:cNvPr id="25" name="TextBox 24">
            <a:extLst>
              <a:ext uri="{FF2B5EF4-FFF2-40B4-BE49-F238E27FC236}">
                <a16:creationId xmlns="" xmlns:a16="http://schemas.microsoft.com/office/drawing/2014/main" id="{1814B9E2-EBA0-4B30-A5BC-95144377C64E}"/>
              </a:ext>
            </a:extLst>
          </p:cNvPr>
          <p:cNvSpPr txBox="1"/>
          <p:nvPr/>
        </p:nvSpPr>
        <p:spPr>
          <a:xfrm>
            <a:off x="557376" y="1678426"/>
            <a:ext cx="7736618" cy="4164217"/>
          </a:xfrm>
          <a:prstGeom prst="rect">
            <a:avLst/>
          </a:prstGeom>
          <a:solidFill>
            <a:schemeClr val="bg1"/>
          </a:solidFill>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p>
            <a:pPr marL="93663" lvl="0" algn="just" defTabSz="342900">
              <a:lnSpc>
                <a:spcPct val="135000"/>
              </a:lnSpc>
              <a:defRPr/>
            </a:pPr>
            <a:r>
              <a:rPr lang="en-US" sz="2800" dirty="0" err="1">
                <a:solidFill>
                  <a:srgbClr val="2212EE"/>
                </a:solidFill>
                <a:latin typeface="Times New Roman" panose="02020603050405020304" pitchFamily="18" charset="0"/>
                <a:cs typeface="Times New Roman" panose="02020603050405020304" pitchFamily="18" charset="0"/>
              </a:rPr>
              <a:t>Chương</a:t>
            </a:r>
            <a:r>
              <a:rPr lang="en-US" sz="2800" dirty="0">
                <a:solidFill>
                  <a:srgbClr val="2212EE"/>
                </a:solidFill>
                <a:latin typeface="Times New Roman" panose="02020603050405020304" pitchFamily="18" charset="0"/>
                <a:cs typeface="Times New Roman" panose="02020603050405020304" pitchFamily="18" charset="0"/>
              </a:rPr>
              <a:t> </a:t>
            </a:r>
            <a:r>
              <a:rPr lang="en-US" sz="2800" dirty="0" err="1">
                <a:solidFill>
                  <a:srgbClr val="2212EE"/>
                </a:solidFill>
                <a:latin typeface="Times New Roman" panose="02020603050405020304" pitchFamily="18" charset="0"/>
                <a:cs typeface="Times New Roman" panose="02020603050405020304" pitchFamily="18" charset="0"/>
              </a:rPr>
              <a:t>trình</a:t>
            </a:r>
            <a:r>
              <a:rPr lang="en-US" sz="2800" dirty="0">
                <a:solidFill>
                  <a:srgbClr val="2212EE"/>
                </a:solidFill>
                <a:latin typeface="Times New Roman" panose="02020603050405020304" pitchFamily="18" charset="0"/>
                <a:cs typeface="Times New Roman" panose="02020603050405020304" pitchFamily="18" charset="0"/>
              </a:rPr>
              <a:t> “</a:t>
            </a:r>
            <a:r>
              <a:rPr lang="en-US" sz="2800" b="1" dirty="0" err="1">
                <a:solidFill>
                  <a:srgbClr val="2212EE"/>
                </a:solidFill>
                <a:latin typeface="Times New Roman" panose="02020603050405020304" pitchFamily="18" charset="0"/>
                <a:cs typeface="Times New Roman" panose="02020603050405020304" pitchFamily="18" charset="0"/>
              </a:rPr>
              <a:t>Đoán</a:t>
            </a:r>
            <a:r>
              <a:rPr lang="en-US" sz="2800" b="1" dirty="0">
                <a:solidFill>
                  <a:srgbClr val="2212EE"/>
                </a:solidFill>
                <a:latin typeface="Times New Roman" panose="02020603050405020304" pitchFamily="18" charset="0"/>
                <a:cs typeface="Times New Roman" panose="02020603050405020304" pitchFamily="18" charset="0"/>
              </a:rPr>
              <a:t> </a:t>
            </a:r>
            <a:r>
              <a:rPr lang="en-US" sz="2800" b="1" dirty="0" err="1">
                <a:solidFill>
                  <a:srgbClr val="2212EE"/>
                </a:solidFill>
                <a:latin typeface="Times New Roman" panose="02020603050405020304" pitchFamily="18" charset="0"/>
                <a:cs typeface="Times New Roman" panose="02020603050405020304" pitchFamily="18" charset="0"/>
              </a:rPr>
              <a:t>số</a:t>
            </a:r>
            <a:r>
              <a:rPr lang="en-US" sz="2800" dirty="0">
                <a:solidFill>
                  <a:srgbClr val="2212EE"/>
                </a:solidFill>
                <a:latin typeface="Times New Roman" panose="02020603050405020304" pitchFamily="18" charset="0"/>
                <a:cs typeface="Times New Roman" panose="02020603050405020304" pitchFamily="18" charset="0"/>
              </a:rPr>
              <a:t>” </a:t>
            </a:r>
            <a:r>
              <a:rPr lang="en-US" sz="2800" dirty="0" err="1">
                <a:solidFill>
                  <a:srgbClr val="2212EE"/>
                </a:solidFill>
                <a:latin typeface="Times New Roman" panose="02020603050405020304" pitchFamily="18" charset="0"/>
                <a:cs typeface="Times New Roman" panose="02020603050405020304" pitchFamily="18" charset="0"/>
              </a:rPr>
              <a:t>trong</a:t>
            </a:r>
            <a:r>
              <a:rPr lang="en-US" sz="2800" dirty="0">
                <a:solidFill>
                  <a:srgbClr val="2212EE"/>
                </a:solidFill>
                <a:latin typeface="Times New Roman" panose="02020603050405020304" pitchFamily="18" charset="0"/>
                <a:cs typeface="Times New Roman" panose="02020603050405020304" pitchFamily="18" charset="0"/>
              </a:rPr>
              <a:t> </a:t>
            </a:r>
            <a:r>
              <a:rPr lang="en-US" sz="2800" dirty="0" err="1">
                <a:solidFill>
                  <a:srgbClr val="2212EE"/>
                </a:solidFill>
                <a:latin typeface="Times New Roman" panose="02020603050405020304" pitchFamily="18" charset="0"/>
                <a:cs typeface="Times New Roman" panose="02020603050405020304" pitchFamily="18" charset="0"/>
              </a:rPr>
              <a:t>phần</a:t>
            </a:r>
            <a:r>
              <a:rPr lang="en-US" sz="2800" dirty="0">
                <a:solidFill>
                  <a:srgbClr val="2212EE"/>
                </a:solidFill>
                <a:latin typeface="Times New Roman" panose="02020603050405020304" pitchFamily="18" charset="0"/>
                <a:cs typeface="Times New Roman" panose="02020603050405020304" pitchFamily="18" charset="0"/>
              </a:rPr>
              <a:t> </a:t>
            </a:r>
            <a:r>
              <a:rPr lang="en-US" sz="2800" dirty="0" err="1">
                <a:solidFill>
                  <a:srgbClr val="2212EE"/>
                </a:solidFill>
                <a:latin typeface="Times New Roman" panose="02020603050405020304" pitchFamily="18" charset="0"/>
                <a:cs typeface="Times New Roman" panose="02020603050405020304" pitchFamily="18" charset="0"/>
              </a:rPr>
              <a:t>khởi</a:t>
            </a:r>
            <a:r>
              <a:rPr lang="en-US" sz="2800" dirty="0">
                <a:solidFill>
                  <a:srgbClr val="2212EE"/>
                </a:solidFill>
                <a:latin typeface="Times New Roman" panose="02020603050405020304" pitchFamily="18" charset="0"/>
                <a:cs typeface="Times New Roman" panose="02020603050405020304" pitchFamily="18" charset="0"/>
              </a:rPr>
              <a:t> </a:t>
            </a:r>
            <a:r>
              <a:rPr lang="en-US" sz="2800" dirty="0" err="1">
                <a:solidFill>
                  <a:srgbClr val="2212EE"/>
                </a:solidFill>
                <a:latin typeface="Times New Roman" panose="02020603050405020304" pitchFamily="18" charset="0"/>
                <a:cs typeface="Times New Roman" panose="02020603050405020304" pitchFamily="18" charset="0"/>
              </a:rPr>
              <a:t>động</a:t>
            </a:r>
            <a:r>
              <a:rPr lang="en-US" sz="2800" dirty="0">
                <a:solidFill>
                  <a:srgbClr val="2212EE"/>
                </a:solidFill>
                <a:latin typeface="Times New Roman" panose="02020603050405020304" pitchFamily="18" charset="0"/>
                <a:cs typeface="Times New Roman" panose="02020603050405020304" pitchFamily="18" charset="0"/>
              </a:rPr>
              <a:t>, </a:t>
            </a:r>
            <a:r>
              <a:rPr lang="en-US" sz="2800" dirty="0" err="1">
                <a:solidFill>
                  <a:srgbClr val="2212EE"/>
                </a:solidFill>
                <a:latin typeface="Times New Roman" panose="02020603050405020304" pitchFamily="18" charset="0"/>
                <a:cs typeface="Times New Roman" panose="02020603050405020304" pitchFamily="18" charset="0"/>
              </a:rPr>
              <a:t>người</a:t>
            </a:r>
            <a:r>
              <a:rPr lang="en-US" sz="2800" dirty="0">
                <a:solidFill>
                  <a:srgbClr val="2212EE"/>
                </a:solidFill>
                <a:latin typeface="Times New Roman" panose="02020603050405020304" pitchFamily="18" charset="0"/>
                <a:cs typeface="Times New Roman" panose="02020603050405020304" pitchFamily="18" charset="0"/>
              </a:rPr>
              <a:t> </a:t>
            </a:r>
            <a:r>
              <a:rPr lang="en-US" sz="2800" dirty="0" err="1">
                <a:solidFill>
                  <a:srgbClr val="2212EE"/>
                </a:solidFill>
                <a:latin typeface="Times New Roman" panose="02020603050405020304" pitchFamily="18" charset="0"/>
                <a:cs typeface="Times New Roman" panose="02020603050405020304" pitchFamily="18" charset="0"/>
              </a:rPr>
              <a:t>chơi</a:t>
            </a:r>
            <a:r>
              <a:rPr lang="en-US" sz="2800" dirty="0">
                <a:solidFill>
                  <a:srgbClr val="2212EE"/>
                </a:solidFill>
                <a:latin typeface="Times New Roman" panose="02020603050405020304" pitchFamily="18" charset="0"/>
                <a:cs typeface="Times New Roman" panose="02020603050405020304" pitchFamily="18" charset="0"/>
              </a:rPr>
              <a:t> </a:t>
            </a:r>
            <a:r>
              <a:rPr lang="en-US" sz="2800" dirty="0" err="1">
                <a:solidFill>
                  <a:srgbClr val="2212EE"/>
                </a:solidFill>
                <a:latin typeface="Times New Roman" panose="02020603050405020304" pitchFamily="18" charset="0"/>
                <a:cs typeface="Times New Roman" panose="02020603050405020304" pitchFamily="18" charset="0"/>
              </a:rPr>
              <a:t>được</a:t>
            </a:r>
            <a:r>
              <a:rPr lang="en-US" sz="2800" dirty="0">
                <a:solidFill>
                  <a:srgbClr val="2212EE"/>
                </a:solidFill>
                <a:latin typeface="Times New Roman" panose="02020603050405020304" pitchFamily="18" charset="0"/>
                <a:cs typeface="Times New Roman" panose="02020603050405020304" pitchFamily="18" charset="0"/>
              </a:rPr>
              <a:t> </a:t>
            </a:r>
            <a:r>
              <a:rPr lang="en-US" sz="2800" dirty="0" err="1">
                <a:solidFill>
                  <a:srgbClr val="2212EE"/>
                </a:solidFill>
                <a:latin typeface="Times New Roman" panose="02020603050405020304" pitchFamily="18" charset="0"/>
                <a:cs typeface="Times New Roman" panose="02020603050405020304" pitchFamily="18" charset="0"/>
              </a:rPr>
              <a:t>đoán</a:t>
            </a:r>
            <a:r>
              <a:rPr lang="en-US" sz="2800" dirty="0">
                <a:solidFill>
                  <a:srgbClr val="2212EE"/>
                </a:solidFill>
                <a:latin typeface="Times New Roman" panose="02020603050405020304" pitchFamily="18" charset="0"/>
                <a:cs typeface="Times New Roman" panose="02020603050405020304" pitchFamily="18" charset="0"/>
              </a:rPr>
              <a:t> </a:t>
            </a:r>
            <a:r>
              <a:rPr lang="en-US" sz="2800" dirty="0" err="1">
                <a:solidFill>
                  <a:srgbClr val="2212EE"/>
                </a:solidFill>
                <a:latin typeface="Times New Roman" panose="02020603050405020304" pitchFamily="18" charset="0"/>
                <a:cs typeface="Times New Roman" panose="02020603050405020304" pitchFamily="18" charset="0"/>
              </a:rPr>
              <a:t>số</a:t>
            </a:r>
            <a:r>
              <a:rPr lang="en-US" sz="2800" dirty="0">
                <a:solidFill>
                  <a:srgbClr val="2212EE"/>
                </a:solidFill>
                <a:latin typeface="Times New Roman" panose="02020603050405020304" pitchFamily="18" charset="0"/>
                <a:cs typeface="Times New Roman" panose="02020603050405020304" pitchFamily="18" charset="0"/>
              </a:rPr>
              <a:t> </a:t>
            </a:r>
            <a:r>
              <a:rPr lang="en-US" sz="2800" dirty="0" err="1">
                <a:solidFill>
                  <a:srgbClr val="2212EE"/>
                </a:solidFill>
                <a:latin typeface="Times New Roman" panose="02020603050405020304" pitchFamily="18" charset="0"/>
                <a:cs typeface="Times New Roman" panose="02020603050405020304" pitchFamily="18" charset="0"/>
              </a:rPr>
              <a:t>nhiều</a:t>
            </a:r>
            <a:r>
              <a:rPr lang="en-US" sz="2800" dirty="0">
                <a:solidFill>
                  <a:srgbClr val="2212EE"/>
                </a:solidFill>
                <a:latin typeface="Times New Roman" panose="02020603050405020304" pitchFamily="18" charset="0"/>
                <a:cs typeface="Times New Roman" panose="02020603050405020304" pitchFamily="18" charset="0"/>
              </a:rPr>
              <a:t> </a:t>
            </a:r>
            <a:r>
              <a:rPr lang="en-US" sz="2800" dirty="0" err="1">
                <a:solidFill>
                  <a:srgbClr val="2212EE"/>
                </a:solidFill>
                <a:latin typeface="Times New Roman" panose="02020603050405020304" pitchFamily="18" charset="0"/>
                <a:cs typeface="Times New Roman" panose="02020603050405020304" pitchFamily="18" charset="0"/>
              </a:rPr>
              <a:t>lần</a:t>
            </a:r>
            <a:r>
              <a:rPr lang="vi-VN" sz="2800" dirty="0">
                <a:solidFill>
                  <a:srgbClr val="2212EE"/>
                </a:solidFill>
                <a:latin typeface="Times New Roman" panose="02020603050405020304" pitchFamily="18" charset="0"/>
                <a:cs typeface="Times New Roman" panose="02020603050405020304" pitchFamily="18" charset="0"/>
              </a:rPr>
              <a:t>. </a:t>
            </a:r>
            <a:r>
              <a:rPr lang="en-US" sz="2800" dirty="0" err="1" smtClean="0">
                <a:solidFill>
                  <a:srgbClr val="2212EE"/>
                </a:solidFill>
                <a:latin typeface="Times New Roman" panose="02020603050405020304" pitchFamily="18" charset="0"/>
                <a:cs typeface="Times New Roman" panose="02020603050405020304" pitchFamily="18" charset="0"/>
              </a:rPr>
              <a:t>Máy</a:t>
            </a:r>
            <a:r>
              <a:rPr lang="en-US" sz="2800" dirty="0" smtClean="0">
                <a:solidFill>
                  <a:srgbClr val="2212EE"/>
                </a:solidFill>
                <a:latin typeface="Times New Roman" panose="02020603050405020304" pitchFamily="18" charset="0"/>
                <a:cs typeface="Times New Roman" panose="02020603050405020304" pitchFamily="18" charset="0"/>
              </a:rPr>
              <a:t> </a:t>
            </a:r>
            <a:r>
              <a:rPr lang="en-US" sz="2800" dirty="0" err="1" smtClean="0">
                <a:solidFill>
                  <a:srgbClr val="2212EE"/>
                </a:solidFill>
                <a:latin typeface="Times New Roman" panose="02020603050405020304" pitchFamily="18" charset="0"/>
                <a:cs typeface="Times New Roman" panose="02020603050405020304" pitchFamily="18" charset="0"/>
              </a:rPr>
              <a:t>sẽ</a:t>
            </a:r>
            <a:r>
              <a:rPr lang="en-US" sz="2800" dirty="0" smtClean="0">
                <a:solidFill>
                  <a:srgbClr val="2212EE"/>
                </a:solidFill>
                <a:latin typeface="Times New Roman" panose="02020603050405020304" pitchFamily="18" charset="0"/>
                <a:cs typeface="Times New Roman" panose="02020603050405020304" pitchFamily="18" charset="0"/>
              </a:rPr>
              <a:t> so </a:t>
            </a:r>
            <a:r>
              <a:rPr lang="en-US" sz="2800" dirty="0" err="1" smtClean="0">
                <a:solidFill>
                  <a:srgbClr val="2212EE"/>
                </a:solidFill>
                <a:latin typeface="Times New Roman" panose="02020603050405020304" pitchFamily="18" charset="0"/>
                <a:cs typeface="Times New Roman" panose="02020603050405020304" pitchFamily="18" charset="0"/>
              </a:rPr>
              <a:t>sánh</a:t>
            </a:r>
            <a:r>
              <a:rPr lang="en-US" sz="2800" dirty="0" smtClean="0">
                <a:solidFill>
                  <a:srgbClr val="2212EE"/>
                </a:solidFill>
                <a:latin typeface="Times New Roman" panose="02020603050405020304" pitchFamily="18" charset="0"/>
                <a:cs typeface="Times New Roman" panose="02020603050405020304" pitchFamily="18" charset="0"/>
              </a:rPr>
              <a:t> </a:t>
            </a:r>
            <a:r>
              <a:rPr lang="en-US" sz="2800" dirty="0" err="1" smtClean="0">
                <a:solidFill>
                  <a:srgbClr val="2212EE"/>
                </a:solidFill>
                <a:latin typeface="Times New Roman" panose="02020603050405020304" pitchFamily="18" charset="0"/>
                <a:cs typeface="Times New Roman" panose="02020603050405020304" pitchFamily="18" charset="0"/>
              </a:rPr>
              <a:t>số</a:t>
            </a:r>
            <a:r>
              <a:rPr lang="en-US" sz="2800" dirty="0" smtClean="0">
                <a:solidFill>
                  <a:srgbClr val="2212EE"/>
                </a:solidFill>
                <a:latin typeface="Times New Roman" panose="02020603050405020304" pitchFamily="18" charset="0"/>
                <a:cs typeface="Times New Roman" panose="02020603050405020304" pitchFamily="18" charset="0"/>
              </a:rPr>
              <a:t> </a:t>
            </a:r>
            <a:r>
              <a:rPr lang="en-US" sz="2800" dirty="0" err="1" smtClean="0">
                <a:solidFill>
                  <a:srgbClr val="2212EE"/>
                </a:solidFill>
                <a:latin typeface="Times New Roman" panose="02020603050405020304" pitchFamily="18" charset="0"/>
                <a:cs typeface="Times New Roman" panose="02020603050405020304" pitchFamily="18" charset="0"/>
              </a:rPr>
              <a:t>bí</a:t>
            </a:r>
            <a:r>
              <a:rPr lang="en-US" sz="2800" dirty="0" smtClean="0">
                <a:solidFill>
                  <a:srgbClr val="2212EE"/>
                </a:solidFill>
                <a:latin typeface="Times New Roman" panose="02020603050405020304" pitchFamily="18" charset="0"/>
                <a:cs typeface="Times New Roman" panose="02020603050405020304" pitchFamily="18" charset="0"/>
              </a:rPr>
              <a:t> </a:t>
            </a:r>
            <a:r>
              <a:rPr lang="en-US" sz="2800" dirty="0" err="1" smtClean="0">
                <a:solidFill>
                  <a:srgbClr val="2212EE"/>
                </a:solidFill>
                <a:latin typeface="Times New Roman" panose="02020603050405020304" pitchFamily="18" charset="0"/>
                <a:cs typeface="Times New Roman" panose="02020603050405020304" pitchFamily="18" charset="0"/>
              </a:rPr>
              <a:t>mật</a:t>
            </a:r>
            <a:r>
              <a:rPr lang="en-US" sz="2800" dirty="0" smtClean="0">
                <a:solidFill>
                  <a:srgbClr val="2212EE"/>
                </a:solidFill>
                <a:latin typeface="Times New Roman" panose="02020603050405020304" pitchFamily="18" charset="0"/>
                <a:cs typeface="Times New Roman" panose="02020603050405020304" pitchFamily="18" charset="0"/>
              </a:rPr>
              <a:t> </a:t>
            </a:r>
            <a:r>
              <a:rPr lang="en-US" sz="2800" dirty="0" err="1" smtClean="0">
                <a:solidFill>
                  <a:srgbClr val="2212EE"/>
                </a:solidFill>
                <a:latin typeface="Times New Roman" panose="02020603050405020304" pitchFamily="18" charset="0"/>
                <a:cs typeface="Times New Roman" panose="02020603050405020304" pitchFamily="18" charset="0"/>
              </a:rPr>
              <a:t>với</a:t>
            </a:r>
            <a:r>
              <a:rPr lang="en-US" sz="2800" dirty="0" smtClean="0">
                <a:solidFill>
                  <a:srgbClr val="2212EE"/>
                </a:solidFill>
                <a:latin typeface="Times New Roman" panose="02020603050405020304" pitchFamily="18" charset="0"/>
                <a:cs typeface="Times New Roman" panose="02020603050405020304" pitchFamily="18" charset="0"/>
              </a:rPr>
              <a:t> </a:t>
            </a:r>
            <a:r>
              <a:rPr lang="en-US" sz="2800" dirty="0" err="1" smtClean="0">
                <a:solidFill>
                  <a:srgbClr val="2212EE"/>
                </a:solidFill>
                <a:latin typeface="Times New Roman" panose="02020603050405020304" pitchFamily="18" charset="0"/>
                <a:cs typeface="Times New Roman" panose="02020603050405020304" pitchFamily="18" charset="0"/>
              </a:rPr>
              <a:t>số</a:t>
            </a:r>
            <a:r>
              <a:rPr lang="en-US" sz="2800" dirty="0" smtClean="0">
                <a:solidFill>
                  <a:srgbClr val="2212EE"/>
                </a:solidFill>
                <a:latin typeface="Times New Roman" panose="02020603050405020304" pitchFamily="18" charset="0"/>
                <a:cs typeface="Times New Roman" panose="02020603050405020304" pitchFamily="18" charset="0"/>
              </a:rPr>
              <a:t> </a:t>
            </a:r>
            <a:r>
              <a:rPr lang="en-US" sz="2800" dirty="0" err="1" smtClean="0">
                <a:solidFill>
                  <a:srgbClr val="2212EE"/>
                </a:solidFill>
                <a:latin typeface="Times New Roman" panose="02020603050405020304" pitchFamily="18" charset="0"/>
                <a:cs typeface="Times New Roman" panose="02020603050405020304" pitchFamily="18" charset="0"/>
              </a:rPr>
              <a:t>người</a:t>
            </a:r>
            <a:r>
              <a:rPr lang="en-US" sz="2800" dirty="0" smtClean="0">
                <a:solidFill>
                  <a:srgbClr val="2212EE"/>
                </a:solidFill>
                <a:latin typeface="Times New Roman" panose="02020603050405020304" pitchFamily="18" charset="0"/>
                <a:cs typeface="Times New Roman" panose="02020603050405020304" pitchFamily="18" charset="0"/>
              </a:rPr>
              <a:t> </a:t>
            </a:r>
            <a:r>
              <a:rPr lang="en-US" sz="2800" dirty="0" err="1" smtClean="0">
                <a:solidFill>
                  <a:srgbClr val="2212EE"/>
                </a:solidFill>
                <a:latin typeface="Times New Roman" panose="02020603050405020304" pitchFamily="18" charset="0"/>
                <a:cs typeface="Times New Roman" panose="02020603050405020304" pitchFamily="18" charset="0"/>
              </a:rPr>
              <a:t>chơi</a:t>
            </a:r>
            <a:r>
              <a:rPr lang="en-US" sz="2800" dirty="0" smtClean="0">
                <a:solidFill>
                  <a:srgbClr val="2212EE"/>
                </a:solidFill>
                <a:latin typeface="Times New Roman" panose="02020603050405020304" pitchFamily="18" charset="0"/>
                <a:cs typeface="Times New Roman" panose="02020603050405020304" pitchFamily="18" charset="0"/>
              </a:rPr>
              <a:t> </a:t>
            </a:r>
            <a:r>
              <a:rPr lang="en-US" sz="2800" dirty="0" err="1" smtClean="0">
                <a:solidFill>
                  <a:srgbClr val="2212EE"/>
                </a:solidFill>
                <a:latin typeface="Times New Roman" panose="02020603050405020304" pitchFamily="18" charset="0"/>
                <a:cs typeface="Times New Roman" panose="02020603050405020304" pitchFamily="18" charset="0"/>
              </a:rPr>
              <a:t>đoán</a:t>
            </a:r>
            <a:r>
              <a:rPr lang="en-US" sz="2800" dirty="0" smtClean="0">
                <a:solidFill>
                  <a:srgbClr val="2212EE"/>
                </a:solidFill>
                <a:latin typeface="Times New Roman" panose="02020603050405020304" pitchFamily="18" charset="0"/>
                <a:cs typeface="Times New Roman" panose="02020603050405020304" pitchFamily="18" charset="0"/>
              </a:rPr>
              <a:t>. </a:t>
            </a:r>
            <a:r>
              <a:rPr lang="vi-VN" sz="2800" dirty="0" smtClean="0">
                <a:solidFill>
                  <a:srgbClr val="2212EE"/>
                </a:solidFill>
                <a:latin typeface="Times New Roman" panose="02020603050405020304" pitchFamily="18" charset="0"/>
                <a:cs typeface="Times New Roman" panose="02020603050405020304" pitchFamily="18" charset="0"/>
              </a:rPr>
              <a:t>Mỗi </a:t>
            </a:r>
            <a:r>
              <a:rPr lang="vi-VN" sz="2800" dirty="0">
                <a:solidFill>
                  <a:srgbClr val="2212EE"/>
                </a:solidFill>
                <a:latin typeface="Times New Roman" panose="02020603050405020304" pitchFamily="18" charset="0"/>
                <a:cs typeface="Times New Roman" panose="02020603050405020304" pitchFamily="18" charset="0"/>
              </a:rPr>
              <a:t>khi người chơi </a:t>
            </a:r>
            <a:r>
              <a:rPr lang="vi-VN" sz="2800" b="1" i="1" dirty="0">
                <a:solidFill>
                  <a:srgbClr val="2212EE"/>
                </a:solidFill>
                <a:latin typeface="Times New Roman" panose="02020603050405020304" pitchFamily="18" charset="0"/>
                <a:cs typeface="Times New Roman" panose="02020603050405020304" pitchFamily="18" charset="0"/>
              </a:rPr>
              <a:t>đoán sai</a:t>
            </a:r>
            <a:r>
              <a:rPr lang="vi-VN" sz="2800" dirty="0">
                <a:solidFill>
                  <a:srgbClr val="2212EE"/>
                </a:solidFill>
                <a:latin typeface="Times New Roman" panose="02020603050405020304" pitchFamily="18" charset="0"/>
                <a:cs typeface="Times New Roman" panose="02020603050405020304" pitchFamily="18" charset="0"/>
              </a:rPr>
              <a:t>, máy tính </a:t>
            </a:r>
            <a:r>
              <a:rPr lang="en-US" sz="2800" dirty="0" err="1" smtClean="0">
                <a:solidFill>
                  <a:srgbClr val="2212EE"/>
                </a:solidFill>
                <a:latin typeface="Times New Roman" panose="02020603050405020304" pitchFamily="18" charset="0"/>
                <a:cs typeface="Times New Roman" panose="02020603050405020304" pitchFamily="18" charset="0"/>
              </a:rPr>
              <a:t>đưa</a:t>
            </a:r>
            <a:r>
              <a:rPr lang="en-US" sz="2800" dirty="0" smtClean="0">
                <a:solidFill>
                  <a:srgbClr val="2212EE"/>
                </a:solidFill>
                <a:latin typeface="Times New Roman" panose="02020603050405020304" pitchFamily="18" charset="0"/>
                <a:cs typeface="Times New Roman" panose="02020603050405020304" pitchFamily="18" charset="0"/>
              </a:rPr>
              <a:t> </a:t>
            </a:r>
            <a:r>
              <a:rPr lang="en-US" sz="2800" dirty="0" err="1" smtClean="0">
                <a:solidFill>
                  <a:srgbClr val="2212EE"/>
                </a:solidFill>
                <a:latin typeface="Times New Roman" panose="02020603050405020304" pitchFamily="18" charset="0"/>
                <a:cs typeface="Times New Roman" panose="02020603050405020304" pitchFamily="18" charset="0"/>
              </a:rPr>
              <a:t>ra</a:t>
            </a:r>
            <a:r>
              <a:rPr lang="en-US" sz="2800" dirty="0" smtClean="0">
                <a:solidFill>
                  <a:srgbClr val="2212EE"/>
                </a:solidFill>
                <a:latin typeface="Times New Roman" panose="02020603050405020304" pitchFamily="18" charset="0"/>
                <a:cs typeface="Times New Roman" panose="02020603050405020304" pitchFamily="18" charset="0"/>
              </a:rPr>
              <a:t> </a:t>
            </a:r>
            <a:r>
              <a:rPr lang="en-US" sz="2800" dirty="0" err="1" smtClean="0">
                <a:solidFill>
                  <a:srgbClr val="2212EE"/>
                </a:solidFill>
                <a:latin typeface="Times New Roman" panose="02020603050405020304" pitchFamily="18" charset="0"/>
                <a:cs typeface="Times New Roman" panose="02020603050405020304" pitchFamily="18" charset="0"/>
              </a:rPr>
              <a:t>nhận</a:t>
            </a:r>
            <a:r>
              <a:rPr lang="en-US" sz="2800" dirty="0" smtClean="0">
                <a:solidFill>
                  <a:srgbClr val="2212EE"/>
                </a:solidFill>
                <a:latin typeface="Times New Roman" panose="02020603050405020304" pitchFamily="18" charset="0"/>
                <a:cs typeface="Times New Roman" panose="02020603050405020304" pitchFamily="18" charset="0"/>
              </a:rPr>
              <a:t> </a:t>
            </a:r>
            <a:r>
              <a:rPr lang="en-US" sz="2800" dirty="0" err="1" smtClean="0">
                <a:solidFill>
                  <a:srgbClr val="2212EE"/>
                </a:solidFill>
                <a:latin typeface="Times New Roman" panose="02020603050405020304" pitchFamily="18" charset="0"/>
                <a:cs typeface="Times New Roman" panose="02020603050405020304" pitchFamily="18" charset="0"/>
              </a:rPr>
              <a:t>xét</a:t>
            </a:r>
            <a:r>
              <a:rPr lang="en-US" sz="2800" dirty="0" smtClean="0">
                <a:solidFill>
                  <a:srgbClr val="2212EE"/>
                </a:solidFill>
                <a:latin typeface="Times New Roman" panose="02020603050405020304" pitchFamily="18" charset="0"/>
                <a:cs typeface="Times New Roman" panose="02020603050405020304" pitchFamily="18" charset="0"/>
              </a:rPr>
              <a:t> </a:t>
            </a:r>
            <a:r>
              <a:rPr lang="en-US" sz="2800" dirty="0" err="1" smtClean="0">
                <a:solidFill>
                  <a:srgbClr val="2212EE"/>
                </a:solidFill>
                <a:latin typeface="Times New Roman" panose="02020603050405020304" pitchFamily="18" charset="0"/>
                <a:cs typeface="Times New Roman" panose="02020603050405020304" pitchFamily="18" charset="0"/>
              </a:rPr>
              <a:t>và</a:t>
            </a:r>
            <a:r>
              <a:rPr lang="en-US" sz="2800" dirty="0" smtClean="0">
                <a:solidFill>
                  <a:srgbClr val="2212EE"/>
                </a:solidFill>
                <a:latin typeface="Times New Roman" panose="02020603050405020304" pitchFamily="18" charset="0"/>
                <a:cs typeface="Times New Roman" panose="02020603050405020304" pitchFamily="18" charset="0"/>
              </a:rPr>
              <a:t> </a:t>
            </a:r>
            <a:r>
              <a:rPr lang="vi-VN" sz="2800" dirty="0" smtClean="0">
                <a:solidFill>
                  <a:srgbClr val="2212EE"/>
                </a:solidFill>
                <a:latin typeface="Times New Roman" panose="02020603050405020304" pitchFamily="18" charset="0"/>
                <a:cs typeface="Times New Roman" panose="02020603050405020304" pitchFamily="18" charset="0"/>
              </a:rPr>
              <a:t>h</a:t>
            </a:r>
            <a:r>
              <a:rPr lang="en-US" sz="2800" dirty="0">
                <a:solidFill>
                  <a:srgbClr val="2212EE"/>
                </a:solidFill>
                <a:latin typeface="Times New Roman" panose="02020603050405020304" pitchFamily="18" charset="0"/>
                <a:cs typeface="Times New Roman" panose="02020603050405020304" pitchFamily="18" charset="0"/>
              </a:rPr>
              <a:t>ỏ</a:t>
            </a:r>
            <a:r>
              <a:rPr lang="vi-VN" sz="2800" dirty="0">
                <a:solidFill>
                  <a:srgbClr val="2212EE"/>
                </a:solidFill>
                <a:latin typeface="Times New Roman" panose="02020603050405020304" pitchFamily="18" charset="0"/>
                <a:cs typeface="Times New Roman" panose="02020603050405020304" pitchFamily="18" charset="0"/>
              </a:rPr>
              <a:t>i </a:t>
            </a:r>
            <a:r>
              <a:rPr lang="vi-VN" sz="2800" dirty="0" smtClean="0">
                <a:solidFill>
                  <a:srgbClr val="2212EE"/>
                </a:solidFill>
                <a:latin typeface="Times New Roman" panose="02020603050405020304" pitchFamily="18" charset="0"/>
                <a:cs typeface="Times New Roman" panose="02020603050405020304" pitchFamily="18" charset="0"/>
              </a:rPr>
              <a:t>lại.</a:t>
            </a:r>
            <a:r>
              <a:rPr lang="en-US" sz="2800" dirty="0" smtClean="0">
                <a:solidFill>
                  <a:srgbClr val="2212EE"/>
                </a:solidFill>
                <a:latin typeface="Times New Roman" panose="02020603050405020304" pitchFamily="18" charset="0"/>
                <a:cs typeface="Times New Roman" panose="02020603050405020304" pitchFamily="18" charset="0"/>
              </a:rPr>
              <a:t> </a:t>
            </a:r>
            <a:r>
              <a:rPr lang="en-US" sz="2800" dirty="0" err="1" smtClean="0">
                <a:solidFill>
                  <a:srgbClr val="2212EE"/>
                </a:solidFill>
                <a:latin typeface="Times New Roman" panose="02020603050405020304" pitchFamily="18" charset="0"/>
                <a:cs typeface="Times New Roman" panose="02020603050405020304" pitchFamily="18" charset="0"/>
              </a:rPr>
              <a:t>Nếu</a:t>
            </a:r>
            <a:r>
              <a:rPr lang="en-US" sz="2800" dirty="0" smtClean="0">
                <a:solidFill>
                  <a:srgbClr val="2212EE"/>
                </a:solidFill>
                <a:latin typeface="Times New Roman" panose="02020603050405020304" pitchFamily="18" charset="0"/>
                <a:cs typeface="Times New Roman" panose="02020603050405020304" pitchFamily="18" charset="0"/>
              </a:rPr>
              <a:t> </a:t>
            </a:r>
            <a:r>
              <a:rPr lang="en-US" sz="2800" b="1" i="1" dirty="0" err="1" smtClean="0">
                <a:solidFill>
                  <a:srgbClr val="2212EE"/>
                </a:solidFill>
                <a:latin typeface="Times New Roman" panose="02020603050405020304" pitchFamily="18" charset="0"/>
                <a:cs typeface="Times New Roman" panose="02020603050405020304" pitchFamily="18" charset="0"/>
              </a:rPr>
              <a:t>đoán</a:t>
            </a:r>
            <a:r>
              <a:rPr lang="en-US" sz="2800" b="1" i="1" dirty="0" smtClean="0">
                <a:solidFill>
                  <a:srgbClr val="2212EE"/>
                </a:solidFill>
                <a:latin typeface="Times New Roman" panose="02020603050405020304" pitchFamily="18" charset="0"/>
                <a:cs typeface="Times New Roman" panose="02020603050405020304" pitchFamily="18" charset="0"/>
              </a:rPr>
              <a:t> </a:t>
            </a:r>
            <a:r>
              <a:rPr lang="en-US" sz="2800" b="1" i="1" dirty="0" err="1" smtClean="0">
                <a:solidFill>
                  <a:srgbClr val="2212EE"/>
                </a:solidFill>
                <a:latin typeface="Times New Roman" panose="02020603050405020304" pitchFamily="18" charset="0"/>
                <a:cs typeface="Times New Roman" panose="02020603050405020304" pitchFamily="18" charset="0"/>
              </a:rPr>
              <a:t>đúng</a:t>
            </a:r>
            <a:r>
              <a:rPr lang="en-US" sz="2800" b="1" i="1" dirty="0" smtClean="0">
                <a:solidFill>
                  <a:srgbClr val="2212EE"/>
                </a:solidFill>
                <a:latin typeface="Times New Roman" panose="02020603050405020304" pitchFamily="18" charset="0"/>
                <a:cs typeface="Times New Roman" panose="02020603050405020304" pitchFamily="18" charset="0"/>
              </a:rPr>
              <a:t> </a:t>
            </a:r>
            <a:r>
              <a:rPr lang="en-US" sz="2800" dirty="0" err="1" smtClean="0">
                <a:solidFill>
                  <a:srgbClr val="2212EE"/>
                </a:solidFill>
                <a:latin typeface="Times New Roman" panose="02020603050405020304" pitchFamily="18" charset="0"/>
                <a:cs typeface="Times New Roman" panose="02020603050405020304" pitchFamily="18" charset="0"/>
              </a:rPr>
              <a:t>đúng</a:t>
            </a:r>
            <a:r>
              <a:rPr lang="en-US" sz="2800" dirty="0" smtClean="0">
                <a:solidFill>
                  <a:srgbClr val="2212EE"/>
                </a:solidFill>
                <a:latin typeface="Times New Roman" panose="02020603050405020304" pitchFamily="18" charset="0"/>
                <a:cs typeface="Times New Roman" panose="02020603050405020304" pitchFamily="18" charset="0"/>
              </a:rPr>
              <a:t> </a:t>
            </a:r>
            <a:r>
              <a:rPr lang="en-US" sz="2800" dirty="0" err="1" smtClean="0">
                <a:solidFill>
                  <a:srgbClr val="2212EE"/>
                </a:solidFill>
                <a:latin typeface="Times New Roman" panose="02020603050405020304" pitchFamily="18" charset="0"/>
                <a:cs typeface="Times New Roman" panose="02020603050405020304" pitchFamily="18" charset="0"/>
              </a:rPr>
              <a:t>thì</a:t>
            </a:r>
            <a:r>
              <a:rPr lang="en-US" sz="2800" dirty="0" smtClean="0">
                <a:solidFill>
                  <a:srgbClr val="2212EE"/>
                </a:solidFill>
                <a:latin typeface="Times New Roman" panose="02020603050405020304" pitchFamily="18" charset="0"/>
                <a:cs typeface="Times New Roman" panose="02020603050405020304" pitchFamily="18" charset="0"/>
              </a:rPr>
              <a:t> </a:t>
            </a:r>
            <a:r>
              <a:rPr lang="en-US" sz="2800" dirty="0" err="1" smtClean="0">
                <a:solidFill>
                  <a:srgbClr val="2212EE"/>
                </a:solidFill>
                <a:latin typeface="Times New Roman" panose="02020603050405020304" pitchFamily="18" charset="0"/>
                <a:cs typeface="Times New Roman" panose="02020603050405020304" pitchFamily="18" charset="0"/>
              </a:rPr>
              <a:t>máy</a:t>
            </a:r>
            <a:r>
              <a:rPr lang="en-US" sz="2800" dirty="0" smtClean="0">
                <a:solidFill>
                  <a:srgbClr val="2212EE"/>
                </a:solidFill>
                <a:latin typeface="Times New Roman" panose="02020603050405020304" pitchFamily="18" charset="0"/>
                <a:cs typeface="Times New Roman" panose="02020603050405020304" pitchFamily="18" charset="0"/>
              </a:rPr>
              <a:t> </a:t>
            </a:r>
            <a:r>
              <a:rPr lang="en-US" sz="2800" dirty="0" err="1" smtClean="0">
                <a:solidFill>
                  <a:srgbClr val="2212EE"/>
                </a:solidFill>
                <a:latin typeface="Times New Roman" panose="02020603050405020304" pitchFamily="18" charset="0"/>
                <a:cs typeface="Times New Roman" panose="02020603050405020304" pitchFamily="18" charset="0"/>
              </a:rPr>
              <a:t>sẽ</a:t>
            </a:r>
            <a:r>
              <a:rPr lang="en-US" sz="2800" dirty="0" smtClean="0">
                <a:solidFill>
                  <a:srgbClr val="2212EE"/>
                </a:solidFill>
                <a:latin typeface="Times New Roman" panose="02020603050405020304" pitchFamily="18" charset="0"/>
                <a:cs typeface="Times New Roman" panose="02020603050405020304" pitchFamily="18" charset="0"/>
              </a:rPr>
              <a:t> </a:t>
            </a:r>
            <a:r>
              <a:rPr lang="en-US" sz="2800" dirty="0" err="1" smtClean="0">
                <a:solidFill>
                  <a:srgbClr val="2212EE"/>
                </a:solidFill>
                <a:latin typeface="Times New Roman" panose="02020603050405020304" pitchFamily="18" charset="0"/>
                <a:cs typeface="Times New Roman" panose="02020603050405020304" pitchFamily="18" charset="0"/>
              </a:rPr>
              <a:t>thông</a:t>
            </a:r>
            <a:r>
              <a:rPr lang="en-US" sz="2800" dirty="0" smtClean="0">
                <a:solidFill>
                  <a:srgbClr val="2212EE"/>
                </a:solidFill>
                <a:latin typeface="Times New Roman" panose="02020603050405020304" pitchFamily="18" charset="0"/>
                <a:cs typeface="Times New Roman" panose="02020603050405020304" pitchFamily="18" charset="0"/>
              </a:rPr>
              <a:t> </a:t>
            </a:r>
            <a:r>
              <a:rPr lang="en-US" sz="2800" dirty="0" err="1" smtClean="0">
                <a:solidFill>
                  <a:srgbClr val="2212EE"/>
                </a:solidFill>
                <a:latin typeface="Times New Roman" panose="02020603050405020304" pitchFamily="18" charset="0"/>
                <a:cs typeface="Times New Roman" panose="02020603050405020304" pitchFamily="18" charset="0"/>
              </a:rPr>
              <a:t>báo</a:t>
            </a:r>
            <a:r>
              <a:rPr lang="en-US" sz="2800" dirty="0" smtClean="0">
                <a:solidFill>
                  <a:srgbClr val="2212EE"/>
                </a:solidFill>
                <a:latin typeface="Times New Roman" panose="02020603050405020304" pitchFamily="18" charset="0"/>
                <a:cs typeface="Times New Roman" panose="02020603050405020304" pitchFamily="18" charset="0"/>
              </a:rPr>
              <a:t> “</a:t>
            </a:r>
            <a:r>
              <a:rPr lang="en-US" sz="2800" b="1" dirty="0" err="1" smtClean="0">
                <a:solidFill>
                  <a:srgbClr val="2212EE"/>
                </a:solidFill>
                <a:latin typeface="Times New Roman" panose="02020603050405020304" pitchFamily="18" charset="0"/>
                <a:cs typeface="Times New Roman" panose="02020603050405020304" pitchFamily="18" charset="0"/>
              </a:rPr>
              <a:t>Hoan</a:t>
            </a:r>
            <a:r>
              <a:rPr lang="en-US" sz="2800" b="1" dirty="0" smtClean="0">
                <a:solidFill>
                  <a:srgbClr val="2212EE"/>
                </a:solidFill>
                <a:latin typeface="Times New Roman" panose="02020603050405020304" pitchFamily="18" charset="0"/>
                <a:cs typeface="Times New Roman" panose="02020603050405020304" pitchFamily="18" charset="0"/>
              </a:rPr>
              <a:t> </a:t>
            </a:r>
            <a:r>
              <a:rPr lang="en-US" sz="2800" b="1" dirty="0" err="1" smtClean="0">
                <a:solidFill>
                  <a:srgbClr val="2212EE"/>
                </a:solidFill>
                <a:latin typeface="Times New Roman" panose="02020603050405020304" pitchFamily="18" charset="0"/>
                <a:cs typeface="Times New Roman" panose="02020603050405020304" pitchFamily="18" charset="0"/>
              </a:rPr>
              <a:t>hô</a:t>
            </a:r>
            <a:r>
              <a:rPr lang="en-US" sz="2800" dirty="0" smtClean="0">
                <a:solidFill>
                  <a:srgbClr val="2212EE"/>
                </a:solidFill>
                <a:latin typeface="Times New Roman" panose="02020603050405020304" pitchFamily="18" charset="0"/>
                <a:cs typeface="Times New Roman" panose="02020603050405020304" pitchFamily="18" charset="0"/>
              </a:rPr>
              <a:t>” </a:t>
            </a:r>
            <a:r>
              <a:rPr lang="en-US" sz="2800" dirty="0" err="1" smtClean="0">
                <a:solidFill>
                  <a:srgbClr val="2212EE"/>
                </a:solidFill>
                <a:latin typeface="Times New Roman" panose="02020603050405020304" pitchFamily="18" charset="0"/>
                <a:cs typeface="Times New Roman" panose="02020603050405020304" pitchFamily="18" charset="0"/>
              </a:rPr>
              <a:t>và</a:t>
            </a:r>
            <a:r>
              <a:rPr lang="en-US" sz="2800" dirty="0" smtClean="0">
                <a:solidFill>
                  <a:srgbClr val="2212EE"/>
                </a:solidFill>
                <a:latin typeface="Times New Roman" panose="02020603050405020304" pitchFamily="18" charset="0"/>
                <a:cs typeface="Times New Roman" panose="02020603050405020304" pitchFamily="18" charset="0"/>
              </a:rPr>
              <a:t> </a:t>
            </a:r>
            <a:r>
              <a:rPr lang="en-US" sz="2800" dirty="0" err="1" smtClean="0">
                <a:solidFill>
                  <a:srgbClr val="2212EE"/>
                </a:solidFill>
                <a:latin typeface="Times New Roman" panose="02020603050405020304" pitchFamily="18" charset="0"/>
                <a:cs typeface="Times New Roman" panose="02020603050405020304" pitchFamily="18" charset="0"/>
              </a:rPr>
              <a:t>kết</a:t>
            </a:r>
            <a:r>
              <a:rPr lang="en-US" sz="2800" dirty="0" smtClean="0">
                <a:solidFill>
                  <a:srgbClr val="2212EE"/>
                </a:solidFill>
                <a:latin typeface="Times New Roman" panose="02020603050405020304" pitchFamily="18" charset="0"/>
                <a:cs typeface="Times New Roman" panose="02020603050405020304" pitchFamily="18" charset="0"/>
              </a:rPr>
              <a:t> </a:t>
            </a:r>
            <a:r>
              <a:rPr lang="en-US" sz="2800" dirty="0" err="1" smtClean="0">
                <a:solidFill>
                  <a:srgbClr val="2212EE"/>
                </a:solidFill>
                <a:latin typeface="Times New Roman" panose="02020603050405020304" pitchFamily="18" charset="0"/>
                <a:cs typeface="Times New Roman" panose="02020603050405020304" pitchFamily="18" charset="0"/>
              </a:rPr>
              <a:t>thúc</a:t>
            </a:r>
            <a:r>
              <a:rPr lang="en-US" sz="2800" dirty="0" smtClean="0">
                <a:solidFill>
                  <a:srgbClr val="2212EE"/>
                </a:solidFill>
                <a:latin typeface="Times New Roman" panose="02020603050405020304" pitchFamily="18" charset="0"/>
                <a:cs typeface="Times New Roman" panose="02020603050405020304" pitchFamily="18" charset="0"/>
              </a:rPr>
              <a:t> </a:t>
            </a:r>
            <a:r>
              <a:rPr lang="en-US" sz="2800" dirty="0" err="1" smtClean="0">
                <a:solidFill>
                  <a:srgbClr val="2212EE"/>
                </a:solidFill>
                <a:latin typeface="Times New Roman" panose="02020603050405020304" pitchFamily="18" charset="0"/>
                <a:cs typeface="Times New Roman" panose="02020603050405020304" pitchFamily="18" charset="0"/>
              </a:rPr>
              <a:t>vòng</a:t>
            </a:r>
            <a:r>
              <a:rPr lang="en-US" sz="2800" dirty="0" smtClean="0">
                <a:solidFill>
                  <a:srgbClr val="2212EE"/>
                </a:solidFill>
                <a:latin typeface="Times New Roman" panose="02020603050405020304" pitchFamily="18" charset="0"/>
                <a:cs typeface="Times New Roman" panose="02020603050405020304" pitchFamily="18" charset="0"/>
              </a:rPr>
              <a:t> </a:t>
            </a:r>
            <a:r>
              <a:rPr lang="en-US" sz="2800" dirty="0" err="1" smtClean="0">
                <a:solidFill>
                  <a:srgbClr val="2212EE"/>
                </a:solidFill>
                <a:latin typeface="Times New Roman" panose="02020603050405020304" pitchFamily="18" charset="0"/>
                <a:cs typeface="Times New Roman" panose="02020603050405020304" pitchFamily="18" charset="0"/>
              </a:rPr>
              <a:t>lặp</a:t>
            </a:r>
            <a:r>
              <a:rPr lang="en-US" sz="2800" dirty="0" smtClean="0">
                <a:solidFill>
                  <a:srgbClr val="2212EE"/>
                </a:solidFill>
                <a:latin typeface="Times New Roman" panose="02020603050405020304" pitchFamily="18" charset="0"/>
                <a:cs typeface="Times New Roman" panose="02020603050405020304" pitchFamily="18" charset="0"/>
              </a:rPr>
              <a:t>.</a:t>
            </a:r>
          </a:p>
          <a:p>
            <a:pPr marL="93663" lvl="0" algn="just" defTabSz="342900">
              <a:lnSpc>
                <a:spcPct val="135000"/>
              </a:lnSpc>
              <a:defRPr/>
            </a:pPr>
            <a:r>
              <a:rPr lang="en-US" sz="2800" b="1" dirty="0" err="1" smtClean="0">
                <a:solidFill>
                  <a:srgbClr val="2212EE"/>
                </a:solidFill>
                <a:latin typeface="Times New Roman" panose="02020603050405020304" pitchFamily="18" charset="0"/>
                <a:cs typeface="Times New Roman" panose="02020603050405020304" pitchFamily="18" charset="0"/>
              </a:rPr>
              <a:t>Em</a:t>
            </a:r>
            <a:r>
              <a:rPr lang="en-US" sz="2800" b="1" dirty="0" smtClean="0">
                <a:solidFill>
                  <a:srgbClr val="2212EE"/>
                </a:solidFill>
                <a:latin typeface="Times New Roman" panose="02020603050405020304" pitchFamily="18" charset="0"/>
                <a:cs typeface="Times New Roman" panose="02020603050405020304" pitchFamily="18" charset="0"/>
              </a:rPr>
              <a:t> </a:t>
            </a:r>
            <a:r>
              <a:rPr lang="en-US" sz="2800" b="1" dirty="0" err="1" smtClean="0">
                <a:solidFill>
                  <a:srgbClr val="2212EE"/>
                </a:solidFill>
                <a:latin typeface="Times New Roman" panose="02020603050405020304" pitchFamily="18" charset="0"/>
                <a:cs typeface="Times New Roman" panose="02020603050405020304" pitchFamily="18" charset="0"/>
              </a:rPr>
              <a:t>hãy</a:t>
            </a:r>
            <a:r>
              <a:rPr lang="en-US" sz="2800" b="1" dirty="0" smtClean="0">
                <a:solidFill>
                  <a:srgbClr val="2212EE"/>
                </a:solidFill>
                <a:latin typeface="Times New Roman" panose="02020603050405020304" pitchFamily="18" charset="0"/>
                <a:cs typeface="Times New Roman" panose="02020603050405020304" pitchFamily="18" charset="0"/>
              </a:rPr>
              <a:t> </a:t>
            </a:r>
            <a:r>
              <a:rPr lang="en-US" sz="2800" b="1" dirty="0" err="1" smtClean="0">
                <a:solidFill>
                  <a:srgbClr val="2212EE"/>
                </a:solidFill>
                <a:latin typeface="Times New Roman" panose="02020603050405020304" pitchFamily="18" charset="0"/>
                <a:cs typeface="Times New Roman" panose="02020603050405020304" pitchFamily="18" charset="0"/>
              </a:rPr>
              <a:t>hoàn</a:t>
            </a:r>
            <a:r>
              <a:rPr lang="en-US" sz="2800" b="1" dirty="0" smtClean="0">
                <a:solidFill>
                  <a:srgbClr val="2212EE"/>
                </a:solidFill>
                <a:latin typeface="Times New Roman" panose="02020603050405020304" pitchFamily="18" charset="0"/>
                <a:cs typeface="Times New Roman" panose="02020603050405020304" pitchFamily="18" charset="0"/>
              </a:rPr>
              <a:t> </a:t>
            </a:r>
            <a:r>
              <a:rPr lang="en-US" sz="2800" b="1" dirty="0" err="1" smtClean="0">
                <a:solidFill>
                  <a:srgbClr val="2212EE"/>
                </a:solidFill>
                <a:latin typeface="Times New Roman" panose="02020603050405020304" pitchFamily="18" charset="0"/>
                <a:cs typeface="Times New Roman" panose="02020603050405020304" pitchFamily="18" charset="0"/>
              </a:rPr>
              <a:t>thành</a:t>
            </a:r>
            <a:r>
              <a:rPr lang="en-US" sz="2800" b="1" dirty="0" smtClean="0">
                <a:solidFill>
                  <a:srgbClr val="2212EE"/>
                </a:solidFill>
                <a:latin typeface="Times New Roman" panose="02020603050405020304" pitchFamily="18" charset="0"/>
                <a:cs typeface="Times New Roman" panose="02020603050405020304" pitchFamily="18" charset="0"/>
              </a:rPr>
              <a:t> </a:t>
            </a:r>
            <a:r>
              <a:rPr lang="en-US" sz="2800" b="1" dirty="0" err="1" smtClean="0">
                <a:solidFill>
                  <a:srgbClr val="2212EE"/>
                </a:solidFill>
                <a:latin typeface="Times New Roman" panose="02020603050405020304" pitchFamily="18" charset="0"/>
                <a:cs typeface="Times New Roman" panose="02020603050405020304" pitchFamily="18" charset="0"/>
              </a:rPr>
              <a:t>sơ</a:t>
            </a:r>
            <a:r>
              <a:rPr lang="en-US" sz="2800" b="1" dirty="0" smtClean="0">
                <a:solidFill>
                  <a:srgbClr val="2212EE"/>
                </a:solidFill>
                <a:latin typeface="Times New Roman" panose="02020603050405020304" pitchFamily="18" charset="0"/>
                <a:cs typeface="Times New Roman" panose="02020603050405020304" pitchFamily="18" charset="0"/>
              </a:rPr>
              <a:t> </a:t>
            </a:r>
            <a:r>
              <a:rPr lang="en-US" sz="2800" b="1" dirty="0" err="1" smtClean="0">
                <a:solidFill>
                  <a:srgbClr val="2212EE"/>
                </a:solidFill>
                <a:latin typeface="Times New Roman" panose="02020603050405020304" pitchFamily="18" charset="0"/>
                <a:cs typeface="Times New Roman" panose="02020603050405020304" pitchFamily="18" charset="0"/>
              </a:rPr>
              <a:t>đồ</a:t>
            </a:r>
            <a:r>
              <a:rPr lang="en-US" sz="2800" b="1" dirty="0" smtClean="0">
                <a:solidFill>
                  <a:srgbClr val="2212EE"/>
                </a:solidFill>
                <a:latin typeface="Times New Roman" panose="02020603050405020304" pitchFamily="18" charset="0"/>
                <a:cs typeface="Times New Roman" panose="02020603050405020304" pitchFamily="18" charset="0"/>
              </a:rPr>
              <a:t> </a:t>
            </a:r>
            <a:r>
              <a:rPr lang="en-US" sz="2800" b="1" dirty="0" err="1" smtClean="0">
                <a:solidFill>
                  <a:srgbClr val="2212EE"/>
                </a:solidFill>
                <a:latin typeface="Times New Roman" panose="02020603050405020304" pitchFamily="18" charset="0"/>
                <a:cs typeface="Times New Roman" panose="02020603050405020304" pitchFamily="18" charset="0"/>
              </a:rPr>
              <a:t>khối</a:t>
            </a:r>
            <a:r>
              <a:rPr lang="en-US" sz="2800" b="1" dirty="0" smtClean="0">
                <a:solidFill>
                  <a:srgbClr val="2212EE"/>
                </a:solidFill>
                <a:latin typeface="Times New Roman" panose="02020603050405020304" pitchFamily="18" charset="0"/>
                <a:cs typeface="Times New Roman" panose="02020603050405020304" pitchFamily="18" charset="0"/>
              </a:rPr>
              <a:t>?</a:t>
            </a:r>
            <a:endParaRPr lang="vi-VN" sz="2800" b="1" dirty="0">
              <a:solidFill>
                <a:srgbClr val="2212EE"/>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 xmlns:a16="http://schemas.microsoft.com/office/drawing/2014/main" id="{C45C759F-F354-4E48-BB32-9A175521C289}"/>
              </a:ext>
            </a:extLst>
          </p:cNvPr>
          <p:cNvSpPr txBox="1"/>
          <p:nvPr/>
        </p:nvSpPr>
        <p:spPr>
          <a:xfrm>
            <a:off x="3961833" y="310718"/>
            <a:ext cx="3743196" cy="687111"/>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p>
            <a:pPr marL="93663" lvl="0" algn="just" defTabSz="342900">
              <a:lnSpc>
                <a:spcPct val="135000"/>
              </a:lnSpc>
              <a:defRPr/>
            </a:pPr>
            <a:r>
              <a:rPr lang="en-US" sz="3200" b="1" dirty="0" err="1" smtClean="0">
                <a:solidFill>
                  <a:srgbClr val="FFFF00"/>
                </a:solidFill>
                <a:latin typeface="Times New Roman" panose="02020603050405020304" pitchFamily="18" charset="0"/>
                <a:cs typeface="Times New Roman" panose="02020603050405020304" pitchFamily="18" charset="0"/>
              </a:rPr>
              <a:t>Phiếu</a:t>
            </a:r>
            <a:r>
              <a:rPr lang="en-US" sz="3200" b="1" dirty="0" smtClean="0">
                <a:solidFill>
                  <a:srgbClr val="FFFF00"/>
                </a:solidFill>
                <a:latin typeface="Times New Roman" panose="02020603050405020304" pitchFamily="18" charset="0"/>
                <a:cs typeface="Times New Roman" panose="02020603050405020304" pitchFamily="18" charset="0"/>
              </a:rPr>
              <a:t> </a:t>
            </a:r>
            <a:r>
              <a:rPr lang="en-US" sz="3200" b="1" dirty="0" err="1" smtClean="0">
                <a:solidFill>
                  <a:srgbClr val="FFFF00"/>
                </a:solidFill>
                <a:latin typeface="Times New Roman" panose="02020603050405020304" pitchFamily="18" charset="0"/>
                <a:cs typeface="Times New Roman" panose="02020603050405020304" pitchFamily="18" charset="0"/>
              </a:rPr>
              <a:t>học</a:t>
            </a:r>
            <a:r>
              <a:rPr lang="en-US" sz="3200" b="1" dirty="0" smtClean="0">
                <a:solidFill>
                  <a:srgbClr val="FFFF00"/>
                </a:solidFill>
                <a:latin typeface="Times New Roman" panose="02020603050405020304" pitchFamily="18" charset="0"/>
                <a:cs typeface="Times New Roman" panose="02020603050405020304" pitchFamily="18" charset="0"/>
              </a:rPr>
              <a:t> </a:t>
            </a:r>
            <a:r>
              <a:rPr lang="en-US" sz="3200" b="1" dirty="0" err="1" smtClean="0">
                <a:solidFill>
                  <a:srgbClr val="FFFF00"/>
                </a:solidFill>
                <a:latin typeface="Times New Roman" panose="02020603050405020304" pitchFamily="18" charset="0"/>
                <a:cs typeface="Times New Roman" panose="02020603050405020304" pitchFamily="18" charset="0"/>
              </a:rPr>
              <a:t>tập</a:t>
            </a:r>
            <a:r>
              <a:rPr lang="en-US" sz="3200" b="1" dirty="0" smtClean="0">
                <a:solidFill>
                  <a:srgbClr val="FFFF00"/>
                </a:solidFill>
                <a:latin typeface="Times New Roman" panose="02020603050405020304" pitchFamily="18" charset="0"/>
                <a:cs typeface="Times New Roman" panose="02020603050405020304" pitchFamily="18" charset="0"/>
              </a:rPr>
              <a:t> </a:t>
            </a:r>
            <a:r>
              <a:rPr lang="en-US" sz="3200" b="1" dirty="0" err="1" smtClean="0">
                <a:solidFill>
                  <a:srgbClr val="FFFF00"/>
                </a:solidFill>
                <a:latin typeface="Times New Roman" panose="02020603050405020304" pitchFamily="18" charset="0"/>
                <a:cs typeface="Times New Roman" panose="02020603050405020304" pitchFamily="18" charset="0"/>
              </a:rPr>
              <a:t>số</a:t>
            </a:r>
            <a:r>
              <a:rPr lang="en-US" sz="3200" b="1" dirty="0" smtClean="0">
                <a:solidFill>
                  <a:srgbClr val="FFFF00"/>
                </a:solidFill>
                <a:latin typeface="Times New Roman" panose="02020603050405020304" pitchFamily="18" charset="0"/>
                <a:cs typeface="Times New Roman" panose="02020603050405020304" pitchFamily="18" charset="0"/>
              </a:rPr>
              <a:t> 3</a:t>
            </a:r>
            <a:endParaRPr lang="vi-VN" sz="3200" b="1" dirty="0">
              <a:solidFill>
                <a:srgbClr val="FFFF00"/>
              </a:solidFill>
              <a:latin typeface="Times New Roman" panose="02020603050405020304" pitchFamily="18" charset="0"/>
              <a:cs typeface="Times New Roman" panose="02020603050405020304" pitchFamily="18" charset="0"/>
            </a:endParaRPr>
          </a:p>
        </p:txBody>
      </p:sp>
      <p:grpSp>
        <p:nvGrpSpPr>
          <p:cNvPr id="2" name="Group 1"/>
          <p:cNvGrpSpPr/>
          <p:nvPr/>
        </p:nvGrpSpPr>
        <p:grpSpPr>
          <a:xfrm>
            <a:off x="9020175" y="1177529"/>
            <a:ext cx="3171825" cy="4419600"/>
            <a:chOff x="9027002" y="1706338"/>
            <a:chExt cx="3171825" cy="4419600"/>
          </a:xfrm>
        </p:grpSpPr>
        <p:pic>
          <p:nvPicPr>
            <p:cNvPr id="7" name="Picture 6"/>
            <p:cNvPicPr>
              <a:picLocks noChangeAspect="1"/>
            </p:cNvPicPr>
            <p:nvPr/>
          </p:nvPicPr>
          <p:blipFill>
            <a:blip r:embed="rId3"/>
            <a:stretch>
              <a:fillRect/>
            </a:stretch>
          </p:blipFill>
          <p:spPr>
            <a:xfrm>
              <a:off x="9027002" y="1706338"/>
              <a:ext cx="3171825" cy="4419600"/>
            </a:xfrm>
            <a:prstGeom prst="rect">
              <a:avLst/>
            </a:prstGeom>
          </p:spPr>
        </p:pic>
        <p:sp>
          <p:nvSpPr>
            <p:cNvPr id="3" name="Rectangle 2"/>
            <p:cNvSpPr/>
            <p:nvPr/>
          </p:nvSpPr>
          <p:spPr>
            <a:xfrm>
              <a:off x="9533260" y="3622249"/>
              <a:ext cx="2159307" cy="7601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4" name="Parallelogram 3"/>
            <p:cNvSpPr/>
            <p:nvPr/>
          </p:nvSpPr>
          <p:spPr>
            <a:xfrm>
              <a:off x="9364475" y="5133861"/>
              <a:ext cx="2467503" cy="495759"/>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11" name="Diamond 10"/>
            <p:cNvSpPr/>
            <p:nvPr/>
          </p:nvSpPr>
          <p:spPr>
            <a:xfrm>
              <a:off x="9518572" y="2207235"/>
              <a:ext cx="2159307" cy="663566"/>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702118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391FB4D9-362F-411C-84F5-BE98A5303ED6}"/>
              </a:ext>
            </a:extLst>
          </p:cNvPr>
          <p:cNvPicPr>
            <a:picLocks noChangeAspect="1"/>
          </p:cNvPicPr>
          <p:nvPr/>
        </p:nvPicPr>
        <p:blipFill>
          <a:blip r:embed="rId2"/>
          <a:stretch>
            <a:fillRect/>
          </a:stretch>
        </p:blipFill>
        <p:spPr>
          <a:xfrm>
            <a:off x="557376" y="422728"/>
            <a:ext cx="888648" cy="885725"/>
          </a:xfrm>
          <a:prstGeom prst="rect">
            <a:avLst/>
          </a:prstGeom>
        </p:spPr>
      </p:pic>
      <p:sp>
        <p:nvSpPr>
          <p:cNvPr id="5" name="TextBox 4">
            <a:extLst>
              <a:ext uri="{FF2B5EF4-FFF2-40B4-BE49-F238E27FC236}">
                <a16:creationId xmlns="" xmlns:a16="http://schemas.microsoft.com/office/drawing/2014/main" id="{91B7F2B9-B498-4398-84C3-B1A350B06519}"/>
              </a:ext>
            </a:extLst>
          </p:cNvPr>
          <p:cNvSpPr txBox="1"/>
          <p:nvPr/>
        </p:nvSpPr>
        <p:spPr>
          <a:xfrm>
            <a:off x="591711" y="1147889"/>
            <a:ext cx="7191959" cy="1962076"/>
          </a:xfrm>
          <a:prstGeom prst="rect">
            <a:avLst/>
          </a:prstGeom>
          <a:solidFill>
            <a:schemeClr val="bg1"/>
          </a:solidFill>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p>
            <a:pPr marL="93663" lvl="0" algn="just" defTabSz="342900">
              <a:lnSpc>
                <a:spcPct val="135000"/>
              </a:lnSpc>
              <a:defRPr/>
            </a:pPr>
            <a:r>
              <a:rPr lang="en-US" sz="3000" b="1" dirty="0" err="1" smtClean="0">
                <a:solidFill>
                  <a:schemeClr val="accent1">
                    <a:lumMod val="90000"/>
                    <a:lumOff val="10000"/>
                  </a:schemeClr>
                </a:solidFill>
                <a:latin typeface="Times New Roman" panose="02020603050405020304" pitchFamily="18" charset="0"/>
                <a:cs typeface="Times New Roman" panose="02020603050405020304" pitchFamily="18" charset="0"/>
              </a:rPr>
              <a:t>Lệnh</a:t>
            </a:r>
            <a:r>
              <a:rPr lang="en-US" sz="3000" b="1" dirty="0" smtClean="0">
                <a:solidFill>
                  <a:schemeClr val="accent1">
                    <a:lumMod val="90000"/>
                    <a:lumOff val="10000"/>
                  </a:schemeClr>
                </a:solidFill>
                <a:latin typeface="Times New Roman" panose="02020603050405020304" pitchFamily="18" charset="0"/>
                <a:cs typeface="Times New Roman" panose="02020603050405020304" pitchFamily="18" charset="0"/>
              </a:rPr>
              <a:t> </a:t>
            </a:r>
            <a:r>
              <a:rPr lang="en-US" sz="3000" b="1" dirty="0" err="1" smtClean="0">
                <a:solidFill>
                  <a:schemeClr val="accent1">
                    <a:lumMod val="90000"/>
                    <a:lumOff val="10000"/>
                  </a:schemeClr>
                </a:solidFill>
                <a:latin typeface="Times New Roman" panose="02020603050405020304" pitchFamily="18" charset="0"/>
                <a:cs typeface="Times New Roman" panose="02020603050405020304" pitchFamily="18" charset="0"/>
              </a:rPr>
              <a:t>được</a:t>
            </a:r>
            <a:r>
              <a:rPr lang="en-US" sz="3000" b="1" dirty="0" smtClean="0">
                <a:solidFill>
                  <a:schemeClr val="accent1">
                    <a:lumMod val="90000"/>
                    <a:lumOff val="10000"/>
                  </a:schemeClr>
                </a:solidFill>
                <a:latin typeface="Times New Roman" panose="02020603050405020304" pitchFamily="18" charset="0"/>
                <a:cs typeface="Times New Roman" panose="02020603050405020304" pitchFamily="18" charset="0"/>
              </a:rPr>
              <a:t> </a:t>
            </a:r>
            <a:r>
              <a:rPr lang="en-US" sz="3000" b="1" dirty="0" err="1" smtClean="0">
                <a:solidFill>
                  <a:schemeClr val="accent1">
                    <a:lumMod val="90000"/>
                    <a:lumOff val="10000"/>
                  </a:schemeClr>
                </a:solidFill>
                <a:latin typeface="Times New Roman" panose="02020603050405020304" pitchFamily="18" charset="0"/>
                <a:cs typeface="Times New Roman" panose="02020603050405020304" pitchFamily="18" charset="0"/>
              </a:rPr>
              <a:t>lặp</a:t>
            </a:r>
            <a:r>
              <a:rPr lang="en-US" sz="3000" b="1" dirty="0" smtClean="0">
                <a:solidFill>
                  <a:schemeClr val="accent1">
                    <a:lumMod val="90000"/>
                    <a:lumOff val="10000"/>
                  </a:schemeClr>
                </a:solidFill>
                <a:latin typeface="Times New Roman" panose="02020603050405020304" pitchFamily="18" charset="0"/>
                <a:cs typeface="Times New Roman" panose="02020603050405020304" pitchFamily="18" charset="0"/>
              </a:rPr>
              <a:t> </a:t>
            </a:r>
            <a:r>
              <a:rPr lang="en-US" sz="3000" b="1" dirty="0" err="1" smtClean="0">
                <a:solidFill>
                  <a:schemeClr val="accent1">
                    <a:lumMod val="90000"/>
                    <a:lumOff val="10000"/>
                  </a:schemeClr>
                </a:solidFill>
                <a:latin typeface="Times New Roman" panose="02020603050405020304" pitchFamily="18" charset="0"/>
                <a:cs typeface="Times New Roman" panose="02020603050405020304" pitchFamily="18" charset="0"/>
              </a:rPr>
              <a:t>lại</a:t>
            </a:r>
            <a:r>
              <a:rPr lang="en-US" sz="3000" b="1" dirty="0" smtClean="0">
                <a:solidFill>
                  <a:schemeClr val="accent1">
                    <a:lumMod val="90000"/>
                    <a:lumOff val="10000"/>
                  </a:schemeClr>
                </a:solidFill>
                <a:latin typeface="Times New Roman" panose="02020603050405020304" pitchFamily="18" charset="0"/>
                <a:cs typeface="Times New Roman" panose="02020603050405020304" pitchFamily="18" charset="0"/>
              </a:rPr>
              <a:t>: </a:t>
            </a:r>
            <a:r>
              <a:rPr lang="en-US" sz="3000" b="1" dirty="0" smtClean="0">
                <a:solidFill>
                  <a:srgbClr val="2212EE"/>
                </a:solidFill>
                <a:latin typeface="Times New Roman" panose="02020603050405020304" pitchFamily="18" charset="0"/>
                <a:cs typeface="Times New Roman" panose="02020603050405020304" pitchFamily="18" charset="0"/>
              </a:rPr>
              <a:t>So </a:t>
            </a:r>
            <a:r>
              <a:rPr lang="en-US" sz="3000" b="1" dirty="0" err="1" smtClean="0">
                <a:solidFill>
                  <a:srgbClr val="2212EE"/>
                </a:solidFill>
                <a:latin typeface="Times New Roman" panose="02020603050405020304" pitchFamily="18" charset="0"/>
                <a:cs typeface="Times New Roman" panose="02020603050405020304" pitchFamily="18" charset="0"/>
              </a:rPr>
              <a:t>sánh</a:t>
            </a:r>
            <a:r>
              <a:rPr lang="en-US" sz="3000" b="1" dirty="0" smtClean="0">
                <a:solidFill>
                  <a:srgbClr val="2212EE"/>
                </a:solidFill>
                <a:latin typeface="Times New Roman" panose="02020603050405020304" pitchFamily="18" charset="0"/>
                <a:cs typeface="Times New Roman" panose="02020603050405020304" pitchFamily="18" charset="0"/>
              </a:rPr>
              <a:t>, </a:t>
            </a:r>
            <a:r>
              <a:rPr lang="en-US" sz="3000" b="1" dirty="0" err="1" smtClean="0">
                <a:solidFill>
                  <a:srgbClr val="2212EE"/>
                </a:solidFill>
                <a:latin typeface="Times New Roman" panose="02020603050405020304" pitchFamily="18" charset="0"/>
                <a:cs typeface="Times New Roman" panose="02020603050405020304" pitchFamily="18" charset="0"/>
              </a:rPr>
              <a:t>nhận</a:t>
            </a:r>
            <a:r>
              <a:rPr lang="en-US" sz="3000" b="1" dirty="0" smtClean="0">
                <a:solidFill>
                  <a:srgbClr val="2212EE"/>
                </a:solidFill>
                <a:latin typeface="Times New Roman" panose="02020603050405020304" pitchFamily="18" charset="0"/>
                <a:cs typeface="Times New Roman" panose="02020603050405020304" pitchFamily="18" charset="0"/>
              </a:rPr>
              <a:t> </a:t>
            </a:r>
            <a:r>
              <a:rPr lang="en-US" sz="3000" b="1" dirty="0" err="1" smtClean="0">
                <a:solidFill>
                  <a:srgbClr val="2212EE"/>
                </a:solidFill>
                <a:latin typeface="Times New Roman" panose="02020603050405020304" pitchFamily="18" charset="0"/>
                <a:cs typeface="Times New Roman" panose="02020603050405020304" pitchFamily="18" charset="0"/>
              </a:rPr>
              <a:t>xét</a:t>
            </a:r>
            <a:r>
              <a:rPr lang="en-US" sz="3000" b="1" dirty="0" smtClean="0">
                <a:solidFill>
                  <a:srgbClr val="2212EE"/>
                </a:solidFill>
                <a:latin typeface="Times New Roman" panose="02020603050405020304" pitchFamily="18" charset="0"/>
                <a:cs typeface="Times New Roman" panose="02020603050405020304" pitchFamily="18" charset="0"/>
              </a:rPr>
              <a:t> </a:t>
            </a:r>
            <a:r>
              <a:rPr lang="en-US" sz="3000" b="1" dirty="0" err="1" smtClean="0">
                <a:solidFill>
                  <a:srgbClr val="2212EE"/>
                </a:solidFill>
                <a:latin typeface="Times New Roman" panose="02020603050405020304" pitchFamily="18" charset="0"/>
                <a:cs typeface="Times New Roman" panose="02020603050405020304" pitchFamily="18" charset="0"/>
              </a:rPr>
              <a:t>và</a:t>
            </a:r>
            <a:r>
              <a:rPr lang="en-US" sz="3000" b="1" dirty="0" smtClean="0">
                <a:solidFill>
                  <a:srgbClr val="2212EE"/>
                </a:solidFill>
                <a:latin typeface="Times New Roman" panose="02020603050405020304" pitchFamily="18" charset="0"/>
                <a:cs typeface="Times New Roman" panose="02020603050405020304" pitchFamily="18" charset="0"/>
              </a:rPr>
              <a:t> </a:t>
            </a:r>
            <a:r>
              <a:rPr lang="en-US" sz="3000" b="1" dirty="0" err="1" smtClean="0">
                <a:solidFill>
                  <a:srgbClr val="2212EE"/>
                </a:solidFill>
                <a:latin typeface="Times New Roman" panose="02020603050405020304" pitchFamily="18" charset="0"/>
                <a:cs typeface="Times New Roman" panose="02020603050405020304" pitchFamily="18" charset="0"/>
              </a:rPr>
              <a:t>máy</a:t>
            </a:r>
            <a:r>
              <a:rPr lang="en-US" sz="3000" b="1" dirty="0" smtClean="0">
                <a:solidFill>
                  <a:srgbClr val="2212EE"/>
                </a:solidFill>
                <a:latin typeface="Times New Roman" panose="02020603050405020304" pitchFamily="18" charset="0"/>
                <a:cs typeface="Times New Roman" panose="02020603050405020304" pitchFamily="18" charset="0"/>
              </a:rPr>
              <a:t> </a:t>
            </a:r>
            <a:r>
              <a:rPr lang="en-US" sz="3000" b="1" dirty="0" err="1" smtClean="0">
                <a:solidFill>
                  <a:srgbClr val="2212EE"/>
                </a:solidFill>
                <a:latin typeface="Times New Roman" panose="02020603050405020304" pitchFamily="18" charset="0"/>
                <a:cs typeface="Times New Roman" panose="02020603050405020304" pitchFamily="18" charset="0"/>
              </a:rPr>
              <a:t>hỏi</a:t>
            </a:r>
            <a:r>
              <a:rPr lang="en-US" sz="3000" b="1" dirty="0" smtClean="0">
                <a:solidFill>
                  <a:srgbClr val="2212EE"/>
                </a:solidFill>
                <a:latin typeface="Times New Roman" panose="02020603050405020304" pitchFamily="18" charset="0"/>
                <a:cs typeface="Times New Roman" panose="02020603050405020304" pitchFamily="18" charset="0"/>
              </a:rPr>
              <a:t> </a:t>
            </a:r>
            <a:r>
              <a:rPr lang="en-US" sz="3000" b="1" dirty="0" err="1" smtClean="0">
                <a:solidFill>
                  <a:srgbClr val="2212EE"/>
                </a:solidFill>
                <a:latin typeface="Times New Roman" panose="02020603050405020304" pitchFamily="18" charset="0"/>
                <a:cs typeface="Times New Roman" panose="02020603050405020304" pitchFamily="18" charset="0"/>
              </a:rPr>
              <a:t>lại</a:t>
            </a:r>
            <a:endParaRPr lang="en-US" sz="3000" b="1" dirty="0" smtClean="0">
              <a:solidFill>
                <a:srgbClr val="2212EE"/>
              </a:solidFill>
              <a:latin typeface="Times New Roman" panose="02020603050405020304" pitchFamily="18" charset="0"/>
              <a:cs typeface="Times New Roman" panose="02020603050405020304" pitchFamily="18" charset="0"/>
            </a:endParaRPr>
          </a:p>
          <a:p>
            <a:pPr marL="93663" lvl="0" algn="just" defTabSz="342900">
              <a:lnSpc>
                <a:spcPct val="135000"/>
              </a:lnSpc>
              <a:defRPr/>
            </a:pPr>
            <a:r>
              <a:rPr lang="en-US" sz="3000" b="1" dirty="0" err="1" smtClean="0">
                <a:solidFill>
                  <a:schemeClr val="accent1">
                    <a:lumMod val="90000"/>
                    <a:lumOff val="10000"/>
                  </a:schemeClr>
                </a:solidFill>
                <a:latin typeface="Times New Roman" panose="02020603050405020304" pitchFamily="18" charset="0"/>
                <a:cs typeface="Times New Roman" panose="02020603050405020304" pitchFamily="18" charset="0"/>
              </a:rPr>
              <a:t>Kết</a:t>
            </a:r>
            <a:r>
              <a:rPr lang="en-US" sz="3000" b="1" dirty="0" smtClean="0">
                <a:solidFill>
                  <a:schemeClr val="accent1">
                    <a:lumMod val="90000"/>
                    <a:lumOff val="10000"/>
                  </a:schemeClr>
                </a:solidFill>
                <a:latin typeface="Times New Roman" panose="02020603050405020304" pitchFamily="18" charset="0"/>
                <a:cs typeface="Times New Roman" panose="02020603050405020304" pitchFamily="18" charset="0"/>
              </a:rPr>
              <a:t> </a:t>
            </a:r>
            <a:r>
              <a:rPr lang="en-US" sz="3000" b="1" dirty="0" err="1" smtClean="0">
                <a:solidFill>
                  <a:schemeClr val="accent1">
                    <a:lumMod val="90000"/>
                    <a:lumOff val="10000"/>
                  </a:schemeClr>
                </a:solidFill>
                <a:latin typeface="Times New Roman" panose="02020603050405020304" pitchFamily="18" charset="0"/>
                <a:cs typeface="Times New Roman" panose="02020603050405020304" pitchFamily="18" charset="0"/>
              </a:rPr>
              <a:t>thúc</a:t>
            </a:r>
            <a:r>
              <a:rPr lang="en-US" sz="3000" b="1" dirty="0" smtClean="0">
                <a:solidFill>
                  <a:schemeClr val="accent1">
                    <a:lumMod val="90000"/>
                    <a:lumOff val="10000"/>
                  </a:schemeClr>
                </a:solidFill>
                <a:latin typeface="Times New Roman" panose="02020603050405020304" pitchFamily="18" charset="0"/>
                <a:cs typeface="Times New Roman" panose="02020603050405020304" pitchFamily="18" charset="0"/>
              </a:rPr>
              <a:t> </a:t>
            </a:r>
            <a:r>
              <a:rPr lang="en-US" sz="3000" b="1" dirty="0" err="1" smtClean="0">
                <a:solidFill>
                  <a:schemeClr val="accent1">
                    <a:lumMod val="90000"/>
                    <a:lumOff val="10000"/>
                  </a:schemeClr>
                </a:solidFill>
                <a:latin typeface="Times New Roman" panose="02020603050405020304" pitchFamily="18" charset="0"/>
                <a:cs typeface="Times New Roman" panose="02020603050405020304" pitchFamily="18" charset="0"/>
              </a:rPr>
              <a:t>vòng</a:t>
            </a:r>
            <a:r>
              <a:rPr lang="en-US" sz="3000" b="1" dirty="0" smtClean="0">
                <a:solidFill>
                  <a:schemeClr val="accent1">
                    <a:lumMod val="90000"/>
                    <a:lumOff val="10000"/>
                  </a:schemeClr>
                </a:solidFill>
                <a:latin typeface="Times New Roman" panose="02020603050405020304" pitchFamily="18" charset="0"/>
                <a:cs typeface="Times New Roman" panose="02020603050405020304" pitchFamily="18" charset="0"/>
              </a:rPr>
              <a:t> </a:t>
            </a:r>
            <a:r>
              <a:rPr lang="en-US" sz="3000" b="1" dirty="0" err="1" smtClean="0">
                <a:solidFill>
                  <a:schemeClr val="accent1">
                    <a:lumMod val="90000"/>
                    <a:lumOff val="10000"/>
                  </a:schemeClr>
                </a:solidFill>
                <a:latin typeface="Times New Roman" panose="02020603050405020304" pitchFamily="18" charset="0"/>
                <a:cs typeface="Times New Roman" panose="02020603050405020304" pitchFamily="18" charset="0"/>
              </a:rPr>
              <a:t>lặp</a:t>
            </a:r>
            <a:r>
              <a:rPr lang="en-US" sz="3000" b="1" dirty="0" smtClean="0">
                <a:solidFill>
                  <a:schemeClr val="accent1">
                    <a:lumMod val="90000"/>
                    <a:lumOff val="10000"/>
                  </a:schemeClr>
                </a:solidFill>
                <a:latin typeface="Times New Roman" panose="02020603050405020304" pitchFamily="18" charset="0"/>
                <a:cs typeface="Times New Roman" panose="02020603050405020304" pitchFamily="18" charset="0"/>
              </a:rPr>
              <a:t> </a:t>
            </a:r>
            <a:r>
              <a:rPr lang="en-US" sz="3000" b="1" dirty="0" err="1" smtClean="0">
                <a:solidFill>
                  <a:schemeClr val="accent1">
                    <a:lumMod val="90000"/>
                    <a:lumOff val="10000"/>
                  </a:schemeClr>
                </a:solidFill>
                <a:latin typeface="Times New Roman" panose="02020603050405020304" pitchFamily="18" charset="0"/>
                <a:cs typeface="Times New Roman" panose="02020603050405020304" pitchFamily="18" charset="0"/>
              </a:rPr>
              <a:t>khi</a:t>
            </a:r>
            <a:r>
              <a:rPr lang="en-US" sz="3000" b="1" dirty="0" smtClean="0">
                <a:solidFill>
                  <a:schemeClr val="accent1">
                    <a:lumMod val="90000"/>
                    <a:lumOff val="10000"/>
                  </a:schemeClr>
                </a:solidFill>
                <a:latin typeface="Times New Roman" panose="02020603050405020304" pitchFamily="18" charset="0"/>
                <a:cs typeface="Times New Roman" panose="02020603050405020304" pitchFamily="18" charset="0"/>
              </a:rPr>
              <a:t>: </a:t>
            </a:r>
            <a:r>
              <a:rPr lang="en-US" sz="3000" b="1" dirty="0" err="1" smtClean="0">
                <a:solidFill>
                  <a:srgbClr val="2212EE"/>
                </a:solidFill>
                <a:latin typeface="Times New Roman" panose="02020603050405020304" pitchFamily="18" charset="0"/>
                <a:cs typeface="Times New Roman" panose="02020603050405020304" pitchFamily="18" charset="0"/>
              </a:rPr>
              <a:t>trả</a:t>
            </a:r>
            <a:r>
              <a:rPr lang="en-US" sz="3000" b="1" dirty="0" smtClean="0">
                <a:solidFill>
                  <a:srgbClr val="2212EE"/>
                </a:solidFill>
                <a:latin typeface="Times New Roman" panose="02020603050405020304" pitchFamily="18" charset="0"/>
                <a:cs typeface="Times New Roman" panose="02020603050405020304" pitchFamily="18" charset="0"/>
              </a:rPr>
              <a:t> </a:t>
            </a:r>
            <a:r>
              <a:rPr lang="en-US" sz="3000" b="1" dirty="0" err="1" smtClean="0">
                <a:solidFill>
                  <a:srgbClr val="2212EE"/>
                </a:solidFill>
                <a:latin typeface="Times New Roman" panose="02020603050405020304" pitchFamily="18" charset="0"/>
                <a:cs typeface="Times New Roman" panose="02020603050405020304" pitchFamily="18" charset="0"/>
              </a:rPr>
              <a:t>lời</a:t>
            </a:r>
            <a:r>
              <a:rPr lang="en-US" sz="3000" b="1" dirty="0" smtClean="0">
                <a:solidFill>
                  <a:srgbClr val="2212EE"/>
                </a:solidFill>
                <a:latin typeface="Times New Roman" panose="02020603050405020304" pitchFamily="18" charset="0"/>
                <a:cs typeface="Times New Roman" panose="02020603050405020304" pitchFamily="18" charset="0"/>
              </a:rPr>
              <a:t> = </a:t>
            </a:r>
            <a:r>
              <a:rPr lang="en-US" sz="3000" b="1" dirty="0" err="1" smtClean="0">
                <a:solidFill>
                  <a:srgbClr val="2212EE"/>
                </a:solidFill>
                <a:latin typeface="Times New Roman" panose="02020603050405020304" pitchFamily="18" charset="0"/>
                <a:cs typeface="Times New Roman" panose="02020603050405020304" pitchFamily="18" charset="0"/>
              </a:rPr>
              <a:t>số</a:t>
            </a:r>
            <a:r>
              <a:rPr lang="en-US" sz="3000" b="1" dirty="0" smtClean="0">
                <a:solidFill>
                  <a:srgbClr val="2212EE"/>
                </a:solidFill>
                <a:latin typeface="Times New Roman" panose="02020603050405020304" pitchFamily="18" charset="0"/>
                <a:cs typeface="Times New Roman" panose="02020603050405020304" pitchFamily="18" charset="0"/>
              </a:rPr>
              <a:t> </a:t>
            </a:r>
            <a:r>
              <a:rPr lang="en-US" sz="3000" b="1" dirty="0" err="1" smtClean="0">
                <a:solidFill>
                  <a:srgbClr val="2212EE"/>
                </a:solidFill>
                <a:latin typeface="Times New Roman" panose="02020603050405020304" pitchFamily="18" charset="0"/>
                <a:cs typeface="Times New Roman" panose="02020603050405020304" pitchFamily="18" charset="0"/>
              </a:rPr>
              <a:t>bí</a:t>
            </a:r>
            <a:r>
              <a:rPr lang="en-US" sz="3000" b="1" dirty="0" smtClean="0">
                <a:solidFill>
                  <a:srgbClr val="2212EE"/>
                </a:solidFill>
                <a:latin typeface="Times New Roman" panose="02020603050405020304" pitchFamily="18" charset="0"/>
                <a:cs typeface="Times New Roman" panose="02020603050405020304" pitchFamily="18" charset="0"/>
              </a:rPr>
              <a:t> </a:t>
            </a:r>
            <a:r>
              <a:rPr lang="en-US" sz="3000" b="1" dirty="0" err="1" smtClean="0">
                <a:solidFill>
                  <a:srgbClr val="2212EE"/>
                </a:solidFill>
                <a:latin typeface="Times New Roman" panose="02020603050405020304" pitchFamily="18" charset="0"/>
                <a:cs typeface="Times New Roman" panose="02020603050405020304" pitchFamily="18" charset="0"/>
              </a:rPr>
              <a:t>mật</a:t>
            </a:r>
            <a:r>
              <a:rPr lang="vi-VN" sz="3000" b="1" dirty="0" smtClean="0">
                <a:solidFill>
                  <a:srgbClr val="2212EE"/>
                </a:solidFill>
                <a:latin typeface="Times New Roman" panose="02020603050405020304" pitchFamily="18" charset="0"/>
                <a:cs typeface="Times New Roman" panose="02020603050405020304" pitchFamily="18" charset="0"/>
              </a:rPr>
              <a:t> </a:t>
            </a:r>
            <a:endParaRPr lang="vi-VN" sz="3000" b="1" dirty="0">
              <a:solidFill>
                <a:srgbClr val="2212EE"/>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7947350" y="865590"/>
            <a:ext cx="3171825" cy="4419600"/>
          </a:xfrm>
          <a:prstGeom prst="rect">
            <a:avLst/>
          </a:prstGeom>
        </p:spPr>
      </p:pic>
      <p:sp>
        <p:nvSpPr>
          <p:cNvPr id="2" name="Diamond 1"/>
          <p:cNvSpPr/>
          <p:nvPr/>
        </p:nvSpPr>
        <p:spPr>
          <a:xfrm>
            <a:off x="8438920" y="1374555"/>
            <a:ext cx="2159307" cy="663566"/>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3" name="Rectangle 2"/>
          <p:cNvSpPr/>
          <p:nvPr/>
        </p:nvSpPr>
        <p:spPr>
          <a:xfrm>
            <a:off x="8453608" y="2729883"/>
            <a:ext cx="2159307" cy="7601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4" name="Parallelogram 3"/>
          <p:cNvSpPr/>
          <p:nvPr/>
        </p:nvSpPr>
        <p:spPr>
          <a:xfrm>
            <a:off x="8284821" y="4351663"/>
            <a:ext cx="2467503" cy="495759"/>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a:t>
            </a:r>
            <a:endParaRPr lang="en-US" sz="3200" dirty="0"/>
          </a:p>
        </p:txBody>
      </p:sp>
      <p:sp>
        <p:nvSpPr>
          <p:cNvPr id="6" name="Rectangle 5"/>
          <p:cNvSpPr/>
          <p:nvPr/>
        </p:nvSpPr>
        <p:spPr>
          <a:xfrm>
            <a:off x="557376" y="3490047"/>
            <a:ext cx="6917167" cy="2689198"/>
          </a:xfrm>
          <a:prstGeom prst="rect">
            <a:avLst/>
          </a:prstGeom>
          <a:solidFill>
            <a:schemeClr val="bg1"/>
          </a:solidFill>
        </p:spPr>
        <p:txBody>
          <a:bodyPr wrap="square">
            <a:spAutoFit/>
          </a:bodyPr>
          <a:lstStyle/>
          <a:p>
            <a:pPr marL="93663" lvl="0" algn="just" defTabSz="342900">
              <a:lnSpc>
                <a:spcPct val="135000"/>
              </a:lnSpc>
              <a:defRPr/>
            </a:pPr>
            <a:r>
              <a:rPr lang="vi-VN" sz="2500" dirty="0">
                <a:solidFill>
                  <a:srgbClr val="2212EE"/>
                </a:solidFill>
                <a:latin typeface="Times New Roman" panose="02020603050405020304" pitchFamily="18" charset="0"/>
                <a:cs typeface="Times New Roman" panose="02020603050405020304" pitchFamily="18" charset="0"/>
              </a:rPr>
              <a:t>Trong trò chơi, việc đoán số không ch</a:t>
            </a:r>
            <a:r>
              <a:rPr lang="en-US" sz="2500" dirty="0">
                <a:solidFill>
                  <a:srgbClr val="2212EE"/>
                </a:solidFill>
                <a:latin typeface="Times New Roman" panose="02020603050405020304" pitchFamily="18" charset="0"/>
                <a:cs typeface="Times New Roman" panose="02020603050405020304" pitchFamily="18" charset="0"/>
              </a:rPr>
              <a:t>ỉ</a:t>
            </a:r>
            <a:r>
              <a:rPr lang="vi-VN" sz="2500" dirty="0">
                <a:solidFill>
                  <a:srgbClr val="2212EE"/>
                </a:solidFill>
                <a:latin typeface="Times New Roman" panose="02020603050405020304" pitchFamily="18" charset="0"/>
                <a:cs typeface="Times New Roman" panose="02020603050405020304" pitchFamily="18" charset="0"/>
              </a:rPr>
              <a:t> được thực hiện một lần mà được người chơi thực hiện lặp lại cho đến khi đoán đúng </a:t>
            </a:r>
            <a:r>
              <a:rPr lang="vi-VN" sz="2500" b="1" dirty="0">
                <a:solidFill>
                  <a:srgbClr val="2212EE"/>
                </a:solidFill>
                <a:latin typeface="Times New Roman" panose="02020603050405020304" pitchFamily="18" charset="0"/>
                <a:cs typeface="Times New Roman" panose="02020603050405020304" pitchFamily="18" charset="0"/>
              </a:rPr>
              <a:t>số bí mật</a:t>
            </a:r>
            <a:r>
              <a:rPr lang="vi-VN" sz="2500" dirty="0">
                <a:solidFill>
                  <a:srgbClr val="2212EE"/>
                </a:solidFill>
                <a:latin typeface="Times New Roman" panose="02020603050405020304" pitchFamily="18" charset="0"/>
                <a:cs typeface="Times New Roman" panose="02020603050405020304" pitchFamily="18" charset="0"/>
              </a:rPr>
              <a:t>. Mỗi khi người chơi đoán sai, máy tính h</a:t>
            </a:r>
            <a:r>
              <a:rPr lang="en-US" sz="2500" dirty="0">
                <a:solidFill>
                  <a:srgbClr val="2212EE"/>
                </a:solidFill>
                <a:latin typeface="Times New Roman" panose="02020603050405020304" pitchFamily="18" charset="0"/>
                <a:cs typeface="Times New Roman" panose="02020603050405020304" pitchFamily="18" charset="0"/>
              </a:rPr>
              <a:t>ỏ</a:t>
            </a:r>
            <a:r>
              <a:rPr lang="vi-VN" sz="2500" dirty="0">
                <a:solidFill>
                  <a:srgbClr val="2212EE"/>
                </a:solidFill>
                <a:latin typeface="Times New Roman" panose="02020603050405020304" pitchFamily="18" charset="0"/>
                <a:cs typeface="Times New Roman" panose="02020603050405020304" pitchFamily="18" charset="0"/>
              </a:rPr>
              <a:t>i lại và câu trả lời mới lại được đem ra so sánh với số bí mật.</a:t>
            </a:r>
          </a:p>
        </p:txBody>
      </p:sp>
    </p:spTree>
    <p:extLst>
      <p:ext uri="{BB962C8B-B14F-4D97-AF65-F5344CB8AC3E}">
        <p14:creationId xmlns:p14="http://schemas.microsoft.com/office/powerpoint/2010/main" val="1524154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3" grpId="0" animBg="1"/>
      <p:bldP spid="4"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E49E8FC9-DB9E-4B00-841F-2E1B2BD974F1}"/>
              </a:ext>
            </a:extLst>
          </p:cNvPr>
          <p:cNvSpPr txBox="1"/>
          <p:nvPr/>
        </p:nvSpPr>
        <p:spPr>
          <a:xfrm>
            <a:off x="783971" y="49805"/>
            <a:ext cx="10624056" cy="1896417"/>
          </a:xfrm>
          <a:prstGeom prst="rect">
            <a:avLst/>
          </a:prstGeom>
          <a:solidFill>
            <a:schemeClr val="accent3">
              <a:lumMod val="40000"/>
              <a:lumOff val="60000"/>
            </a:schemeClr>
          </a:solidFill>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p>
            <a:pPr marL="93663" lvl="0" algn="just" defTabSz="342900">
              <a:lnSpc>
                <a:spcPct val="135000"/>
              </a:lnSpc>
              <a:defRPr/>
            </a:pPr>
            <a:r>
              <a:rPr lang="vi-VN" sz="3000" dirty="0">
                <a:solidFill>
                  <a:srgbClr val="2212EE"/>
                </a:solidFill>
                <a:latin typeface="Times New Roman" panose="02020603050405020304" pitchFamily="18" charset="0"/>
                <a:cs typeface="Times New Roman" panose="02020603050405020304" pitchFamily="18" charset="0"/>
              </a:rPr>
              <a:t>Thuật toán được mô tả b</a:t>
            </a:r>
            <a:r>
              <a:rPr lang="en-US" sz="3000" dirty="0">
                <a:solidFill>
                  <a:srgbClr val="2212EE"/>
                </a:solidFill>
                <a:latin typeface="Times New Roman" panose="02020603050405020304" pitchFamily="18" charset="0"/>
                <a:cs typeface="Times New Roman" panose="02020603050405020304" pitchFamily="18" charset="0"/>
              </a:rPr>
              <a:t>ằ</a:t>
            </a:r>
            <a:r>
              <a:rPr lang="vi-VN" sz="3000" dirty="0">
                <a:solidFill>
                  <a:srgbClr val="2212EE"/>
                </a:solidFill>
                <a:latin typeface="Times New Roman" panose="02020603050405020304" pitchFamily="18" charset="0"/>
                <a:cs typeface="Times New Roman" panose="02020603050405020304" pitchFamily="18" charset="0"/>
              </a:rPr>
              <a:t>ng cấu trúc lặp như trong Hình 14.4a và được thể hiện trong ngôn ngữ lập trình trực quan b</a:t>
            </a:r>
            <a:r>
              <a:rPr lang="en-US" sz="3000" dirty="0">
                <a:solidFill>
                  <a:srgbClr val="2212EE"/>
                </a:solidFill>
                <a:latin typeface="Times New Roman" panose="02020603050405020304" pitchFamily="18" charset="0"/>
                <a:cs typeface="Times New Roman" panose="02020603050405020304" pitchFamily="18" charset="0"/>
              </a:rPr>
              <a:t>ằ</a:t>
            </a:r>
            <a:r>
              <a:rPr lang="vi-VN" sz="3000" dirty="0">
                <a:solidFill>
                  <a:srgbClr val="2212EE"/>
                </a:solidFill>
                <a:latin typeface="Times New Roman" panose="02020603050405020304" pitchFamily="18" charset="0"/>
                <a:cs typeface="Times New Roman" panose="02020603050405020304" pitchFamily="18" charset="0"/>
              </a:rPr>
              <a:t>ng khối lệnh “lặp cho đến khi” (Hình 14.4d).</a:t>
            </a:r>
          </a:p>
        </p:txBody>
      </p:sp>
      <p:pic>
        <p:nvPicPr>
          <p:cNvPr id="11" name="Picture 10">
            <a:extLst>
              <a:ext uri="{FF2B5EF4-FFF2-40B4-BE49-F238E27FC236}">
                <a16:creationId xmlns="" xmlns:a16="http://schemas.microsoft.com/office/drawing/2014/main" id="{D9AB8C42-A626-46F2-A8EE-3EC491112DC0}"/>
              </a:ext>
            </a:extLst>
          </p:cNvPr>
          <p:cNvPicPr>
            <a:picLocks noChangeAspect="1"/>
          </p:cNvPicPr>
          <p:nvPr/>
        </p:nvPicPr>
        <p:blipFill>
          <a:blip r:embed="rId2"/>
          <a:stretch>
            <a:fillRect/>
          </a:stretch>
        </p:blipFill>
        <p:spPr>
          <a:xfrm>
            <a:off x="1124571" y="1946222"/>
            <a:ext cx="9942857" cy="4847619"/>
          </a:xfrm>
          <a:prstGeom prst="rect">
            <a:avLst/>
          </a:prstGeom>
        </p:spPr>
      </p:pic>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1982828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57703"/>
            <a:ext cx="10830059" cy="916338"/>
          </a:xfrm>
        </p:spPr>
        <p:txBody>
          <a:bodyPr>
            <a:normAutofit fontScale="90000"/>
          </a:bodyPr>
          <a:lstStyle/>
          <a:p>
            <a:r>
              <a:rPr lang="en-US" b="1" i="1" dirty="0" err="1" smtClean="0">
                <a:solidFill>
                  <a:srgbClr val="FFFF00"/>
                </a:solidFill>
                <a:latin typeface="Times New Roman" panose="02020603050405020304" pitchFamily="18" charset="0"/>
                <a:cs typeface="Times New Roman" panose="02020603050405020304" pitchFamily="18" charset="0"/>
              </a:rPr>
              <a:t>Đoạn</a:t>
            </a:r>
            <a:r>
              <a:rPr lang="en-US" b="1" i="1" dirty="0" smtClean="0">
                <a:solidFill>
                  <a:srgbClr val="FFFF00"/>
                </a:solidFill>
                <a:latin typeface="Times New Roman" panose="02020603050405020304" pitchFamily="18" charset="0"/>
                <a:cs typeface="Times New Roman" panose="02020603050405020304" pitchFamily="18" charset="0"/>
              </a:rPr>
              <a:t> </a:t>
            </a:r>
            <a:r>
              <a:rPr lang="en-US" b="1" i="1" dirty="0" err="1" smtClean="0">
                <a:solidFill>
                  <a:srgbClr val="FFFF00"/>
                </a:solidFill>
                <a:latin typeface="Times New Roman" panose="02020603050405020304" pitchFamily="18" charset="0"/>
                <a:cs typeface="Times New Roman" panose="02020603050405020304" pitchFamily="18" charset="0"/>
              </a:rPr>
              <a:t>chương</a:t>
            </a:r>
            <a:r>
              <a:rPr lang="en-US" b="1" i="1" dirty="0" smtClean="0">
                <a:solidFill>
                  <a:srgbClr val="FFFF00"/>
                </a:solidFill>
                <a:latin typeface="Times New Roman" panose="02020603050405020304" pitchFamily="18" charset="0"/>
                <a:cs typeface="Times New Roman" panose="02020603050405020304" pitchFamily="18" charset="0"/>
              </a:rPr>
              <a:t> </a:t>
            </a:r>
            <a:r>
              <a:rPr lang="en-US" b="1" i="1" dirty="0" err="1" smtClean="0">
                <a:solidFill>
                  <a:srgbClr val="FFFF00"/>
                </a:solidFill>
                <a:latin typeface="Times New Roman" panose="02020603050405020304" pitchFamily="18" charset="0"/>
                <a:cs typeface="Times New Roman" panose="02020603050405020304" pitchFamily="18" charset="0"/>
              </a:rPr>
              <a:t>trình</a:t>
            </a:r>
            <a:r>
              <a:rPr lang="en-US" b="1" i="1" dirty="0" smtClean="0">
                <a:solidFill>
                  <a:srgbClr val="FFFF00"/>
                </a:solidFill>
                <a:latin typeface="Times New Roman" panose="02020603050405020304" pitchFamily="18" charset="0"/>
                <a:cs typeface="Times New Roman" panose="02020603050405020304" pitchFamily="18" charset="0"/>
              </a:rPr>
              <a:t> Scratch </a:t>
            </a:r>
            <a:r>
              <a:rPr lang="en-US" b="1" i="1" dirty="0" err="1" smtClean="0">
                <a:solidFill>
                  <a:srgbClr val="FFFF00"/>
                </a:solidFill>
                <a:latin typeface="Times New Roman" panose="02020603050405020304" pitchFamily="18" charset="0"/>
                <a:cs typeface="Times New Roman" panose="02020603050405020304" pitchFamily="18" charset="0"/>
              </a:rPr>
              <a:t>sử</a:t>
            </a:r>
            <a:r>
              <a:rPr lang="en-US" b="1" i="1" dirty="0" smtClean="0">
                <a:solidFill>
                  <a:srgbClr val="FFFF00"/>
                </a:solidFill>
                <a:latin typeface="Times New Roman" panose="02020603050405020304" pitchFamily="18" charset="0"/>
                <a:cs typeface="Times New Roman" panose="02020603050405020304" pitchFamily="18" charset="0"/>
              </a:rPr>
              <a:t> </a:t>
            </a:r>
            <a:r>
              <a:rPr lang="en-US" b="1" i="1" dirty="0" err="1" smtClean="0">
                <a:solidFill>
                  <a:srgbClr val="FFFF00"/>
                </a:solidFill>
                <a:latin typeface="Times New Roman" panose="02020603050405020304" pitchFamily="18" charset="0"/>
                <a:cs typeface="Times New Roman" panose="02020603050405020304" pitchFamily="18" charset="0"/>
              </a:rPr>
              <a:t>dụng</a:t>
            </a:r>
            <a:r>
              <a:rPr lang="en-US" b="1" i="1" dirty="0" smtClean="0">
                <a:solidFill>
                  <a:srgbClr val="FFFF00"/>
                </a:solidFill>
                <a:latin typeface="Times New Roman" panose="02020603050405020304" pitchFamily="18" charset="0"/>
                <a:cs typeface="Times New Roman" panose="02020603050405020304" pitchFamily="18" charset="0"/>
              </a:rPr>
              <a:t> </a:t>
            </a:r>
            <a:r>
              <a:rPr lang="en-US" b="1" i="1" dirty="0" err="1" smtClean="0">
                <a:solidFill>
                  <a:srgbClr val="FFFF00"/>
                </a:solidFill>
                <a:latin typeface="Times New Roman" panose="02020603050405020304" pitchFamily="18" charset="0"/>
                <a:cs typeface="Times New Roman" panose="02020603050405020304" pitchFamily="18" charset="0"/>
              </a:rPr>
              <a:t>câu</a:t>
            </a:r>
            <a:r>
              <a:rPr lang="en-US" b="1" i="1" dirty="0" smtClean="0">
                <a:solidFill>
                  <a:srgbClr val="FFFF00"/>
                </a:solidFill>
                <a:latin typeface="Times New Roman" panose="02020603050405020304" pitchFamily="18" charset="0"/>
                <a:cs typeface="Times New Roman" panose="02020603050405020304" pitchFamily="18" charset="0"/>
              </a:rPr>
              <a:t> </a:t>
            </a:r>
            <a:r>
              <a:rPr lang="en-US" b="1" i="1" dirty="0" err="1" smtClean="0">
                <a:solidFill>
                  <a:srgbClr val="FFFF00"/>
                </a:solidFill>
                <a:latin typeface="Times New Roman" panose="02020603050405020304" pitchFamily="18" charset="0"/>
                <a:cs typeface="Times New Roman" panose="02020603050405020304" pitchFamily="18" charset="0"/>
              </a:rPr>
              <a:t>lệnh</a:t>
            </a:r>
            <a:r>
              <a:rPr lang="en-US" b="1" i="1" dirty="0" smtClean="0">
                <a:solidFill>
                  <a:srgbClr val="FFFF00"/>
                </a:solidFill>
                <a:latin typeface="Times New Roman" panose="02020603050405020304" pitchFamily="18" charset="0"/>
                <a:cs typeface="Times New Roman" panose="02020603050405020304" pitchFamily="18" charset="0"/>
              </a:rPr>
              <a:t> </a:t>
            </a:r>
            <a:r>
              <a:rPr lang="en-US" b="1" i="1" dirty="0" err="1" smtClean="0">
                <a:solidFill>
                  <a:srgbClr val="FFFF00"/>
                </a:solidFill>
                <a:latin typeface="Times New Roman" panose="02020603050405020304" pitchFamily="18" charset="0"/>
                <a:cs typeface="Times New Roman" panose="02020603050405020304" pitchFamily="18" charset="0"/>
              </a:rPr>
              <a:t>lặp</a:t>
            </a:r>
            <a:endParaRPr lang="en-US" b="1" i="1" dirty="0">
              <a:solidFill>
                <a:srgbClr val="FFFF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008432" y="1638795"/>
            <a:ext cx="3534800" cy="4925367"/>
          </a:xfrm>
          <a:prstGeom prst="rect">
            <a:avLst/>
          </a:prstGeom>
        </p:spPr>
      </p:pic>
      <p:pic>
        <p:nvPicPr>
          <p:cNvPr id="6" name="Picture 5"/>
          <p:cNvPicPr>
            <a:picLocks noChangeAspect="1"/>
          </p:cNvPicPr>
          <p:nvPr/>
        </p:nvPicPr>
        <p:blipFill>
          <a:blip r:embed="rId3"/>
          <a:stretch>
            <a:fillRect/>
          </a:stretch>
        </p:blipFill>
        <p:spPr>
          <a:xfrm>
            <a:off x="5522026" y="1638795"/>
            <a:ext cx="6425324" cy="5219205"/>
          </a:xfrm>
          <a:prstGeom prst="rect">
            <a:avLst/>
          </a:prstGeom>
        </p:spPr>
      </p:pic>
    </p:spTree>
    <p:extLst>
      <p:ext uri="{BB962C8B-B14F-4D97-AF65-F5344CB8AC3E}">
        <p14:creationId xmlns:p14="http://schemas.microsoft.com/office/powerpoint/2010/main" val="1505609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309830"/>
            <a:ext cx="9601196" cy="1303867"/>
          </a:xfrm>
        </p:spPr>
        <p:txBody>
          <a:bodyPr>
            <a:normAutofit fontScale="90000"/>
          </a:bodyPr>
          <a:lstStyle/>
          <a:p>
            <a:pPr algn="ctr"/>
            <a:r>
              <a:rPr lang="en-US" b="1" dirty="0" smtClean="0">
                <a:solidFill>
                  <a:srgbClr val="FFFF00"/>
                </a:solidFill>
                <a:latin typeface="Times New Roman" panose="02020603050405020304" pitchFamily="18" charset="0"/>
                <a:cs typeface="Times New Roman" panose="02020603050405020304" pitchFamily="18" charset="0"/>
              </a:rPr>
              <a:t>TRÒ CHƠI ĐOÁN SỐ</a:t>
            </a:r>
            <a:br>
              <a:rPr lang="en-US" b="1" dirty="0" smtClean="0">
                <a:solidFill>
                  <a:srgbClr val="FFFF00"/>
                </a:solidFill>
                <a:latin typeface="Times New Roman" panose="02020603050405020304" pitchFamily="18" charset="0"/>
                <a:cs typeface="Times New Roman" panose="02020603050405020304" pitchFamily="18" charset="0"/>
              </a:rPr>
            </a:br>
            <a:r>
              <a:rPr lang="en-US" b="1" dirty="0" err="1" smtClean="0">
                <a:solidFill>
                  <a:srgbClr val="FFFF00"/>
                </a:solidFill>
                <a:latin typeface="Times New Roman" panose="02020603050405020304" pitchFamily="18" charset="0"/>
                <a:cs typeface="Times New Roman" panose="02020603050405020304" pitchFamily="18" charset="0"/>
              </a:rPr>
              <a:t>Tìm</a:t>
            </a:r>
            <a:r>
              <a:rPr lang="en-US" b="1" dirty="0" smtClean="0">
                <a:solidFill>
                  <a:srgbClr val="FFFF00"/>
                </a:solidFill>
                <a:latin typeface="Times New Roman" panose="02020603050405020304" pitchFamily="18" charset="0"/>
                <a:cs typeface="Times New Roman" panose="02020603050405020304" pitchFamily="18" charset="0"/>
              </a:rPr>
              <a:t> </a:t>
            </a:r>
            <a:r>
              <a:rPr lang="en-US" b="1" dirty="0" err="1" smtClean="0">
                <a:solidFill>
                  <a:srgbClr val="FFFF00"/>
                </a:solidFill>
                <a:latin typeface="Times New Roman" panose="02020603050405020304" pitchFamily="18" charset="0"/>
                <a:cs typeface="Times New Roman" panose="02020603050405020304" pitchFamily="18" charset="0"/>
              </a:rPr>
              <a:t>số</a:t>
            </a:r>
            <a:r>
              <a:rPr lang="en-US" b="1" dirty="0" smtClean="0">
                <a:solidFill>
                  <a:srgbClr val="FFFF00"/>
                </a:solidFill>
                <a:latin typeface="Times New Roman" panose="02020603050405020304" pitchFamily="18" charset="0"/>
                <a:cs typeface="Times New Roman" panose="02020603050405020304" pitchFamily="18" charset="0"/>
              </a:rPr>
              <a:t> </a:t>
            </a:r>
            <a:r>
              <a:rPr lang="en-US" b="1" dirty="0" err="1" smtClean="0">
                <a:solidFill>
                  <a:srgbClr val="FFFF00"/>
                </a:solidFill>
                <a:latin typeface="Times New Roman" panose="02020603050405020304" pitchFamily="18" charset="0"/>
                <a:cs typeface="Times New Roman" panose="02020603050405020304" pitchFamily="18" charset="0"/>
              </a:rPr>
              <a:t>bí</a:t>
            </a:r>
            <a:r>
              <a:rPr lang="en-US" b="1" dirty="0" smtClean="0">
                <a:solidFill>
                  <a:srgbClr val="FFFF00"/>
                </a:solidFill>
                <a:latin typeface="Times New Roman" panose="02020603050405020304" pitchFamily="18" charset="0"/>
                <a:cs typeface="Times New Roman" panose="02020603050405020304" pitchFamily="18" charset="0"/>
              </a:rPr>
              <a:t> </a:t>
            </a:r>
            <a:r>
              <a:rPr lang="en-US" b="1" dirty="0" err="1" smtClean="0">
                <a:solidFill>
                  <a:srgbClr val="FFFF00"/>
                </a:solidFill>
                <a:latin typeface="Times New Roman" panose="02020603050405020304" pitchFamily="18" charset="0"/>
                <a:cs typeface="Times New Roman" panose="02020603050405020304" pitchFamily="18" charset="0"/>
              </a:rPr>
              <a:t>mật</a:t>
            </a:r>
            <a:r>
              <a:rPr lang="en-US" b="1" dirty="0" smtClean="0">
                <a:solidFill>
                  <a:srgbClr val="FFFF00"/>
                </a:solidFill>
                <a:latin typeface="Times New Roman" panose="02020603050405020304" pitchFamily="18" charset="0"/>
                <a:cs typeface="Times New Roman" panose="02020603050405020304" pitchFamily="18" charset="0"/>
              </a:rPr>
              <a:t> </a:t>
            </a:r>
            <a:r>
              <a:rPr lang="en-US" b="1" dirty="0" err="1" smtClean="0">
                <a:solidFill>
                  <a:srgbClr val="FFFF00"/>
                </a:solidFill>
                <a:latin typeface="Times New Roman" panose="02020603050405020304" pitchFamily="18" charset="0"/>
                <a:cs typeface="Times New Roman" panose="02020603050405020304" pitchFamily="18" charset="0"/>
              </a:rPr>
              <a:t>trong</a:t>
            </a:r>
            <a:r>
              <a:rPr lang="en-US" b="1" dirty="0" smtClean="0">
                <a:solidFill>
                  <a:srgbClr val="FFFF00"/>
                </a:solidFill>
                <a:latin typeface="Times New Roman" panose="02020603050405020304" pitchFamily="18" charset="0"/>
                <a:cs typeface="Times New Roman" panose="02020603050405020304" pitchFamily="18" charset="0"/>
              </a:rPr>
              <a:t> </a:t>
            </a:r>
            <a:r>
              <a:rPr lang="en-US" b="1" dirty="0" err="1" smtClean="0">
                <a:solidFill>
                  <a:srgbClr val="FFFF00"/>
                </a:solidFill>
                <a:latin typeface="Times New Roman" panose="02020603050405020304" pitchFamily="18" charset="0"/>
                <a:cs typeface="Times New Roman" panose="02020603050405020304" pitchFamily="18" charset="0"/>
              </a:rPr>
              <a:t>khoảng</a:t>
            </a:r>
            <a:r>
              <a:rPr lang="en-US" b="1" dirty="0" smtClean="0">
                <a:solidFill>
                  <a:srgbClr val="FFFF00"/>
                </a:solidFill>
                <a:latin typeface="Times New Roman" panose="02020603050405020304" pitchFamily="18" charset="0"/>
                <a:cs typeface="Times New Roman" panose="02020603050405020304" pitchFamily="18" charset="0"/>
              </a:rPr>
              <a:t> </a:t>
            </a:r>
            <a:r>
              <a:rPr lang="en-US" b="1" dirty="0" err="1" smtClean="0">
                <a:solidFill>
                  <a:srgbClr val="FFFF00"/>
                </a:solidFill>
                <a:latin typeface="Times New Roman" panose="02020603050405020304" pitchFamily="18" charset="0"/>
                <a:cs typeface="Times New Roman" panose="02020603050405020304" pitchFamily="18" charset="0"/>
              </a:rPr>
              <a:t>từ</a:t>
            </a:r>
            <a:r>
              <a:rPr lang="en-US" b="1" dirty="0" smtClean="0">
                <a:solidFill>
                  <a:srgbClr val="FFFF00"/>
                </a:solidFill>
                <a:latin typeface="Times New Roman" panose="02020603050405020304" pitchFamily="18" charset="0"/>
                <a:cs typeface="Times New Roman" panose="02020603050405020304" pitchFamily="18" charset="0"/>
              </a:rPr>
              <a:t> 1 </a:t>
            </a:r>
            <a:r>
              <a:rPr lang="en-US" b="1" dirty="0" err="1" smtClean="0">
                <a:solidFill>
                  <a:srgbClr val="FFFF00"/>
                </a:solidFill>
                <a:latin typeface="Times New Roman" panose="02020603050405020304" pitchFamily="18" charset="0"/>
                <a:cs typeface="Times New Roman" panose="02020603050405020304" pitchFamily="18" charset="0"/>
              </a:rPr>
              <a:t>đến</a:t>
            </a:r>
            <a:r>
              <a:rPr lang="en-US" b="1" dirty="0" smtClean="0">
                <a:solidFill>
                  <a:srgbClr val="FFFF00"/>
                </a:solidFill>
                <a:latin typeface="Times New Roman" panose="02020603050405020304" pitchFamily="18" charset="0"/>
                <a:cs typeface="Times New Roman" panose="02020603050405020304" pitchFamily="18" charset="0"/>
              </a:rPr>
              <a:t> 100</a:t>
            </a:r>
            <a:endParaRPr lang="en-US" b="1" dirty="0">
              <a:solidFill>
                <a:srgbClr val="FFFF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798490" y="2369713"/>
            <a:ext cx="10555310" cy="2524191"/>
          </a:xfrm>
          <a:solidFill>
            <a:schemeClr val="bg1"/>
          </a:solidFill>
        </p:spPr>
        <p:txBody>
          <a:bodyPr>
            <a:noAutofit/>
          </a:bodyPr>
          <a:lstStyle/>
          <a:p>
            <a:r>
              <a:rPr lang="en-US" sz="3200" dirty="0" err="1" smtClean="0">
                <a:solidFill>
                  <a:srgbClr val="2212EE"/>
                </a:solidFill>
                <a:latin typeface="Times New Roman" panose="02020603050405020304" pitchFamily="18" charset="0"/>
                <a:cs typeface="Times New Roman" panose="02020603050405020304" pitchFamily="18" charset="0"/>
              </a:rPr>
              <a:t>Chọn</a:t>
            </a:r>
            <a:r>
              <a:rPr lang="en-US" sz="3200" dirty="0" smtClean="0">
                <a:solidFill>
                  <a:srgbClr val="2212EE"/>
                </a:solidFill>
                <a:latin typeface="Times New Roman" panose="02020603050405020304" pitchFamily="18" charset="0"/>
                <a:cs typeface="Times New Roman" panose="02020603050405020304" pitchFamily="18" charset="0"/>
              </a:rPr>
              <a:t> 2 </a:t>
            </a:r>
            <a:r>
              <a:rPr lang="en-US" sz="3200" dirty="0" err="1" smtClean="0">
                <a:solidFill>
                  <a:srgbClr val="2212EE"/>
                </a:solidFill>
                <a:latin typeface="Times New Roman" panose="02020603050405020304" pitchFamily="18" charset="0"/>
                <a:cs typeface="Times New Roman" panose="02020603050405020304" pitchFamily="18" charset="0"/>
              </a:rPr>
              <a:t>học</a:t>
            </a:r>
            <a:r>
              <a:rPr lang="en-US" sz="3200" dirty="0" smtClean="0">
                <a:solidFill>
                  <a:srgbClr val="2212EE"/>
                </a:solidFill>
                <a:latin typeface="Times New Roman" panose="02020603050405020304" pitchFamily="18" charset="0"/>
                <a:cs typeface="Times New Roman" panose="02020603050405020304" pitchFamily="18" charset="0"/>
              </a:rPr>
              <a:t> </a:t>
            </a:r>
            <a:r>
              <a:rPr lang="en-US" sz="3200" dirty="0" err="1" smtClean="0">
                <a:solidFill>
                  <a:srgbClr val="2212EE"/>
                </a:solidFill>
                <a:latin typeface="Times New Roman" panose="02020603050405020304" pitchFamily="18" charset="0"/>
                <a:cs typeface="Times New Roman" panose="02020603050405020304" pitchFamily="18" charset="0"/>
              </a:rPr>
              <a:t>sinh</a:t>
            </a:r>
            <a:r>
              <a:rPr lang="en-US" sz="3200" dirty="0" smtClean="0">
                <a:solidFill>
                  <a:srgbClr val="2212EE"/>
                </a:solidFill>
                <a:latin typeface="Times New Roman" panose="02020603050405020304" pitchFamily="18" charset="0"/>
                <a:cs typeface="Times New Roman" panose="02020603050405020304" pitchFamily="18" charset="0"/>
              </a:rPr>
              <a:t> </a:t>
            </a:r>
            <a:r>
              <a:rPr lang="en-US" sz="3200" dirty="0" err="1" smtClean="0">
                <a:solidFill>
                  <a:srgbClr val="2212EE"/>
                </a:solidFill>
                <a:latin typeface="Times New Roman" panose="02020603050405020304" pitchFamily="18" charset="0"/>
                <a:cs typeface="Times New Roman" panose="02020603050405020304" pitchFamily="18" charset="0"/>
              </a:rPr>
              <a:t>đại</a:t>
            </a:r>
            <a:r>
              <a:rPr lang="en-US" sz="3200" dirty="0" smtClean="0">
                <a:solidFill>
                  <a:srgbClr val="2212EE"/>
                </a:solidFill>
                <a:latin typeface="Times New Roman" panose="02020603050405020304" pitchFamily="18" charset="0"/>
                <a:cs typeface="Times New Roman" panose="02020603050405020304" pitchFamily="18" charset="0"/>
              </a:rPr>
              <a:t> </a:t>
            </a:r>
            <a:r>
              <a:rPr lang="en-US" sz="3200" dirty="0" err="1" smtClean="0">
                <a:solidFill>
                  <a:srgbClr val="2212EE"/>
                </a:solidFill>
                <a:latin typeface="Times New Roman" panose="02020603050405020304" pitchFamily="18" charset="0"/>
                <a:cs typeface="Times New Roman" panose="02020603050405020304" pitchFamily="18" charset="0"/>
              </a:rPr>
              <a:t>diện</a:t>
            </a:r>
            <a:r>
              <a:rPr lang="en-US" sz="3200" dirty="0" smtClean="0">
                <a:solidFill>
                  <a:srgbClr val="2212EE"/>
                </a:solidFill>
                <a:latin typeface="Times New Roman" panose="02020603050405020304" pitchFamily="18" charset="0"/>
                <a:cs typeface="Times New Roman" panose="02020603050405020304" pitchFamily="18" charset="0"/>
              </a:rPr>
              <a:t> </a:t>
            </a:r>
            <a:r>
              <a:rPr lang="en-US" sz="3200" dirty="0" err="1" smtClean="0">
                <a:solidFill>
                  <a:srgbClr val="2212EE"/>
                </a:solidFill>
                <a:latin typeface="Times New Roman" panose="02020603050405020304" pitchFamily="18" charset="0"/>
                <a:cs typeface="Times New Roman" panose="02020603050405020304" pitchFamily="18" charset="0"/>
              </a:rPr>
              <a:t>cho</a:t>
            </a:r>
            <a:r>
              <a:rPr lang="en-US" sz="3200" dirty="0" smtClean="0">
                <a:solidFill>
                  <a:srgbClr val="2212EE"/>
                </a:solidFill>
                <a:latin typeface="Times New Roman" panose="02020603050405020304" pitchFamily="18" charset="0"/>
                <a:cs typeface="Times New Roman" panose="02020603050405020304" pitchFamily="18" charset="0"/>
              </a:rPr>
              <a:t> 2 </a:t>
            </a:r>
            <a:r>
              <a:rPr lang="en-US" sz="3200" dirty="0" err="1" smtClean="0">
                <a:solidFill>
                  <a:srgbClr val="2212EE"/>
                </a:solidFill>
                <a:latin typeface="Times New Roman" panose="02020603050405020304" pitchFamily="18" charset="0"/>
                <a:cs typeface="Times New Roman" panose="02020603050405020304" pitchFamily="18" charset="0"/>
              </a:rPr>
              <a:t>đội</a:t>
            </a:r>
            <a:r>
              <a:rPr lang="en-US" sz="3200" dirty="0" smtClean="0">
                <a:solidFill>
                  <a:srgbClr val="2212EE"/>
                </a:solidFill>
                <a:latin typeface="Times New Roman" panose="02020603050405020304" pitchFamily="18" charset="0"/>
                <a:cs typeface="Times New Roman" panose="02020603050405020304" pitchFamily="18" charset="0"/>
              </a:rPr>
              <a:t> </a:t>
            </a:r>
            <a:r>
              <a:rPr lang="en-US" sz="3200" dirty="0" err="1" smtClean="0">
                <a:solidFill>
                  <a:srgbClr val="2212EE"/>
                </a:solidFill>
                <a:latin typeface="Times New Roman" panose="02020603050405020304" pitchFamily="18" charset="0"/>
                <a:cs typeface="Times New Roman" panose="02020603050405020304" pitchFamily="18" charset="0"/>
              </a:rPr>
              <a:t>chơi</a:t>
            </a:r>
            <a:r>
              <a:rPr lang="en-US" sz="3200" dirty="0" smtClean="0">
                <a:solidFill>
                  <a:srgbClr val="2212EE"/>
                </a:solidFill>
                <a:latin typeface="Times New Roman" panose="02020603050405020304" pitchFamily="18" charset="0"/>
                <a:cs typeface="Times New Roman" panose="02020603050405020304" pitchFamily="18" charset="0"/>
              </a:rPr>
              <a:t>, </a:t>
            </a:r>
            <a:r>
              <a:rPr lang="en-US" sz="3200" dirty="0" err="1" smtClean="0">
                <a:solidFill>
                  <a:srgbClr val="2212EE"/>
                </a:solidFill>
                <a:latin typeface="Times New Roman" panose="02020603050405020304" pitchFamily="18" charset="0"/>
                <a:cs typeface="Times New Roman" panose="02020603050405020304" pitchFamily="18" charset="0"/>
              </a:rPr>
              <a:t>mỗi</a:t>
            </a:r>
            <a:r>
              <a:rPr lang="en-US" sz="3200" dirty="0" smtClean="0">
                <a:solidFill>
                  <a:srgbClr val="2212EE"/>
                </a:solidFill>
                <a:latin typeface="Times New Roman" panose="02020603050405020304" pitchFamily="18" charset="0"/>
                <a:cs typeface="Times New Roman" panose="02020603050405020304" pitchFamily="18" charset="0"/>
              </a:rPr>
              <a:t> </a:t>
            </a:r>
            <a:r>
              <a:rPr lang="en-US" sz="3200" dirty="0" err="1" smtClean="0">
                <a:solidFill>
                  <a:srgbClr val="2212EE"/>
                </a:solidFill>
                <a:latin typeface="Times New Roman" panose="02020603050405020304" pitchFamily="18" charset="0"/>
                <a:cs typeface="Times New Roman" panose="02020603050405020304" pitchFamily="18" charset="0"/>
              </a:rPr>
              <a:t>lượt</a:t>
            </a:r>
            <a:r>
              <a:rPr lang="en-US" sz="3200" dirty="0" smtClean="0">
                <a:solidFill>
                  <a:srgbClr val="2212EE"/>
                </a:solidFill>
                <a:latin typeface="Times New Roman" panose="02020603050405020304" pitchFamily="18" charset="0"/>
                <a:cs typeface="Times New Roman" panose="02020603050405020304" pitchFamily="18" charset="0"/>
              </a:rPr>
              <a:t> </a:t>
            </a:r>
            <a:r>
              <a:rPr lang="en-US" sz="3200" dirty="0" err="1" smtClean="0">
                <a:solidFill>
                  <a:srgbClr val="2212EE"/>
                </a:solidFill>
                <a:latin typeface="Times New Roman" panose="02020603050405020304" pitchFamily="18" charset="0"/>
                <a:cs typeface="Times New Roman" panose="02020603050405020304" pitchFamily="18" charset="0"/>
              </a:rPr>
              <a:t>chơi</a:t>
            </a:r>
            <a:r>
              <a:rPr lang="en-US" sz="3200" dirty="0" smtClean="0">
                <a:solidFill>
                  <a:srgbClr val="2212EE"/>
                </a:solidFill>
                <a:latin typeface="Times New Roman" panose="02020603050405020304" pitchFamily="18" charset="0"/>
                <a:cs typeface="Times New Roman" panose="02020603050405020304" pitchFamily="18" charset="0"/>
              </a:rPr>
              <a:t> </a:t>
            </a:r>
            <a:r>
              <a:rPr lang="en-US" sz="3200" dirty="0" err="1" smtClean="0">
                <a:solidFill>
                  <a:srgbClr val="2212EE"/>
                </a:solidFill>
                <a:latin typeface="Times New Roman" panose="02020603050405020304" pitchFamily="18" charset="0"/>
                <a:cs typeface="Times New Roman" panose="02020603050405020304" pitchFamily="18" charset="0"/>
              </a:rPr>
              <a:t>sẽ</a:t>
            </a:r>
            <a:r>
              <a:rPr lang="en-US" sz="3200" dirty="0" smtClean="0">
                <a:solidFill>
                  <a:srgbClr val="2212EE"/>
                </a:solidFill>
                <a:latin typeface="Times New Roman" panose="02020603050405020304" pitchFamily="18" charset="0"/>
                <a:cs typeface="Times New Roman" panose="02020603050405020304" pitchFamily="18" charset="0"/>
              </a:rPr>
              <a:t> </a:t>
            </a:r>
            <a:r>
              <a:rPr lang="en-US" sz="3200" dirty="0" err="1" smtClean="0">
                <a:solidFill>
                  <a:srgbClr val="2212EE"/>
                </a:solidFill>
                <a:latin typeface="Times New Roman" panose="02020603050405020304" pitchFamily="18" charset="0"/>
                <a:cs typeface="Times New Roman" panose="02020603050405020304" pitchFamily="18" charset="0"/>
              </a:rPr>
              <a:t>được</a:t>
            </a:r>
            <a:r>
              <a:rPr lang="en-US" sz="3200" dirty="0" smtClean="0">
                <a:solidFill>
                  <a:srgbClr val="2212EE"/>
                </a:solidFill>
                <a:latin typeface="Times New Roman" panose="02020603050405020304" pitchFamily="18" charset="0"/>
                <a:cs typeface="Times New Roman" panose="02020603050405020304" pitchFamily="18" charset="0"/>
              </a:rPr>
              <a:t> </a:t>
            </a:r>
            <a:r>
              <a:rPr lang="en-US" sz="3200" dirty="0" err="1" smtClean="0">
                <a:solidFill>
                  <a:srgbClr val="2212EE"/>
                </a:solidFill>
                <a:latin typeface="Times New Roman" panose="02020603050405020304" pitchFamily="18" charset="0"/>
                <a:cs typeface="Times New Roman" panose="02020603050405020304" pitchFamily="18" charset="0"/>
              </a:rPr>
              <a:t>đoán</a:t>
            </a:r>
            <a:r>
              <a:rPr lang="en-US" sz="3200" dirty="0" smtClean="0">
                <a:solidFill>
                  <a:srgbClr val="2212EE"/>
                </a:solidFill>
                <a:latin typeface="Times New Roman" panose="02020603050405020304" pitchFamily="18" charset="0"/>
                <a:cs typeface="Times New Roman" panose="02020603050405020304" pitchFamily="18" charset="0"/>
              </a:rPr>
              <a:t> </a:t>
            </a:r>
            <a:r>
              <a:rPr lang="en-US" sz="3200" dirty="0" err="1" smtClean="0">
                <a:solidFill>
                  <a:srgbClr val="2212EE"/>
                </a:solidFill>
                <a:latin typeface="Times New Roman" panose="02020603050405020304" pitchFamily="18" charset="0"/>
                <a:cs typeface="Times New Roman" panose="02020603050405020304" pitchFamily="18" charset="0"/>
              </a:rPr>
              <a:t>nhiều</a:t>
            </a:r>
            <a:r>
              <a:rPr lang="en-US" sz="3200" dirty="0" smtClean="0">
                <a:solidFill>
                  <a:srgbClr val="2212EE"/>
                </a:solidFill>
                <a:latin typeface="Times New Roman" panose="02020603050405020304" pitchFamily="18" charset="0"/>
                <a:cs typeface="Times New Roman" panose="02020603050405020304" pitchFamily="18" charset="0"/>
              </a:rPr>
              <a:t> </a:t>
            </a:r>
            <a:r>
              <a:rPr lang="en-US" sz="3200" dirty="0" err="1" smtClean="0">
                <a:solidFill>
                  <a:srgbClr val="2212EE"/>
                </a:solidFill>
                <a:latin typeface="Times New Roman" panose="02020603050405020304" pitchFamily="18" charset="0"/>
                <a:cs typeface="Times New Roman" panose="02020603050405020304" pitchFamily="18" charset="0"/>
              </a:rPr>
              <a:t>lần</a:t>
            </a:r>
            <a:r>
              <a:rPr lang="en-US" sz="3200" dirty="0" smtClean="0">
                <a:solidFill>
                  <a:srgbClr val="2212EE"/>
                </a:solidFill>
                <a:latin typeface="Times New Roman" panose="02020603050405020304" pitchFamily="18" charset="0"/>
                <a:cs typeface="Times New Roman" panose="02020603050405020304" pitchFamily="18" charset="0"/>
              </a:rPr>
              <a:t> </a:t>
            </a:r>
            <a:r>
              <a:rPr lang="en-US" sz="3200" dirty="0" err="1" smtClean="0">
                <a:solidFill>
                  <a:srgbClr val="2212EE"/>
                </a:solidFill>
                <a:latin typeface="Times New Roman" panose="02020603050405020304" pitchFamily="18" charset="0"/>
                <a:cs typeface="Times New Roman" panose="02020603050405020304" pitchFamily="18" charset="0"/>
              </a:rPr>
              <a:t>cho</a:t>
            </a:r>
            <a:r>
              <a:rPr lang="en-US" sz="3200" dirty="0" smtClean="0">
                <a:solidFill>
                  <a:srgbClr val="2212EE"/>
                </a:solidFill>
                <a:latin typeface="Times New Roman" panose="02020603050405020304" pitchFamily="18" charset="0"/>
                <a:cs typeface="Times New Roman" panose="02020603050405020304" pitchFamily="18" charset="0"/>
              </a:rPr>
              <a:t> </a:t>
            </a:r>
            <a:r>
              <a:rPr lang="en-US" sz="3200" dirty="0" err="1" smtClean="0">
                <a:solidFill>
                  <a:srgbClr val="2212EE"/>
                </a:solidFill>
                <a:latin typeface="Times New Roman" panose="02020603050405020304" pitchFamily="18" charset="0"/>
                <a:cs typeface="Times New Roman" panose="02020603050405020304" pitchFamily="18" charset="0"/>
              </a:rPr>
              <a:t>đến</a:t>
            </a:r>
            <a:r>
              <a:rPr lang="en-US" sz="3200" dirty="0" smtClean="0">
                <a:solidFill>
                  <a:srgbClr val="2212EE"/>
                </a:solidFill>
                <a:latin typeface="Times New Roman" panose="02020603050405020304" pitchFamily="18" charset="0"/>
                <a:cs typeface="Times New Roman" panose="02020603050405020304" pitchFamily="18" charset="0"/>
              </a:rPr>
              <a:t> </a:t>
            </a:r>
            <a:r>
              <a:rPr lang="en-US" sz="3200" dirty="0" err="1" smtClean="0">
                <a:solidFill>
                  <a:srgbClr val="2212EE"/>
                </a:solidFill>
                <a:latin typeface="Times New Roman" panose="02020603050405020304" pitchFamily="18" charset="0"/>
                <a:cs typeface="Times New Roman" panose="02020603050405020304" pitchFamily="18" charset="0"/>
              </a:rPr>
              <a:t>khi</a:t>
            </a:r>
            <a:r>
              <a:rPr lang="en-US" sz="3200" dirty="0" smtClean="0">
                <a:solidFill>
                  <a:srgbClr val="2212EE"/>
                </a:solidFill>
                <a:latin typeface="Times New Roman" panose="02020603050405020304" pitchFamily="18" charset="0"/>
                <a:cs typeface="Times New Roman" panose="02020603050405020304" pitchFamily="18" charset="0"/>
              </a:rPr>
              <a:t> </a:t>
            </a:r>
            <a:r>
              <a:rPr lang="en-US" sz="3200" dirty="0" err="1" smtClean="0">
                <a:solidFill>
                  <a:srgbClr val="2212EE"/>
                </a:solidFill>
                <a:latin typeface="Times New Roman" panose="02020603050405020304" pitchFamily="18" charset="0"/>
                <a:cs typeface="Times New Roman" panose="02020603050405020304" pitchFamily="18" charset="0"/>
              </a:rPr>
              <a:t>đoán</a:t>
            </a:r>
            <a:r>
              <a:rPr lang="en-US" sz="3200" dirty="0" smtClean="0">
                <a:solidFill>
                  <a:srgbClr val="2212EE"/>
                </a:solidFill>
                <a:latin typeface="Times New Roman" panose="02020603050405020304" pitchFamily="18" charset="0"/>
                <a:cs typeface="Times New Roman" panose="02020603050405020304" pitchFamily="18" charset="0"/>
              </a:rPr>
              <a:t> </a:t>
            </a:r>
            <a:r>
              <a:rPr lang="en-US" sz="3200" dirty="0" err="1" smtClean="0">
                <a:solidFill>
                  <a:srgbClr val="2212EE"/>
                </a:solidFill>
                <a:latin typeface="Times New Roman" panose="02020603050405020304" pitchFamily="18" charset="0"/>
                <a:cs typeface="Times New Roman" panose="02020603050405020304" pitchFamily="18" charset="0"/>
              </a:rPr>
              <a:t>đúng</a:t>
            </a:r>
            <a:r>
              <a:rPr lang="en-US" sz="3200" dirty="0" smtClean="0">
                <a:solidFill>
                  <a:srgbClr val="2212EE"/>
                </a:solidFill>
                <a:latin typeface="Times New Roman" panose="02020603050405020304" pitchFamily="18" charset="0"/>
                <a:cs typeface="Times New Roman" panose="02020603050405020304" pitchFamily="18" charset="0"/>
              </a:rPr>
              <a:t> </a:t>
            </a:r>
            <a:r>
              <a:rPr lang="en-US" sz="3200" dirty="0" err="1" smtClean="0">
                <a:solidFill>
                  <a:srgbClr val="2212EE"/>
                </a:solidFill>
                <a:latin typeface="Times New Roman" panose="02020603050405020304" pitchFamily="18" charset="0"/>
                <a:cs typeface="Times New Roman" panose="02020603050405020304" pitchFamily="18" charset="0"/>
              </a:rPr>
              <a:t>số</a:t>
            </a:r>
            <a:r>
              <a:rPr lang="en-US" sz="3200" dirty="0" smtClean="0">
                <a:solidFill>
                  <a:srgbClr val="2212EE"/>
                </a:solidFill>
                <a:latin typeface="Times New Roman" panose="02020603050405020304" pitchFamily="18" charset="0"/>
                <a:cs typeface="Times New Roman" panose="02020603050405020304" pitchFamily="18" charset="0"/>
              </a:rPr>
              <a:t> </a:t>
            </a:r>
            <a:r>
              <a:rPr lang="en-US" sz="3200" dirty="0" err="1" smtClean="0">
                <a:solidFill>
                  <a:srgbClr val="2212EE"/>
                </a:solidFill>
                <a:latin typeface="Times New Roman" panose="02020603050405020304" pitchFamily="18" charset="0"/>
                <a:cs typeface="Times New Roman" panose="02020603050405020304" pitchFamily="18" charset="0"/>
              </a:rPr>
              <a:t>bí</a:t>
            </a:r>
            <a:r>
              <a:rPr lang="en-US" sz="3200" dirty="0" smtClean="0">
                <a:solidFill>
                  <a:srgbClr val="2212EE"/>
                </a:solidFill>
                <a:latin typeface="Times New Roman" panose="02020603050405020304" pitchFamily="18" charset="0"/>
                <a:cs typeface="Times New Roman" panose="02020603050405020304" pitchFamily="18" charset="0"/>
              </a:rPr>
              <a:t> </a:t>
            </a:r>
            <a:r>
              <a:rPr lang="en-US" sz="3200" dirty="0" err="1" smtClean="0">
                <a:solidFill>
                  <a:srgbClr val="2212EE"/>
                </a:solidFill>
                <a:latin typeface="Times New Roman" panose="02020603050405020304" pitchFamily="18" charset="0"/>
                <a:cs typeface="Times New Roman" panose="02020603050405020304" pitchFamily="18" charset="0"/>
              </a:rPr>
              <a:t>mật</a:t>
            </a:r>
            <a:endParaRPr lang="en-US" sz="3200" dirty="0" smtClean="0">
              <a:solidFill>
                <a:srgbClr val="2212EE"/>
              </a:solidFill>
              <a:latin typeface="Times New Roman" panose="02020603050405020304" pitchFamily="18" charset="0"/>
              <a:cs typeface="Times New Roman" panose="02020603050405020304" pitchFamily="18" charset="0"/>
            </a:endParaRPr>
          </a:p>
          <a:p>
            <a:r>
              <a:rPr lang="en-US" sz="3200" dirty="0" err="1" smtClean="0">
                <a:solidFill>
                  <a:srgbClr val="2212EE"/>
                </a:solidFill>
                <a:latin typeface="Times New Roman" panose="02020603050405020304" pitchFamily="18" charset="0"/>
                <a:cs typeface="Times New Roman" panose="02020603050405020304" pitchFamily="18" charset="0"/>
              </a:rPr>
              <a:t>Trọng</a:t>
            </a:r>
            <a:r>
              <a:rPr lang="en-US" sz="3200" dirty="0" smtClean="0">
                <a:solidFill>
                  <a:srgbClr val="2212EE"/>
                </a:solidFill>
                <a:latin typeface="Times New Roman" panose="02020603050405020304" pitchFamily="18" charset="0"/>
                <a:cs typeface="Times New Roman" panose="02020603050405020304" pitchFamily="18" charset="0"/>
              </a:rPr>
              <a:t> </a:t>
            </a:r>
            <a:r>
              <a:rPr lang="en-US" sz="3200" dirty="0" err="1" smtClean="0">
                <a:solidFill>
                  <a:srgbClr val="2212EE"/>
                </a:solidFill>
                <a:latin typeface="Times New Roman" panose="02020603050405020304" pitchFamily="18" charset="0"/>
                <a:cs typeface="Times New Roman" panose="02020603050405020304" pitchFamily="18" charset="0"/>
              </a:rPr>
              <a:t>tài</a:t>
            </a:r>
            <a:r>
              <a:rPr lang="en-US" sz="3200" dirty="0" smtClean="0">
                <a:solidFill>
                  <a:srgbClr val="2212EE"/>
                </a:solidFill>
                <a:latin typeface="Times New Roman" panose="02020603050405020304" pitchFamily="18" charset="0"/>
                <a:cs typeface="Times New Roman" panose="02020603050405020304" pitchFamily="18" charset="0"/>
              </a:rPr>
              <a:t> </a:t>
            </a:r>
            <a:r>
              <a:rPr lang="en-US" sz="3200" dirty="0" err="1" smtClean="0">
                <a:solidFill>
                  <a:srgbClr val="2212EE"/>
                </a:solidFill>
                <a:latin typeface="Times New Roman" panose="02020603050405020304" pitchFamily="18" charset="0"/>
                <a:cs typeface="Times New Roman" panose="02020603050405020304" pitchFamily="18" charset="0"/>
              </a:rPr>
              <a:t>đếm</a:t>
            </a:r>
            <a:r>
              <a:rPr lang="en-US" sz="3200" dirty="0" smtClean="0">
                <a:solidFill>
                  <a:srgbClr val="2212EE"/>
                </a:solidFill>
                <a:latin typeface="Times New Roman" panose="02020603050405020304" pitchFamily="18" charset="0"/>
                <a:cs typeface="Times New Roman" panose="02020603050405020304" pitchFamily="18" charset="0"/>
              </a:rPr>
              <a:t> </a:t>
            </a:r>
            <a:r>
              <a:rPr lang="en-US" sz="3200" dirty="0" err="1" smtClean="0">
                <a:solidFill>
                  <a:srgbClr val="2212EE"/>
                </a:solidFill>
                <a:latin typeface="Times New Roman" panose="02020603050405020304" pitchFamily="18" charset="0"/>
                <a:cs typeface="Times New Roman" panose="02020603050405020304" pitchFamily="18" charset="0"/>
              </a:rPr>
              <a:t>số</a:t>
            </a:r>
            <a:r>
              <a:rPr lang="en-US" sz="3200" dirty="0" smtClean="0">
                <a:solidFill>
                  <a:srgbClr val="2212EE"/>
                </a:solidFill>
                <a:latin typeface="Times New Roman" panose="02020603050405020304" pitchFamily="18" charset="0"/>
                <a:cs typeface="Times New Roman" panose="02020603050405020304" pitchFamily="18" charset="0"/>
              </a:rPr>
              <a:t> </a:t>
            </a:r>
            <a:r>
              <a:rPr lang="en-US" sz="3200" dirty="0" err="1" smtClean="0">
                <a:solidFill>
                  <a:srgbClr val="2212EE"/>
                </a:solidFill>
                <a:latin typeface="Times New Roman" panose="02020603050405020304" pitchFamily="18" charset="0"/>
                <a:cs typeface="Times New Roman" panose="02020603050405020304" pitchFamily="18" charset="0"/>
              </a:rPr>
              <a:t>lần</a:t>
            </a:r>
            <a:r>
              <a:rPr lang="en-US" sz="3200" dirty="0" smtClean="0">
                <a:solidFill>
                  <a:srgbClr val="2212EE"/>
                </a:solidFill>
                <a:latin typeface="Times New Roman" panose="02020603050405020304" pitchFamily="18" charset="0"/>
                <a:cs typeface="Times New Roman" panose="02020603050405020304" pitchFamily="18" charset="0"/>
              </a:rPr>
              <a:t> </a:t>
            </a:r>
            <a:r>
              <a:rPr lang="en-US" sz="3200" dirty="0" err="1" smtClean="0">
                <a:solidFill>
                  <a:srgbClr val="2212EE"/>
                </a:solidFill>
                <a:latin typeface="Times New Roman" panose="02020603050405020304" pitchFamily="18" charset="0"/>
                <a:cs typeface="Times New Roman" panose="02020603050405020304" pitchFamily="18" charset="0"/>
              </a:rPr>
              <a:t>chơi</a:t>
            </a:r>
            <a:r>
              <a:rPr lang="en-US" sz="3200" dirty="0" smtClean="0">
                <a:solidFill>
                  <a:srgbClr val="2212EE"/>
                </a:solidFill>
                <a:latin typeface="Times New Roman" panose="02020603050405020304" pitchFamily="18" charset="0"/>
                <a:cs typeface="Times New Roman" panose="02020603050405020304" pitchFamily="18" charset="0"/>
              </a:rPr>
              <a:t> </a:t>
            </a:r>
            <a:r>
              <a:rPr lang="en-US" sz="3200" dirty="0" err="1" smtClean="0">
                <a:solidFill>
                  <a:srgbClr val="2212EE"/>
                </a:solidFill>
                <a:latin typeface="Times New Roman" panose="02020603050405020304" pitchFamily="18" charset="0"/>
                <a:cs typeface="Times New Roman" panose="02020603050405020304" pitchFamily="18" charset="0"/>
              </a:rPr>
              <a:t>của</a:t>
            </a:r>
            <a:r>
              <a:rPr lang="en-US" sz="3200" dirty="0" smtClean="0">
                <a:solidFill>
                  <a:srgbClr val="2212EE"/>
                </a:solidFill>
                <a:latin typeface="Times New Roman" panose="02020603050405020304" pitchFamily="18" charset="0"/>
                <a:cs typeface="Times New Roman" panose="02020603050405020304" pitchFamily="18" charset="0"/>
              </a:rPr>
              <a:t> 2 </a:t>
            </a:r>
            <a:r>
              <a:rPr lang="en-US" sz="3200" dirty="0" err="1" smtClean="0">
                <a:solidFill>
                  <a:srgbClr val="2212EE"/>
                </a:solidFill>
                <a:latin typeface="Times New Roman" panose="02020603050405020304" pitchFamily="18" charset="0"/>
                <a:cs typeface="Times New Roman" panose="02020603050405020304" pitchFamily="18" charset="0"/>
              </a:rPr>
              <a:t>học</a:t>
            </a:r>
            <a:r>
              <a:rPr lang="en-US" sz="3200" dirty="0" smtClean="0">
                <a:solidFill>
                  <a:srgbClr val="2212EE"/>
                </a:solidFill>
                <a:latin typeface="Times New Roman" panose="02020603050405020304" pitchFamily="18" charset="0"/>
                <a:cs typeface="Times New Roman" panose="02020603050405020304" pitchFamily="18" charset="0"/>
              </a:rPr>
              <a:t> </a:t>
            </a:r>
            <a:r>
              <a:rPr lang="en-US" sz="3200" dirty="0" err="1" smtClean="0">
                <a:solidFill>
                  <a:srgbClr val="2212EE"/>
                </a:solidFill>
                <a:latin typeface="Times New Roman" panose="02020603050405020304" pitchFamily="18" charset="0"/>
                <a:cs typeface="Times New Roman" panose="02020603050405020304" pitchFamily="18" charset="0"/>
              </a:rPr>
              <a:t>sinh</a:t>
            </a:r>
            <a:r>
              <a:rPr lang="en-US" sz="3200" dirty="0" smtClean="0">
                <a:solidFill>
                  <a:srgbClr val="2212EE"/>
                </a:solidFill>
                <a:latin typeface="Times New Roman" panose="02020603050405020304" pitchFamily="18" charset="0"/>
                <a:cs typeface="Times New Roman" panose="02020603050405020304" pitchFamily="18" charset="0"/>
              </a:rPr>
              <a:t>. </a:t>
            </a:r>
          </a:p>
          <a:p>
            <a:r>
              <a:rPr lang="en-US" sz="3200" dirty="0" err="1" smtClean="0">
                <a:solidFill>
                  <a:srgbClr val="2212EE"/>
                </a:solidFill>
                <a:latin typeface="Times New Roman" panose="02020603050405020304" pitchFamily="18" charset="0"/>
                <a:cs typeface="Times New Roman" panose="02020603050405020304" pitchFamily="18" charset="0"/>
              </a:rPr>
              <a:t>Học</a:t>
            </a:r>
            <a:r>
              <a:rPr lang="en-US" sz="3200" dirty="0" smtClean="0">
                <a:solidFill>
                  <a:srgbClr val="2212EE"/>
                </a:solidFill>
                <a:latin typeface="Times New Roman" panose="02020603050405020304" pitchFamily="18" charset="0"/>
                <a:cs typeface="Times New Roman" panose="02020603050405020304" pitchFamily="18" charset="0"/>
              </a:rPr>
              <a:t> </a:t>
            </a:r>
            <a:r>
              <a:rPr lang="en-US" sz="3200" dirty="0" err="1" smtClean="0">
                <a:solidFill>
                  <a:srgbClr val="2212EE"/>
                </a:solidFill>
                <a:latin typeface="Times New Roman" panose="02020603050405020304" pitchFamily="18" charset="0"/>
                <a:cs typeface="Times New Roman" panose="02020603050405020304" pitchFamily="18" charset="0"/>
              </a:rPr>
              <a:t>sinh</a:t>
            </a:r>
            <a:r>
              <a:rPr lang="en-US" sz="3200" dirty="0" smtClean="0">
                <a:solidFill>
                  <a:srgbClr val="2212EE"/>
                </a:solidFill>
                <a:latin typeface="Times New Roman" panose="02020603050405020304" pitchFamily="18" charset="0"/>
                <a:cs typeface="Times New Roman" panose="02020603050405020304" pitchFamily="18" charset="0"/>
              </a:rPr>
              <a:t> </a:t>
            </a:r>
            <a:r>
              <a:rPr lang="en-US" sz="3200" dirty="0" err="1" smtClean="0">
                <a:solidFill>
                  <a:srgbClr val="2212EE"/>
                </a:solidFill>
                <a:latin typeface="Times New Roman" panose="02020603050405020304" pitchFamily="18" charset="0"/>
                <a:cs typeface="Times New Roman" panose="02020603050405020304" pitchFamily="18" charset="0"/>
              </a:rPr>
              <a:t>nào</a:t>
            </a:r>
            <a:r>
              <a:rPr lang="en-US" sz="3200" dirty="0" smtClean="0">
                <a:solidFill>
                  <a:srgbClr val="2212EE"/>
                </a:solidFill>
                <a:latin typeface="Times New Roman" panose="02020603050405020304" pitchFamily="18" charset="0"/>
                <a:cs typeface="Times New Roman" panose="02020603050405020304" pitchFamily="18" charset="0"/>
              </a:rPr>
              <a:t> </a:t>
            </a:r>
            <a:r>
              <a:rPr lang="en-US" sz="3200" dirty="0" err="1" smtClean="0">
                <a:solidFill>
                  <a:srgbClr val="2212EE"/>
                </a:solidFill>
                <a:latin typeface="Times New Roman" panose="02020603050405020304" pitchFamily="18" charset="0"/>
                <a:cs typeface="Times New Roman" panose="02020603050405020304" pitchFamily="18" charset="0"/>
              </a:rPr>
              <a:t>đoán</a:t>
            </a:r>
            <a:r>
              <a:rPr lang="en-US" sz="3200" dirty="0" smtClean="0">
                <a:solidFill>
                  <a:srgbClr val="2212EE"/>
                </a:solidFill>
                <a:latin typeface="Times New Roman" panose="02020603050405020304" pitchFamily="18" charset="0"/>
                <a:cs typeface="Times New Roman" panose="02020603050405020304" pitchFamily="18" charset="0"/>
              </a:rPr>
              <a:t> </a:t>
            </a:r>
            <a:r>
              <a:rPr lang="en-US" sz="3200" dirty="0" err="1" smtClean="0">
                <a:solidFill>
                  <a:srgbClr val="2212EE"/>
                </a:solidFill>
                <a:latin typeface="Times New Roman" panose="02020603050405020304" pitchFamily="18" charset="0"/>
                <a:cs typeface="Times New Roman" panose="02020603050405020304" pitchFamily="18" charset="0"/>
              </a:rPr>
              <a:t>số</a:t>
            </a:r>
            <a:r>
              <a:rPr lang="en-US" sz="3200" dirty="0" smtClean="0">
                <a:solidFill>
                  <a:srgbClr val="2212EE"/>
                </a:solidFill>
                <a:latin typeface="Times New Roman" panose="02020603050405020304" pitchFamily="18" charset="0"/>
                <a:cs typeface="Times New Roman" panose="02020603050405020304" pitchFamily="18" charset="0"/>
              </a:rPr>
              <a:t> ĐÚNG </a:t>
            </a:r>
            <a:r>
              <a:rPr lang="en-US" sz="3200" dirty="0" err="1" smtClean="0">
                <a:solidFill>
                  <a:srgbClr val="2212EE"/>
                </a:solidFill>
                <a:latin typeface="Times New Roman" panose="02020603050405020304" pitchFamily="18" charset="0"/>
                <a:cs typeface="Times New Roman" panose="02020603050405020304" pitchFamily="18" charset="0"/>
              </a:rPr>
              <a:t>số</a:t>
            </a:r>
            <a:r>
              <a:rPr lang="en-US" sz="3200" dirty="0" smtClean="0">
                <a:solidFill>
                  <a:srgbClr val="2212EE"/>
                </a:solidFill>
                <a:latin typeface="Times New Roman" panose="02020603050405020304" pitchFamily="18" charset="0"/>
                <a:cs typeface="Times New Roman" panose="02020603050405020304" pitchFamily="18" charset="0"/>
              </a:rPr>
              <a:t> </a:t>
            </a:r>
            <a:r>
              <a:rPr lang="en-US" sz="3200" dirty="0" err="1" smtClean="0">
                <a:solidFill>
                  <a:srgbClr val="2212EE"/>
                </a:solidFill>
                <a:latin typeface="Times New Roman" panose="02020603050405020304" pitchFamily="18" charset="0"/>
                <a:cs typeface="Times New Roman" panose="02020603050405020304" pitchFamily="18" charset="0"/>
              </a:rPr>
              <a:t>bí</a:t>
            </a:r>
            <a:r>
              <a:rPr lang="en-US" sz="3200" dirty="0" smtClean="0">
                <a:solidFill>
                  <a:srgbClr val="2212EE"/>
                </a:solidFill>
                <a:latin typeface="Times New Roman" panose="02020603050405020304" pitchFamily="18" charset="0"/>
                <a:cs typeface="Times New Roman" panose="02020603050405020304" pitchFamily="18" charset="0"/>
              </a:rPr>
              <a:t> </a:t>
            </a:r>
            <a:r>
              <a:rPr lang="en-US" sz="3200" dirty="0" err="1" smtClean="0">
                <a:solidFill>
                  <a:srgbClr val="2212EE"/>
                </a:solidFill>
                <a:latin typeface="Times New Roman" panose="02020603050405020304" pitchFamily="18" charset="0"/>
                <a:cs typeface="Times New Roman" panose="02020603050405020304" pitchFamily="18" charset="0"/>
              </a:rPr>
              <a:t>mật</a:t>
            </a:r>
            <a:r>
              <a:rPr lang="en-US" sz="3200" dirty="0" smtClean="0">
                <a:solidFill>
                  <a:srgbClr val="2212EE"/>
                </a:solidFill>
                <a:latin typeface="Times New Roman" panose="02020603050405020304" pitchFamily="18" charset="0"/>
                <a:cs typeface="Times New Roman" panose="02020603050405020304" pitchFamily="18" charset="0"/>
              </a:rPr>
              <a:t> </a:t>
            </a:r>
            <a:r>
              <a:rPr lang="en-US" sz="3200" dirty="0" err="1" smtClean="0">
                <a:solidFill>
                  <a:srgbClr val="2212EE"/>
                </a:solidFill>
                <a:latin typeface="Times New Roman" panose="02020603050405020304" pitchFamily="18" charset="0"/>
                <a:cs typeface="Times New Roman" panose="02020603050405020304" pitchFamily="18" charset="0"/>
              </a:rPr>
              <a:t>với</a:t>
            </a:r>
            <a:r>
              <a:rPr lang="en-US" sz="3200" dirty="0" smtClean="0">
                <a:solidFill>
                  <a:srgbClr val="2212EE"/>
                </a:solidFill>
                <a:latin typeface="Times New Roman" panose="02020603050405020304" pitchFamily="18" charset="0"/>
                <a:cs typeface="Times New Roman" panose="02020603050405020304" pitchFamily="18" charset="0"/>
              </a:rPr>
              <a:t> </a:t>
            </a:r>
            <a:r>
              <a:rPr lang="en-US" sz="3200" dirty="0" err="1" smtClean="0">
                <a:solidFill>
                  <a:srgbClr val="2212EE"/>
                </a:solidFill>
                <a:latin typeface="Times New Roman" panose="02020603050405020304" pitchFamily="18" charset="0"/>
                <a:cs typeface="Times New Roman" panose="02020603050405020304" pitchFamily="18" charset="0"/>
              </a:rPr>
              <a:t>số</a:t>
            </a:r>
            <a:r>
              <a:rPr lang="en-US" sz="3200" dirty="0" smtClean="0">
                <a:solidFill>
                  <a:srgbClr val="2212EE"/>
                </a:solidFill>
                <a:latin typeface="Times New Roman" panose="02020603050405020304" pitchFamily="18" charset="0"/>
                <a:cs typeface="Times New Roman" panose="02020603050405020304" pitchFamily="18" charset="0"/>
              </a:rPr>
              <a:t> </a:t>
            </a:r>
            <a:r>
              <a:rPr lang="en-US" sz="3200" dirty="0" err="1" smtClean="0">
                <a:solidFill>
                  <a:srgbClr val="2212EE"/>
                </a:solidFill>
                <a:latin typeface="Times New Roman" panose="02020603050405020304" pitchFamily="18" charset="0"/>
                <a:cs typeface="Times New Roman" panose="02020603050405020304" pitchFamily="18" charset="0"/>
              </a:rPr>
              <a:t>lần</a:t>
            </a:r>
            <a:r>
              <a:rPr lang="en-US" sz="3200" dirty="0" smtClean="0">
                <a:solidFill>
                  <a:srgbClr val="2212EE"/>
                </a:solidFill>
                <a:latin typeface="Times New Roman" panose="02020603050405020304" pitchFamily="18" charset="0"/>
                <a:cs typeface="Times New Roman" panose="02020603050405020304" pitchFamily="18" charset="0"/>
              </a:rPr>
              <a:t> </a:t>
            </a:r>
            <a:r>
              <a:rPr lang="en-US" sz="3200" dirty="0" err="1" smtClean="0">
                <a:solidFill>
                  <a:srgbClr val="2212EE"/>
                </a:solidFill>
                <a:latin typeface="Times New Roman" panose="02020603050405020304" pitchFamily="18" charset="0"/>
                <a:cs typeface="Times New Roman" panose="02020603050405020304" pitchFamily="18" charset="0"/>
              </a:rPr>
              <a:t>ít</a:t>
            </a:r>
            <a:r>
              <a:rPr lang="en-US" sz="3200" dirty="0" smtClean="0">
                <a:solidFill>
                  <a:srgbClr val="2212EE"/>
                </a:solidFill>
                <a:latin typeface="Times New Roman" panose="02020603050405020304" pitchFamily="18" charset="0"/>
                <a:cs typeface="Times New Roman" panose="02020603050405020304" pitchFamily="18" charset="0"/>
              </a:rPr>
              <a:t> </a:t>
            </a:r>
            <a:r>
              <a:rPr lang="en-US" sz="3200" dirty="0" err="1" smtClean="0">
                <a:solidFill>
                  <a:srgbClr val="2212EE"/>
                </a:solidFill>
                <a:latin typeface="Times New Roman" panose="02020603050405020304" pitchFamily="18" charset="0"/>
                <a:cs typeface="Times New Roman" panose="02020603050405020304" pitchFamily="18" charset="0"/>
              </a:rPr>
              <a:t>hơn</a:t>
            </a:r>
            <a:r>
              <a:rPr lang="en-US" sz="3200" dirty="0" smtClean="0">
                <a:solidFill>
                  <a:srgbClr val="2212EE"/>
                </a:solidFill>
                <a:latin typeface="Times New Roman" panose="02020603050405020304" pitchFamily="18" charset="0"/>
                <a:cs typeface="Times New Roman" panose="02020603050405020304" pitchFamily="18" charset="0"/>
              </a:rPr>
              <a:t> </a:t>
            </a:r>
            <a:r>
              <a:rPr lang="en-US" sz="3200" dirty="0" err="1" smtClean="0">
                <a:solidFill>
                  <a:srgbClr val="2212EE"/>
                </a:solidFill>
                <a:latin typeface="Times New Roman" panose="02020603050405020304" pitchFamily="18" charset="0"/>
                <a:cs typeface="Times New Roman" panose="02020603050405020304" pitchFamily="18" charset="0"/>
              </a:rPr>
              <a:t>thì</a:t>
            </a:r>
            <a:r>
              <a:rPr lang="en-US" sz="3200" dirty="0" smtClean="0">
                <a:solidFill>
                  <a:srgbClr val="2212EE"/>
                </a:solidFill>
                <a:latin typeface="Times New Roman" panose="02020603050405020304" pitchFamily="18" charset="0"/>
                <a:cs typeface="Times New Roman" panose="02020603050405020304" pitchFamily="18" charset="0"/>
              </a:rPr>
              <a:t> </a:t>
            </a:r>
            <a:r>
              <a:rPr lang="en-US" sz="3200" dirty="0" err="1" smtClean="0">
                <a:solidFill>
                  <a:srgbClr val="2212EE"/>
                </a:solidFill>
                <a:latin typeface="Times New Roman" panose="02020603050405020304" pitchFamily="18" charset="0"/>
                <a:cs typeface="Times New Roman" panose="02020603050405020304" pitchFamily="18" charset="0"/>
              </a:rPr>
              <a:t>sẽ</a:t>
            </a:r>
            <a:r>
              <a:rPr lang="en-US" sz="3200" dirty="0" smtClean="0">
                <a:solidFill>
                  <a:srgbClr val="2212EE"/>
                </a:solidFill>
                <a:latin typeface="Times New Roman" panose="02020603050405020304" pitchFamily="18" charset="0"/>
                <a:cs typeface="Times New Roman" panose="02020603050405020304" pitchFamily="18" charset="0"/>
              </a:rPr>
              <a:t> </a:t>
            </a:r>
            <a:r>
              <a:rPr lang="en-US" sz="3200" dirty="0" err="1" smtClean="0">
                <a:solidFill>
                  <a:srgbClr val="2212EE"/>
                </a:solidFill>
                <a:latin typeface="Times New Roman" panose="02020603050405020304" pitchFamily="18" charset="0"/>
                <a:cs typeface="Times New Roman" panose="02020603050405020304" pitchFamily="18" charset="0"/>
              </a:rPr>
              <a:t>chiến</a:t>
            </a:r>
            <a:r>
              <a:rPr lang="en-US" sz="3200" dirty="0" smtClean="0">
                <a:solidFill>
                  <a:srgbClr val="2212EE"/>
                </a:solidFill>
                <a:latin typeface="Times New Roman" panose="02020603050405020304" pitchFamily="18" charset="0"/>
                <a:cs typeface="Times New Roman" panose="02020603050405020304" pitchFamily="18" charset="0"/>
              </a:rPr>
              <a:t> </a:t>
            </a:r>
            <a:r>
              <a:rPr lang="en-US" sz="3200" dirty="0" err="1" smtClean="0">
                <a:solidFill>
                  <a:srgbClr val="2212EE"/>
                </a:solidFill>
                <a:latin typeface="Times New Roman" panose="02020603050405020304" pitchFamily="18" charset="0"/>
                <a:cs typeface="Times New Roman" panose="02020603050405020304" pitchFamily="18" charset="0"/>
              </a:rPr>
              <a:t>thắng</a:t>
            </a:r>
            <a:endParaRPr lang="en-US" sz="3200" dirty="0" smtClean="0">
              <a:solidFill>
                <a:srgbClr val="2212EE"/>
              </a:solidFill>
              <a:latin typeface="Times New Roman" panose="02020603050405020304" pitchFamily="18" charset="0"/>
              <a:cs typeface="Times New Roman" panose="02020603050405020304" pitchFamily="18" charset="0"/>
            </a:endParaRPr>
          </a:p>
          <a:p>
            <a:pPr marL="0" indent="0" algn="ctr">
              <a:buNone/>
            </a:pPr>
            <a:r>
              <a:rPr lang="en-US" sz="3200" dirty="0" err="1" smtClean="0">
                <a:solidFill>
                  <a:srgbClr val="FFFF00"/>
                </a:solidFill>
                <a:latin typeface="Times New Roman" panose="02020603050405020304" pitchFamily="18" charset="0"/>
                <a:cs typeface="Times New Roman" panose="02020603050405020304" pitchFamily="18" charset="0"/>
              </a:rPr>
              <a:t>Nhấn</a:t>
            </a: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smtClean="0">
                <a:solidFill>
                  <a:srgbClr val="FFFF00"/>
                </a:solidFill>
                <a:latin typeface="Times New Roman" panose="02020603050405020304" pitchFamily="18" charset="0"/>
                <a:cs typeface="Times New Roman" panose="02020603050405020304" pitchFamily="18" charset="0"/>
              </a:rPr>
              <a:t>vào</a:t>
            </a: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smtClean="0">
                <a:solidFill>
                  <a:srgbClr val="FFFF00"/>
                </a:solidFill>
                <a:latin typeface="Times New Roman" panose="02020603050405020304" pitchFamily="18" charset="0"/>
                <a:cs typeface="Times New Roman" panose="02020603050405020304" pitchFamily="18" charset="0"/>
              </a:rPr>
              <a:t>nút</a:t>
            </a: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smtClean="0">
                <a:solidFill>
                  <a:srgbClr val="FFFF00"/>
                </a:solidFill>
                <a:latin typeface="Times New Roman" panose="02020603050405020304" pitchFamily="18" charset="0"/>
                <a:cs typeface="Times New Roman" panose="02020603050405020304" pitchFamily="18" charset="0"/>
              </a:rPr>
              <a:t>bên</a:t>
            </a: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smtClean="0">
                <a:solidFill>
                  <a:srgbClr val="FFFF00"/>
                </a:solidFill>
                <a:latin typeface="Times New Roman" panose="02020603050405020304" pitchFamily="18" charset="0"/>
                <a:cs typeface="Times New Roman" panose="02020603050405020304" pitchFamily="18" charset="0"/>
              </a:rPr>
              <a:t>dưới</a:t>
            </a: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smtClean="0">
                <a:solidFill>
                  <a:srgbClr val="FFFF00"/>
                </a:solidFill>
                <a:latin typeface="Times New Roman" panose="02020603050405020304" pitchFamily="18" charset="0"/>
                <a:cs typeface="Times New Roman" panose="02020603050405020304" pitchFamily="18" charset="0"/>
              </a:rPr>
              <a:t>để</a:t>
            </a: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smtClean="0">
                <a:solidFill>
                  <a:srgbClr val="FFFF00"/>
                </a:solidFill>
                <a:latin typeface="Times New Roman" panose="02020603050405020304" pitchFamily="18" charset="0"/>
                <a:cs typeface="Times New Roman" panose="02020603050405020304" pitchFamily="18" charset="0"/>
              </a:rPr>
              <a:t>bắt</a:t>
            </a: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smtClean="0">
                <a:solidFill>
                  <a:srgbClr val="FFFF00"/>
                </a:solidFill>
                <a:latin typeface="Times New Roman" panose="02020603050405020304" pitchFamily="18" charset="0"/>
                <a:cs typeface="Times New Roman" panose="02020603050405020304" pitchFamily="18" charset="0"/>
              </a:rPr>
              <a:t>đầu</a:t>
            </a: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smtClean="0">
                <a:solidFill>
                  <a:srgbClr val="FFFF00"/>
                </a:solidFill>
                <a:latin typeface="Times New Roman" panose="02020603050405020304" pitchFamily="18" charset="0"/>
                <a:cs typeface="Times New Roman" panose="02020603050405020304" pitchFamily="18" charset="0"/>
              </a:rPr>
              <a:t>chơi</a:t>
            </a:r>
            <a:endParaRPr lang="en-US" sz="3200" dirty="0">
              <a:solidFill>
                <a:srgbClr val="FFFF00"/>
              </a:solidFill>
              <a:latin typeface="Times New Roman" panose="02020603050405020304" pitchFamily="18" charset="0"/>
              <a:cs typeface="Times New Roman" panose="02020603050405020304" pitchFamily="18" charset="0"/>
            </a:endParaRPr>
          </a:p>
        </p:txBody>
      </p:sp>
      <p:sp>
        <p:nvSpPr>
          <p:cNvPr id="4" name="Action Button: Forward or Next 3">
            <a:hlinkClick r:id="rId2" action="ppaction://hlinkfile" highlightClick="1"/>
          </p:cNvPr>
          <p:cNvSpPr/>
          <p:nvPr/>
        </p:nvSpPr>
        <p:spPr>
          <a:xfrm>
            <a:off x="4133898" y="5877499"/>
            <a:ext cx="1112703" cy="98050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792119" y="6121527"/>
            <a:ext cx="5889754" cy="492443"/>
          </a:xfrm>
          <a:prstGeom prst="rect">
            <a:avLst/>
          </a:prstGeom>
        </p:spPr>
        <p:txBody>
          <a:bodyPr wrap="none">
            <a:spAutoFit/>
          </a:bodyPr>
          <a:lstStyle/>
          <a:p>
            <a:r>
              <a:rPr lang="en-US" sz="2600" dirty="0">
                <a:solidFill>
                  <a:srgbClr val="FF0000"/>
                </a:solidFill>
                <a:latin typeface="Times New Roman" panose="02020603050405020304" pitchFamily="18" charset="0"/>
                <a:cs typeface="Times New Roman" panose="02020603050405020304" pitchFamily="18" charset="0"/>
                <a:hlinkClick r:id="rId3"/>
              </a:rPr>
              <a:t>https://scratch.mit.edu/projects/871493248</a:t>
            </a:r>
            <a:endParaRPr lang="en-US" sz="2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13983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6983" y="139844"/>
            <a:ext cx="10515600" cy="511417"/>
          </a:xfrm>
        </p:spPr>
        <p:txBody>
          <a:bodyPr>
            <a:normAutofit fontScale="90000"/>
          </a:bodyPr>
          <a:lstStyle/>
          <a:p>
            <a:pPr algn="ctr"/>
            <a:r>
              <a:rPr lang="en-US" b="1" dirty="0" err="1" smtClean="0">
                <a:solidFill>
                  <a:srgbClr val="FFFF00"/>
                </a:solidFill>
                <a:latin typeface="Times New Roman" panose="02020603050405020304" pitchFamily="18" charset="0"/>
                <a:cs typeface="Times New Roman" panose="02020603050405020304" pitchFamily="18" charset="0"/>
              </a:rPr>
              <a:t>Câu</a:t>
            </a:r>
            <a:r>
              <a:rPr lang="en-US" b="1" dirty="0" smtClean="0">
                <a:solidFill>
                  <a:srgbClr val="FFFF00"/>
                </a:solidFill>
                <a:latin typeface="Times New Roman" panose="02020603050405020304" pitchFamily="18" charset="0"/>
                <a:cs typeface="Times New Roman" panose="02020603050405020304" pitchFamily="18" charset="0"/>
              </a:rPr>
              <a:t> </a:t>
            </a:r>
            <a:r>
              <a:rPr lang="en-US" b="1" dirty="0" err="1" smtClean="0">
                <a:solidFill>
                  <a:srgbClr val="FFFF00"/>
                </a:solidFill>
                <a:latin typeface="Times New Roman" panose="02020603050405020304" pitchFamily="18" charset="0"/>
                <a:cs typeface="Times New Roman" panose="02020603050405020304" pitchFamily="18" charset="0"/>
              </a:rPr>
              <a:t>hỏi</a:t>
            </a:r>
            <a:endParaRPr lang="en-US" b="1" dirty="0">
              <a:solidFill>
                <a:srgbClr val="FFFF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913175" y="1126127"/>
            <a:ext cx="5970951" cy="662833"/>
          </a:xfrm>
        </p:spPr>
        <p:txBody>
          <a:bodyPr>
            <a:normAutofit/>
          </a:bodyPr>
          <a:lstStyle/>
          <a:p>
            <a:pPr marL="0" indent="0">
              <a:buNone/>
            </a:pPr>
            <a:r>
              <a:rPr lang="en-US" sz="3000" dirty="0" err="1" smtClean="0">
                <a:solidFill>
                  <a:schemeClr val="bg1"/>
                </a:solidFill>
                <a:latin typeface="Times New Roman" panose="02020603050405020304" pitchFamily="18" charset="0"/>
                <a:cs typeface="Times New Roman" panose="02020603050405020304" pitchFamily="18" charset="0"/>
              </a:rPr>
              <a:t>Câu</a:t>
            </a:r>
            <a:r>
              <a:rPr lang="en-US" sz="3000" dirty="0" smtClean="0">
                <a:solidFill>
                  <a:schemeClr val="bg1"/>
                </a:solidFill>
                <a:latin typeface="Times New Roman" panose="02020603050405020304" pitchFamily="18" charset="0"/>
                <a:cs typeface="Times New Roman" panose="02020603050405020304" pitchFamily="18" charset="0"/>
              </a:rPr>
              <a:t> 1: </a:t>
            </a:r>
            <a:r>
              <a:rPr lang="en-US" sz="3000" dirty="0" err="1" smtClean="0">
                <a:solidFill>
                  <a:schemeClr val="bg1"/>
                </a:solidFill>
                <a:latin typeface="Times New Roman" panose="02020603050405020304" pitchFamily="18" charset="0"/>
                <a:cs typeface="Times New Roman" panose="02020603050405020304" pitchFamily="18" charset="0"/>
              </a:rPr>
              <a:t>Cấu</a:t>
            </a:r>
            <a:r>
              <a:rPr lang="en-US" sz="3000" dirty="0" smtClean="0">
                <a:solidFill>
                  <a:schemeClr val="bg1"/>
                </a:solidFill>
                <a:latin typeface="Times New Roman" panose="02020603050405020304" pitchFamily="18" charset="0"/>
                <a:cs typeface="Times New Roman" panose="02020603050405020304" pitchFamily="18" charset="0"/>
              </a:rPr>
              <a:t> </a:t>
            </a:r>
            <a:r>
              <a:rPr lang="en-US" sz="3000" dirty="0" err="1" smtClean="0">
                <a:solidFill>
                  <a:schemeClr val="bg1"/>
                </a:solidFill>
                <a:latin typeface="Times New Roman" panose="02020603050405020304" pitchFamily="18" charset="0"/>
                <a:cs typeface="Times New Roman" panose="02020603050405020304" pitchFamily="18" charset="0"/>
              </a:rPr>
              <a:t>trúc</a:t>
            </a:r>
            <a:r>
              <a:rPr lang="en-US" sz="3000" dirty="0" smtClean="0">
                <a:solidFill>
                  <a:schemeClr val="bg1"/>
                </a:solidFill>
                <a:latin typeface="Times New Roman" panose="02020603050405020304" pitchFamily="18" charset="0"/>
                <a:cs typeface="Times New Roman" panose="02020603050405020304" pitchFamily="18" charset="0"/>
              </a:rPr>
              <a:t> </a:t>
            </a:r>
            <a:r>
              <a:rPr lang="en-US" sz="3000" dirty="0" err="1" smtClean="0">
                <a:solidFill>
                  <a:schemeClr val="bg1"/>
                </a:solidFill>
                <a:latin typeface="Times New Roman" panose="02020603050405020304" pitchFamily="18" charset="0"/>
                <a:cs typeface="Times New Roman" panose="02020603050405020304" pitchFamily="18" charset="0"/>
              </a:rPr>
              <a:t>lặp</a:t>
            </a:r>
            <a:r>
              <a:rPr lang="en-US" sz="3000" dirty="0" smtClean="0">
                <a:solidFill>
                  <a:schemeClr val="bg1"/>
                </a:solidFill>
                <a:latin typeface="Times New Roman" panose="02020603050405020304" pitchFamily="18" charset="0"/>
                <a:cs typeface="Times New Roman" panose="02020603050405020304" pitchFamily="18" charset="0"/>
              </a:rPr>
              <a:t> </a:t>
            </a:r>
            <a:r>
              <a:rPr lang="en-US" sz="3000" dirty="0" err="1" smtClean="0">
                <a:solidFill>
                  <a:schemeClr val="bg1"/>
                </a:solidFill>
                <a:latin typeface="Times New Roman" panose="02020603050405020304" pitchFamily="18" charset="0"/>
                <a:cs typeface="Times New Roman" panose="02020603050405020304" pitchFamily="18" charset="0"/>
              </a:rPr>
              <a:t>có</a:t>
            </a:r>
            <a:r>
              <a:rPr lang="en-US" sz="3000" dirty="0" smtClean="0">
                <a:solidFill>
                  <a:schemeClr val="bg1"/>
                </a:solidFill>
                <a:latin typeface="Times New Roman" panose="02020603050405020304" pitchFamily="18" charset="0"/>
                <a:cs typeface="Times New Roman" panose="02020603050405020304" pitchFamily="18" charset="0"/>
              </a:rPr>
              <a:t> </a:t>
            </a:r>
            <a:r>
              <a:rPr lang="en-US" sz="3000" dirty="0" err="1" smtClean="0">
                <a:solidFill>
                  <a:schemeClr val="bg1"/>
                </a:solidFill>
                <a:latin typeface="Times New Roman" panose="02020603050405020304" pitchFamily="18" charset="0"/>
                <a:cs typeface="Times New Roman" panose="02020603050405020304" pitchFamily="18" charset="0"/>
              </a:rPr>
              <a:t>mấy</a:t>
            </a:r>
            <a:r>
              <a:rPr lang="en-US" sz="3000" dirty="0" smtClean="0">
                <a:solidFill>
                  <a:schemeClr val="bg1"/>
                </a:solidFill>
                <a:latin typeface="Times New Roman" panose="02020603050405020304" pitchFamily="18" charset="0"/>
                <a:cs typeface="Times New Roman" panose="02020603050405020304" pitchFamily="18" charset="0"/>
              </a:rPr>
              <a:t> </a:t>
            </a:r>
            <a:r>
              <a:rPr lang="en-US" sz="3000" dirty="0" err="1" smtClean="0">
                <a:solidFill>
                  <a:schemeClr val="bg1"/>
                </a:solidFill>
                <a:latin typeface="Times New Roman" panose="02020603050405020304" pitchFamily="18" charset="0"/>
                <a:cs typeface="Times New Roman" panose="02020603050405020304" pitchFamily="18" charset="0"/>
              </a:rPr>
              <a:t>dạng</a:t>
            </a:r>
            <a:r>
              <a:rPr lang="en-US" sz="3000" dirty="0" smtClean="0">
                <a:solidFill>
                  <a:schemeClr val="bg1"/>
                </a:solidFill>
                <a:latin typeface="Times New Roman" panose="02020603050405020304" pitchFamily="18" charset="0"/>
                <a:cs typeface="Times New Roman" panose="02020603050405020304" pitchFamily="18" charset="0"/>
              </a:rPr>
              <a:t>?</a:t>
            </a:r>
            <a:endParaRPr lang="en-US" sz="3000" dirty="0">
              <a:solidFill>
                <a:schemeClr val="bg1"/>
              </a:solidFill>
              <a:latin typeface="Times New Roman" panose="02020603050405020304" pitchFamily="18" charset="0"/>
              <a:cs typeface="Times New Roman" panose="02020603050405020304" pitchFamily="18" charset="0"/>
            </a:endParaRPr>
          </a:p>
        </p:txBody>
      </p:sp>
      <p:graphicFrame>
        <p:nvGraphicFramePr>
          <p:cNvPr id="9" name="Table 8"/>
          <p:cNvGraphicFramePr>
            <a:graphicFrameLocks noGrp="1"/>
          </p:cNvGraphicFramePr>
          <p:nvPr>
            <p:extLst>
              <p:ext uri="{D42A27DB-BD31-4B8C-83A1-F6EECF244321}">
                <p14:modId xmlns:p14="http://schemas.microsoft.com/office/powerpoint/2010/main" val="3229805668"/>
              </p:ext>
            </p:extLst>
          </p:nvPr>
        </p:nvGraphicFramePr>
        <p:xfrm>
          <a:off x="2174241" y="2415104"/>
          <a:ext cx="8196218" cy="3813144"/>
        </p:xfrm>
        <a:graphic>
          <a:graphicData uri="http://schemas.openxmlformats.org/drawingml/2006/table">
            <a:tbl>
              <a:tblPr firstRow="1" bandRow="1">
                <a:tableStyleId>{5C22544A-7EE6-4342-B048-85BDC9FD1C3A}</a:tableStyleId>
              </a:tblPr>
              <a:tblGrid>
                <a:gridCol w="4098109"/>
                <a:gridCol w="4098109"/>
              </a:tblGrid>
              <a:tr h="953286">
                <a:tc>
                  <a:txBody>
                    <a:bodyPr/>
                    <a:lstStyle/>
                    <a:p>
                      <a:pPr algn="ctr"/>
                      <a:r>
                        <a:rPr lang="en-US" sz="3200" dirty="0" err="1" smtClean="0">
                          <a:latin typeface="Times New Roman" panose="02020603050405020304" pitchFamily="18" charset="0"/>
                          <a:cs typeface="Times New Roman" panose="02020603050405020304" pitchFamily="18" charset="0"/>
                        </a:rPr>
                        <a:t>Cột</a:t>
                      </a:r>
                      <a:r>
                        <a:rPr lang="en-US" sz="3200" baseline="0" dirty="0" smtClean="0">
                          <a:latin typeface="Times New Roman" panose="02020603050405020304" pitchFamily="18" charset="0"/>
                          <a:cs typeface="Times New Roman" panose="02020603050405020304" pitchFamily="18" charset="0"/>
                        </a:rPr>
                        <a:t> A</a:t>
                      </a:r>
                      <a:endParaRPr lang="en-US" sz="3200" dirty="0">
                        <a:latin typeface="Times New Roman" panose="02020603050405020304" pitchFamily="18" charset="0"/>
                        <a:cs typeface="Times New Roman" panose="02020603050405020304" pitchFamily="18" charset="0"/>
                      </a:endParaRPr>
                    </a:p>
                  </a:txBody>
                  <a:tcPr/>
                </a:tc>
                <a:tc>
                  <a:txBody>
                    <a:bodyPr/>
                    <a:lstStyle/>
                    <a:p>
                      <a:pPr algn="ctr"/>
                      <a:r>
                        <a:rPr lang="en-US" sz="3200" dirty="0" err="1" smtClean="0">
                          <a:latin typeface="Times New Roman" panose="02020603050405020304" pitchFamily="18" charset="0"/>
                          <a:cs typeface="Times New Roman" panose="02020603050405020304" pitchFamily="18" charset="0"/>
                        </a:rPr>
                        <a:t>Cột</a:t>
                      </a:r>
                      <a:r>
                        <a:rPr lang="en-US" sz="3200" baseline="0" dirty="0" smtClean="0">
                          <a:latin typeface="Times New Roman" panose="02020603050405020304" pitchFamily="18" charset="0"/>
                          <a:cs typeface="Times New Roman" panose="02020603050405020304" pitchFamily="18" charset="0"/>
                        </a:rPr>
                        <a:t> B</a:t>
                      </a:r>
                      <a:endParaRPr lang="en-US" sz="3200" dirty="0">
                        <a:latin typeface="Times New Roman" panose="02020603050405020304" pitchFamily="18" charset="0"/>
                        <a:cs typeface="Times New Roman" panose="02020603050405020304" pitchFamily="18" charset="0"/>
                      </a:endParaRPr>
                    </a:p>
                  </a:txBody>
                  <a:tcPr/>
                </a:tc>
              </a:tr>
              <a:tr h="953286">
                <a:tc>
                  <a:txBody>
                    <a:bodyPr/>
                    <a:lstStyle/>
                    <a:p>
                      <a:endParaRPr lang="en-US" dirty="0"/>
                    </a:p>
                  </a:txBody>
                  <a:tcPr/>
                </a:tc>
                <a:tc>
                  <a:txBody>
                    <a:bodyPr/>
                    <a:lstStyle/>
                    <a:p>
                      <a:r>
                        <a:rPr lang="en-US" sz="2800" dirty="0" smtClean="0"/>
                        <a:t>a.</a:t>
                      </a:r>
                      <a:endParaRPr lang="en-US" sz="2800" dirty="0"/>
                    </a:p>
                  </a:txBody>
                  <a:tcPr/>
                </a:tc>
              </a:tr>
              <a:tr h="953286">
                <a:tc>
                  <a:txBody>
                    <a:bodyPr/>
                    <a:lstStyle/>
                    <a:p>
                      <a:endParaRPr lang="en-US" dirty="0"/>
                    </a:p>
                  </a:txBody>
                  <a:tcPr/>
                </a:tc>
                <a:tc>
                  <a:txBody>
                    <a:bodyPr/>
                    <a:lstStyle/>
                    <a:p>
                      <a:r>
                        <a:rPr lang="en-US" sz="2800" dirty="0" smtClean="0"/>
                        <a:t>b. </a:t>
                      </a:r>
                      <a:endParaRPr lang="en-US" sz="2800" dirty="0"/>
                    </a:p>
                  </a:txBody>
                  <a:tcPr/>
                </a:tc>
              </a:tr>
              <a:tr h="953286">
                <a:tc>
                  <a:txBody>
                    <a:bodyPr/>
                    <a:lstStyle/>
                    <a:p>
                      <a:endParaRPr lang="en-US" dirty="0"/>
                    </a:p>
                  </a:txBody>
                  <a:tcPr/>
                </a:tc>
                <a:tc>
                  <a:txBody>
                    <a:bodyPr/>
                    <a:lstStyle/>
                    <a:p>
                      <a:r>
                        <a:rPr lang="en-US" sz="2800" dirty="0" smtClean="0"/>
                        <a:t>c.</a:t>
                      </a:r>
                      <a:endParaRPr lang="en-US" sz="2800" dirty="0"/>
                    </a:p>
                  </a:txBody>
                  <a:tcPr/>
                </a:tc>
              </a:tr>
            </a:tbl>
          </a:graphicData>
        </a:graphic>
      </p:graphicFrame>
      <p:grpSp>
        <p:nvGrpSpPr>
          <p:cNvPr id="6" name="Group 5"/>
          <p:cNvGrpSpPr/>
          <p:nvPr/>
        </p:nvGrpSpPr>
        <p:grpSpPr>
          <a:xfrm>
            <a:off x="2144486" y="3407276"/>
            <a:ext cx="7011221" cy="2947445"/>
            <a:chOff x="2495004" y="3283086"/>
            <a:chExt cx="7011221" cy="2947445"/>
          </a:xfrm>
        </p:grpSpPr>
        <p:pic>
          <p:nvPicPr>
            <p:cNvPr id="4" name="Picture 3"/>
            <p:cNvPicPr>
              <a:picLocks noChangeAspect="1"/>
            </p:cNvPicPr>
            <p:nvPr/>
          </p:nvPicPr>
          <p:blipFill rotWithShape="1">
            <a:blip r:embed="rId2"/>
            <a:srcRect l="15687" t="18867" r="8142" b="5130"/>
            <a:stretch/>
          </p:blipFill>
          <p:spPr>
            <a:xfrm>
              <a:off x="8095436" y="5276943"/>
              <a:ext cx="1410789" cy="953588"/>
            </a:xfrm>
            <a:prstGeom prst="rect">
              <a:avLst/>
            </a:prstGeom>
          </p:spPr>
        </p:pic>
        <p:pic>
          <p:nvPicPr>
            <p:cNvPr id="7" name="Picture 6"/>
            <p:cNvPicPr>
              <a:picLocks noChangeAspect="1"/>
            </p:cNvPicPr>
            <p:nvPr/>
          </p:nvPicPr>
          <p:blipFill rotWithShape="1">
            <a:blip r:embed="rId3"/>
            <a:srcRect l="5247" t="13765" r="6500" b="6744"/>
            <a:stretch/>
          </p:blipFill>
          <p:spPr>
            <a:xfrm>
              <a:off x="8134624" y="3283086"/>
              <a:ext cx="1371601" cy="914400"/>
            </a:xfrm>
            <a:prstGeom prst="rect">
              <a:avLst/>
            </a:prstGeom>
          </p:spPr>
        </p:pic>
        <p:pic>
          <p:nvPicPr>
            <p:cNvPr id="10" name="Picture 9"/>
            <p:cNvPicPr>
              <a:picLocks noChangeAspect="1"/>
            </p:cNvPicPr>
            <p:nvPr/>
          </p:nvPicPr>
          <p:blipFill>
            <a:blip r:embed="rId4"/>
            <a:stretch>
              <a:fillRect/>
            </a:stretch>
          </p:blipFill>
          <p:spPr>
            <a:xfrm>
              <a:off x="8144150" y="4332402"/>
              <a:ext cx="1362075" cy="809625"/>
            </a:xfrm>
            <a:prstGeom prst="rect">
              <a:avLst/>
            </a:prstGeom>
          </p:spPr>
        </p:pic>
        <p:sp>
          <p:nvSpPr>
            <p:cNvPr id="5" name="Content Placeholder 2"/>
            <p:cNvSpPr txBox="1">
              <a:spLocks/>
            </p:cNvSpPr>
            <p:nvPr/>
          </p:nvSpPr>
          <p:spPr>
            <a:xfrm>
              <a:off x="2596103" y="3515679"/>
              <a:ext cx="4026765" cy="681807"/>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Times New Roman" panose="02020603050405020304" pitchFamily="18" charset="0"/>
                  <a:cs typeface="Times New Roman" panose="02020603050405020304" pitchFamily="18" charset="0"/>
                </a:rPr>
                <a:t>1</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Khối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lệnh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lặp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vô</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hạn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lần</a:t>
              </a:r>
              <a:endParaRPr lang="en-US" dirty="0">
                <a:latin typeface="Times New Roman" panose="02020603050405020304" pitchFamily="18" charset="0"/>
                <a:cs typeface="Times New Roman" panose="02020603050405020304" pitchFamily="18" charset="0"/>
              </a:endParaRPr>
            </a:p>
          </p:txBody>
        </p:sp>
        <p:sp>
          <p:nvSpPr>
            <p:cNvPr id="11" name="Content Placeholder 2"/>
            <p:cNvSpPr txBox="1">
              <a:spLocks/>
            </p:cNvSpPr>
            <p:nvPr/>
          </p:nvSpPr>
          <p:spPr>
            <a:xfrm>
              <a:off x="2495004" y="4619900"/>
              <a:ext cx="3618411" cy="6818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smtClean="0">
                  <a:latin typeface="Times New Roman" panose="02020603050405020304" pitchFamily="18" charset="0"/>
                  <a:cs typeface="Times New Roman" panose="02020603050405020304" pitchFamily="18" charset="0"/>
                </a:rPr>
                <a:t>2. </a:t>
              </a:r>
              <a:r>
                <a:rPr lang="en-US" dirty="0" err="1" smtClean="0">
                  <a:latin typeface="Times New Roman" panose="02020603050405020304" pitchFamily="18" charset="0"/>
                  <a:cs typeface="Times New Roman" panose="02020603050405020304" pitchFamily="18" charset="0"/>
                </a:rPr>
                <a:t>Khối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lệnh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lặp</a:t>
              </a:r>
              <a:r>
                <a:rPr lang="en-US" dirty="0" smtClean="0">
                  <a:latin typeface="Times New Roman" panose="02020603050405020304" pitchFamily="18" charset="0"/>
                  <a:cs typeface="Times New Roman" panose="02020603050405020304" pitchFamily="18" charset="0"/>
                </a:rPr>
                <a:t> 10 </a:t>
              </a:r>
              <a:r>
                <a:rPr lang="en-US" dirty="0" err="1" smtClean="0">
                  <a:latin typeface="Times New Roman" panose="02020603050405020304" pitchFamily="18" charset="0"/>
                  <a:cs typeface="Times New Roman" panose="02020603050405020304" pitchFamily="18" charset="0"/>
                </a:rPr>
                <a:t>lần</a:t>
              </a:r>
              <a:endParaRPr lang="en-US" dirty="0">
                <a:latin typeface="Times New Roman" panose="02020603050405020304" pitchFamily="18" charset="0"/>
                <a:cs typeface="Times New Roman" panose="02020603050405020304" pitchFamily="18" charset="0"/>
              </a:endParaRPr>
            </a:p>
          </p:txBody>
        </p:sp>
        <p:sp>
          <p:nvSpPr>
            <p:cNvPr id="12" name="Content Placeholder 2"/>
            <p:cNvSpPr txBox="1">
              <a:spLocks/>
            </p:cNvSpPr>
            <p:nvPr/>
          </p:nvSpPr>
          <p:spPr>
            <a:xfrm>
              <a:off x="2596103" y="5516623"/>
              <a:ext cx="3909198" cy="681807"/>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Times New Roman" panose="02020603050405020304" pitchFamily="18" charset="0"/>
                  <a:cs typeface="Times New Roman" panose="02020603050405020304" pitchFamily="18" charset="0"/>
                </a:rPr>
                <a:t>3</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Lặp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có</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điều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kiện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kết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thúc</a:t>
              </a:r>
              <a:endParaRPr lang="en-US" dirty="0">
                <a:latin typeface="Times New Roman" panose="02020603050405020304" pitchFamily="18" charset="0"/>
                <a:cs typeface="Times New Roman" panose="02020603050405020304" pitchFamily="18" charset="0"/>
              </a:endParaRPr>
            </a:p>
          </p:txBody>
        </p:sp>
      </p:grpSp>
      <p:sp>
        <p:nvSpPr>
          <p:cNvPr id="13" name="Content Placeholder 2"/>
          <p:cNvSpPr txBox="1">
            <a:spLocks/>
          </p:cNvSpPr>
          <p:nvPr/>
        </p:nvSpPr>
        <p:spPr>
          <a:xfrm>
            <a:off x="913175" y="1902014"/>
            <a:ext cx="10515600" cy="6628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err="1" smtClean="0">
                <a:solidFill>
                  <a:schemeClr val="bg1"/>
                </a:solidFill>
                <a:latin typeface="Times New Roman" panose="02020603050405020304" pitchFamily="18" charset="0"/>
                <a:cs typeface="Times New Roman" panose="02020603050405020304" pitchFamily="18" charset="0"/>
              </a:rPr>
              <a:t>Câu</a:t>
            </a:r>
            <a:r>
              <a:rPr lang="en-US" dirty="0" smtClean="0">
                <a:solidFill>
                  <a:schemeClr val="bg1"/>
                </a:solidFill>
                <a:latin typeface="Times New Roman" panose="02020603050405020304" pitchFamily="18" charset="0"/>
                <a:cs typeface="Times New Roman" panose="02020603050405020304" pitchFamily="18" charset="0"/>
              </a:rPr>
              <a:t> 2: </a:t>
            </a:r>
            <a:r>
              <a:rPr lang="en-US" dirty="0" err="1" smtClean="0">
                <a:solidFill>
                  <a:schemeClr val="bg1"/>
                </a:solidFill>
                <a:latin typeface="Times New Roman" panose="02020603050405020304" pitchFamily="18" charset="0"/>
                <a:cs typeface="Times New Roman" panose="02020603050405020304" pitchFamily="18" charset="0"/>
              </a:rPr>
              <a:t>Hãy</a:t>
            </a:r>
            <a:r>
              <a:rPr lang="en-US" dirty="0" smtClean="0">
                <a:solidFill>
                  <a:schemeClr val="bg1"/>
                </a:solidFill>
                <a:latin typeface="Times New Roman" panose="02020603050405020304" pitchFamily="18" charset="0"/>
                <a:cs typeface="Times New Roman" panose="02020603050405020304" pitchFamily="18" charset="0"/>
              </a:rPr>
              <a:t> </a:t>
            </a:r>
            <a:r>
              <a:rPr lang="en-US" dirty="0" err="1" smtClean="0">
                <a:solidFill>
                  <a:schemeClr val="bg1"/>
                </a:solidFill>
                <a:latin typeface="Times New Roman" panose="02020603050405020304" pitchFamily="18" charset="0"/>
                <a:cs typeface="Times New Roman" panose="02020603050405020304" pitchFamily="18" charset="0"/>
              </a:rPr>
              <a:t>nối</a:t>
            </a:r>
            <a:r>
              <a:rPr lang="en-US" dirty="0" smtClean="0">
                <a:solidFill>
                  <a:schemeClr val="bg1"/>
                </a:solidFill>
                <a:latin typeface="Times New Roman" panose="02020603050405020304" pitchFamily="18" charset="0"/>
                <a:cs typeface="Times New Roman" panose="02020603050405020304" pitchFamily="18" charset="0"/>
              </a:rPr>
              <a:t> </a:t>
            </a:r>
            <a:r>
              <a:rPr lang="en-US" dirty="0" err="1" smtClean="0">
                <a:solidFill>
                  <a:schemeClr val="bg1"/>
                </a:solidFill>
                <a:latin typeface="Times New Roman" panose="02020603050405020304" pitchFamily="18" charset="0"/>
                <a:cs typeface="Times New Roman" panose="02020603050405020304" pitchFamily="18" charset="0"/>
              </a:rPr>
              <a:t>cột</a:t>
            </a:r>
            <a:r>
              <a:rPr lang="en-US" dirty="0" smtClean="0">
                <a:solidFill>
                  <a:schemeClr val="bg1"/>
                </a:solidFill>
                <a:latin typeface="Times New Roman" panose="02020603050405020304" pitchFamily="18" charset="0"/>
                <a:cs typeface="Times New Roman" panose="02020603050405020304" pitchFamily="18" charset="0"/>
              </a:rPr>
              <a:t> A </a:t>
            </a:r>
            <a:r>
              <a:rPr lang="en-US" dirty="0" err="1" smtClean="0">
                <a:solidFill>
                  <a:schemeClr val="bg1"/>
                </a:solidFill>
                <a:latin typeface="Times New Roman" panose="02020603050405020304" pitchFamily="18" charset="0"/>
                <a:cs typeface="Times New Roman" panose="02020603050405020304" pitchFamily="18" charset="0"/>
              </a:rPr>
              <a:t>và</a:t>
            </a:r>
            <a:r>
              <a:rPr lang="en-US" dirty="0" smtClean="0">
                <a:solidFill>
                  <a:schemeClr val="bg1"/>
                </a:solidFill>
                <a:latin typeface="Times New Roman" panose="02020603050405020304" pitchFamily="18" charset="0"/>
                <a:cs typeface="Times New Roman" panose="02020603050405020304" pitchFamily="18" charset="0"/>
              </a:rPr>
              <a:t> </a:t>
            </a:r>
            <a:r>
              <a:rPr lang="en-US" dirty="0" err="1" smtClean="0">
                <a:solidFill>
                  <a:schemeClr val="bg1"/>
                </a:solidFill>
                <a:latin typeface="Times New Roman" panose="02020603050405020304" pitchFamily="18" charset="0"/>
                <a:cs typeface="Times New Roman" panose="02020603050405020304" pitchFamily="18" charset="0"/>
              </a:rPr>
              <a:t>cột</a:t>
            </a:r>
            <a:r>
              <a:rPr lang="en-US" dirty="0" smtClean="0">
                <a:solidFill>
                  <a:schemeClr val="bg1"/>
                </a:solidFill>
                <a:latin typeface="Times New Roman" panose="02020603050405020304" pitchFamily="18" charset="0"/>
                <a:cs typeface="Times New Roman" panose="02020603050405020304" pitchFamily="18" charset="0"/>
              </a:rPr>
              <a:t> B </a:t>
            </a:r>
            <a:r>
              <a:rPr lang="en-US" dirty="0" err="1" smtClean="0">
                <a:solidFill>
                  <a:schemeClr val="bg1"/>
                </a:solidFill>
                <a:latin typeface="Times New Roman" panose="02020603050405020304" pitchFamily="18" charset="0"/>
                <a:cs typeface="Times New Roman" panose="02020603050405020304" pitchFamily="18" charset="0"/>
              </a:rPr>
              <a:t>tương</a:t>
            </a:r>
            <a:r>
              <a:rPr lang="en-US" dirty="0" smtClean="0">
                <a:solidFill>
                  <a:schemeClr val="bg1"/>
                </a:solidFill>
                <a:latin typeface="Times New Roman" panose="02020603050405020304" pitchFamily="18" charset="0"/>
                <a:cs typeface="Times New Roman" panose="02020603050405020304" pitchFamily="18" charset="0"/>
              </a:rPr>
              <a:t> </a:t>
            </a:r>
            <a:r>
              <a:rPr lang="en-US" dirty="0" err="1" smtClean="0">
                <a:solidFill>
                  <a:schemeClr val="bg1"/>
                </a:solidFill>
                <a:latin typeface="Times New Roman" panose="02020603050405020304" pitchFamily="18" charset="0"/>
                <a:cs typeface="Times New Roman" panose="02020603050405020304" pitchFamily="18" charset="0"/>
              </a:rPr>
              <a:t>ứng</a:t>
            </a:r>
            <a:r>
              <a:rPr lang="en-US" dirty="0" smtClean="0">
                <a:solidFill>
                  <a:schemeClr val="bg1"/>
                </a:solidFill>
                <a:latin typeface="Times New Roman" panose="02020603050405020304" pitchFamily="18" charset="0"/>
                <a:cs typeface="Times New Roman" panose="02020603050405020304" pitchFamily="18" charset="0"/>
              </a:rPr>
              <a:t>?</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14" name="Content Placeholder 2"/>
          <p:cNvSpPr txBox="1">
            <a:spLocks/>
          </p:cNvSpPr>
          <p:nvPr/>
        </p:nvSpPr>
        <p:spPr>
          <a:xfrm>
            <a:off x="6884126" y="1182654"/>
            <a:ext cx="5970951" cy="66283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sz="30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dirty="0" smtClean="0">
                <a:solidFill>
                  <a:srgbClr val="FF0000"/>
                </a:solidFill>
                <a:latin typeface="Times New Roman" panose="02020603050405020304" pitchFamily="18" charset="0"/>
                <a:cs typeface="Times New Roman" panose="02020603050405020304" pitchFamily="18" charset="0"/>
              </a:rPr>
              <a:t>3 </a:t>
            </a:r>
            <a:r>
              <a:rPr lang="en-US" sz="3000" dirty="0" err="1" smtClean="0">
                <a:solidFill>
                  <a:srgbClr val="FF0000"/>
                </a:solidFill>
                <a:latin typeface="Times New Roman" panose="02020603050405020304" pitchFamily="18" charset="0"/>
                <a:cs typeface="Times New Roman" panose="02020603050405020304" pitchFamily="18" charset="0"/>
              </a:rPr>
              <a:t>dạng</a:t>
            </a:r>
            <a:endParaRPr lang="en-US" sz="3000" dirty="0">
              <a:solidFill>
                <a:srgbClr val="FF0000"/>
              </a:solidFill>
              <a:latin typeface="Times New Roman" panose="02020603050405020304" pitchFamily="18" charset="0"/>
              <a:cs typeface="Times New Roman" panose="02020603050405020304" pitchFamily="18" charset="0"/>
            </a:endParaRPr>
          </a:p>
        </p:txBody>
      </p:sp>
      <p:sp>
        <p:nvSpPr>
          <p:cNvPr id="15" name="Content Placeholder 2"/>
          <p:cNvSpPr txBox="1">
            <a:spLocks/>
          </p:cNvSpPr>
          <p:nvPr/>
        </p:nvSpPr>
        <p:spPr>
          <a:xfrm>
            <a:off x="2777421" y="6195167"/>
            <a:ext cx="5970951" cy="66283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sz="3000" dirty="0" err="1" smtClean="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Trả</a:t>
            </a:r>
            <a:r>
              <a:rPr lang="en-US" sz="3000" dirty="0" smtClean="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smtClean="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lời</a:t>
            </a:r>
            <a:r>
              <a:rPr lang="en-US" sz="3000" dirty="0" smtClean="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1a; 2c; 3b</a:t>
            </a:r>
            <a:endParaRPr lang="en-US" sz="30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5895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9883" y="2343956"/>
            <a:ext cx="9617761" cy="3897842"/>
          </a:xfrm>
          <a:solidFill>
            <a:schemeClr val="bg1"/>
          </a:solidFill>
        </p:spPr>
        <p:txBody>
          <a:bodyPr>
            <a:normAutofit/>
          </a:bodyPr>
          <a:lstStyle/>
          <a:p>
            <a:r>
              <a:rPr lang="en-US" sz="3000" b="1" dirty="0" err="1" smtClean="0">
                <a:solidFill>
                  <a:srgbClr val="2212EE"/>
                </a:solidFill>
                <a:latin typeface="Times New Roman" panose="02020603050405020304" pitchFamily="18" charset="0"/>
                <a:cs typeface="Times New Roman" panose="02020603050405020304" pitchFamily="18" charset="0"/>
              </a:rPr>
              <a:t>Cấu</a:t>
            </a:r>
            <a:r>
              <a:rPr lang="en-US" sz="3000" b="1" dirty="0" smtClean="0">
                <a:solidFill>
                  <a:srgbClr val="2212EE"/>
                </a:solidFill>
                <a:latin typeface="Times New Roman" panose="02020603050405020304" pitchFamily="18" charset="0"/>
                <a:cs typeface="Times New Roman" panose="02020603050405020304" pitchFamily="18" charset="0"/>
              </a:rPr>
              <a:t> </a:t>
            </a:r>
            <a:r>
              <a:rPr lang="en-US" sz="3000" b="1" dirty="0" err="1" smtClean="0">
                <a:solidFill>
                  <a:srgbClr val="2212EE"/>
                </a:solidFill>
                <a:latin typeface="Times New Roman" panose="02020603050405020304" pitchFamily="18" charset="0"/>
                <a:cs typeface="Times New Roman" panose="02020603050405020304" pitchFamily="18" charset="0"/>
              </a:rPr>
              <a:t>trúc</a:t>
            </a:r>
            <a:r>
              <a:rPr lang="en-US" sz="3000" b="1" dirty="0" smtClean="0">
                <a:solidFill>
                  <a:srgbClr val="2212EE"/>
                </a:solidFill>
                <a:latin typeface="Times New Roman" panose="02020603050405020304" pitchFamily="18" charset="0"/>
                <a:cs typeface="Times New Roman" panose="02020603050405020304" pitchFamily="18" charset="0"/>
              </a:rPr>
              <a:t> </a:t>
            </a:r>
            <a:r>
              <a:rPr lang="en-US" sz="3000" b="1" dirty="0" err="1" smtClean="0">
                <a:solidFill>
                  <a:srgbClr val="2212EE"/>
                </a:solidFill>
                <a:latin typeface="Times New Roman" panose="02020603050405020304" pitchFamily="18" charset="0"/>
                <a:cs typeface="Times New Roman" panose="02020603050405020304" pitchFamily="18" charset="0"/>
              </a:rPr>
              <a:t>lặp</a:t>
            </a:r>
            <a:r>
              <a:rPr lang="en-US" sz="3000" b="1" dirty="0" smtClean="0">
                <a:solidFill>
                  <a:srgbClr val="2212EE"/>
                </a:solidFill>
                <a:latin typeface="Times New Roman" panose="02020603050405020304" pitchFamily="18" charset="0"/>
                <a:cs typeface="Times New Roman" panose="02020603050405020304" pitchFamily="18" charset="0"/>
              </a:rPr>
              <a:t> </a:t>
            </a:r>
            <a:r>
              <a:rPr lang="en-US" sz="3000" b="1" dirty="0" err="1" smtClean="0">
                <a:solidFill>
                  <a:srgbClr val="2212EE"/>
                </a:solidFill>
                <a:latin typeface="Times New Roman" panose="02020603050405020304" pitchFamily="18" charset="0"/>
                <a:cs typeface="Times New Roman" panose="02020603050405020304" pitchFamily="18" charset="0"/>
              </a:rPr>
              <a:t>có</a:t>
            </a:r>
            <a:r>
              <a:rPr lang="en-US" sz="3000" b="1" dirty="0" smtClean="0">
                <a:solidFill>
                  <a:srgbClr val="2212EE"/>
                </a:solidFill>
                <a:latin typeface="Times New Roman" panose="02020603050405020304" pitchFamily="18" charset="0"/>
                <a:cs typeface="Times New Roman" panose="02020603050405020304" pitchFamily="18" charset="0"/>
              </a:rPr>
              <a:t> </a:t>
            </a:r>
            <a:r>
              <a:rPr lang="en-US" sz="3000" b="1" dirty="0">
                <a:solidFill>
                  <a:srgbClr val="2212EE"/>
                </a:solidFill>
                <a:latin typeface="Times New Roman" panose="02020603050405020304" pitchFamily="18" charset="0"/>
                <a:cs typeface="Times New Roman" panose="02020603050405020304" pitchFamily="18" charset="0"/>
              </a:rPr>
              <a:t>3</a:t>
            </a:r>
            <a:r>
              <a:rPr lang="en-US" sz="3000" b="1" dirty="0" smtClean="0">
                <a:solidFill>
                  <a:srgbClr val="2212EE"/>
                </a:solidFill>
                <a:latin typeface="Times New Roman" panose="02020603050405020304" pitchFamily="18" charset="0"/>
                <a:cs typeface="Times New Roman" panose="02020603050405020304" pitchFamily="18" charset="0"/>
              </a:rPr>
              <a:t> </a:t>
            </a:r>
            <a:r>
              <a:rPr lang="en-US" sz="3000" b="1" dirty="0" err="1" smtClean="0">
                <a:solidFill>
                  <a:srgbClr val="2212EE"/>
                </a:solidFill>
                <a:latin typeface="Times New Roman" panose="02020603050405020304" pitchFamily="18" charset="0"/>
                <a:cs typeface="Times New Roman" panose="02020603050405020304" pitchFamily="18" charset="0"/>
              </a:rPr>
              <a:t>dạng</a:t>
            </a:r>
            <a:r>
              <a:rPr lang="en-US" sz="3000" b="1" dirty="0" smtClean="0">
                <a:solidFill>
                  <a:srgbClr val="2212EE"/>
                </a:solidFill>
                <a:latin typeface="Times New Roman" panose="02020603050405020304" pitchFamily="18" charset="0"/>
                <a:cs typeface="Times New Roman" panose="02020603050405020304" pitchFamily="18" charset="0"/>
              </a:rPr>
              <a:t>:</a:t>
            </a:r>
          </a:p>
          <a:p>
            <a:pPr marL="457200" lvl="1" indent="0">
              <a:buNone/>
            </a:pPr>
            <a:r>
              <a:rPr lang="en-US" sz="3000" dirty="0">
                <a:solidFill>
                  <a:srgbClr val="2212EE"/>
                </a:solidFill>
                <a:latin typeface="Times New Roman" panose="02020603050405020304" pitchFamily="18" charset="0"/>
                <a:cs typeface="Times New Roman" panose="02020603050405020304" pitchFamily="18" charset="0"/>
              </a:rPr>
              <a:t>+ </a:t>
            </a:r>
            <a:r>
              <a:rPr lang="en-US" sz="3000" dirty="0" err="1" smtClean="0">
                <a:solidFill>
                  <a:srgbClr val="2212EE"/>
                </a:solidFill>
                <a:latin typeface="Times New Roman" panose="02020603050405020304" pitchFamily="18" charset="0"/>
                <a:cs typeface="Times New Roman" panose="02020603050405020304" pitchFamily="18" charset="0"/>
              </a:rPr>
              <a:t>Lặp</a:t>
            </a:r>
            <a:r>
              <a:rPr lang="en-US" sz="3000" dirty="0" smtClean="0">
                <a:solidFill>
                  <a:srgbClr val="2212EE"/>
                </a:solidFill>
                <a:latin typeface="Times New Roman" panose="02020603050405020304" pitchFamily="18" charset="0"/>
                <a:cs typeface="Times New Roman" panose="02020603050405020304" pitchFamily="18" charset="0"/>
              </a:rPr>
              <a:t> </a:t>
            </a:r>
            <a:r>
              <a:rPr lang="en-US" sz="3000" dirty="0" err="1" smtClean="0">
                <a:solidFill>
                  <a:srgbClr val="2212EE"/>
                </a:solidFill>
                <a:latin typeface="Times New Roman" panose="02020603050405020304" pitchFamily="18" charset="0"/>
                <a:cs typeface="Times New Roman" panose="02020603050405020304" pitchFamily="18" charset="0"/>
              </a:rPr>
              <a:t>với</a:t>
            </a:r>
            <a:r>
              <a:rPr lang="en-US" sz="3000" dirty="0" smtClean="0">
                <a:solidFill>
                  <a:srgbClr val="2212EE"/>
                </a:solidFill>
                <a:latin typeface="Times New Roman" panose="02020603050405020304" pitchFamily="18" charset="0"/>
                <a:cs typeface="Times New Roman" panose="02020603050405020304" pitchFamily="18" charset="0"/>
              </a:rPr>
              <a:t> </a:t>
            </a:r>
            <a:r>
              <a:rPr lang="en-US" sz="3000" dirty="0" err="1" smtClean="0">
                <a:solidFill>
                  <a:srgbClr val="2212EE"/>
                </a:solidFill>
                <a:latin typeface="Times New Roman" panose="02020603050405020304" pitchFamily="18" charset="0"/>
                <a:cs typeface="Times New Roman" panose="02020603050405020304" pitchFamily="18" charset="0"/>
              </a:rPr>
              <a:t>số</a:t>
            </a:r>
            <a:r>
              <a:rPr lang="en-US" sz="3000" dirty="0" smtClean="0">
                <a:solidFill>
                  <a:srgbClr val="2212EE"/>
                </a:solidFill>
                <a:latin typeface="Times New Roman" panose="02020603050405020304" pitchFamily="18" charset="0"/>
                <a:cs typeface="Times New Roman" panose="02020603050405020304" pitchFamily="18" charset="0"/>
              </a:rPr>
              <a:t> </a:t>
            </a:r>
            <a:r>
              <a:rPr lang="en-US" sz="3000" dirty="0" err="1" smtClean="0">
                <a:solidFill>
                  <a:srgbClr val="2212EE"/>
                </a:solidFill>
                <a:latin typeface="Times New Roman" panose="02020603050405020304" pitchFamily="18" charset="0"/>
                <a:cs typeface="Times New Roman" panose="02020603050405020304" pitchFamily="18" charset="0"/>
              </a:rPr>
              <a:t>lần</a:t>
            </a:r>
            <a:r>
              <a:rPr lang="en-US" sz="3000" dirty="0" smtClean="0">
                <a:solidFill>
                  <a:srgbClr val="2212EE"/>
                </a:solidFill>
                <a:latin typeface="Times New Roman" panose="02020603050405020304" pitchFamily="18" charset="0"/>
                <a:cs typeface="Times New Roman" panose="02020603050405020304" pitchFamily="18" charset="0"/>
              </a:rPr>
              <a:t> </a:t>
            </a:r>
            <a:r>
              <a:rPr lang="en-US" sz="3000" dirty="0" err="1" smtClean="0">
                <a:solidFill>
                  <a:srgbClr val="2212EE"/>
                </a:solidFill>
                <a:latin typeface="Times New Roman" panose="02020603050405020304" pitchFamily="18" charset="0"/>
                <a:cs typeface="Times New Roman" panose="02020603050405020304" pitchFamily="18" charset="0"/>
              </a:rPr>
              <a:t>định</a:t>
            </a:r>
            <a:r>
              <a:rPr lang="en-US" sz="3000" dirty="0" smtClean="0">
                <a:solidFill>
                  <a:srgbClr val="2212EE"/>
                </a:solidFill>
                <a:latin typeface="Times New Roman" panose="02020603050405020304" pitchFamily="18" charset="0"/>
                <a:cs typeface="Times New Roman" panose="02020603050405020304" pitchFamily="18" charset="0"/>
              </a:rPr>
              <a:t> </a:t>
            </a:r>
            <a:r>
              <a:rPr lang="en-US" sz="3000" dirty="0" err="1" smtClean="0">
                <a:solidFill>
                  <a:srgbClr val="2212EE"/>
                </a:solidFill>
                <a:latin typeface="Times New Roman" panose="02020603050405020304" pitchFamily="18" charset="0"/>
                <a:cs typeface="Times New Roman" panose="02020603050405020304" pitchFamily="18" charset="0"/>
              </a:rPr>
              <a:t>trước</a:t>
            </a:r>
            <a:endParaRPr lang="en-US" sz="3000" dirty="0" smtClean="0">
              <a:solidFill>
                <a:srgbClr val="2212EE"/>
              </a:solidFill>
              <a:latin typeface="Times New Roman" panose="02020603050405020304" pitchFamily="18" charset="0"/>
              <a:cs typeface="Times New Roman" panose="02020603050405020304" pitchFamily="18" charset="0"/>
            </a:endParaRPr>
          </a:p>
          <a:p>
            <a:pPr marL="457200" lvl="1" indent="0">
              <a:buNone/>
            </a:pPr>
            <a:endParaRPr lang="en-US" sz="3000" dirty="0" smtClean="0">
              <a:solidFill>
                <a:srgbClr val="2212EE"/>
              </a:solidFill>
              <a:latin typeface="Times New Roman" panose="02020603050405020304" pitchFamily="18" charset="0"/>
              <a:cs typeface="Times New Roman" panose="02020603050405020304" pitchFamily="18" charset="0"/>
            </a:endParaRPr>
          </a:p>
          <a:p>
            <a:pPr marL="457200" lvl="1" indent="0">
              <a:buNone/>
            </a:pPr>
            <a:r>
              <a:rPr lang="en-US" sz="3000" dirty="0" smtClean="0">
                <a:solidFill>
                  <a:srgbClr val="2212EE"/>
                </a:solidFill>
                <a:latin typeface="Times New Roman" panose="02020603050405020304" pitchFamily="18" charset="0"/>
                <a:cs typeface="Times New Roman" panose="02020603050405020304" pitchFamily="18" charset="0"/>
              </a:rPr>
              <a:t>+ </a:t>
            </a:r>
            <a:r>
              <a:rPr lang="en-US" sz="3000" dirty="0" err="1" smtClean="0">
                <a:solidFill>
                  <a:srgbClr val="2212EE"/>
                </a:solidFill>
                <a:latin typeface="Times New Roman" panose="02020603050405020304" pitchFamily="18" charset="0"/>
                <a:cs typeface="Times New Roman" panose="02020603050405020304" pitchFamily="18" charset="0"/>
              </a:rPr>
              <a:t>Lặp</a:t>
            </a:r>
            <a:r>
              <a:rPr lang="en-US" sz="3000" dirty="0" smtClean="0">
                <a:solidFill>
                  <a:srgbClr val="2212EE"/>
                </a:solidFill>
                <a:latin typeface="Times New Roman" panose="02020603050405020304" pitchFamily="18" charset="0"/>
                <a:cs typeface="Times New Roman" panose="02020603050405020304" pitchFamily="18" charset="0"/>
              </a:rPr>
              <a:t> </a:t>
            </a:r>
            <a:r>
              <a:rPr lang="en-US" sz="3000" dirty="0" err="1" smtClean="0">
                <a:solidFill>
                  <a:srgbClr val="2212EE"/>
                </a:solidFill>
                <a:latin typeface="Times New Roman" panose="02020603050405020304" pitchFamily="18" charset="0"/>
                <a:cs typeface="Times New Roman" panose="02020603050405020304" pitchFamily="18" charset="0"/>
              </a:rPr>
              <a:t>vô</a:t>
            </a:r>
            <a:r>
              <a:rPr lang="en-US" sz="3000" dirty="0" smtClean="0">
                <a:solidFill>
                  <a:srgbClr val="2212EE"/>
                </a:solidFill>
                <a:latin typeface="Times New Roman" panose="02020603050405020304" pitchFamily="18" charset="0"/>
                <a:cs typeface="Times New Roman" panose="02020603050405020304" pitchFamily="18" charset="0"/>
              </a:rPr>
              <a:t> </a:t>
            </a:r>
            <a:r>
              <a:rPr lang="en-US" sz="3000" dirty="0" err="1" smtClean="0">
                <a:solidFill>
                  <a:srgbClr val="2212EE"/>
                </a:solidFill>
                <a:latin typeface="Times New Roman" panose="02020603050405020304" pitchFamily="18" charset="0"/>
                <a:cs typeface="Times New Roman" panose="02020603050405020304" pitchFamily="18" charset="0"/>
              </a:rPr>
              <a:t>hạn</a:t>
            </a:r>
            <a:r>
              <a:rPr lang="en-US" sz="3000" dirty="0" smtClean="0">
                <a:solidFill>
                  <a:srgbClr val="2212EE"/>
                </a:solidFill>
                <a:latin typeface="Times New Roman" panose="02020603050405020304" pitchFamily="18" charset="0"/>
                <a:cs typeface="Times New Roman" panose="02020603050405020304" pitchFamily="18" charset="0"/>
              </a:rPr>
              <a:t> </a:t>
            </a:r>
            <a:r>
              <a:rPr lang="en-US" sz="3000" dirty="0" err="1" smtClean="0">
                <a:solidFill>
                  <a:srgbClr val="2212EE"/>
                </a:solidFill>
                <a:latin typeface="Times New Roman" panose="02020603050405020304" pitchFamily="18" charset="0"/>
                <a:cs typeface="Times New Roman" panose="02020603050405020304" pitchFamily="18" charset="0"/>
              </a:rPr>
              <a:t>lần</a:t>
            </a:r>
            <a:endParaRPr lang="en-US" sz="3000" dirty="0" smtClean="0">
              <a:solidFill>
                <a:srgbClr val="2212EE"/>
              </a:solidFill>
              <a:latin typeface="Times New Roman" panose="02020603050405020304" pitchFamily="18" charset="0"/>
              <a:cs typeface="Times New Roman" panose="02020603050405020304" pitchFamily="18" charset="0"/>
            </a:endParaRPr>
          </a:p>
          <a:p>
            <a:pPr marL="457200" lvl="1" indent="0">
              <a:buNone/>
            </a:pPr>
            <a:endParaRPr lang="en-US" sz="3000" dirty="0">
              <a:solidFill>
                <a:srgbClr val="2212EE"/>
              </a:solidFill>
              <a:latin typeface="Times New Roman" panose="02020603050405020304" pitchFamily="18" charset="0"/>
              <a:cs typeface="Times New Roman" panose="02020603050405020304" pitchFamily="18" charset="0"/>
            </a:endParaRPr>
          </a:p>
          <a:p>
            <a:pPr marL="457200" lvl="1" indent="0">
              <a:buNone/>
            </a:pPr>
            <a:r>
              <a:rPr lang="en-US" sz="3000" dirty="0" smtClean="0">
                <a:solidFill>
                  <a:srgbClr val="2212EE"/>
                </a:solidFill>
                <a:latin typeface="Times New Roman" panose="02020603050405020304" pitchFamily="18" charset="0"/>
                <a:cs typeface="Times New Roman" panose="02020603050405020304" pitchFamily="18" charset="0"/>
              </a:rPr>
              <a:t>+ </a:t>
            </a:r>
            <a:r>
              <a:rPr lang="en-US" sz="3000" dirty="0" err="1" smtClean="0">
                <a:solidFill>
                  <a:srgbClr val="2212EE"/>
                </a:solidFill>
                <a:latin typeface="Times New Roman" panose="02020603050405020304" pitchFamily="18" charset="0"/>
                <a:cs typeface="Times New Roman" panose="02020603050405020304" pitchFamily="18" charset="0"/>
              </a:rPr>
              <a:t>Lặp</a:t>
            </a:r>
            <a:r>
              <a:rPr lang="en-US" sz="3000" dirty="0" smtClean="0">
                <a:solidFill>
                  <a:srgbClr val="2212EE"/>
                </a:solidFill>
                <a:latin typeface="Times New Roman" panose="02020603050405020304" pitchFamily="18" charset="0"/>
                <a:cs typeface="Times New Roman" panose="02020603050405020304" pitchFamily="18" charset="0"/>
              </a:rPr>
              <a:t> </a:t>
            </a:r>
            <a:r>
              <a:rPr lang="en-US" sz="3000" dirty="0" err="1" smtClean="0">
                <a:solidFill>
                  <a:srgbClr val="2212EE"/>
                </a:solidFill>
                <a:latin typeface="Times New Roman" panose="02020603050405020304" pitchFamily="18" charset="0"/>
                <a:cs typeface="Times New Roman" panose="02020603050405020304" pitchFamily="18" charset="0"/>
              </a:rPr>
              <a:t>có</a:t>
            </a:r>
            <a:r>
              <a:rPr lang="en-US" sz="3000" dirty="0" smtClean="0">
                <a:solidFill>
                  <a:srgbClr val="2212EE"/>
                </a:solidFill>
                <a:latin typeface="Times New Roman" panose="02020603050405020304" pitchFamily="18" charset="0"/>
                <a:cs typeface="Times New Roman" panose="02020603050405020304" pitchFamily="18" charset="0"/>
              </a:rPr>
              <a:t> </a:t>
            </a:r>
            <a:r>
              <a:rPr lang="en-US" sz="3000" dirty="0" err="1" smtClean="0">
                <a:solidFill>
                  <a:srgbClr val="2212EE"/>
                </a:solidFill>
                <a:latin typeface="Times New Roman" panose="02020603050405020304" pitchFamily="18" charset="0"/>
                <a:cs typeface="Times New Roman" panose="02020603050405020304" pitchFamily="18" charset="0"/>
              </a:rPr>
              <a:t>điều</a:t>
            </a:r>
            <a:r>
              <a:rPr lang="en-US" sz="3000" dirty="0" smtClean="0">
                <a:solidFill>
                  <a:srgbClr val="2212EE"/>
                </a:solidFill>
                <a:latin typeface="Times New Roman" panose="02020603050405020304" pitchFamily="18" charset="0"/>
                <a:cs typeface="Times New Roman" panose="02020603050405020304" pitchFamily="18" charset="0"/>
              </a:rPr>
              <a:t> </a:t>
            </a:r>
            <a:r>
              <a:rPr lang="en-US" sz="3000" dirty="0" err="1" smtClean="0">
                <a:solidFill>
                  <a:srgbClr val="2212EE"/>
                </a:solidFill>
                <a:latin typeface="Times New Roman" panose="02020603050405020304" pitchFamily="18" charset="0"/>
                <a:cs typeface="Times New Roman" panose="02020603050405020304" pitchFamily="18" charset="0"/>
              </a:rPr>
              <a:t>kiện</a:t>
            </a:r>
            <a:r>
              <a:rPr lang="en-US" sz="3000" dirty="0" smtClean="0">
                <a:solidFill>
                  <a:srgbClr val="2212EE"/>
                </a:solidFill>
                <a:latin typeface="Times New Roman" panose="02020603050405020304" pitchFamily="18" charset="0"/>
                <a:cs typeface="Times New Roman" panose="02020603050405020304" pitchFamily="18" charset="0"/>
              </a:rPr>
              <a:t> </a:t>
            </a:r>
            <a:r>
              <a:rPr lang="en-US" sz="3000" dirty="0" err="1" smtClean="0">
                <a:solidFill>
                  <a:srgbClr val="2212EE"/>
                </a:solidFill>
                <a:latin typeface="Times New Roman" panose="02020603050405020304" pitchFamily="18" charset="0"/>
                <a:cs typeface="Times New Roman" panose="02020603050405020304" pitchFamily="18" charset="0"/>
              </a:rPr>
              <a:t>kết</a:t>
            </a:r>
            <a:r>
              <a:rPr lang="en-US" sz="3000" dirty="0" smtClean="0">
                <a:solidFill>
                  <a:srgbClr val="2212EE"/>
                </a:solidFill>
                <a:latin typeface="Times New Roman" panose="02020603050405020304" pitchFamily="18" charset="0"/>
                <a:cs typeface="Times New Roman" panose="02020603050405020304" pitchFamily="18" charset="0"/>
              </a:rPr>
              <a:t> </a:t>
            </a:r>
            <a:r>
              <a:rPr lang="en-US" sz="3000" dirty="0" err="1" smtClean="0">
                <a:solidFill>
                  <a:srgbClr val="2212EE"/>
                </a:solidFill>
                <a:latin typeface="Times New Roman" panose="02020603050405020304" pitchFamily="18" charset="0"/>
                <a:cs typeface="Times New Roman" panose="02020603050405020304" pitchFamily="18" charset="0"/>
              </a:rPr>
              <a:t>thúc</a:t>
            </a:r>
            <a:endParaRPr lang="en-US" sz="3000" dirty="0" smtClean="0">
              <a:solidFill>
                <a:srgbClr val="2212EE"/>
              </a:solidFill>
              <a:latin typeface="Times New Roman" panose="02020603050405020304" pitchFamily="18" charset="0"/>
              <a:cs typeface="Times New Roman" panose="02020603050405020304" pitchFamily="18" charset="0"/>
            </a:endParaRPr>
          </a:p>
          <a:p>
            <a:endParaRPr lang="en-US" sz="3000" dirty="0" smtClean="0">
              <a:latin typeface="Times New Roman" panose="02020603050405020304" pitchFamily="18" charset="0"/>
              <a:cs typeface="Times New Roman" panose="02020603050405020304" pitchFamily="18" charset="0"/>
            </a:endParaRPr>
          </a:p>
          <a:p>
            <a:pPr marL="457200" lvl="1" indent="0">
              <a:buNone/>
            </a:pPr>
            <a:endParaRPr lang="en-US" dirty="0" smtClean="0"/>
          </a:p>
        </p:txBody>
      </p:sp>
      <p:sp>
        <p:nvSpPr>
          <p:cNvPr id="7" name="Subtitle 2"/>
          <p:cNvSpPr txBox="1">
            <a:spLocks/>
          </p:cNvSpPr>
          <p:nvPr/>
        </p:nvSpPr>
        <p:spPr>
          <a:xfrm>
            <a:off x="1329439" y="0"/>
            <a:ext cx="9448800" cy="67425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en-US" sz="4400" b="1" dirty="0" smtClean="0">
                <a:solidFill>
                  <a:srgbClr val="FF0000"/>
                </a:solidFill>
                <a:effectLst>
                  <a:outerShdw blurRad="38100" dist="38100" dir="2700000" algn="tl">
                    <a:srgbClr val="000000">
                      <a:alpha val="43137"/>
                    </a:srgbClr>
                  </a:outerShdw>
                  <a:reflection blurRad="6350" stA="60000" endA="900" endPos="58000" dir="5400000" sy="-100000" algn="bl" rotWithShape="0"/>
                </a:effectLst>
                <a:latin typeface="Arial" panose="020B0604020202020204" pitchFamily="34" charset="0"/>
                <a:cs typeface="Arial" panose="020B0604020202020204" pitchFamily="34" charset="0"/>
              </a:rPr>
              <a:t>BÀI 14. CẤU TRÚC ĐIỀU KHIỂN</a:t>
            </a:r>
            <a:endParaRPr lang="en-US" sz="4400" b="1" dirty="0">
              <a:solidFill>
                <a:srgbClr val="FF0000"/>
              </a:solidFill>
              <a:effectLst>
                <a:outerShdw blurRad="38100" dist="38100" dir="2700000" algn="tl">
                  <a:srgbClr val="000000">
                    <a:alpha val="43137"/>
                  </a:srgbClr>
                </a:outerShdw>
                <a:reflection blurRad="6350" stA="60000" endA="900" endPos="58000" dir="5400000" sy="-100000" algn="bl" rotWithShape="0"/>
              </a:effectLst>
              <a:latin typeface="Arial" panose="020B0604020202020204" pitchFamily="34" charset="0"/>
              <a:cs typeface="Arial" panose="020B0604020202020204" pitchFamily="34" charset="0"/>
            </a:endParaRPr>
          </a:p>
        </p:txBody>
      </p:sp>
      <p:sp>
        <p:nvSpPr>
          <p:cNvPr id="8" name="Title 1"/>
          <p:cNvSpPr txBox="1">
            <a:spLocks/>
          </p:cNvSpPr>
          <p:nvPr/>
        </p:nvSpPr>
        <p:spPr>
          <a:xfrm>
            <a:off x="1460898" y="1672270"/>
            <a:ext cx="9708863" cy="527892"/>
          </a:xfrm>
          <a:prstGeom prst="rect">
            <a:avLst/>
          </a:prstGeom>
        </p:spPr>
        <p:txBody>
          <a:bodyPr vert="horz" lIns="91440" tIns="45720" rIns="91440" bIns="45720" rtlCol="0" anchor="t">
            <a:normAutofit fontScale="90000" lnSpcReduction="200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smtClean="0">
                <a:solidFill>
                  <a:schemeClr val="bg1"/>
                </a:solidFill>
                <a:latin typeface="Times New Roman" panose="02020603050405020304" pitchFamily="18" charset="0"/>
                <a:cs typeface="Times New Roman" panose="02020603050405020304" pitchFamily="18" charset="0"/>
              </a:rPr>
              <a:t>c. </a:t>
            </a:r>
            <a:r>
              <a:rPr lang="en-US" b="1" dirty="0" err="1" smtClean="0">
                <a:solidFill>
                  <a:schemeClr val="bg1"/>
                </a:solidFill>
                <a:latin typeface="Times New Roman" panose="02020603050405020304" pitchFamily="18" charset="0"/>
                <a:cs typeface="Times New Roman" panose="02020603050405020304" pitchFamily="18" charset="0"/>
              </a:rPr>
              <a:t>Cấu</a:t>
            </a:r>
            <a:r>
              <a:rPr lang="en-US" b="1" dirty="0" smtClean="0">
                <a:solidFill>
                  <a:schemeClr val="bg1"/>
                </a:solidFill>
                <a:latin typeface="Times New Roman" panose="02020603050405020304" pitchFamily="18" charset="0"/>
                <a:cs typeface="Times New Roman" panose="02020603050405020304" pitchFamily="18" charset="0"/>
              </a:rPr>
              <a:t> </a:t>
            </a:r>
            <a:r>
              <a:rPr lang="en-US" b="1" dirty="0" err="1" smtClean="0">
                <a:solidFill>
                  <a:schemeClr val="bg1"/>
                </a:solidFill>
                <a:latin typeface="Times New Roman" panose="02020603050405020304" pitchFamily="18" charset="0"/>
                <a:cs typeface="Times New Roman" panose="02020603050405020304" pitchFamily="18" charset="0"/>
              </a:rPr>
              <a:t>trúc</a:t>
            </a:r>
            <a:r>
              <a:rPr lang="en-US" b="1" dirty="0" smtClean="0">
                <a:solidFill>
                  <a:schemeClr val="bg1"/>
                </a:solidFill>
                <a:latin typeface="Times New Roman" panose="02020603050405020304" pitchFamily="18" charset="0"/>
                <a:cs typeface="Times New Roman" panose="02020603050405020304" pitchFamily="18" charset="0"/>
              </a:rPr>
              <a:t> </a:t>
            </a:r>
            <a:r>
              <a:rPr lang="en-US" b="1" dirty="0" err="1" smtClean="0">
                <a:solidFill>
                  <a:schemeClr val="bg1"/>
                </a:solidFill>
                <a:latin typeface="Times New Roman" panose="02020603050405020304" pitchFamily="18" charset="0"/>
                <a:cs typeface="Times New Roman" panose="02020603050405020304" pitchFamily="18" charset="0"/>
              </a:rPr>
              <a:t>lặp</a:t>
            </a:r>
            <a:endParaRPr lang="en-US" b="1" dirty="0">
              <a:solidFill>
                <a:schemeClr val="bg1"/>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rotWithShape="1">
          <a:blip r:embed="rId2"/>
          <a:srcRect l="15687" t="18867" r="8142" b="5130"/>
          <a:stretch/>
        </p:blipFill>
        <p:spPr>
          <a:xfrm>
            <a:off x="7271771" y="2434662"/>
            <a:ext cx="1776572" cy="1200830"/>
          </a:xfrm>
          <a:prstGeom prst="rect">
            <a:avLst/>
          </a:prstGeom>
        </p:spPr>
      </p:pic>
      <p:pic>
        <p:nvPicPr>
          <p:cNvPr id="11" name="Picture 10"/>
          <p:cNvPicPr>
            <a:picLocks noChangeAspect="1"/>
          </p:cNvPicPr>
          <p:nvPr/>
        </p:nvPicPr>
        <p:blipFill rotWithShape="1">
          <a:blip r:embed="rId3"/>
          <a:srcRect l="5247" t="13765" r="6500" b="6744"/>
          <a:stretch/>
        </p:blipFill>
        <p:spPr>
          <a:xfrm>
            <a:off x="7377995" y="3767578"/>
            <a:ext cx="1564124" cy="1042749"/>
          </a:xfrm>
          <a:prstGeom prst="rect">
            <a:avLst/>
          </a:prstGeom>
        </p:spPr>
      </p:pic>
      <p:pic>
        <p:nvPicPr>
          <p:cNvPr id="12" name="Picture 11"/>
          <p:cNvPicPr>
            <a:picLocks noChangeAspect="1"/>
          </p:cNvPicPr>
          <p:nvPr/>
        </p:nvPicPr>
        <p:blipFill>
          <a:blip r:embed="rId4"/>
          <a:stretch>
            <a:fillRect/>
          </a:stretch>
        </p:blipFill>
        <p:spPr>
          <a:xfrm>
            <a:off x="7377995" y="5000325"/>
            <a:ext cx="1920384" cy="1141487"/>
          </a:xfrm>
          <a:prstGeom prst="rect">
            <a:avLst/>
          </a:prstGeom>
        </p:spPr>
      </p:pic>
      <p:sp>
        <p:nvSpPr>
          <p:cNvPr id="9" name="Title 1"/>
          <p:cNvSpPr>
            <a:spLocks noGrp="1"/>
          </p:cNvSpPr>
          <p:nvPr>
            <p:ph type="title"/>
          </p:nvPr>
        </p:nvSpPr>
        <p:spPr>
          <a:xfrm>
            <a:off x="989012" y="1092720"/>
            <a:ext cx="9708863" cy="527892"/>
          </a:xfrm>
        </p:spPr>
        <p:txBody>
          <a:bodyPr>
            <a:noAutofit/>
          </a:bodyPr>
          <a:lstStyle/>
          <a:p>
            <a:r>
              <a:rPr lang="en-US" sz="3600" b="1" dirty="0" smtClean="0">
                <a:solidFill>
                  <a:srgbClr val="FFFF00"/>
                </a:solidFill>
                <a:latin typeface="Times New Roman" panose="02020603050405020304" pitchFamily="18" charset="0"/>
                <a:cs typeface="Times New Roman" panose="02020603050405020304" pitchFamily="18" charset="0"/>
              </a:rPr>
              <a:t>1. CẤU TRÚC ĐIỀU KHIỂN CƠ BẢN</a:t>
            </a:r>
            <a:endParaRPr lang="en-US" sz="36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9788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7628465F-C757-46E0-A473-FF0777DEAD80}"/>
              </a:ext>
            </a:extLst>
          </p:cNvPr>
          <p:cNvPicPr>
            <a:picLocks noChangeAspect="1"/>
          </p:cNvPicPr>
          <p:nvPr/>
        </p:nvPicPr>
        <p:blipFill>
          <a:blip r:embed="rId2"/>
          <a:stretch>
            <a:fillRect/>
          </a:stretch>
        </p:blipFill>
        <p:spPr>
          <a:xfrm>
            <a:off x="11168165" y="106355"/>
            <a:ext cx="906054" cy="903074"/>
          </a:xfrm>
          <a:prstGeom prst="rect">
            <a:avLst/>
          </a:prstGeom>
        </p:spPr>
      </p:pic>
      <p:sp>
        <p:nvSpPr>
          <p:cNvPr id="12" name="Rectangle 11"/>
          <p:cNvSpPr/>
          <p:nvPr/>
        </p:nvSpPr>
        <p:spPr>
          <a:xfrm>
            <a:off x="2988371" y="1438184"/>
            <a:ext cx="4810146" cy="822960"/>
          </a:xfrm>
          <a:prstGeom prst="rect">
            <a:avLst/>
          </a:prstGeom>
          <a:solidFill>
            <a:srgbClr val="FFFFCC"/>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dirty="0" err="1" smtClean="0">
                <a:solidFill>
                  <a:schemeClr val="tx1"/>
                </a:solidFill>
                <a:latin typeface="Arial" panose="020B0604020202020204" pitchFamily="34" charset="0"/>
                <a:cs typeface="Arial" panose="020B0604020202020204" pitchFamily="34" charset="0"/>
              </a:rPr>
              <a:t>Hoàn</a:t>
            </a:r>
            <a:r>
              <a:rPr lang="en-US" sz="2600" dirty="0" smtClean="0">
                <a:solidFill>
                  <a:schemeClr val="tx1"/>
                </a:solidFill>
                <a:latin typeface="Arial" panose="020B0604020202020204" pitchFamily="34" charset="0"/>
                <a:cs typeface="Arial" panose="020B0604020202020204" pitchFamily="34" charset="0"/>
              </a:rPr>
              <a:t> </a:t>
            </a:r>
            <a:r>
              <a:rPr lang="en-US" sz="2600" dirty="0" err="1" smtClean="0">
                <a:solidFill>
                  <a:schemeClr val="tx1"/>
                </a:solidFill>
                <a:latin typeface="Arial" panose="020B0604020202020204" pitchFamily="34" charset="0"/>
                <a:cs typeface="Arial" panose="020B0604020202020204" pitchFamily="34" charset="0"/>
              </a:rPr>
              <a:t>thành</a:t>
            </a:r>
            <a:r>
              <a:rPr lang="en-US" sz="2600" dirty="0" smtClean="0">
                <a:solidFill>
                  <a:schemeClr val="tx1"/>
                </a:solidFill>
                <a:latin typeface="Arial" panose="020B0604020202020204" pitchFamily="34" charset="0"/>
                <a:cs typeface="Arial" panose="020B0604020202020204" pitchFamily="34" charset="0"/>
              </a:rPr>
              <a:t> </a:t>
            </a:r>
            <a:r>
              <a:rPr lang="en-US" sz="2600" dirty="0" err="1" smtClean="0">
                <a:solidFill>
                  <a:schemeClr val="tx1"/>
                </a:solidFill>
                <a:latin typeface="Arial" panose="020B0604020202020204" pitchFamily="34" charset="0"/>
                <a:cs typeface="Arial" panose="020B0604020202020204" pitchFamily="34" charset="0"/>
              </a:rPr>
              <a:t>phiếu</a:t>
            </a:r>
            <a:r>
              <a:rPr lang="en-US" sz="2600" dirty="0" smtClean="0">
                <a:solidFill>
                  <a:schemeClr val="tx1"/>
                </a:solidFill>
                <a:latin typeface="Arial" panose="020B0604020202020204" pitchFamily="34" charset="0"/>
                <a:cs typeface="Arial" panose="020B0604020202020204" pitchFamily="34" charset="0"/>
              </a:rPr>
              <a:t> </a:t>
            </a:r>
            <a:r>
              <a:rPr lang="en-US" sz="2600" dirty="0" err="1" smtClean="0">
                <a:solidFill>
                  <a:schemeClr val="tx1"/>
                </a:solidFill>
                <a:latin typeface="Arial" panose="020B0604020202020204" pitchFamily="34" charset="0"/>
                <a:cs typeface="Arial" panose="020B0604020202020204" pitchFamily="34" charset="0"/>
              </a:rPr>
              <a:t>học</a:t>
            </a:r>
            <a:r>
              <a:rPr lang="en-US" sz="2600" dirty="0" smtClean="0">
                <a:solidFill>
                  <a:schemeClr val="tx1"/>
                </a:solidFill>
                <a:latin typeface="Arial" panose="020B0604020202020204" pitchFamily="34" charset="0"/>
                <a:cs typeface="Arial" panose="020B0604020202020204" pitchFamily="34" charset="0"/>
              </a:rPr>
              <a:t> </a:t>
            </a:r>
            <a:r>
              <a:rPr lang="en-US" sz="2600" dirty="0" err="1" smtClean="0">
                <a:solidFill>
                  <a:schemeClr val="tx1"/>
                </a:solidFill>
                <a:latin typeface="Arial" panose="020B0604020202020204" pitchFamily="34" charset="0"/>
                <a:cs typeface="Arial" panose="020B0604020202020204" pitchFamily="34" charset="0"/>
              </a:rPr>
              <a:t>tập</a:t>
            </a:r>
            <a:r>
              <a:rPr lang="en-US" sz="2600" dirty="0" smtClean="0">
                <a:solidFill>
                  <a:schemeClr val="tx1"/>
                </a:solidFill>
                <a:latin typeface="Arial" panose="020B0604020202020204" pitchFamily="34" charset="0"/>
                <a:cs typeface="Arial" panose="020B0604020202020204" pitchFamily="34" charset="0"/>
              </a:rPr>
              <a:t> </a:t>
            </a:r>
            <a:r>
              <a:rPr lang="en-US" sz="2600" dirty="0" err="1" smtClean="0">
                <a:solidFill>
                  <a:schemeClr val="tx1"/>
                </a:solidFill>
                <a:latin typeface="Arial" panose="020B0604020202020204" pitchFamily="34" charset="0"/>
                <a:cs typeface="Arial" panose="020B0604020202020204" pitchFamily="34" charset="0"/>
              </a:rPr>
              <a:t>số</a:t>
            </a:r>
            <a:r>
              <a:rPr lang="en-US" sz="2600" dirty="0" smtClean="0">
                <a:solidFill>
                  <a:schemeClr val="tx1"/>
                </a:solidFill>
                <a:latin typeface="Arial" panose="020B0604020202020204" pitchFamily="34" charset="0"/>
                <a:cs typeface="Arial" panose="020B0604020202020204" pitchFamily="34" charset="0"/>
              </a:rPr>
              <a:t> </a:t>
            </a:r>
            <a:r>
              <a:rPr lang="en-US" sz="2600" dirty="0">
                <a:solidFill>
                  <a:schemeClr val="tx1"/>
                </a:solidFill>
                <a:latin typeface="Arial" panose="020B0604020202020204" pitchFamily="34" charset="0"/>
                <a:cs typeface="Arial" panose="020B0604020202020204" pitchFamily="34" charset="0"/>
              </a:rPr>
              <a:t>4</a:t>
            </a:r>
            <a:r>
              <a:rPr lang="en-US" sz="2600" dirty="0" smtClean="0">
                <a:solidFill>
                  <a:schemeClr val="tx1"/>
                </a:solidFill>
                <a:latin typeface="Arial" panose="020B0604020202020204" pitchFamily="34" charset="0"/>
                <a:cs typeface="Arial" panose="020B0604020202020204" pitchFamily="34" charset="0"/>
              </a:rPr>
              <a:t>: </a:t>
            </a:r>
            <a:r>
              <a:rPr lang="en-US" sz="2600" dirty="0" err="1" smtClean="0">
                <a:solidFill>
                  <a:schemeClr val="tx1"/>
                </a:solidFill>
                <a:latin typeface="Arial" panose="020B0604020202020204" pitchFamily="34" charset="0"/>
                <a:cs typeface="Arial" panose="020B0604020202020204" pitchFamily="34" charset="0"/>
              </a:rPr>
              <a:t>Nối</a:t>
            </a:r>
            <a:r>
              <a:rPr lang="en-US" sz="2600" dirty="0" smtClean="0">
                <a:solidFill>
                  <a:schemeClr val="tx1"/>
                </a:solidFill>
                <a:latin typeface="Arial" panose="020B0604020202020204" pitchFamily="34" charset="0"/>
                <a:cs typeface="Arial" panose="020B0604020202020204" pitchFamily="34" charset="0"/>
              </a:rPr>
              <a:t> </a:t>
            </a:r>
            <a:r>
              <a:rPr lang="en-US" sz="2600" dirty="0" err="1" smtClean="0">
                <a:solidFill>
                  <a:schemeClr val="tx1"/>
                </a:solidFill>
                <a:latin typeface="Arial" panose="020B0604020202020204" pitchFamily="34" charset="0"/>
                <a:cs typeface="Arial" panose="020B0604020202020204" pitchFamily="34" charset="0"/>
              </a:rPr>
              <a:t>cột</a:t>
            </a:r>
            <a:r>
              <a:rPr lang="en-US" sz="2600" dirty="0" smtClean="0">
                <a:solidFill>
                  <a:schemeClr val="tx1"/>
                </a:solidFill>
                <a:latin typeface="Arial" panose="020B0604020202020204" pitchFamily="34" charset="0"/>
                <a:cs typeface="Arial" panose="020B0604020202020204" pitchFamily="34" charset="0"/>
              </a:rPr>
              <a:t> A </a:t>
            </a:r>
            <a:r>
              <a:rPr lang="en-US" sz="2600" dirty="0" err="1" smtClean="0">
                <a:solidFill>
                  <a:schemeClr val="tx1"/>
                </a:solidFill>
                <a:latin typeface="Arial" panose="020B0604020202020204" pitchFamily="34" charset="0"/>
                <a:cs typeface="Arial" panose="020B0604020202020204" pitchFamily="34" charset="0"/>
              </a:rPr>
              <a:t>tương</a:t>
            </a:r>
            <a:r>
              <a:rPr lang="en-US" sz="2600" dirty="0" smtClean="0">
                <a:solidFill>
                  <a:schemeClr val="tx1"/>
                </a:solidFill>
                <a:latin typeface="Arial" panose="020B0604020202020204" pitchFamily="34" charset="0"/>
                <a:cs typeface="Arial" panose="020B0604020202020204" pitchFamily="34" charset="0"/>
              </a:rPr>
              <a:t> </a:t>
            </a:r>
            <a:r>
              <a:rPr lang="en-US" sz="2600" dirty="0" err="1" smtClean="0">
                <a:solidFill>
                  <a:schemeClr val="tx1"/>
                </a:solidFill>
                <a:latin typeface="Arial" panose="020B0604020202020204" pitchFamily="34" charset="0"/>
                <a:cs typeface="Arial" panose="020B0604020202020204" pitchFamily="34" charset="0"/>
              </a:rPr>
              <a:t>ứng</a:t>
            </a:r>
            <a:r>
              <a:rPr lang="en-US" sz="2600" dirty="0" smtClean="0">
                <a:solidFill>
                  <a:schemeClr val="tx1"/>
                </a:solidFill>
                <a:latin typeface="Arial" panose="020B0604020202020204" pitchFamily="34" charset="0"/>
                <a:cs typeface="Arial" panose="020B0604020202020204" pitchFamily="34" charset="0"/>
              </a:rPr>
              <a:t> </a:t>
            </a:r>
            <a:r>
              <a:rPr lang="en-US" sz="2600" dirty="0" err="1" smtClean="0">
                <a:solidFill>
                  <a:schemeClr val="tx1"/>
                </a:solidFill>
                <a:latin typeface="Arial" panose="020B0604020202020204" pitchFamily="34" charset="0"/>
                <a:cs typeface="Arial" panose="020B0604020202020204" pitchFamily="34" charset="0"/>
              </a:rPr>
              <a:t>cột</a:t>
            </a:r>
            <a:r>
              <a:rPr lang="en-US" sz="2600" dirty="0" smtClean="0">
                <a:solidFill>
                  <a:schemeClr val="tx1"/>
                </a:solidFill>
                <a:latin typeface="Arial" panose="020B0604020202020204" pitchFamily="34" charset="0"/>
                <a:cs typeface="Arial" panose="020B0604020202020204" pitchFamily="34" charset="0"/>
              </a:rPr>
              <a:t> B</a:t>
            </a:r>
            <a:endParaRPr lang="en-US" sz="2600" dirty="0">
              <a:solidFill>
                <a:schemeClr val="tx1"/>
              </a:solidFill>
              <a:latin typeface="Arial" panose="020B0604020202020204" pitchFamily="34" charset="0"/>
              <a:cs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080045261"/>
              </p:ext>
            </p:extLst>
          </p:nvPr>
        </p:nvGraphicFramePr>
        <p:xfrm>
          <a:off x="1522143" y="2317113"/>
          <a:ext cx="8128000" cy="4449510"/>
        </p:xfrm>
        <a:graphic>
          <a:graphicData uri="http://schemas.openxmlformats.org/drawingml/2006/table">
            <a:tbl>
              <a:tblPr firstRow="1" bandRow="1">
                <a:tableStyleId>{5C22544A-7EE6-4342-B048-85BDC9FD1C3A}</a:tableStyleId>
              </a:tblPr>
              <a:tblGrid>
                <a:gridCol w="5583737"/>
                <a:gridCol w="2544263"/>
              </a:tblGrid>
              <a:tr h="370840">
                <a:tc>
                  <a:txBody>
                    <a:bodyPr/>
                    <a:lstStyle/>
                    <a:p>
                      <a:pPr algn="ctr"/>
                      <a:r>
                        <a:rPr lang="en-US" sz="2800" dirty="0" smtClean="0"/>
                        <a:t>CỘT</a:t>
                      </a:r>
                      <a:r>
                        <a:rPr lang="en-US" sz="2800" baseline="0" dirty="0" smtClean="0"/>
                        <a:t> A</a:t>
                      </a:r>
                      <a:endParaRPr lang="en-US" sz="2800" dirty="0"/>
                    </a:p>
                  </a:txBody>
                  <a:tcPr/>
                </a:tc>
                <a:tc>
                  <a:txBody>
                    <a:bodyPr/>
                    <a:lstStyle/>
                    <a:p>
                      <a:pPr algn="ctr"/>
                      <a:r>
                        <a:rPr lang="en-US" sz="2800" dirty="0" smtClean="0"/>
                        <a:t>CỘ</a:t>
                      </a:r>
                      <a:r>
                        <a:rPr lang="en-US" sz="2800" baseline="0" dirty="0" smtClean="0"/>
                        <a:t>T B</a:t>
                      </a:r>
                      <a:endParaRPr lang="en-US" sz="2800" dirty="0"/>
                    </a:p>
                  </a:txBody>
                  <a:tcPr/>
                </a:tc>
              </a:tr>
              <a:tr h="639142">
                <a:tc>
                  <a:txBody>
                    <a:bodyPr/>
                    <a:lstStyle/>
                    <a:p>
                      <a:r>
                        <a:rPr lang="en-US" sz="2800" dirty="0" smtClean="0">
                          <a:latin typeface="Tahoma" panose="020B0604030504040204" pitchFamily="34" charset="0"/>
                          <a:ea typeface="Tahoma" panose="020B0604030504040204" pitchFamily="34" charset="0"/>
                          <a:cs typeface="Tahoma" panose="020B0604030504040204" pitchFamily="34" charset="0"/>
                        </a:rPr>
                        <a:t>1. </a:t>
                      </a:r>
                      <a:r>
                        <a:rPr lang="en-US" sz="2800" dirty="0" err="1" smtClean="0">
                          <a:latin typeface="Tahoma" panose="020B0604030504040204" pitchFamily="34" charset="0"/>
                          <a:ea typeface="Tahoma" panose="020B0604030504040204" pitchFamily="34" charset="0"/>
                          <a:cs typeface="Tahoma" panose="020B0604030504040204" pitchFamily="34" charset="0"/>
                        </a:rPr>
                        <a:t>Tạo</a:t>
                      </a:r>
                      <a:r>
                        <a:rPr lang="en-US" sz="2800" baseline="0" dirty="0" smtClean="0">
                          <a:latin typeface="Tahoma" panose="020B0604030504040204" pitchFamily="34" charset="0"/>
                          <a:ea typeface="Tahoma" panose="020B0604030504040204" pitchFamily="34" charset="0"/>
                          <a:cs typeface="Tahoma" panose="020B0604030504040204" pitchFamily="34" charset="0"/>
                        </a:rPr>
                        <a:t> </a:t>
                      </a:r>
                      <a:r>
                        <a:rPr lang="en-US" sz="2800" baseline="0" dirty="0" err="1" smtClean="0">
                          <a:latin typeface="Tahoma" panose="020B0604030504040204" pitchFamily="34" charset="0"/>
                          <a:ea typeface="Tahoma" panose="020B0604030504040204" pitchFamily="34" charset="0"/>
                          <a:cs typeface="Tahoma" panose="020B0604030504040204" pitchFamily="34" charset="0"/>
                        </a:rPr>
                        <a:t>lệnh</a:t>
                      </a:r>
                      <a:r>
                        <a:rPr lang="en-US" sz="2800" baseline="0" dirty="0" smtClean="0">
                          <a:latin typeface="Tahoma" panose="020B0604030504040204" pitchFamily="34" charset="0"/>
                          <a:ea typeface="Tahoma" panose="020B0604030504040204" pitchFamily="34" charset="0"/>
                          <a:cs typeface="Tahoma" panose="020B0604030504040204" pitchFamily="34" charset="0"/>
                        </a:rPr>
                        <a:t> </a:t>
                      </a:r>
                      <a:r>
                        <a:rPr lang="en-US" sz="2800" baseline="0" dirty="0" err="1" smtClean="0">
                          <a:latin typeface="Tahoma" panose="020B0604030504040204" pitchFamily="34" charset="0"/>
                          <a:ea typeface="Tahoma" panose="020B0604030504040204" pitchFamily="34" charset="0"/>
                          <a:cs typeface="Tahoma" panose="020B0604030504040204" pitchFamily="34" charset="0"/>
                        </a:rPr>
                        <a:t>bắt</a:t>
                      </a:r>
                      <a:r>
                        <a:rPr lang="en-US" sz="2800" baseline="0" dirty="0" smtClean="0">
                          <a:latin typeface="Tahoma" panose="020B0604030504040204" pitchFamily="34" charset="0"/>
                          <a:ea typeface="Tahoma" panose="020B0604030504040204" pitchFamily="34" charset="0"/>
                          <a:cs typeface="Tahoma" panose="020B0604030504040204" pitchFamily="34" charset="0"/>
                        </a:rPr>
                        <a:t> </a:t>
                      </a:r>
                      <a:r>
                        <a:rPr lang="en-US" sz="2800" baseline="0" dirty="0" err="1" smtClean="0">
                          <a:latin typeface="Tahoma" panose="020B0604030504040204" pitchFamily="34" charset="0"/>
                          <a:ea typeface="Tahoma" panose="020B0604030504040204" pitchFamily="34" charset="0"/>
                          <a:cs typeface="Tahoma" panose="020B0604030504040204" pitchFamily="34" charset="0"/>
                        </a:rPr>
                        <a:t>đầu</a:t>
                      </a:r>
                      <a:r>
                        <a:rPr lang="en-US" sz="2800" baseline="0" dirty="0" smtClean="0">
                          <a:latin typeface="Tahoma" panose="020B0604030504040204" pitchFamily="34" charset="0"/>
                          <a:ea typeface="Tahoma" panose="020B0604030504040204" pitchFamily="34" charset="0"/>
                          <a:cs typeface="Tahoma" panose="020B0604030504040204" pitchFamily="34" charset="0"/>
                        </a:rPr>
                        <a:t> </a:t>
                      </a:r>
                      <a:endParaRPr lang="en-US" sz="2800"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r>
                        <a:rPr lang="en-US" sz="2800" dirty="0" smtClean="0"/>
                        <a:t>a. </a:t>
                      </a:r>
                      <a:endParaRPr lang="en-US" sz="2800" dirty="0"/>
                    </a:p>
                  </a:txBody>
                  <a:tcPr/>
                </a:tc>
              </a:tr>
              <a:tr h="627962">
                <a:tc>
                  <a:txBody>
                    <a:bodyPr/>
                    <a:lstStyle/>
                    <a:p>
                      <a:r>
                        <a:rPr lang="en-US" sz="2800" dirty="0" smtClean="0">
                          <a:latin typeface="Tahoma" panose="020B0604030504040204" pitchFamily="34" charset="0"/>
                          <a:ea typeface="Tahoma" panose="020B0604030504040204" pitchFamily="34" charset="0"/>
                          <a:cs typeface="Tahoma" panose="020B0604030504040204" pitchFamily="34" charset="0"/>
                        </a:rPr>
                        <a:t>2. </a:t>
                      </a:r>
                      <a:r>
                        <a:rPr lang="en-US" sz="2800" dirty="0" err="1" smtClean="0">
                          <a:latin typeface="Tahoma" panose="020B0604030504040204" pitchFamily="34" charset="0"/>
                          <a:ea typeface="Tahoma" panose="020B0604030504040204" pitchFamily="34" charset="0"/>
                          <a:cs typeface="Tahoma" panose="020B0604030504040204" pitchFamily="34" charset="0"/>
                        </a:rPr>
                        <a:t>Tạo</a:t>
                      </a:r>
                      <a:r>
                        <a:rPr lang="en-US" sz="2800" baseline="0" dirty="0" smtClean="0">
                          <a:latin typeface="Tahoma" panose="020B0604030504040204" pitchFamily="34" charset="0"/>
                          <a:ea typeface="Tahoma" panose="020B0604030504040204" pitchFamily="34" charset="0"/>
                          <a:cs typeface="Tahoma" panose="020B0604030504040204" pitchFamily="34" charset="0"/>
                        </a:rPr>
                        <a:t> </a:t>
                      </a:r>
                      <a:r>
                        <a:rPr lang="en-US" sz="2800" baseline="0" dirty="0" err="1" smtClean="0">
                          <a:latin typeface="Tahoma" panose="020B0604030504040204" pitchFamily="34" charset="0"/>
                          <a:ea typeface="Tahoma" panose="020B0604030504040204" pitchFamily="34" charset="0"/>
                          <a:cs typeface="Tahoma" panose="020B0604030504040204" pitchFamily="34" charset="0"/>
                        </a:rPr>
                        <a:t>biến</a:t>
                      </a:r>
                      <a:r>
                        <a:rPr lang="en-US" sz="2800" baseline="0" dirty="0" smtClean="0">
                          <a:latin typeface="Tahoma" panose="020B0604030504040204" pitchFamily="34" charset="0"/>
                          <a:ea typeface="Tahoma" panose="020B0604030504040204" pitchFamily="34" charset="0"/>
                          <a:cs typeface="Tahoma" panose="020B0604030504040204" pitchFamily="34" charset="0"/>
                        </a:rPr>
                        <a:t> </a:t>
                      </a:r>
                      <a:r>
                        <a:rPr lang="en-US" sz="2800" baseline="0" dirty="0" err="1" smtClean="0">
                          <a:latin typeface="Tahoma" panose="020B0604030504040204" pitchFamily="34" charset="0"/>
                          <a:ea typeface="Tahoma" panose="020B0604030504040204" pitchFamily="34" charset="0"/>
                          <a:cs typeface="Tahoma" panose="020B0604030504040204" pitchFamily="34" charset="0"/>
                        </a:rPr>
                        <a:t>số</a:t>
                      </a:r>
                      <a:r>
                        <a:rPr lang="en-US" sz="2800" baseline="0" dirty="0" smtClean="0">
                          <a:latin typeface="Tahoma" panose="020B0604030504040204" pitchFamily="34" charset="0"/>
                          <a:ea typeface="Tahoma" panose="020B0604030504040204" pitchFamily="34" charset="0"/>
                          <a:cs typeface="Tahoma" panose="020B0604030504040204" pitchFamily="34" charset="0"/>
                        </a:rPr>
                        <a:t> </a:t>
                      </a:r>
                      <a:endParaRPr lang="en-US" sz="2800"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r>
                        <a:rPr lang="en-US" sz="2800" dirty="0" smtClean="0"/>
                        <a:t>b. </a:t>
                      </a:r>
                      <a:endParaRPr lang="en-US" sz="2800" dirty="0"/>
                    </a:p>
                  </a:txBody>
                  <a:tcPr/>
                </a:tc>
              </a:tr>
              <a:tr h="683046">
                <a:tc>
                  <a:txBody>
                    <a:bodyPr/>
                    <a:lstStyle/>
                    <a:p>
                      <a:r>
                        <a:rPr lang="en-US" sz="2800" dirty="0" smtClean="0">
                          <a:latin typeface="Tahoma" panose="020B0604030504040204" pitchFamily="34" charset="0"/>
                          <a:ea typeface="Tahoma" panose="020B0604030504040204" pitchFamily="34" charset="0"/>
                          <a:cs typeface="Tahoma" panose="020B0604030504040204" pitchFamily="34" charset="0"/>
                        </a:rPr>
                        <a:t>3. </a:t>
                      </a:r>
                      <a:r>
                        <a:rPr lang="en-US" sz="2800" dirty="0" err="1" smtClean="0">
                          <a:latin typeface="Tahoma" panose="020B0604030504040204" pitchFamily="34" charset="0"/>
                          <a:ea typeface="Tahoma" panose="020B0604030504040204" pitchFamily="34" charset="0"/>
                          <a:cs typeface="Tahoma" panose="020B0604030504040204" pitchFamily="34" charset="0"/>
                        </a:rPr>
                        <a:t>Tạo</a:t>
                      </a:r>
                      <a:r>
                        <a:rPr lang="en-US" sz="2800" baseline="0" dirty="0" smtClean="0">
                          <a:latin typeface="Tahoma" panose="020B0604030504040204" pitchFamily="34" charset="0"/>
                          <a:ea typeface="Tahoma" panose="020B0604030504040204" pitchFamily="34" charset="0"/>
                          <a:cs typeface="Tahoma" panose="020B0604030504040204" pitchFamily="34" charset="0"/>
                        </a:rPr>
                        <a:t> </a:t>
                      </a:r>
                      <a:r>
                        <a:rPr lang="en-US" sz="2800" baseline="0" dirty="0" err="1" smtClean="0">
                          <a:latin typeface="Tahoma" panose="020B0604030504040204" pitchFamily="34" charset="0"/>
                          <a:ea typeface="Tahoma" panose="020B0604030504040204" pitchFamily="34" charset="0"/>
                          <a:cs typeface="Tahoma" panose="020B0604030504040204" pitchFamily="34" charset="0"/>
                        </a:rPr>
                        <a:t>biến</a:t>
                      </a:r>
                      <a:r>
                        <a:rPr lang="en-US" sz="2800" baseline="0" dirty="0" smtClean="0">
                          <a:latin typeface="Tahoma" panose="020B0604030504040204" pitchFamily="34" charset="0"/>
                          <a:ea typeface="Tahoma" panose="020B0604030504040204" pitchFamily="34" charset="0"/>
                          <a:cs typeface="Tahoma" panose="020B0604030504040204" pitchFamily="34" charset="0"/>
                        </a:rPr>
                        <a:t> </a:t>
                      </a:r>
                      <a:r>
                        <a:rPr lang="en-US" sz="2800" baseline="0" dirty="0" err="1" smtClean="0">
                          <a:latin typeface="Tahoma" panose="020B0604030504040204" pitchFamily="34" charset="0"/>
                          <a:ea typeface="Tahoma" panose="020B0604030504040204" pitchFamily="34" charset="0"/>
                          <a:cs typeface="Tahoma" panose="020B0604030504040204" pitchFamily="34" charset="0"/>
                        </a:rPr>
                        <a:t>ngẫu</a:t>
                      </a:r>
                      <a:r>
                        <a:rPr lang="en-US" sz="2800" baseline="0" dirty="0" smtClean="0">
                          <a:latin typeface="Tahoma" panose="020B0604030504040204" pitchFamily="34" charset="0"/>
                          <a:ea typeface="Tahoma" panose="020B0604030504040204" pitchFamily="34" charset="0"/>
                          <a:cs typeface="Tahoma" panose="020B0604030504040204" pitchFamily="34" charset="0"/>
                        </a:rPr>
                        <a:t> </a:t>
                      </a:r>
                      <a:r>
                        <a:rPr lang="en-US" sz="2800" baseline="0" dirty="0" err="1" smtClean="0">
                          <a:latin typeface="Tahoma" panose="020B0604030504040204" pitchFamily="34" charset="0"/>
                          <a:ea typeface="Tahoma" panose="020B0604030504040204" pitchFamily="34" charset="0"/>
                          <a:cs typeface="Tahoma" panose="020B0604030504040204" pitchFamily="34" charset="0"/>
                        </a:rPr>
                        <a:t>nhiên</a:t>
                      </a:r>
                      <a:endParaRPr lang="en-US" sz="2800"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r>
                        <a:rPr lang="en-US" sz="2800" dirty="0" smtClean="0"/>
                        <a:t>c. </a:t>
                      </a:r>
                      <a:endParaRPr lang="en-US" sz="2800" dirty="0"/>
                    </a:p>
                  </a:txBody>
                  <a:tcPr/>
                </a:tc>
              </a:tr>
              <a:tr h="517793">
                <a:tc>
                  <a:txBody>
                    <a:bodyPr/>
                    <a:lstStyle/>
                    <a:p>
                      <a:r>
                        <a:rPr lang="en-US" sz="2800" dirty="0" smtClean="0">
                          <a:latin typeface="Tahoma" panose="020B0604030504040204" pitchFamily="34" charset="0"/>
                          <a:ea typeface="Tahoma" panose="020B0604030504040204" pitchFamily="34" charset="0"/>
                          <a:cs typeface="Tahoma" panose="020B0604030504040204" pitchFamily="34" charset="0"/>
                        </a:rPr>
                        <a:t>4. </a:t>
                      </a:r>
                      <a:r>
                        <a:rPr lang="en-US" sz="2800" dirty="0" err="1" smtClean="0">
                          <a:latin typeface="Tahoma" panose="020B0604030504040204" pitchFamily="34" charset="0"/>
                          <a:ea typeface="Tahoma" panose="020B0604030504040204" pitchFamily="34" charset="0"/>
                          <a:cs typeface="Tahoma" panose="020B0604030504040204" pitchFamily="34" charset="0"/>
                        </a:rPr>
                        <a:t>Lệnh</a:t>
                      </a:r>
                      <a:r>
                        <a:rPr lang="en-US" sz="2800" baseline="0" dirty="0" smtClean="0">
                          <a:latin typeface="Tahoma" panose="020B0604030504040204" pitchFamily="34" charset="0"/>
                          <a:ea typeface="Tahoma" panose="020B0604030504040204" pitchFamily="34" charset="0"/>
                          <a:cs typeface="Tahoma" panose="020B0604030504040204" pitchFamily="34" charset="0"/>
                        </a:rPr>
                        <a:t> </a:t>
                      </a:r>
                      <a:r>
                        <a:rPr lang="en-US" sz="2800" baseline="0" dirty="0" err="1" smtClean="0">
                          <a:latin typeface="Tahoma" panose="020B0604030504040204" pitchFamily="34" charset="0"/>
                          <a:ea typeface="Tahoma" panose="020B0604030504040204" pitchFamily="34" charset="0"/>
                          <a:cs typeface="Tahoma" panose="020B0604030504040204" pitchFamily="34" charset="0"/>
                        </a:rPr>
                        <a:t>gán</a:t>
                      </a:r>
                      <a:endParaRPr lang="en-US" sz="2800"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r>
                        <a:rPr lang="en-US" sz="2800" dirty="0" smtClean="0"/>
                        <a:t>d. </a:t>
                      </a:r>
                      <a:endParaRPr lang="en-US" sz="2800" dirty="0"/>
                    </a:p>
                  </a:txBody>
                  <a:tcPr/>
                </a:tc>
              </a:tr>
              <a:tr h="517793">
                <a:tc>
                  <a:txBody>
                    <a:bodyPr/>
                    <a:lstStyle/>
                    <a:p>
                      <a:r>
                        <a:rPr lang="en-US" sz="2800" dirty="0" smtClean="0">
                          <a:latin typeface="Tahoma" panose="020B0604030504040204" pitchFamily="34" charset="0"/>
                          <a:ea typeface="Tahoma" panose="020B0604030504040204" pitchFamily="34" charset="0"/>
                          <a:cs typeface="Tahoma" panose="020B0604030504040204" pitchFamily="34" charset="0"/>
                        </a:rPr>
                        <a:t>5. </a:t>
                      </a:r>
                      <a:r>
                        <a:rPr lang="en-US" sz="2800" dirty="0" err="1" smtClean="0">
                          <a:latin typeface="Tahoma" panose="020B0604030504040204" pitchFamily="34" charset="0"/>
                          <a:ea typeface="Tahoma" panose="020B0604030504040204" pitchFamily="34" charset="0"/>
                          <a:cs typeface="Tahoma" panose="020B0604030504040204" pitchFamily="34" charset="0"/>
                        </a:rPr>
                        <a:t>Lện</a:t>
                      </a:r>
                      <a:r>
                        <a:rPr lang="en-US" sz="2800" baseline="0" dirty="0" err="1" smtClean="0">
                          <a:latin typeface="Tahoma" panose="020B0604030504040204" pitchFamily="34" charset="0"/>
                          <a:ea typeface="Tahoma" panose="020B0604030504040204" pitchFamily="34" charset="0"/>
                          <a:cs typeface="Tahoma" panose="020B0604030504040204" pitchFamily="34" charset="0"/>
                        </a:rPr>
                        <a:t>h</a:t>
                      </a:r>
                      <a:r>
                        <a:rPr lang="en-US" sz="2800" baseline="0" dirty="0" smtClean="0">
                          <a:latin typeface="Tahoma" panose="020B0604030504040204" pitchFamily="34" charset="0"/>
                          <a:ea typeface="Tahoma" panose="020B0604030504040204" pitchFamily="34" charset="0"/>
                          <a:cs typeface="Tahoma" panose="020B0604030504040204" pitchFamily="34" charset="0"/>
                        </a:rPr>
                        <a:t> </a:t>
                      </a:r>
                      <a:r>
                        <a:rPr lang="en-US" sz="2800" b="0" i="0" kern="1200" baseline="0" dirty="0" err="1" smtClean="0">
                          <a:solidFill>
                            <a:schemeClr val="dk1"/>
                          </a:solidFill>
                          <a:effectLst/>
                          <a:latin typeface="Tahoma" panose="020B0604030504040204" pitchFamily="34" charset="0"/>
                          <a:ea typeface="Tahoma" panose="020B0604030504040204" pitchFamily="34" charset="0"/>
                          <a:cs typeface="Tahoma" panose="020B0604030504040204" pitchFamily="34" charset="0"/>
                        </a:rPr>
                        <a:t>đ</a:t>
                      </a:r>
                      <a:r>
                        <a:rPr lang="en-US" sz="2800" b="0" i="0" kern="1200" dirty="0" err="1" smtClean="0">
                          <a:solidFill>
                            <a:schemeClr val="dk1"/>
                          </a:solidFill>
                          <a:effectLst/>
                          <a:latin typeface="Tahoma" panose="020B0604030504040204" pitchFamily="34" charset="0"/>
                          <a:ea typeface="Tahoma" panose="020B0604030504040204" pitchFamily="34" charset="0"/>
                          <a:cs typeface="Tahoma" panose="020B0604030504040204" pitchFamily="34" charset="0"/>
                        </a:rPr>
                        <a:t>ặt</a:t>
                      </a:r>
                      <a:r>
                        <a:rPr lang="en-US" sz="2800" b="0" i="0" kern="1200" dirty="0" smtClean="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2800" b="0" i="0" kern="1200" dirty="0" err="1" smtClean="0">
                          <a:solidFill>
                            <a:schemeClr val="dk1"/>
                          </a:solidFill>
                          <a:effectLst/>
                          <a:latin typeface="Tahoma" panose="020B0604030504040204" pitchFamily="34" charset="0"/>
                          <a:ea typeface="Tahoma" panose="020B0604030504040204" pitchFamily="34" charset="0"/>
                          <a:cs typeface="Tahoma" panose="020B0604030504040204" pitchFamily="34" charset="0"/>
                        </a:rPr>
                        <a:t>câu</a:t>
                      </a:r>
                      <a:r>
                        <a:rPr lang="en-US" sz="2800" b="0" i="0" kern="1200" dirty="0" smtClean="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2800" b="0" i="0" kern="1200" dirty="0" err="1" smtClean="0">
                          <a:solidFill>
                            <a:schemeClr val="dk1"/>
                          </a:solidFill>
                          <a:effectLst/>
                          <a:latin typeface="Tahoma" panose="020B0604030504040204" pitchFamily="34" charset="0"/>
                          <a:ea typeface="Tahoma" panose="020B0604030504040204" pitchFamily="34" charset="0"/>
                          <a:cs typeface="Tahoma" panose="020B0604030504040204" pitchFamily="34" charset="0"/>
                        </a:rPr>
                        <a:t>hỏi</a:t>
                      </a:r>
                      <a:r>
                        <a:rPr lang="en-US" sz="2800" b="0" i="0" kern="1200" dirty="0" smtClean="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2800" b="0" i="0" kern="1200" dirty="0" err="1" smtClean="0">
                          <a:solidFill>
                            <a:schemeClr val="dk1"/>
                          </a:solidFill>
                          <a:effectLst/>
                          <a:latin typeface="Tahoma" panose="020B0604030504040204" pitchFamily="34" charset="0"/>
                          <a:ea typeface="Tahoma" panose="020B0604030504040204" pitchFamily="34" charset="0"/>
                          <a:cs typeface="Tahoma" panose="020B0604030504040204" pitchFamily="34" charset="0"/>
                        </a:rPr>
                        <a:t>và</a:t>
                      </a:r>
                      <a:r>
                        <a:rPr lang="en-US" sz="2800" b="0" i="0" kern="1200" dirty="0" smtClean="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2800" b="0" i="0" kern="1200" dirty="0" err="1" smtClean="0">
                          <a:solidFill>
                            <a:schemeClr val="dk1"/>
                          </a:solidFill>
                          <a:effectLst/>
                          <a:latin typeface="Tahoma" panose="020B0604030504040204" pitchFamily="34" charset="0"/>
                          <a:ea typeface="Tahoma" panose="020B0604030504040204" pitchFamily="34" charset="0"/>
                          <a:cs typeface="Tahoma" panose="020B0604030504040204" pitchFamily="34" charset="0"/>
                        </a:rPr>
                        <a:t>đợi</a:t>
                      </a:r>
                      <a:r>
                        <a:rPr lang="en-US" sz="2800" b="0" i="0" kern="1200" dirty="0" smtClean="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2800" b="0" i="0" kern="1200" dirty="0" err="1" smtClean="0">
                          <a:solidFill>
                            <a:schemeClr val="dk1"/>
                          </a:solidFill>
                          <a:effectLst/>
                          <a:latin typeface="Tahoma" panose="020B0604030504040204" pitchFamily="34" charset="0"/>
                          <a:ea typeface="Tahoma" panose="020B0604030504040204" pitchFamily="34" charset="0"/>
                          <a:cs typeface="Tahoma" panose="020B0604030504040204" pitchFamily="34" charset="0"/>
                        </a:rPr>
                        <a:t>câu</a:t>
                      </a:r>
                      <a:r>
                        <a:rPr lang="en-US" sz="2800" b="0" i="0" kern="1200" dirty="0" smtClean="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2800" b="0" i="0" kern="1200" dirty="0" err="1" smtClean="0">
                          <a:solidFill>
                            <a:schemeClr val="dk1"/>
                          </a:solidFill>
                          <a:effectLst/>
                          <a:latin typeface="Tahoma" panose="020B0604030504040204" pitchFamily="34" charset="0"/>
                          <a:ea typeface="Tahoma" panose="020B0604030504040204" pitchFamily="34" charset="0"/>
                          <a:cs typeface="Tahoma" panose="020B0604030504040204" pitchFamily="34" charset="0"/>
                        </a:rPr>
                        <a:t>trả</a:t>
                      </a:r>
                      <a:r>
                        <a:rPr lang="en-US" sz="2800" b="0" i="0" kern="1200" dirty="0" smtClean="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2800" b="0" i="0" kern="1200" dirty="0" err="1" smtClean="0">
                          <a:solidFill>
                            <a:schemeClr val="dk1"/>
                          </a:solidFill>
                          <a:effectLst/>
                          <a:latin typeface="Tahoma" panose="020B0604030504040204" pitchFamily="34" charset="0"/>
                          <a:ea typeface="Tahoma" panose="020B0604030504040204" pitchFamily="34" charset="0"/>
                          <a:cs typeface="Tahoma" panose="020B0604030504040204" pitchFamily="34" charset="0"/>
                        </a:rPr>
                        <a:t>lời</a:t>
                      </a:r>
                      <a:endParaRPr lang="en-US" sz="2800"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r>
                        <a:rPr lang="en-US" sz="2800" dirty="0" smtClean="0"/>
                        <a:t>e. </a:t>
                      </a:r>
                      <a:endParaRPr lang="en-US" sz="2800" dirty="0"/>
                    </a:p>
                  </a:txBody>
                  <a:tcPr/>
                </a:tc>
              </a:tr>
              <a:tr h="517793">
                <a:tc>
                  <a:txBody>
                    <a:bodyPr/>
                    <a:lstStyle/>
                    <a:p>
                      <a:r>
                        <a:rPr lang="en-US" sz="2800" dirty="0" smtClean="0">
                          <a:latin typeface="Tahoma" panose="020B0604030504040204" pitchFamily="34" charset="0"/>
                          <a:ea typeface="Tahoma" panose="020B0604030504040204" pitchFamily="34" charset="0"/>
                          <a:cs typeface="Tahoma" panose="020B0604030504040204" pitchFamily="34" charset="0"/>
                        </a:rPr>
                        <a:t>6. </a:t>
                      </a:r>
                      <a:r>
                        <a:rPr lang="en-US" sz="2800" dirty="0" err="1" smtClean="0">
                          <a:latin typeface="Tahoma" panose="020B0604030504040204" pitchFamily="34" charset="0"/>
                          <a:ea typeface="Tahoma" panose="020B0604030504040204" pitchFamily="34" charset="0"/>
                          <a:cs typeface="Tahoma" panose="020B0604030504040204" pitchFamily="34" charset="0"/>
                        </a:rPr>
                        <a:t>Lệnh</a:t>
                      </a:r>
                      <a:r>
                        <a:rPr lang="en-US" sz="2800" baseline="0" dirty="0" smtClean="0">
                          <a:latin typeface="Tahoma" panose="020B0604030504040204" pitchFamily="34" charset="0"/>
                          <a:ea typeface="Tahoma" panose="020B0604030504040204" pitchFamily="34" charset="0"/>
                          <a:cs typeface="Tahoma" panose="020B0604030504040204" pitchFamily="34" charset="0"/>
                        </a:rPr>
                        <a:t> </a:t>
                      </a:r>
                      <a:r>
                        <a:rPr lang="en-US" sz="2800" baseline="0" dirty="0" err="1" smtClean="0">
                          <a:latin typeface="Tahoma" panose="020B0604030504040204" pitchFamily="34" charset="0"/>
                          <a:ea typeface="Tahoma" panose="020B0604030504040204" pitchFamily="34" charset="0"/>
                          <a:cs typeface="Tahoma" panose="020B0604030504040204" pitchFamily="34" charset="0"/>
                        </a:rPr>
                        <a:t>lặp</a:t>
                      </a:r>
                      <a:r>
                        <a:rPr lang="en-US" sz="2800" baseline="0" dirty="0" smtClean="0">
                          <a:latin typeface="Tahoma" panose="020B0604030504040204" pitchFamily="34" charset="0"/>
                          <a:ea typeface="Tahoma" panose="020B0604030504040204" pitchFamily="34" charset="0"/>
                          <a:cs typeface="Tahoma" panose="020B0604030504040204" pitchFamily="34" charset="0"/>
                        </a:rPr>
                        <a:t> </a:t>
                      </a:r>
                      <a:r>
                        <a:rPr lang="en-US" sz="2800" baseline="0" dirty="0" err="1" smtClean="0">
                          <a:latin typeface="Tahoma" panose="020B0604030504040204" pitchFamily="34" charset="0"/>
                          <a:ea typeface="Tahoma" panose="020B0604030504040204" pitchFamily="34" charset="0"/>
                          <a:cs typeface="Tahoma" panose="020B0604030504040204" pitchFamily="34" charset="0"/>
                        </a:rPr>
                        <a:t>với</a:t>
                      </a:r>
                      <a:r>
                        <a:rPr lang="en-US" sz="2800" baseline="0" dirty="0" smtClean="0">
                          <a:latin typeface="Tahoma" panose="020B0604030504040204" pitchFamily="34" charset="0"/>
                          <a:ea typeface="Tahoma" panose="020B0604030504040204" pitchFamily="34" charset="0"/>
                          <a:cs typeface="Tahoma" panose="020B0604030504040204" pitchFamily="34" charset="0"/>
                        </a:rPr>
                        <a:t> </a:t>
                      </a:r>
                      <a:r>
                        <a:rPr lang="en-US" sz="2800" baseline="0" dirty="0" err="1" smtClean="0">
                          <a:latin typeface="Tahoma" panose="020B0604030504040204" pitchFamily="34" charset="0"/>
                          <a:ea typeface="Tahoma" panose="020B0604030504040204" pitchFamily="34" charset="0"/>
                          <a:cs typeface="Tahoma" panose="020B0604030504040204" pitchFamily="34" charset="0"/>
                        </a:rPr>
                        <a:t>số</a:t>
                      </a:r>
                      <a:r>
                        <a:rPr lang="en-US" sz="2800" baseline="0" dirty="0" smtClean="0">
                          <a:latin typeface="Tahoma" panose="020B0604030504040204" pitchFamily="34" charset="0"/>
                          <a:ea typeface="Tahoma" panose="020B0604030504040204" pitchFamily="34" charset="0"/>
                          <a:cs typeface="Tahoma" panose="020B0604030504040204" pitchFamily="34" charset="0"/>
                        </a:rPr>
                        <a:t> </a:t>
                      </a:r>
                      <a:r>
                        <a:rPr lang="en-US" sz="2800" baseline="0" dirty="0" err="1" smtClean="0">
                          <a:latin typeface="Tahoma" panose="020B0604030504040204" pitchFamily="34" charset="0"/>
                          <a:ea typeface="Tahoma" panose="020B0604030504040204" pitchFamily="34" charset="0"/>
                          <a:cs typeface="Tahoma" panose="020B0604030504040204" pitchFamily="34" charset="0"/>
                        </a:rPr>
                        <a:t>lần</a:t>
                      </a:r>
                      <a:r>
                        <a:rPr lang="en-US" sz="2800" baseline="0" dirty="0" smtClean="0">
                          <a:latin typeface="Tahoma" panose="020B0604030504040204" pitchFamily="34" charset="0"/>
                          <a:ea typeface="Tahoma" panose="020B0604030504040204" pitchFamily="34" charset="0"/>
                          <a:cs typeface="Tahoma" panose="020B0604030504040204" pitchFamily="34" charset="0"/>
                        </a:rPr>
                        <a:t> </a:t>
                      </a:r>
                      <a:r>
                        <a:rPr lang="en-US" sz="2800" baseline="0" dirty="0" err="1" smtClean="0">
                          <a:latin typeface="Tahoma" panose="020B0604030504040204" pitchFamily="34" charset="0"/>
                          <a:ea typeface="Tahoma" panose="020B0604030504040204" pitchFamily="34" charset="0"/>
                          <a:cs typeface="Tahoma" panose="020B0604030504040204" pitchFamily="34" charset="0"/>
                        </a:rPr>
                        <a:t>xác</a:t>
                      </a:r>
                      <a:r>
                        <a:rPr lang="en-US" sz="2800" baseline="0" dirty="0" smtClean="0">
                          <a:latin typeface="Tahoma" panose="020B0604030504040204" pitchFamily="34" charset="0"/>
                          <a:ea typeface="Tahoma" panose="020B0604030504040204" pitchFamily="34" charset="0"/>
                          <a:cs typeface="Tahoma" panose="020B0604030504040204" pitchFamily="34" charset="0"/>
                        </a:rPr>
                        <a:t> </a:t>
                      </a:r>
                      <a:r>
                        <a:rPr lang="en-US" sz="2800" baseline="0" dirty="0" err="1" smtClean="0">
                          <a:latin typeface="Tahoma" panose="020B0604030504040204" pitchFamily="34" charset="0"/>
                          <a:ea typeface="Tahoma" panose="020B0604030504040204" pitchFamily="34" charset="0"/>
                          <a:cs typeface="Tahoma" panose="020B0604030504040204" pitchFamily="34" charset="0"/>
                        </a:rPr>
                        <a:t>định</a:t>
                      </a:r>
                      <a:r>
                        <a:rPr lang="en-US" sz="2800" baseline="0" dirty="0" smtClean="0">
                          <a:latin typeface="Tahoma" panose="020B0604030504040204" pitchFamily="34" charset="0"/>
                          <a:ea typeface="Tahoma" panose="020B0604030504040204" pitchFamily="34" charset="0"/>
                          <a:cs typeface="Tahoma" panose="020B0604030504040204" pitchFamily="34" charset="0"/>
                        </a:rPr>
                        <a:t> </a:t>
                      </a:r>
                      <a:endParaRPr lang="en-US" sz="2800"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r>
                        <a:rPr lang="en-US" sz="2800" dirty="0" smtClean="0"/>
                        <a:t>f. </a:t>
                      </a:r>
                      <a:endParaRPr lang="en-US" sz="2800" dirty="0"/>
                    </a:p>
                  </a:txBody>
                  <a:tcPr/>
                </a:tc>
              </a:tr>
            </a:tbl>
          </a:graphicData>
        </a:graphic>
      </p:graphicFrame>
      <p:pic>
        <p:nvPicPr>
          <p:cNvPr id="5" name="Picture 4"/>
          <p:cNvPicPr>
            <a:picLocks noChangeAspect="1"/>
          </p:cNvPicPr>
          <p:nvPr/>
        </p:nvPicPr>
        <p:blipFill>
          <a:blip r:embed="rId3"/>
          <a:stretch>
            <a:fillRect/>
          </a:stretch>
        </p:blipFill>
        <p:spPr>
          <a:xfrm>
            <a:off x="7506444" y="3540074"/>
            <a:ext cx="1019175" cy="542925"/>
          </a:xfrm>
          <a:prstGeom prst="rect">
            <a:avLst/>
          </a:prstGeom>
        </p:spPr>
      </p:pic>
      <p:pic>
        <p:nvPicPr>
          <p:cNvPr id="6" name="Picture 5"/>
          <p:cNvPicPr>
            <a:picLocks noChangeAspect="1"/>
          </p:cNvPicPr>
          <p:nvPr/>
        </p:nvPicPr>
        <p:blipFill>
          <a:blip r:embed="rId4"/>
          <a:stretch>
            <a:fillRect/>
          </a:stretch>
        </p:blipFill>
        <p:spPr>
          <a:xfrm>
            <a:off x="7583137" y="6326295"/>
            <a:ext cx="1071506" cy="432932"/>
          </a:xfrm>
          <a:prstGeom prst="rect">
            <a:avLst/>
          </a:prstGeom>
        </p:spPr>
      </p:pic>
      <p:pic>
        <p:nvPicPr>
          <p:cNvPr id="7" name="Picture 6"/>
          <p:cNvPicPr>
            <a:picLocks noChangeAspect="1"/>
          </p:cNvPicPr>
          <p:nvPr/>
        </p:nvPicPr>
        <p:blipFill>
          <a:blip r:embed="rId5"/>
          <a:stretch>
            <a:fillRect/>
          </a:stretch>
        </p:blipFill>
        <p:spPr>
          <a:xfrm>
            <a:off x="7551037" y="2958926"/>
            <a:ext cx="1762125" cy="428625"/>
          </a:xfrm>
          <a:prstGeom prst="rect">
            <a:avLst/>
          </a:prstGeom>
        </p:spPr>
      </p:pic>
      <p:pic>
        <p:nvPicPr>
          <p:cNvPr id="11" name="Picture 10"/>
          <p:cNvPicPr>
            <a:picLocks noChangeAspect="1"/>
          </p:cNvPicPr>
          <p:nvPr/>
        </p:nvPicPr>
        <p:blipFill>
          <a:blip r:embed="rId6"/>
          <a:stretch>
            <a:fillRect/>
          </a:stretch>
        </p:blipFill>
        <p:spPr>
          <a:xfrm>
            <a:off x="7583137" y="5579474"/>
            <a:ext cx="1914525" cy="409575"/>
          </a:xfrm>
          <a:prstGeom prst="rect">
            <a:avLst/>
          </a:prstGeom>
        </p:spPr>
      </p:pic>
      <p:pic>
        <p:nvPicPr>
          <p:cNvPr id="13" name="Picture 12"/>
          <p:cNvPicPr>
            <a:picLocks noChangeAspect="1"/>
          </p:cNvPicPr>
          <p:nvPr/>
        </p:nvPicPr>
        <p:blipFill>
          <a:blip r:embed="rId7"/>
          <a:stretch>
            <a:fillRect/>
          </a:stretch>
        </p:blipFill>
        <p:spPr>
          <a:xfrm>
            <a:off x="7506444" y="4178372"/>
            <a:ext cx="1752600" cy="409575"/>
          </a:xfrm>
          <a:prstGeom prst="rect">
            <a:avLst/>
          </a:prstGeom>
        </p:spPr>
      </p:pic>
      <p:pic>
        <p:nvPicPr>
          <p:cNvPr id="2" name="Picture 1"/>
          <p:cNvPicPr>
            <a:picLocks noChangeAspect="1"/>
          </p:cNvPicPr>
          <p:nvPr/>
        </p:nvPicPr>
        <p:blipFill>
          <a:blip r:embed="rId8"/>
          <a:stretch>
            <a:fillRect/>
          </a:stretch>
        </p:blipFill>
        <p:spPr>
          <a:xfrm>
            <a:off x="7551037" y="4726516"/>
            <a:ext cx="804369" cy="595102"/>
          </a:xfrm>
          <a:prstGeom prst="rect">
            <a:avLst/>
          </a:prstGeom>
        </p:spPr>
      </p:pic>
      <p:sp>
        <p:nvSpPr>
          <p:cNvPr id="14" name="Rectangle 13"/>
          <p:cNvSpPr/>
          <p:nvPr/>
        </p:nvSpPr>
        <p:spPr>
          <a:xfrm>
            <a:off x="10080434" y="2412694"/>
            <a:ext cx="1993785" cy="3712684"/>
          </a:xfrm>
          <a:prstGeom prst="rect">
            <a:avLst/>
          </a:prstGeom>
          <a:solidFill>
            <a:srgbClr val="FFFFCC"/>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err="1" smtClean="0">
                <a:solidFill>
                  <a:srgbClr val="FF0000"/>
                </a:solidFill>
                <a:latin typeface="Arial" panose="020B0604020202020204" pitchFamily="34" charset="0"/>
                <a:cs typeface="Arial" panose="020B0604020202020204" pitchFamily="34" charset="0"/>
              </a:rPr>
              <a:t>Đáp</a:t>
            </a:r>
            <a:r>
              <a:rPr lang="en-US" sz="2600" dirty="0" smtClean="0">
                <a:solidFill>
                  <a:srgbClr val="FF0000"/>
                </a:solidFill>
                <a:latin typeface="Arial" panose="020B0604020202020204" pitchFamily="34" charset="0"/>
                <a:cs typeface="Arial" panose="020B0604020202020204" pitchFamily="34" charset="0"/>
              </a:rPr>
              <a:t> </a:t>
            </a:r>
            <a:r>
              <a:rPr lang="en-US" sz="2600" dirty="0" err="1" smtClean="0">
                <a:solidFill>
                  <a:srgbClr val="FF0000"/>
                </a:solidFill>
                <a:latin typeface="Arial" panose="020B0604020202020204" pitchFamily="34" charset="0"/>
                <a:cs typeface="Arial" panose="020B0604020202020204" pitchFamily="34" charset="0"/>
              </a:rPr>
              <a:t>án</a:t>
            </a:r>
            <a:endParaRPr lang="en-US" sz="2600" dirty="0" smtClean="0">
              <a:solidFill>
                <a:srgbClr val="FF0000"/>
              </a:solidFill>
              <a:latin typeface="Arial" panose="020B0604020202020204" pitchFamily="34" charset="0"/>
              <a:cs typeface="Arial" panose="020B0604020202020204" pitchFamily="34" charset="0"/>
            </a:endParaRPr>
          </a:p>
          <a:p>
            <a:pPr algn="ctr"/>
            <a:r>
              <a:rPr lang="en-US" sz="2600" dirty="0" smtClean="0">
                <a:solidFill>
                  <a:schemeClr val="tx1"/>
                </a:solidFill>
                <a:latin typeface="Arial" panose="020B0604020202020204" pitchFamily="34" charset="0"/>
                <a:cs typeface="Arial" panose="020B0604020202020204" pitchFamily="34" charset="0"/>
              </a:rPr>
              <a:t>1</a:t>
            </a:r>
            <a:r>
              <a:rPr lang="en-US" sz="2600" dirty="0" smtClean="0">
                <a:solidFill>
                  <a:schemeClr val="tx1"/>
                </a:solidFill>
                <a:latin typeface="Arial" panose="020B0604020202020204" pitchFamily="34" charset="0"/>
                <a:cs typeface="Arial" panose="020B0604020202020204" pitchFamily="34" charset="0"/>
                <a:sym typeface="Wingdings" panose="05000000000000000000" pitchFamily="2" charset="2"/>
              </a:rPr>
              <a:t>b</a:t>
            </a:r>
          </a:p>
          <a:p>
            <a:pPr algn="ctr"/>
            <a:r>
              <a:rPr lang="en-US" sz="2600" dirty="0" smtClean="0">
                <a:solidFill>
                  <a:schemeClr val="tx1"/>
                </a:solidFill>
                <a:latin typeface="Arial" panose="020B0604020202020204" pitchFamily="34" charset="0"/>
                <a:cs typeface="Arial" panose="020B0604020202020204" pitchFamily="34" charset="0"/>
                <a:sym typeface="Wingdings" panose="05000000000000000000" pitchFamily="2" charset="2"/>
              </a:rPr>
              <a:t>2f</a:t>
            </a:r>
          </a:p>
          <a:p>
            <a:pPr algn="ctr"/>
            <a:r>
              <a:rPr lang="en-US" sz="2600" dirty="0" smtClean="0">
                <a:solidFill>
                  <a:schemeClr val="tx1"/>
                </a:solidFill>
                <a:latin typeface="Arial" panose="020B0604020202020204" pitchFamily="34" charset="0"/>
                <a:cs typeface="Arial" panose="020B0604020202020204" pitchFamily="34" charset="0"/>
                <a:sym typeface="Wingdings" panose="05000000000000000000" pitchFamily="2" charset="2"/>
              </a:rPr>
              <a:t>3a</a:t>
            </a:r>
          </a:p>
          <a:p>
            <a:pPr algn="ctr"/>
            <a:r>
              <a:rPr lang="en-US" sz="2600" dirty="0">
                <a:solidFill>
                  <a:schemeClr val="tx1"/>
                </a:solidFill>
                <a:latin typeface="Arial" panose="020B0604020202020204" pitchFamily="34" charset="0"/>
                <a:cs typeface="Arial" panose="020B0604020202020204" pitchFamily="34" charset="0"/>
                <a:sym typeface="Wingdings" panose="05000000000000000000" pitchFamily="2" charset="2"/>
              </a:rPr>
              <a:t>4</a:t>
            </a:r>
            <a:r>
              <a:rPr lang="en-US" sz="2600" dirty="0" smtClean="0">
                <a:solidFill>
                  <a:schemeClr val="tx1"/>
                </a:solidFill>
                <a:latin typeface="Arial" panose="020B0604020202020204" pitchFamily="34" charset="0"/>
                <a:cs typeface="Arial" panose="020B0604020202020204" pitchFamily="34" charset="0"/>
                <a:sym typeface="Wingdings" panose="05000000000000000000" pitchFamily="2" charset="2"/>
              </a:rPr>
              <a:t>e</a:t>
            </a:r>
          </a:p>
          <a:p>
            <a:pPr algn="ctr"/>
            <a:r>
              <a:rPr lang="en-US" sz="2600" dirty="0" smtClean="0">
                <a:solidFill>
                  <a:schemeClr val="tx1"/>
                </a:solidFill>
                <a:latin typeface="Arial" panose="020B0604020202020204" pitchFamily="34" charset="0"/>
                <a:cs typeface="Arial" panose="020B0604020202020204" pitchFamily="34" charset="0"/>
                <a:sym typeface="Wingdings" panose="05000000000000000000" pitchFamily="2" charset="2"/>
              </a:rPr>
              <a:t>5c</a:t>
            </a:r>
          </a:p>
          <a:p>
            <a:pPr algn="ctr"/>
            <a:r>
              <a:rPr lang="en-US" sz="2600" dirty="0" smtClean="0">
                <a:solidFill>
                  <a:schemeClr val="tx1"/>
                </a:solidFill>
                <a:latin typeface="Arial" panose="020B0604020202020204" pitchFamily="34" charset="0"/>
                <a:cs typeface="Arial" panose="020B0604020202020204" pitchFamily="34" charset="0"/>
                <a:sym typeface="Wingdings" panose="05000000000000000000" pitchFamily="2" charset="2"/>
              </a:rPr>
              <a:t>6d</a:t>
            </a:r>
            <a:endParaRPr lang="en-US" sz="2600" dirty="0">
              <a:solidFill>
                <a:schemeClr val="tx1"/>
              </a:solidFill>
              <a:latin typeface="Arial" panose="020B0604020202020204" pitchFamily="34" charset="0"/>
              <a:cs typeface="Arial" panose="020B0604020202020204" pitchFamily="34" charset="0"/>
            </a:endParaRPr>
          </a:p>
        </p:txBody>
      </p:sp>
      <p:sp>
        <p:nvSpPr>
          <p:cNvPr id="15" name="Title 1"/>
          <p:cNvSpPr txBox="1">
            <a:spLocks/>
          </p:cNvSpPr>
          <p:nvPr/>
        </p:nvSpPr>
        <p:spPr>
          <a:xfrm>
            <a:off x="808707" y="849198"/>
            <a:ext cx="11265511" cy="5278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smtClean="0">
                <a:solidFill>
                  <a:srgbClr val="FFFF00"/>
                </a:solidFill>
                <a:latin typeface="Times New Roman" panose="02020603050405020304" pitchFamily="18" charset="0"/>
                <a:cs typeface="Times New Roman" panose="02020603050405020304" pitchFamily="18" charset="0"/>
              </a:rPr>
              <a:t>2. THỰC HÀNH: XÂY DỰNG TRÒ CHƠI ĐOÁN SỐ</a:t>
            </a:r>
            <a:endParaRPr lang="en-US" sz="3600" b="1" dirty="0">
              <a:solidFill>
                <a:srgbClr val="FFFF00"/>
              </a:solidFill>
              <a:latin typeface="Times New Roman" panose="02020603050405020304" pitchFamily="18" charset="0"/>
              <a:cs typeface="Times New Roman" panose="02020603050405020304" pitchFamily="18" charset="0"/>
            </a:endParaRPr>
          </a:p>
        </p:txBody>
      </p:sp>
      <p:sp>
        <p:nvSpPr>
          <p:cNvPr id="16" name="Subtitle 2"/>
          <p:cNvSpPr txBox="1">
            <a:spLocks/>
          </p:cNvSpPr>
          <p:nvPr/>
        </p:nvSpPr>
        <p:spPr>
          <a:xfrm>
            <a:off x="1329439" y="0"/>
            <a:ext cx="9448800" cy="67425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en-US" sz="4400" b="1" dirty="0" smtClean="0">
                <a:solidFill>
                  <a:srgbClr val="FF0000"/>
                </a:solidFill>
                <a:effectLst>
                  <a:outerShdw blurRad="38100" dist="38100" dir="2700000" algn="tl">
                    <a:srgbClr val="000000">
                      <a:alpha val="43137"/>
                    </a:srgbClr>
                  </a:outerShdw>
                  <a:reflection blurRad="6350" stA="60000" endA="900" endPos="58000" dir="5400000" sy="-100000" algn="bl" rotWithShape="0"/>
                </a:effectLst>
                <a:latin typeface="Arial" panose="020B0604020202020204" pitchFamily="34" charset="0"/>
                <a:cs typeface="Arial" panose="020B0604020202020204" pitchFamily="34" charset="0"/>
              </a:rPr>
              <a:t>BÀI 14. CẤU TRÚC ĐIỀU KHIỂN</a:t>
            </a:r>
            <a:endParaRPr lang="en-US" sz="4400" b="1" dirty="0">
              <a:solidFill>
                <a:srgbClr val="FF0000"/>
              </a:solidFill>
              <a:effectLst>
                <a:outerShdw blurRad="38100" dist="38100" dir="2700000" algn="tl">
                  <a:srgbClr val="000000">
                    <a:alpha val="43137"/>
                  </a:srgbClr>
                </a:outerShdw>
                <a:reflection blurRad="6350" stA="60000" endA="900" endPos="58000" dir="5400000" sy="-100000" algn="bl" rotWithShape="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6124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additive="base">
                                        <p:cTn id="7"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7628465F-C757-46E0-A473-FF0777DEAD80}"/>
              </a:ext>
            </a:extLst>
          </p:cNvPr>
          <p:cNvPicPr>
            <a:picLocks noChangeAspect="1"/>
          </p:cNvPicPr>
          <p:nvPr/>
        </p:nvPicPr>
        <p:blipFill>
          <a:blip r:embed="rId2"/>
          <a:stretch>
            <a:fillRect/>
          </a:stretch>
        </p:blipFill>
        <p:spPr>
          <a:xfrm>
            <a:off x="11168165" y="106355"/>
            <a:ext cx="906054" cy="903074"/>
          </a:xfrm>
          <a:prstGeom prst="rect">
            <a:avLst/>
          </a:prstGeom>
        </p:spPr>
      </p:pic>
      <p:graphicFrame>
        <p:nvGraphicFramePr>
          <p:cNvPr id="4" name="Table 3"/>
          <p:cNvGraphicFramePr>
            <a:graphicFrameLocks noGrp="1"/>
          </p:cNvGraphicFramePr>
          <p:nvPr>
            <p:extLst/>
          </p:nvPr>
        </p:nvGraphicFramePr>
        <p:xfrm>
          <a:off x="1522143" y="2878973"/>
          <a:ext cx="8128000" cy="3874369"/>
        </p:xfrm>
        <a:graphic>
          <a:graphicData uri="http://schemas.openxmlformats.org/drawingml/2006/table">
            <a:tbl>
              <a:tblPr firstRow="1" bandRow="1">
                <a:tableStyleId>{5C22544A-7EE6-4342-B048-85BDC9FD1C3A}</a:tableStyleId>
              </a:tblPr>
              <a:tblGrid>
                <a:gridCol w="5583737"/>
                <a:gridCol w="2544263"/>
              </a:tblGrid>
              <a:tr h="370840">
                <a:tc>
                  <a:txBody>
                    <a:bodyPr/>
                    <a:lstStyle/>
                    <a:p>
                      <a:pPr algn="ctr"/>
                      <a:r>
                        <a:rPr lang="en-US" dirty="0" smtClean="0"/>
                        <a:t>LỆNH</a:t>
                      </a:r>
                      <a:endParaRPr lang="en-US" dirty="0"/>
                    </a:p>
                  </a:txBody>
                  <a:tcPr/>
                </a:tc>
                <a:tc>
                  <a:txBody>
                    <a:bodyPr/>
                    <a:lstStyle/>
                    <a:p>
                      <a:pPr algn="ctr"/>
                      <a:r>
                        <a:rPr lang="en-US" dirty="0" smtClean="0"/>
                        <a:t>NHÓM</a:t>
                      </a:r>
                      <a:r>
                        <a:rPr lang="en-US" baseline="0" dirty="0" smtClean="0"/>
                        <a:t> LỆNH</a:t>
                      </a:r>
                      <a:endParaRPr lang="en-US" dirty="0"/>
                    </a:p>
                  </a:txBody>
                  <a:tcPr/>
                </a:tc>
              </a:tr>
              <a:tr h="639142">
                <a:tc>
                  <a:txBody>
                    <a:bodyPr/>
                    <a:lstStyle/>
                    <a:p>
                      <a:r>
                        <a:rPr lang="en-US" b="1" dirty="0" smtClean="0"/>
                        <a:t>1. </a:t>
                      </a:r>
                      <a:r>
                        <a:rPr lang="en-US" b="1" dirty="0" err="1" smtClean="0"/>
                        <a:t>Tạo</a:t>
                      </a:r>
                      <a:r>
                        <a:rPr lang="en-US" b="1" baseline="0" dirty="0" smtClean="0"/>
                        <a:t> </a:t>
                      </a:r>
                      <a:r>
                        <a:rPr lang="en-US" b="1" baseline="0" dirty="0" err="1" smtClean="0"/>
                        <a:t>lệnh</a:t>
                      </a:r>
                      <a:r>
                        <a:rPr lang="en-US" b="1" baseline="0" dirty="0" smtClean="0"/>
                        <a:t> </a:t>
                      </a:r>
                      <a:r>
                        <a:rPr lang="en-US" b="1" baseline="0" dirty="0" err="1" smtClean="0"/>
                        <a:t>bắt</a:t>
                      </a:r>
                      <a:r>
                        <a:rPr lang="en-US" b="1" baseline="0" dirty="0" smtClean="0"/>
                        <a:t> </a:t>
                      </a:r>
                      <a:r>
                        <a:rPr lang="en-US" b="1" baseline="0" dirty="0" err="1" smtClean="0"/>
                        <a:t>đầu</a:t>
                      </a:r>
                      <a:r>
                        <a:rPr lang="en-US" b="1" baseline="0" dirty="0" smtClean="0"/>
                        <a:t> </a:t>
                      </a:r>
                      <a:endParaRPr lang="en-US" b="1" dirty="0"/>
                    </a:p>
                  </a:txBody>
                  <a:tcPr/>
                </a:tc>
                <a:tc>
                  <a:txBody>
                    <a:bodyPr/>
                    <a:lstStyle/>
                    <a:p>
                      <a:endParaRPr lang="en-US" dirty="0"/>
                    </a:p>
                  </a:txBody>
                  <a:tcPr/>
                </a:tc>
              </a:tr>
              <a:tr h="627962">
                <a:tc>
                  <a:txBody>
                    <a:bodyPr/>
                    <a:lstStyle/>
                    <a:p>
                      <a:r>
                        <a:rPr lang="en-US" b="1" dirty="0" smtClean="0"/>
                        <a:t>2. </a:t>
                      </a:r>
                      <a:r>
                        <a:rPr lang="en-US" b="1" dirty="0" err="1" smtClean="0"/>
                        <a:t>Tạo</a:t>
                      </a:r>
                      <a:r>
                        <a:rPr lang="en-US" b="1" baseline="0" dirty="0" smtClean="0"/>
                        <a:t> </a:t>
                      </a:r>
                      <a:r>
                        <a:rPr lang="en-US" b="1" baseline="0" dirty="0" err="1" smtClean="0"/>
                        <a:t>biến</a:t>
                      </a:r>
                      <a:r>
                        <a:rPr lang="en-US" b="1" baseline="0" dirty="0" smtClean="0"/>
                        <a:t> </a:t>
                      </a:r>
                      <a:r>
                        <a:rPr lang="en-US" b="1" baseline="0" dirty="0" err="1" smtClean="0"/>
                        <a:t>số</a:t>
                      </a:r>
                      <a:r>
                        <a:rPr lang="en-US" b="1" baseline="0" dirty="0" smtClean="0"/>
                        <a:t> </a:t>
                      </a:r>
                      <a:endParaRPr lang="en-US" b="1" dirty="0"/>
                    </a:p>
                  </a:txBody>
                  <a:tcPr/>
                </a:tc>
                <a:tc>
                  <a:txBody>
                    <a:bodyPr/>
                    <a:lstStyle/>
                    <a:p>
                      <a:endParaRPr lang="en-US" dirty="0"/>
                    </a:p>
                  </a:txBody>
                  <a:tcPr/>
                </a:tc>
              </a:tr>
              <a:tr h="683046">
                <a:tc>
                  <a:txBody>
                    <a:bodyPr/>
                    <a:lstStyle/>
                    <a:p>
                      <a:r>
                        <a:rPr lang="en-US" b="1" dirty="0" smtClean="0"/>
                        <a:t>3. </a:t>
                      </a:r>
                      <a:r>
                        <a:rPr lang="en-US" b="1" dirty="0" err="1" smtClean="0"/>
                        <a:t>Tạo</a:t>
                      </a:r>
                      <a:r>
                        <a:rPr lang="en-US" b="1" baseline="0" dirty="0" smtClean="0"/>
                        <a:t> </a:t>
                      </a:r>
                      <a:r>
                        <a:rPr lang="en-US" b="1" baseline="0" dirty="0" err="1" smtClean="0"/>
                        <a:t>biến</a:t>
                      </a:r>
                      <a:r>
                        <a:rPr lang="en-US" b="1" baseline="0" dirty="0" smtClean="0"/>
                        <a:t> </a:t>
                      </a:r>
                      <a:r>
                        <a:rPr lang="en-US" b="1" baseline="0" dirty="0" err="1" smtClean="0"/>
                        <a:t>ngẫu</a:t>
                      </a:r>
                      <a:r>
                        <a:rPr lang="en-US" b="1" baseline="0" dirty="0" smtClean="0"/>
                        <a:t> </a:t>
                      </a:r>
                      <a:r>
                        <a:rPr lang="en-US" b="1" baseline="0" dirty="0" err="1" smtClean="0"/>
                        <a:t>nhiên</a:t>
                      </a:r>
                      <a:endParaRPr lang="en-US" b="1" dirty="0"/>
                    </a:p>
                  </a:txBody>
                  <a:tcPr/>
                </a:tc>
                <a:tc>
                  <a:txBody>
                    <a:bodyPr/>
                    <a:lstStyle/>
                    <a:p>
                      <a:endParaRPr lang="en-US" dirty="0"/>
                    </a:p>
                  </a:txBody>
                  <a:tcPr/>
                </a:tc>
              </a:tr>
              <a:tr h="517793">
                <a:tc>
                  <a:txBody>
                    <a:bodyPr/>
                    <a:lstStyle/>
                    <a:p>
                      <a:r>
                        <a:rPr lang="en-US" b="1" dirty="0" smtClean="0"/>
                        <a:t>4. </a:t>
                      </a:r>
                      <a:r>
                        <a:rPr lang="en-US" b="1" dirty="0" err="1" smtClean="0"/>
                        <a:t>Lệnh</a:t>
                      </a:r>
                      <a:r>
                        <a:rPr lang="en-US" b="1" baseline="0" dirty="0" smtClean="0"/>
                        <a:t> </a:t>
                      </a:r>
                      <a:r>
                        <a:rPr lang="en-US" b="1" baseline="0" dirty="0" err="1" smtClean="0"/>
                        <a:t>gán</a:t>
                      </a:r>
                      <a:endParaRPr lang="en-US" b="1" dirty="0"/>
                    </a:p>
                  </a:txBody>
                  <a:tcPr/>
                </a:tc>
                <a:tc>
                  <a:txBody>
                    <a:bodyPr/>
                    <a:lstStyle/>
                    <a:p>
                      <a:endParaRPr lang="en-US" dirty="0"/>
                    </a:p>
                  </a:txBody>
                  <a:tcPr/>
                </a:tc>
              </a:tr>
              <a:tr h="517793">
                <a:tc>
                  <a:txBody>
                    <a:bodyPr/>
                    <a:lstStyle/>
                    <a:p>
                      <a:r>
                        <a:rPr lang="en-US" b="1" dirty="0" smtClean="0"/>
                        <a:t>5. </a:t>
                      </a:r>
                      <a:r>
                        <a:rPr lang="en-US" b="1" dirty="0" err="1" smtClean="0"/>
                        <a:t>Lện</a:t>
                      </a:r>
                      <a:r>
                        <a:rPr lang="en-US" b="1" baseline="0" dirty="0" err="1" smtClean="0"/>
                        <a:t>h</a:t>
                      </a:r>
                      <a:r>
                        <a:rPr lang="en-US" b="1" baseline="0" dirty="0" smtClean="0"/>
                        <a:t> </a:t>
                      </a:r>
                      <a:r>
                        <a:rPr lang="en-US" sz="1800" b="1" i="0" kern="1200" baseline="0" dirty="0" err="1" smtClean="0">
                          <a:solidFill>
                            <a:schemeClr val="dk1"/>
                          </a:solidFill>
                          <a:effectLst/>
                          <a:latin typeface="+mn-lt"/>
                          <a:ea typeface="+mn-ea"/>
                          <a:cs typeface="+mn-cs"/>
                        </a:rPr>
                        <a:t>đ</a:t>
                      </a:r>
                      <a:r>
                        <a:rPr lang="en-US" sz="1800" b="1" i="0" kern="1200" dirty="0" err="1" smtClean="0">
                          <a:solidFill>
                            <a:schemeClr val="dk1"/>
                          </a:solidFill>
                          <a:effectLst/>
                          <a:latin typeface="+mn-lt"/>
                          <a:ea typeface="+mn-ea"/>
                          <a:cs typeface="+mn-cs"/>
                        </a:rPr>
                        <a:t>ặt</a:t>
                      </a:r>
                      <a:r>
                        <a:rPr lang="en-US" sz="1800" b="1" i="0" kern="1200" dirty="0" smtClean="0">
                          <a:solidFill>
                            <a:schemeClr val="dk1"/>
                          </a:solidFill>
                          <a:effectLst/>
                          <a:latin typeface="+mn-lt"/>
                          <a:ea typeface="+mn-ea"/>
                          <a:cs typeface="+mn-cs"/>
                        </a:rPr>
                        <a:t> </a:t>
                      </a:r>
                      <a:r>
                        <a:rPr lang="en-US" sz="1800" b="1" i="0" kern="1200" dirty="0" err="1" smtClean="0">
                          <a:solidFill>
                            <a:schemeClr val="dk1"/>
                          </a:solidFill>
                          <a:effectLst/>
                          <a:latin typeface="+mn-lt"/>
                          <a:ea typeface="+mn-ea"/>
                          <a:cs typeface="+mn-cs"/>
                        </a:rPr>
                        <a:t>câu</a:t>
                      </a:r>
                      <a:r>
                        <a:rPr lang="en-US" sz="1800" b="1" i="0" kern="1200" dirty="0" smtClean="0">
                          <a:solidFill>
                            <a:schemeClr val="dk1"/>
                          </a:solidFill>
                          <a:effectLst/>
                          <a:latin typeface="+mn-lt"/>
                          <a:ea typeface="+mn-ea"/>
                          <a:cs typeface="+mn-cs"/>
                        </a:rPr>
                        <a:t> </a:t>
                      </a:r>
                      <a:r>
                        <a:rPr lang="en-US" sz="1800" b="1" i="0" kern="1200" dirty="0" err="1" smtClean="0">
                          <a:solidFill>
                            <a:schemeClr val="dk1"/>
                          </a:solidFill>
                          <a:effectLst/>
                          <a:latin typeface="+mn-lt"/>
                          <a:ea typeface="+mn-ea"/>
                          <a:cs typeface="+mn-cs"/>
                        </a:rPr>
                        <a:t>hỏi</a:t>
                      </a:r>
                      <a:r>
                        <a:rPr lang="en-US" sz="1800" b="1" i="0" kern="1200" dirty="0" smtClean="0">
                          <a:solidFill>
                            <a:schemeClr val="dk1"/>
                          </a:solidFill>
                          <a:effectLst/>
                          <a:latin typeface="+mn-lt"/>
                          <a:ea typeface="+mn-ea"/>
                          <a:cs typeface="+mn-cs"/>
                        </a:rPr>
                        <a:t> </a:t>
                      </a:r>
                      <a:r>
                        <a:rPr lang="en-US" sz="1800" b="1" i="0" kern="1200" dirty="0" err="1" smtClean="0">
                          <a:solidFill>
                            <a:schemeClr val="dk1"/>
                          </a:solidFill>
                          <a:effectLst/>
                          <a:latin typeface="+mn-lt"/>
                          <a:ea typeface="+mn-ea"/>
                          <a:cs typeface="+mn-cs"/>
                        </a:rPr>
                        <a:t>và</a:t>
                      </a:r>
                      <a:r>
                        <a:rPr lang="en-US" sz="1800" b="1" i="0" kern="1200" dirty="0" smtClean="0">
                          <a:solidFill>
                            <a:schemeClr val="dk1"/>
                          </a:solidFill>
                          <a:effectLst/>
                          <a:latin typeface="+mn-lt"/>
                          <a:ea typeface="+mn-ea"/>
                          <a:cs typeface="+mn-cs"/>
                        </a:rPr>
                        <a:t> </a:t>
                      </a:r>
                      <a:r>
                        <a:rPr lang="en-US" sz="1800" b="1" i="0" kern="1200" dirty="0" err="1" smtClean="0">
                          <a:solidFill>
                            <a:schemeClr val="dk1"/>
                          </a:solidFill>
                          <a:effectLst/>
                          <a:latin typeface="+mn-lt"/>
                          <a:ea typeface="+mn-ea"/>
                          <a:cs typeface="+mn-cs"/>
                        </a:rPr>
                        <a:t>đợi</a:t>
                      </a:r>
                      <a:r>
                        <a:rPr lang="en-US" sz="1800" b="1" i="0" kern="1200" dirty="0" smtClean="0">
                          <a:solidFill>
                            <a:schemeClr val="dk1"/>
                          </a:solidFill>
                          <a:effectLst/>
                          <a:latin typeface="+mn-lt"/>
                          <a:ea typeface="+mn-ea"/>
                          <a:cs typeface="+mn-cs"/>
                        </a:rPr>
                        <a:t> </a:t>
                      </a:r>
                      <a:r>
                        <a:rPr lang="en-US" sz="1800" b="1" i="0" kern="1200" dirty="0" err="1" smtClean="0">
                          <a:solidFill>
                            <a:schemeClr val="dk1"/>
                          </a:solidFill>
                          <a:effectLst/>
                          <a:latin typeface="+mn-lt"/>
                          <a:ea typeface="+mn-ea"/>
                          <a:cs typeface="+mn-cs"/>
                        </a:rPr>
                        <a:t>câu</a:t>
                      </a:r>
                      <a:r>
                        <a:rPr lang="en-US" sz="1800" b="1" i="0" kern="1200" dirty="0" smtClean="0">
                          <a:solidFill>
                            <a:schemeClr val="dk1"/>
                          </a:solidFill>
                          <a:effectLst/>
                          <a:latin typeface="+mn-lt"/>
                          <a:ea typeface="+mn-ea"/>
                          <a:cs typeface="+mn-cs"/>
                        </a:rPr>
                        <a:t> </a:t>
                      </a:r>
                      <a:r>
                        <a:rPr lang="en-US" sz="1800" b="1" i="0" kern="1200" dirty="0" err="1" smtClean="0">
                          <a:solidFill>
                            <a:schemeClr val="dk1"/>
                          </a:solidFill>
                          <a:effectLst/>
                          <a:latin typeface="+mn-lt"/>
                          <a:ea typeface="+mn-ea"/>
                          <a:cs typeface="+mn-cs"/>
                        </a:rPr>
                        <a:t>trả</a:t>
                      </a:r>
                      <a:r>
                        <a:rPr lang="en-US" sz="1800" b="1" i="0" kern="1200" dirty="0" smtClean="0">
                          <a:solidFill>
                            <a:schemeClr val="dk1"/>
                          </a:solidFill>
                          <a:effectLst/>
                          <a:latin typeface="+mn-lt"/>
                          <a:ea typeface="+mn-ea"/>
                          <a:cs typeface="+mn-cs"/>
                        </a:rPr>
                        <a:t> </a:t>
                      </a:r>
                      <a:r>
                        <a:rPr lang="en-US" sz="1800" b="1" i="0" kern="1200" dirty="0" err="1" smtClean="0">
                          <a:solidFill>
                            <a:schemeClr val="dk1"/>
                          </a:solidFill>
                          <a:effectLst/>
                          <a:latin typeface="+mn-lt"/>
                          <a:ea typeface="+mn-ea"/>
                          <a:cs typeface="+mn-cs"/>
                        </a:rPr>
                        <a:t>lời</a:t>
                      </a:r>
                      <a:endParaRPr lang="en-US" b="1" dirty="0"/>
                    </a:p>
                  </a:txBody>
                  <a:tcPr/>
                </a:tc>
                <a:tc>
                  <a:txBody>
                    <a:bodyPr/>
                    <a:lstStyle/>
                    <a:p>
                      <a:endParaRPr lang="en-US" dirty="0"/>
                    </a:p>
                  </a:txBody>
                  <a:tcPr/>
                </a:tc>
              </a:tr>
              <a:tr h="517793">
                <a:tc>
                  <a:txBody>
                    <a:bodyPr/>
                    <a:lstStyle/>
                    <a:p>
                      <a:r>
                        <a:rPr lang="en-US" b="1" dirty="0" smtClean="0"/>
                        <a:t>6. </a:t>
                      </a:r>
                      <a:r>
                        <a:rPr lang="en-US" b="1" dirty="0" err="1" smtClean="0"/>
                        <a:t>Lệnh</a:t>
                      </a:r>
                      <a:r>
                        <a:rPr lang="en-US" b="1" baseline="0" dirty="0" smtClean="0"/>
                        <a:t> </a:t>
                      </a:r>
                      <a:r>
                        <a:rPr lang="en-US" b="1" baseline="0" dirty="0" err="1" smtClean="0"/>
                        <a:t>lặp</a:t>
                      </a:r>
                      <a:r>
                        <a:rPr lang="en-US" b="1" baseline="0" dirty="0" smtClean="0"/>
                        <a:t> </a:t>
                      </a:r>
                      <a:r>
                        <a:rPr lang="en-US" b="1" baseline="0" dirty="0" err="1" smtClean="0"/>
                        <a:t>với</a:t>
                      </a:r>
                      <a:r>
                        <a:rPr lang="en-US" b="1" baseline="0" dirty="0" smtClean="0"/>
                        <a:t> </a:t>
                      </a:r>
                      <a:r>
                        <a:rPr lang="en-US" b="1" baseline="0" dirty="0" err="1" smtClean="0"/>
                        <a:t>số</a:t>
                      </a:r>
                      <a:r>
                        <a:rPr lang="en-US" b="1" baseline="0" dirty="0" smtClean="0"/>
                        <a:t> </a:t>
                      </a:r>
                      <a:r>
                        <a:rPr lang="en-US" b="1" baseline="0" dirty="0" err="1" smtClean="0"/>
                        <a:t>lần</a:t>
                      </a:r>
                      <a:r>
                        <a:rPr lang="en-US" b="1" baseline="0" dirty="0" smtClean="0"/>
                        <a:t> </a:t>
                      </a:r>
                      <a:r>
                        <a:rPr lang="en-US" b="1" baseline="0" dirty="0" err="1" smtClean="0"/>
                        <a:t>xác</a:t>
                      </a:r>
                      <a:r>
                        <a:rPr lang="en-US" b="1" baseline="0" dirty="0" smtClean="0"/>
                        <a:t> </a:t>
                      </a:r>
                      <a:r>
                        <a:rPr lang="en-US" b="1" baseline="0" dirty="0" err="1" smtClean="0"/>
                        <a:t>định</a:t>
                      </a:r>
                      <a:r>
                        <a:rPr lang="en-US" b="1" baseline="0" dirty="0" smtClean="0"/>
                        <a:t> </a:t>
                      </a:r>
                      <a:endParaRPr lang="en-US" b="1" dirty="0"/>
                    </a:p>
                  </a:txBody>
                  <a:tcPr/>
                </a:tc>
                <a:tc>
                  <a:txBody>
                    <a:bodyPr/>
                    <a:lstStyle/>
                    <a:p>
                      <a:endParaRPr lang="en-US" dirty="0"/>
                    </a:p>
                  </a:txBody>
                  <a:tcPr/>
                </a:tc>
              </a:tr>
            </a:tbl>
          </a:graphicData>
        </a:graphic>
      </p:graphicFrame>
      <p:pic>
        <p:nvPicPr>
          <p:cNvPr id="5" name="Picture 4"/>
          <p:cNvPicPr>
            <a:picLocks noChangeAspect="1"/>
          </p:cNvPicPr>
          <p:nvPr/>
        </p:nvPicPr>
        <p:blipFill>
          <a:blip r:embed="rId3"/>
          <a:stretch>
            <a:fillRect/>
          </a:stretch>
        </p:blipFill>
        <p:spPr>
          <a:xfrm>
            <a:off x="3687353" y="3303515"/>
            <a:ext cx="1019175" cy="542925"/>
          </a:xfrm>
          <a:prstGeom prst="rect">
            <a:avLst/>
          </a:prstGeom>
        </p:spPr>
      </p:pic>
      <p:pic>
        <p:nvPicPr>
          <p:cNvPr id="6" name="Picture 5"/>
          <p:cNvPicPr>
            <a:picLocks noChangeAspect="1"/>
          </p:cNvPicPr>
          <p:nvPr/>
        </p:nvPicPr>
        <p:blipFill>
          <a:blip r:embed="rId4"/>
          <a:stretch>
            <a:fillRect/>
          </a:stretch>
        </p:blipFill>
        <p:spPr>
          <a:xfrm>
            <a:off x="3555118" y="4012462"/>
            <a:ext cx="1071506" cy="432932"/>
          </a:xfrm>
          <a:prstGeom prst="rect">
            <a:avLst/>
          </a:prstGeom>
        </p:spPr>
      </p:pic>
      <p:pic>
        <p:nvPicPr>
          <p:cNvPr id="7" name="Picture 6"/>
          <p:cNvPicPr>
            <a:picLocks noChangeAspect="1"/>
          </p:cNvPicPr>
          <p:nvPr/>
        </p:nvPicPr>
        <p:blipFill>
          <a:blip r:embed="rId5"/>
          <a:stretch>
            <a:fillRect/>
          </a:stretch>
        </p:blipFill>
        <p:spPr>
          <a:xfrm>
            <a:off x="4446658" y="4611416"/>
            <a:ext cx="1762125" cy="428625"/>
          </a:xfrm>
          <a:prstGeom prst="rect">
            <a:avLst/>
          </a:prstGeom>
        </p:spPr>
      </p:pic>
      <p:pic>
        <p:nvPicPr>
          <p:cNvPr id="11" name="Picture 10"/>
          <p:cNvPicPr>
            <a:picLocks noChangeAspect="1"/>
          </p:cNvPicPr>
          <p:nvPr/>
        </p:nvPicPr>
        <p:blipFill>
          <a:blip r:embed="rId6"/>
          <a:stretch>
            <a:fillRect/>
          </a:stretch>
        </p:blipFill>
        <p:spPr>
          <a:xfrm>
            <a:off x="3555118" y="5227087"/>
            <a:ext cx="1914525" cy="409575"/>
          </a:xfrm>
          <a:prstGeom prst="rect">
            <a:avLst/>
          </a:prstGeom>
        </p:spPr>
      </p:pic>
      <p:pic>
        <p:nvPicPr>
          <p:cNvPr id="13" name="Picture 12"/>
          <p:cNvPicPr>
            <a:picLocks noChangeAspect="1"/>
          </p:cNvPicPr>
          <p:nvPr/>
        </p:nvPicPr>
        <p:blipFill>
          <a:blip r:embed="rId7"/>
          <a:stretch>
            <a:fillRect/>
          </a:stretch>
        </p:blipFill>
        <p:spPr>
          <a:xfrm>
            <a:off x="5267478" y="5719673"/>
            <a:ext cx="1752600" cy="409575"/>
          </a:xfrm>
          <a:prstGeom prst="rect">
            <a:avLst/>
          </a:prstGeom>
        </p:spPr>
      </p:pic>
      <p:pic>
        <p:nvPicPr>
          <p:cNvPr id="2" name="Picture 1"/>
          <p:cNvPicPr>
            <a:picLocks noChangeAspect="1"/>
          </p:cNvPicPr>
          <p:nvPr/>
        </p:nvPicPr>
        <p:blipFill>
          <a:blip r:embed="rId8"/>
          <a:stretch>
            <a:fillRect/>
          </a:stretch>
        </p:blipFill>
        <p:spPr>
          <a:xfrm>
            <a:off x="5175897" y="6212259"/>
            <a:ext cx="804369" cy="595102"/>
          </a:xfrm>
          <a:prstGeom prst="rect">
            <a:avLst/>
          </a:prstGeom>
        </p:spPr>
      </p:pic>
      <p:pic>
        <p:nvPicPr>
          <p:cNvPr id="8" name="Picture 7"/>
          <p:cNvPicPr>
            <a:picLocks noChangeAspect="1"/>
          </p:cNvPicPr>
          <p:nvPr/>
        </p:nvPicPr>
        <p:blipFill>
          <a:blip r:embed="rId9"/>
          <a:stretch>
            <a:fillRect/>
          </a:stretch>
        </p:blipFill>
        <p:spPr>
          <a:xfrm>
            <a:off x="1704229" y="2056202"/>
            <a:ext cx="653381" cy="641918"/>
          </a:xfrm>
          <a:prstGeom prst="rect">
            <a:avLst/>
          </a:prstGeom>
        </p:spPr>
      </p:pic>
      <p:pic>
        <p:nvPicPr>
          <p:cNvPr id="9" name="Picture 8"/>
          <p:cNvPicPr>
            <a:picLocks noChangeAspect="1"/>
          </p:cNvPicPr>
          <p:nvPr/>
        </p:nvPicPr>
        <p:blipFill>
          <a:blip r:embed="rId10"/>
          <a:stretch>
            <a:fillRect/>
          </a:stretch>
        </p:blipFill>
        <p:spPr>
          <a:xfrm>
            <a:off x="2630756" y="2141856"/>
            <a:ext cx="618211" cy="562011"/>
          </a:xfrm>
          <a:prstGeom prst="rect">
            <a:avLst/>
          </a:prstGeom>
        </p:spPr>
      </p:pic>
      <p:pic>
        <p:nvPicPr>
          <p:cNvPr id="14" name="Picture 13"/>
          <p:cNvPicPr>
            <a:picLocks noChangeAspect="1"/>
          </p:cNvPicPr>
          <p:nvPr/>
        </p:nvPicPr>
        <p:blipFill>
          <a:blip r:embed="rId11"/>
          <a:stretch>
            <a:fillRect/>
          </a:stretch>
        </p:blipFill>
        <p:spPr>
          <a:xfrm>
            <a:off x="3637406" y="2141856"/>
            <a:ext cx="713160" cy="556264"/>
          </a:xfrm>
          <a:prstGeom prst="rect">
            <a:avLst/>
          </a:prstGeom>
        </p:spPr>
      </p:pic>
      <p:pic>
        <p:nvPicPr>
          <p:cNvPr id="15" name="Picture 14"/>
          <p:cNvPicPr>
            <a:picLocks noChangeAspect="1"/>
          </p:cNvPicPr>
          <p:nvPr/>
        </p:nvPicPr>
        <p:blipFill>
          <a:blip r:embed="rId12"/>
          <a:stretch>
            <a:fillRect/>
          </a:stretch>
        </p:blipFill>
        <p:spPr>
          <a:xfrm>
            <a:off x="4617470" y="2085149"/>
            <a:ext cx="600484" cy="571192"/>
          </a:xfrm>
          <a:prstGeom prst="rect">
            <a:avLst/>
          </a:prstGeom>
        </p:spPr>
      </p:pic>
      <p:pic>
        <p:nvPicPr>
          <p:cNvPr id="16" name="Picture 15"/>
          <p:cNvPicPr>
            <a:picLocks noChangeAspect="1"/>
          </p:cNvPicPr>
          <p:nvPr/>
        </p:nvPicPr>
        <p:blipFill>
          <a:blip r:embed="rId13"/>
          <a:stretch>
            <a:fillRect/>
          </a:stretch>
        </p:blipFill>
        <p:spPr>
          <a:xfrm>
            <a:off x="5616412" y="2041755"/>
            <a:ext cx="619644" cy="558894"/>
          </a:xfrm>
          <a:prstGeom prst="rect">
            <a:avLst/>
          </a:prstGeom>
        </p:spPr>
      </p:pic>
      <p:pic>
        <p:nvPicPr>
          <p:cNvPr id="17" name="Picture 16"/>
          <p:cNvPicPr>
            <a:picLocks noChangeAspect="1"/>
          </p:cNvPicPr>
          <p:nvPr/>
        </p:nvPicPr>
        <p:blipFill>
          <a:blip r:embed="rId14"/>
          <a:stretch>
            <a:fillRect/>
          </a:stretch>
        </p:blipFill>
        <p:spPr>
          <a:xfrm>
            <a:off x="6647956" y="2075419"/>
            <a:ext cx="691091" cy="525229"/>
          </a:xfrm>
          <a:prstGeom prst="rect">
            <a:avLst/>
          </a:prstGeom>
        </p:spPr>
      </p:pic>
      <p:pic>
        <p:nvPicPr>
          <p:cNvPr id="20" name="Picture 19"/>
          <p:cNvPicPr>
            <a:picLocks noChangeAspect="1"/>
          </p:cNvPicPr>
          <p:nvPr/>
        </p:nvPicPr>
        <p:blipFill>
          <a:blip r:embed="rId15"/>
          <a:stretch>
            <a:fillRect/>
          </a:stretch>
        </p:blipFill>
        <p:spPr>
          <a:xfrm>
            <a:off x="7675659" y="2079254"/>
            <a:ext cx="508648" cy="542557"/>
          </a:xfrm>
          <a:prstGeom prst="rect">
            <a:avLst/>
          </a:prstGeom>
        </p:spPr>
      </p:pic>
      <p:pic>
        <p:nvPicPr>
          <p:cNvPr id="21" name="Picture 20"/>
          <p:cNvPicPr>
            <a:picLocks noChangeAspect="1"/>
          </p:cNvPicPr>
          <p:nvPr/>
        </p:nvPicPr>
        <p:blipFill rotWithShape="1">
          <a:blip r:embed="rId16"/>
          <a:srcRect r="8987"/>
          <a:stretch/>
        </p:blipFill>
        <p:spPr>
          <a:xfrm>
            <a:off x="8601211" y="2075419"/>
            <a:ext cx="702693" cy="546392"/>
          </a:xfrm>
          <a:prstGeom prst="rect">
            <a:avLst/>
          </a:prstGeom>
        </p:spPr>
      </p:pic>
      <p:sp>
        <p:nvSpPr>
          <p:cNvPr id="26" name="Rectangle 25"/>
          <p:cNvSpPr/>
          <p:nvPr/>
        </p:nvSpPr>
        <p:spPr>
          <a:xfrm>
            <a:off x="734496" y="1341581"/>
            <a:ext cx="10818563" cy="631060"/>
          </a:xfrm>
          <a:prstGeom prst="rect">
            <a:avLst/>
          </a:prstGeom>
          <a:solidFill>
            <a:srgbClr val="FFFFCC"/>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dirty="0" err="1" smtClean="0">
                <a:solidFill>
                  <a:schemeClr val="tx1"/>
                </a:solidFill>
                <a:latin typeface="Arial" panose="020B0604020202020204" pitchFamily="34" charset="0"/>
                <a:cs typeface="Arial" panose="020B0604020202020204" pitchFamily="34" charset="0"/>
              </a:rPr>
              <a:t>Hoàn</a:t>
            </a:r>
            <a:r>
              <a:rPr lang="en-US" sz="2600" dirty="0" smtClean="0">
                <a:solidFill>
                  <a:schemeClr val="tx1"/>
                </a:solidFill>
                <a:latin typeface="Arial" panose="020B0604020202020204" pitchFamily="34" charset="0"/>
                <a:cs typeface="Arial" panose="020B0604020202020204" pitchFamily="34" charset="0"/>
              </a:rPr>
              <a:t> </a:t>
            </a:r>
            <a:r>
              <a:rPr lang="en-US" sz="2600" dirty="0" err="1" smtClean="0">
                <a:solidFill>
                  <a:schemeClr val="tx1"/>
                </a:solidFill>
                <a:latin typeface="Arial" panose="020B0604020202020204" pitchFamily="34" charset="0"/>
                <a:cs typeface="Arial" panose="020B0604020202020204" pitchFamily="34" charset="0"/>
              </a:rPr>
              <a:t>thành</a:t>
            </a:r>
            <a:r>
              <a:rPr lang="en-US" sz="2600" dirty="0" smtClean="0">
                <a:solidFill>
                  <a:schemeClr val="tx1"/>
                </a:solidFill>
                <a:latin typeface="Arial" panose="020B0604020202020204" pitchFamily="34" charset="0"/>
                <a:cs typeface="Arial" panose="020B0604020202020204" pitchFamily="34" charset="0"/>
              </a:rPr>
              <a:t> </a:t>
            </a:r>
            <a:r>
              <a:rPr lang="en-US" sz="2600" dirty="0" err="1" smtClean="0">
                <a:solidFill>
                  <a:schemeClr val="tx1"/>
                </a:solidFill>
                <a:latin typeface="Arial" panose="020B0604020202020204" pitchFamily="34" charset="0"/>
                <a:cs typeface="Arial" panose="020B0604020202020204" pitchFamily="34" charset="0"/>
              </a:rPr>
              <a:t>phiếu</a:t>
            </a:r>
            <a:r>
              <a:rPr lang="en-US" sz="2600" dirty="0" smtClean="0">
                <a:solidFill>
                  <a:schemeClr val="tx1"/>
                </a:solidFill>
                <a:latin typeface="Arial" panose="020B0604020202020204" pitchFamily="34" charset="0"/>
                <a:cs typeface="Arial" panose="020B0604020202020204" pitchFamily="34" charset="0"/>
              </a:rPr>
              <a:t> </a:t>
            </a:r>
            <a:r>
              <a:rPr lang="en-US" sz="2600" dirty="0" err="1" smtClean="0">
                <a:solidFill>
                  <a:schemeClr val="tx1"/>
                </a:solidFill>
                <a:latin typeface="Arial" panose="020B0604020202020204" pitchFamily="34" charset="0"/>
                <a:cs typeface="Arial" panose="020B0604020202020204" pitchFamily="34" charset="0"/>
              </a:rPr>
              <a:t>học</a:t>
            </a:r>
            <a:r>
              <a:rPr lang="en-US" sz="2600" dirty="0" smtClean="0">
                <a:solidFill>
                  <a:schemeClr val="tx1"/>
                </a:solidFill>
                <a:latin typeface="Arial" panose="020B0604020202020204" pitchFamily="34" charset="0"/>
                <a:cs typeface="Arial" panose="020B0604020202020204" pitchFamily="34" charset="0"/>
              </a:rPr>
              <a:t> </a:t>
            </a:r>
            <a:r>
              <a:rPr lang="en-US" sz="2600" dirty="0" err="1" smtClean="0">
                <a:solidFill>
                  <a:schemeClr val="tx1"/>
                </a:solidFill>
                <a:latin typeface="Arial" panose="020B0604020202020204" pitchFamily="34" charset="0"/>
                <a:cs typeface="Arial" panose="020B0604020202020204" pitchFamily="34" charset="0"/>
              </a:rPr>
              <a:t>tập</a:t>
            </a:r>
            <a:r>
              <a:rPr lang="en-US" sz="2600" dirty="0" smtClean="0">
                <a:solidFill>
                  <a:schemeClr val="tx1"/>
                </a:solidFill>
                <a:latin typeface="Arial" panose="020B0604020202020204" pitchFamily="34" charset="0"/>
                <a:cs typeface="Arial" panose="020B0604020202020204" pitchFamily="34" charset="0"/>
              </a:rPr>
              <a:t> </a:t>
            </a:r>
            <a:r>
              <a:rPr lang="en-US" sz="2600" dirty="0" err="1" smtClean="0">
                <a:solidFill>
                  <a:schemeClr val="tx1"/>
                </a:solidFill>
                <a:latin typeface="Arial" panose="020B0604020202020204" pitchFamily="34" charset="0"/>
                <a:cs typeface="Arial" panose="020B0604020202020204" pitchFamily="34" charset="0"/>
              </a:rPr>
              <a:t>số</a:t>
            </a:r>
            <a:r>
              <a:rPr lang="en-US" sz="2600" dirty="0" smtClean="0">
                <a:solidFill>
                  <a:schemeClr val="tx1"/>
                </a:solidFill>
                <a:latin typeface="Arial" panose="020B0604020202020204" pitchFamily="34" charset="0"/>
                <a:cs typeface="Arial" panose="020B0604020202020204" pitchFamily="34" charset="0"/>
              </a:rPr>
              <a:t> 5: </a:t>
            </a:r>
            <a:r>
              <a:rPr lang="en-US" sz="2600" dirty="0" err="1" smtClean="0">
                <a:solidFill>
                  <a:schemeClr val="tx1"/>
                </a:solidFill>
                <a:latin typeface="Arial" panose="020B0604020202020204" pitchFamily="34" charset="0"/>
                <a:cs typeface="Arial" panose="020B0604020202020204" pitchFamily="34" charset="0"/>
              </a:rPr>
              <a:t>Hãy</a:t>
            </a:r>
            <a:r>
              <a:rPr lang="en-US" sz="2600" dirty="0" smtClean="0">
                <a:solidFill>
                  <a:schemeClr val="tx1"/>
                </a:solidFill>
                <a:latin typeface="Arial" panose="020B0604020202020204" pitchFamily="34" charset="0"/>
                <a:cs typeface="Arial" panose="020B0604020202020204" pitchFamily="34" charset="0"/>
              </a:rPr>
              <a:t> </a:t>
            </a:r>
            <a:r>
              <a:rPr lang="en-US" sz="2600" dirty="0" err="1" smtClean="0">
                <a:solidFill>
                  <a:schemeClr val="tx1"/>
                </a:solidFill>
                <a:latin typeface="Arial" panose="020B0604020202020204" pitchFamily="34" charset="0"/>
                <a:cs typeface="Arial" panose="020B0604020202020204" pitchFamily="34" charset="0"/>
              </a:rPr>
              <a:t>chọn</a:t>
            </a:r>
            <a:r>
              <a:rPr lang="en-US" sz="2600" dirty="0" smtClean="0">
                <a:solidFill>
                  <a:schemeClr val="tx1"/>
                </a:solidFill>
                <a:latin typeface="Arial" panose="020B0604020202020204" pitchFamily="34" charset="0"/>
                <a:cs typeface="Arial" panose="020B0604020202020204" pitchFamily="34" charset="0"/>
              </a:rPr>
              <a:t> </a:t>
            </a:r>
            <a:r>
              <a:rPr lang="en-US" sz="2600" dirty="0" err="1" smtClean="0">
                <a:solidFill>
                  <a:schemeClr val="tx1"/>
                </a:solidFill>
                <a:latin typeface="Arial" panose="020B0604020202020204" pitchFamily="34" charset="0"/>
                <a:cs typeface="Arial" panose="020B0604020202020204" pitchFamily="34" charset="0"/>
              </a:rPr>
              <a:t>lệnh</a:t>
            </a:r>
            <a:r>
              <a:rPr lang="en-US" sz="2600" dirty="0" smtClean="0">
                <a:solidFill>
                  <a:schemeClr val="tx1"/>
                </a:solidFill>
                <a:latin typeface="Arial" panose="020B0604020202020204" pitchFamily="34" charset="0"/>
                <a:cs typeface="Arial" panose="020B0604020202020204" pitchFamily="34" charset="0"/>
              </a:rPr>
              <a:t> </a:t>
            </a:r>
            <a:r>
              <a:rPr lang="en-US" sz="2600" dirty="0" err="1" smtClean="0">
                <a:solidFill>
                  <a:schemeClr val="tx1"/>
                </a:solidFill>
                <a:latin typeface="Arial" panose="020B0604020202020204" pitchFamily="34" charset="0"/>
                <a:cs typeface="Arial" panose="020B0604020202020204" pitchFamily="34" charset="0"/>
              </a:rPr>
              <a:t>tương</a:t>
            </a:r>
            <a:r>
              <a:rPr lang="en-US" sz="2600" dirty="0" smtClean="0">
                <a:solidFill>
                  <a:schemeClr val="tx1"/>
                </a:solidFill>
                <a:latin typeface="Arial" panose="020B0604020202020204" pitchFamily="34" charset="0"/>
                <a:cs typeface="Arial" panose="020B0604020202020204" pitchFamily="34" charset="0"/>
              </a:rPr>
              <a:t> </a:t>
            </a:r>
            <a:r>
              <a:rPr lang="en-US" sz="2600" dirty="0" err="1" smtClean="0">
                <a:solidFill>
                  <a:schemeClr val="tx1"/>
                </a:solidFill>
                <a:latin typeface="Arial" panose="020B0604020202020204" pitchFamily="34" charset="0"/>
                <a:cs typeface="Arial" panose="020B0604020202020204" pitchFamily="34" charset="0"/>
              </a:rPr>
              <a:t>ứng</a:t>
            </a:r>
            <a:r>
              <a:rPr lang="en-US" sz="2600" dirty="0" smtClean="0">
                <a:solidFill>
                  <a:schemeClr val="tx1"/>
                </a:solidFill>
                <a:latin typeface="Arial" panose="020B0604020202020204" pitchFamily="34" charset="0"/>
                <a:cs typeface="Arial" panose="020B0604020202020204" pitchFamily="34" charset="0"/>
              </a:rPr>
              <a:t> </a:t>
            </a:r>
            <a:r>
              <a:rPr lang="en-US" sz="2600" dirty="0" err="1" smtClean="0">
                <a:solidFill>
                  <a:schemeClr val="tx1"/>
                </a:solidFill>
                <a:latin typeface="Arial" panose="020B0604020202020204" pitchFamily="34" charset="0"/>
                <a:cs typeface="Arial" panose="020B0604020202020204" pitchFamily="34" charset="0"/>
              </a:rPr>
              <a:t>nhóm</a:t>
            </a:r>
            <a:r>
              <a:rPr lang="en-US" sz="2600" dirty="0" smtClean="0">
                <a:solidFill>
                  <a:schemeClr val="tx1"/>
                </a:solidFill>
                <a:latin typeface="Arial" panose="020B0604020202020204" pitchFamily="34" charset="0"/>
                <a:cs typeface="Arial" panose="020B0604020202020204" pitchFamily="34" charset="0"/>
              </a:rPr>
              <a:t> </a:t>
            </a:r>
            <a:r>
              <a:rPr lang="en-US" sz="2600" dirty="0" err="1" smtClean="0">
                <a:solidFill>
                  <a:schemeClr val="tx1"/>
                </a:solidFill>
                <a:latin typeface="Arial" panose="020B0604020202020204" pitchFamily="34" charset="0"/>
                <a:cs typeface="Arial" panose="020B0604020202020204" pitchFamily="34" charset="0"/>
              </a:rPr>
              <a:t>lệnh</a:t>
            </a:r>
            <a:r>
              <a:rPr lang="en-US" sz="2600" dirty="0" smtClean="0">
                <a:solidFill>
                  <a:schemeClr val="tx1"/>
                </a:solidFill>
                <a:latin typeface="Arial" panose="020B0604020202020204" pitchFamily="34" charset="0"/>
                <a:cs typeface="Arial" panose="020B0604020202020204" pitchFamily="34" charset="0"/>
              </a:rPr>
              <a:t> </a:t>
            </a:r>
            <a:endParaRPr lang="en-US" sz="2600" dirty="0">
              <a:solidFill>
                <a:schemeClr val="tx1"/>
              </a:solidFill>
              <a:latin typeface="Arial" panose="020B0604020202020204" pitchFamily="34" charset="0"/>
              <a:cs typeface="Arial" panose="020B0604020202020204" pitchFamily="34" charset="0"/>
            </a:endParaRPr>
          </a:p>
        </p:txBody>
      </p:sp>
      <p:pic>
        <p:nvPicPr>
          <p:cNvPr id="22" name="Picture 21"/>
          <p:cNvPicPr>
            <a:picLocks noChangeAspect="1"/>
          </p:cNvPicPr>
          <p:nvPr/>
        </p:nvPicPr>
        <p:blipFill rotWithShape="1">
          <a:blip r:embed="rId16"/>
          <a:srcRect r="8987"/>
          <a:stretch/>
        </p:blipFill>
        <p:spPr>
          <a:xfrm>
            <a:off x="8601211" y="2085435"/>
            <a:ext cx="662594" cy="515213"/>
          </a:xfrm>
          <a:prstGeom prst="rect">
            <a:avLst/>
          </a:prstGeom>
        </p:spPr>
      </p:pic>
      <p:sp>
        <p:nvSpPr>
          <p:cNvPr id="23" name="Subtitle 2"/>
          <p:cNvSpPr txBox="1">
            <a:spLocks/>
          </p:cNvSpPr>
          <p:nvPr/>
        </p:nvSpPr>
        <p:spPr>
          <a:xfrm>
            <a:off x="1329439" y="0"/>
            <a:ext cx="9448800" cy="67425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en-US" sz="4400" b="1" dirty="0" smtClean="0">
                <a:solidFill>
                  <a:srgbClr val="FF0000"/>
                </a:solidFill>
                <a:effectLst>
                  <a:outerShdw blurRad="38100" dist="38100" dir="2700000" algn="tl">
                    <a:srgbClr val="000000">
                      <a:alpha val="43137"/>
                    </a:srgbClr>
                  </a:outerShdw>
                  <a:reflection blurRad="6350" stA="60000" endA="900" endPos="58000" dir="5400000" sy="-100000" algn="bl" rotWithShape="0"/>
                </a:effectLst>
                <a:latin typeface="Arial" panose="020B0604020202020204" pitchFamily="34" charset="0"/>
                <a:cs typeface="Arial" panose="020B0604020202020204" pitchFamily="34" charset="0"/>
              </a:rPr>
              <a:t>BÀI 14. CẤU TRÚC ĐIỀU KHIỂN</a:t>
            </a:r>
            <a:endParaRPr lang="en-US" sz="4400" b="1" dirty="0">
              <a:solidFill>
                <a:srgbClr val="FF0000"/>
              </a:solidFill>
              <a:effectLst>
                <a:outerShdw blurRad="38100" dist="38100" dir="2700000" algn="tl">
                  <a:srgbClr val="000000">
                    <a:alpha val="43137"/>
                  </a:srgbClr>
                </a:outerShdw>
                <a:reflection blurRad="6350" stA="60000" endA="900" endPos="58000" dir="5400000" sy="-100000" algn="bl" rotWithShape="0"/>
              </a:effectLst>
              <a:latin typeface="Arial" panose="020B0604020202020204" pitchFamily="34" charset="0"/>
              <a:cs typeface="Arial" panose="020B0604020202020204" pitchFamily="34" charset="0"/>
            </a:endParaRPr>
          </a:p>
        </p:txBody>
      </p:sp>
      <p:sp>
        <p:nvSpPr>
          <p:cNvPr id="24" name="Title 1"/>
          <p:cNvSpPr txBox="1">
            <a:spLocks/>
          </p:cNvSpPr>
          <p:nvPr/>
        </p:nvSpPr>
        <p:spPr>
          <a:xfrm>
            <a:off x="355681" y="848678"/>
            <a:ext cx="11265511" cy="5278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smtClean="0">
                <a:solidFill>
                  <a:srgbClr val="FFFF00"/>
                </a:solidFill>
                <a:latin typeface="Times New Roman" panose="02020603050405020304" pitchFamily="18" charset="0"/>
                <a:cs typeface="Times New Roman" panose="02020603050405020304" pitchFamily="18" charset="0"/>
              </a:rPr>
              <a:t>2. THỰC HÀNH: XÂY DỰNG TRÒ CHƠI ĐOÁN SỐ</a:t>
            </a:r>
            <a:endParaRPr lang="en-US" sz="36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8367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 calcmode="lin" valueType="num">
                                      <p:cBhvr additive="base">
                                        <p:cTn id="7"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nodeType="clickEffect">
                                  <p:stCondLst>
                                    <p:cond delay="0"/>
                                  </p:stCondLst>
                                  <p:childTnLst>
                                    <p:animMotion origin="layout" path="M 4.58333E-6 -1.85185E-6 L 0.31341 0.18403 " pathEditMode="relative" rAng="0" ptsTypes="AA">
                                      <p:cBhvr>
                                        <p:cTn id="12" dur="2000" fill="hold"/>
                                        <p:tgtEl>
                                          <p:spTgt spid="15"/>
                                        </p:tgtEl>
                                        <p:attrNameLst>
                                          <p:attrName>ppt_x</p:attrName>
                                          <p:attrName>ppt_y</p:attrName>
                                        </p:attrNameLst>
                                      </p:cBhvr>
                                      <p:rCtr x="15664" y="9190"/>
                                    </p:animMotion>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4.79167E-6 -1.11111E-6 L -0.02226 0.27431 " pathEditMode="relative" rAng="0" ptsTypes="AA">
                                      <p:cBhvr>
                                        <p:cTn id="16" dur="2000" fill="hold"/>
                                        <p:tgtEl>
                                          <p:spTgt spid="21"/>
                                        </p:tgtEl>
                                        <p:attrNameLst>
                                          <p:attrName>ppt_x</p:attrName>
                                          <p:attrName>ppt_y</p:attrName>
                                        </p:attrNameLst>
                                      </p:cBhvr>
                                      <p:rCtr x="-1120" y="13704"/>
                                    </p:animMotion>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6.25E-7 -4.07407E-6 L 0.0599 0.3632 " pathEditMode="relative" rAng="0" ptsTypes="AA">
                                      <p:cBhvr>
                                        <p:cTn id="20" dur="2000" fill="hold"/>
                                        <p:tgtEl>
                                          <p:spTgt spid="20"/>
                                        </p:tgtEl>
                                        <p:attrNameLst>
                                          <p:attrName>ppt_x</p:attrName>
                                          <p:attrName>ppt_y</p:attrName>
                                        </p:attrNameLst>
                                      </p:cBhvr>
                                      <p:rCtr x="2995" y="18148"/>
                                    </p:animMotion>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2.08333E-6 3.33333E-6 L -0.02461 0.44768 " pathEditMode="relative" rAng="0" ptsTypes="AA">
                                      <p:cBhvr>
                                        <p:cTn id="24" dur="2000" fill="hold"/>
                                        <p:tgtEl>
                                          <p:spTgt spid="22"/>
                                        </p:tgtEl>
                                        <p:attrNameLst>
                                          <p:attrName>ppt_x</p:attrName>
                                          <p:attrName>ppt_y</p:attrName>
                                        </p:attrNameLst>
                                      </p:cBhvr>
                                      <p:rCtr x="-1237" y="22384"/>
                                    </p:animMotion>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nodeType="clickEffect">
                                  <p:stCondLst>
                                    <p:cond delay="0"/>
                                  </p:stCondLst>
                                  <p:childTnLst>
                                    <p:animMotion origin="layout" path="M 2.29167E-6 -7.40741E-7 L 0.1401 0.53241 " pathEditMode="relative" rAng="0" ptsTypes="AA">
                                      <p:cBhvr>
                                        <p:cTn id="28" dur="2000" fill="hold"/>
                                        <p:tgtEl>
                                          <p:spTgt spid="17"/>
                                        </p:tgtEl>
                                        <p:attrNameLst>
                                          <p:attrName>ppt_x</p:attrName>
                                          <p:attrName>ppt_y</p:attrName>
                                        </p:attrNameLst>
                                      </p:cBhvr>
                                      <p:rCtr x="7005" y="26620"/>
                                    </p:animMotion>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nodeType="clickEffect">
                                  <p:stCondLst>
                                    <p:cond delay="0"/>
                                  </p:stCondLst>
                                  <p:childTnLst>
                                    <p:animMotion origin="layout" path="M 2.29167E-6 4.07407E-6 L 0.22539 0.61435 " pathEditMode="relative" rAng="0" ptsTypes="AA">
                                      <p:cBhvr>
                                        <p:cTn id="32" dur="2000" fill="hold"/>
                                        <p:tgtEl>
                                          <p:spTgt spid="16"/>
                                        </p:tgtEl>
                                        <p:attrNameLst>
                                          <p:attrName>ppt_x</p:attrName>
                                          <p:attrName>ppt_y</p:attrName>
                                        </p:attrNameLst>
                                      </p:cBhvr>
                                      <p:rCtr x="11263" y="3071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p:cNvSpPr/>
          <p:nvPr/>
        </p:nvSpPr>
        <p:spPr>
          <a:xfrm>
            <a:off x="819985" y="3835405"/>
            <a:ext cx="11470381" cy="1141928"/>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800" b="1" dirty="0" err="1" smtClean="0">
                <a:solidFill>
                  <a:srgbClr val="FFFF00"/>
                </a:solidFill>
                <a:latin typeface="Times New Roman" panose="02020603050405020304" pitchFamily="18" charset="0"/>
                <a:cs typeface="Times New Roman" panose="02020603050405020304" pitchFamily="18" charset="0"/>
              </a:rPr>
              <a:t>Bước</a:t>
            </a:r>
            <a:r>
              <a:rPr lang="en-US" sz="2800" b="1" dirty="0" smtClean="0">
                <a:solidFill>
                  <a:srgbClr val="FFFF00"/>
                </a:solidFill>
                <a:latin typeface="Times New Roman" panose="02020603050405020304" pitchFamily="18" charset="0"/>
                <a:cs typeface="Times New Roman" panose="02020603050405020304" pitchFamily="18" charset="0"/>
              </a:rPr>
              <a:t> 1: </a:t>
            </a:r>
            <a:r>
              <a:rPr lang="en-US" sz="2800" b="1" dirty="0" err="1" smtClean="0">
                <a:solidFill>
                  <a:srgbClr val="FFFF00"/>
                </a:solidFill>
                <a:latin typeface="Times New Roman" panose="02020603050405020304" pitchFamily="18" charset="0"/>
                <a:cs typeface="Times New Roman" panose="02020603050405020304" pitchFamily="18" charset="0"/>
              </a:rPr>
              <a:t>Tạo</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biến</a:t>
            </a:r>
            <a:r>
              <a:rPr lang="en-US" sz="2800" b="1" dirty="0" smtClean="0">
                <a:solidFill>
                  <a:srgbClr val="FFFF00"/>
                </a:solidFill>
                <a:latin typeface="Times New Roman" panose="02020603050405020304" pitchFamily="18" charset="0"/>
                <a:cs typeface="Times New Roman" panose="02020603050405020304" pitchFamily="18" charset="0"/>
              </a:rPr>
              <a:t>: </a:t>
            </a:r>
          </a:p>
          <a:p>
            <a:pPr>
              <a:lnSpc>
                <a:spcPct val="150000"/>
              </a:lnSpc>
            </a:pP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a:t>
            </a:r>
            <a:r>
              <a:rPr lang="en-US" sz="2800" dirty="0" err="1" smtClean="0">
                <a:solidFill>
                  <a:schemeClr val="bg1"/>
                </a:solidFill>
                <a:latin typeface="Times New Roman" panose="02020603050405020304" pitchFamily="18" charset="0"/>
                <a:cs typeface="Times New Roman" panose="02020603050405020304" pitchFamily="18" charset="0"/>
              </a:rPr>
              <a:t>iến</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Số</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bí</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mật</a:t>
            </a:r>
            <a:r>
              <a:rPr lang="en-US" sz="2800" dirty="0" smtClean="0">
                <a:solidFill>
                  <a:schemeClr val="bg1"/>
                </a:solidFill>
                <a:latin typeface="Times New Roman" panose="02020603050405020304" pitchFamily="18" charset="0"/>
                <a:cs typeface="Times New Roman" panose="02020603050405020304" pitchFamily="18" charset="0"/>
              </a:rPr>
              <a:t>”</a:t>
            </a:r>
          </a:p>
          <a:p>
            <a:pPr>
              <a:lnSpc>
                <a:spcPct val="150000"/>
              </a:lnSpc>
            </a:pPr>
            <a:r>
              <a:rPr lang="en-US" sz="2800" dirty="0" smtClean="0">
                <a:solidFill>
                  <a:srgbClr val="FFFF00"/>
                </a:solidFill>
                <a:latin typeface="Times New Roman" panose="02020603050405020304" pitchFamily="18" charset="0"/>
                <a:cs typeface="Times New Roman" panose="02020603050405020304" pitchFamily="18" charset="0"/>
              </a:rPr>
              <a:t>	</a:t>
            </a:r>
            <a:r>
              <a:rPr lang="en-US" sz="2800" dirty="0" err="1" smtClean="0">
                <a:solidFill>
                  <a:srgbClr val="FFC000"/>
                </a:solidFill>
                <a:latin typeface="Times New Roman" panose="02020603050405020304" pitchFamily="18" charset="0"/>
                <a:cs typeface="Times New Roman" panose="02020603050405020304" pitchFamily="18" charset="0"/>
              </a:rPr>
              <a:t>Cách</a:t>
            </a:r>
            <a:r>
              <a:rPr lang="en-US" sz="2800" dirty="0" smtClean="0">
                <a:solidFill>
                  <a:srgbClr val="FFC000"/>
                </a:solidFill>
                <a:latin typeface="Times New Roman" panose="02020603050405020304" pitchFamily="18" charset="0"/>
                <a:cs typeface="Times New Roman" panose="02020603050405020304" pitchFamily="18" charset="0"/>
              </a:rPr>
              <a:t> </a:t>
            </a:r>
            <a:r>
              <a:rPr lang="en-US" sz="2800" dirty="0" err="1" smtClean="0">
                <a:solidFill>
                  <a:srgbClr val="FFC000"/>
                </a:solidFill>
                <a:latin typeface="Times New Roman" panose="02020603050405020304" pitchFamily="18" charset="0"/>
                <a:cs typeface="Times New Roman" panose="02020603050405020304" pitchFamily="18" charset="0"/>
              </a:rPr>
              <a:t>thực</a:t>
            </a:r>
            <a:r>
              <a:rPr lang="en-US" sz="2800" dirty="0" smtClean="0">
                <a:solidFill>
                  <a:srgbClr val="FFC000"/>
                </a:solidFill>
                <a:latin typeface="Times New Roman" panose="02020603050405020304" pitchFamily="18" charset="0"/>
                <a:cs typeface="Times New Roman" panose="02020603050405020304" pitchFamily="18" charset="0"/>
              </a:rPr>
              <a:t> </a:t>
            </a:r>
            <a:r>
              <a:rPr lang="en-US" sz="2800" dirty="0" err="1" smtClean="0">
                <a:solidFill>
                  <a:srgbClr val="FFC000"/>
                </a:solidFill>
                <a:latin typeface="Times New Roman" panose="02020603050405020304" pitchFamily="18" charset="0"/>
                <a:cs typeface="Times New Roman" panose="02020603050405020304" pitchFamily="18" charset="0"/>
              </a:rPr>
              <a:t>hiện</a:t>
            </a:r>
            <a:r>
              <a:rPr lang="en-US" sz="2800" dirty="0" smtClean="0">
                <a:solidFill>
                  <a:srgbClr val="FFC000"/>
                </a:solidFill>
                <a:latin typeface="Times New Roman" panose="02020603050405020304" pitchFamily="18" charset="0"/>
                <a:cs typeface="Times New Roman" panose="02020603050405020304" pitchFamily="18" charset="0"/>
              </a:rPr>
              <a:t>: </a:t>
            </a:r>
            <a:r>
              <a:rPr lang="en-US" sz="2800" dirty="0" err="1" smtClean="0">
                <a:solidFill>
                  <a:srgbClr val="FFC000"/>
                </a:solidFill>
                <a:latin typeface="Times New Roman" panose="02020603050405020304" pitchFamily="18" charset="0"/>
                <a:cs typeface="Times New Roman" panose="02020603050405020304" pitchFamily="18" charset="0"/>
              </a:rPr>
              <a:t>Vào</a:t>
            </a:r>
            <a:r>
              <a:rPr lang="en-US" sz="2800" dirty="0" smtClean="0">
                <a:solidFill>
                  <a:srgbClr val="FFC000"/>
                </a:solidFill>
                <a:latin typeface="Times New Roman" panose="02020603050405020304" pitchFamily="18" charset="0"/>
                <a:cs typeface="Times New Roman" panose="02020603050405020304" pitchFamily="18" charset="0"/>
              </a:rPr>
              <a:t> </a:t>
            </a:r>
            <a:r>
              <a:rPr lang="en-US" sz="2800" dirty="0" err="1" smtClean="0">
                <a:solidFill>
                  <a:srgbClr val="FFC000"/>
                </a:solidFill>
                <a:latin typeface="Times New Roman" panose="02020603050405020304" pitchFamily="18" charset="0"/>
                <a:cs typeface="Times New Roman" panose="02020603050405020304" pitchFamily="18" charset="0"/>
              </a:rPr>
              <a:t>nhóm</a:t>
            </a:r>
            <a:r>
              <a:rPr lang="en-US" sz="2800" dirty="0" smtClean="0">
                <a:solidFill>
                  <a:srgbClr val="FFC000"/>
                </a:solidFill>
                <a:latin typeface="Times New Roman" panose="02020603050405020304" pitchFamily="18" charset="0"/>
                <a:cs typeface="Times New Roman" panose="02020603050405020304" pitchFamily="18" charset="0"/>
              </a:rPr>
              <a:t> </a:t>
            </a:r>
            <a:r>
              <a:rPr lang="en-US" sz="2800" dirty="0" err="1" smtClean="0">
                <a:solidFill>
                  <a:srgbClr val="FFC000"/>
                </a:solidFill>
                <a:latin typeface="Times New Roman" panose="02020603050405020304" pitchFamily="18" charset="0"/>
                <a:cs typeface="Times New Roman" panose="02020603050405020304" pitchFamily="18" charset="0"/>
              </a:rPr>
              <a:t>lệnh</a:t>
            </a:r>
            <a:r>
              <a:rPr lang="en-US" sz="2800" dirty="0" smtClean="0">
                <a:solidFill>
                  <a:srgbClr val="FFC000"/>
                </a:solidFill>
                <a:latin typeface="Times New Roman" panose="02020603050405020304" pitchFamily="18" charset="0"/>
                <a:cs typeface="Times New Roman" panose="02020603050405020304" pitchFamily="18" charset="0"/>
              </a:rPr>
              <a:t> “</a:t>
            </a:r>
            <a:r>
              <a:rPr lang="en-US" sz="2800" b="1" dirty="0" err="1" smtClean="0">
                <a:solidFill>
                  <a:srgbClr val="FFC000"/>
                </a:solidFill>
                <a:latin typeface="Times New Roman" panose="02020603050405020304" pitchFamily="18" charset="0"/>
                <a:cs typeface="Times New Roman" panose="02020603050405020304" pitchFamily="18" charset="0"/>
              </a:rPr>
              <a:t>Các</a:t>
            </a:r>
            <a:r>
              <a:rPr lang="en-US" sz="2800" b="1" dirty="0" smtClean="0">
                <a:solidFill>
                  <a:srgbClr val="FFC000"/>
                </a:solidFill>
                <a:latin typeface="Times New Roman" panose="02020603050405020304" pitchFamily="18" charset="0"/>
                <a:cs typeface="Times New Roman" panose="02020603050405020304" pitchFamily="18" charset="0"/>
              </a:rPr>
              <a:t> </a:t>
            </a:r>
            <a:r>
              <a:rPr lang="en-US" sz="2800" b="1" dirty="0" err="1" smtClean="0">
                <a:solidFill>
                  <a:srgbClr val="FFC000"/>
                </a:solidFill>
                <a:latin typeface="Times New Roman" panose="02020603050405020304" pitchFamily="18" charset="0"/>
                <a:cs typeface="Times New Roman" panose="02020603050405020304" pitchFamily="18" charset="0"/>
              </a:rPr>
              <a:t>biến</a:t>
            </a:r>
            <a:r>
              <a:rPr lang="en-US" sz="2800" b="1" dirty="0" smtClean="0">
                <a:solidFill>
                  <a:srgbClr val="FFC000"/>
                </a:solidFill>
                <a:latin typeface="Times New Roman" panose="02020603050405020304" pitchFamily="18" charset="0"/>
                <a:cs typeface="Times New Roman" panose="02020603050405020304" pitchFamily="18" charset="0"/>
              </a:rPr>
              <a:t> </a:t>
            </a:r>
            <a:r>
              <a:rPr lang="en-US" sz="2800" b="1" dirty="0" err="1" smtClean="0">
                <a:solidFill>
                  <a:srgbClr val="FFC000"/>
                </a:solidFill>
                <a:latin typeface="Times New Roman" panose="02020603050405020304" pitchFamily="18" charset="0"/>
                <a:cs typeface="Times New Roman" panose="02020603050405020304" pitchFamily="18" charset="0"/>
              </a:rPr>
              <a:t>số</a:t>
            </a:r>
            <a:r>
              <a:rPr lang="en-US" sz="2800" dirty="0" smtClean="0">
                <a:solidFill>
                  <a:srgbClr val="FFC000"/>
                </a:solidFill>
                <a:latin typeface="Times New Roman" panose="02020603050405020304" pitchFamily="18" charset="0"/>
                <a:cs typeface="Times New Roman" panose="02020603050405020304" pitchFamily="18" charset="0"/>
              </a:rPr>
              <a:t>”, </a:t>
            </a:r>
            <a:r>
              <a:rPr lang="en-US" sz="2800" dirty="0" err="1" smtClean="0">
                <a:solidFill>
                  <a:srgbClr val="FFC000"/>
                </a:solidFill>
                <a:latin typeface="Times New Roman" panose="02020603050405020304" pitchFamily="18" charset="0"/>
                <a:cs typeface="Times New Roman" panose="02020603050405020304" pitchFamily="18" charset="0"/>
              </a:rPr>
              <a:t>bấm</a:t>
            </a:r>
            <a:r>
              <a:rPr lang="en-US" sz="2800" dirty="0" smtClean="0">
                <a:solidFill>
                  <a:srgbClr val="FFC000"/>
                </a:solidFill>
                <a:latin typeface="Times New Roman" panose="02020603050405020304" pitchFamily="18" charset="0"/>
                <a:cs typeface="Times New Roman" panose="02020603050405020304" pitchFamily="18" charset="0"/>
              </a:rPr>
              <a:t> </a:t>
            </a:r>
            <a:r>
              <a:rPr lang="en-US" sz="2800" dirty="0" err="1" smtClean="0">
                <a:solidFill>
                  <a:srgbClr val="FFC000"/>
                </a:solidFill>
                <a:latin typeface="Times New Roman" panose="02020603050405020304" pitchFamily="18" charset="0"/>
                <a:cs typeface="Times New Roman" panose="02020603050405020304" pitchFamily="18" charset="0"/>
              </a:rPr>
              <a:t>vào</a:t>
            </a:r>
            <a:r>
              <a:rPr lang="en-US" sz="2800" dirty="0" smtClean="0">
                <a:solidFill>
                  <a:srgbClr val="FFC000"/>
                </a:solidFill>
                <a:latin typeface="Times New Roman" panose="02020603050405020304" pitchFamily="18" charset="0"/>
                <a:cs typeface="Times New Roman" panose="02020603050405020304" pitchFamily="18" charset="0"/>
              </a:rPr>
              <a:t> “</a:t>
            </a:r>
            <a:r>
              <a:rPr lang="en-US" sz="2800" b="1" dirty="0" err="1" smtClean="0">
                <a:solidFill>
                  <a:srgbClr val="FFC000"/>
                </a:solidFill>
                <a:latin typeface="Times New Roman" panose="02020603050405020304" pitchFamily="18" charset="0"/>
                <a:cs typeface="Times New Roman" panose="02020603050405020304" pitchFamily="18" charset="0"/>
              </a:rPr>
              <a:t>Tạo</a:t>
            </a:r>
            <a:r>
              <a:rPr lang="en-US" sz="2800" b="1" dirty="0" smtClean="0">
                <a:solidFill>
                  <a:srgbClr val="FFC000"/>
                </a:solidFill>
                <a:latin typeface="Times New Roman" panose="02020603050405020304" pitchFamily="18" charset="0"/>
                <a:cs typeface="Times New Roman" panose="02020603050405020304" pitchFamily="18" charset="0"/>
              </a:rPr>
              <a:t> </a:t>
            </a:r>
            <a:r>
              <a:rPr lang="en-US" sz="2800" b="1" dirty="0" smtClean="0">
                <a:solidFill>
                  <a:srgbClr val="FFC000"/>
                </a:solidFill>
                <a:latin typeface="Times New Roman" panose="02020603050405020304" pitchFamily="18" charset="0"/>
                <a:cs typeface="Times New Roman" panose="02020603050405020304" pitchFamily="18" charset="0"/>
              </a:rPr>
              <a:t>	</a:t>
            </a:r>
            <a:r>
              <a:rPr lang="en-US" sz="2800" b="1" dirty="0" err="1" smtClean="0">
                <a:solidFill>
                  <a:srgbClr val="FFC000"/>
                </a:solidFill>
                <a:latin typeface="Times New Roman" panose="02020603050405020304" pitchFamily="18" charset="0"/>
                <a:cs typeface="Times New Roman" panose="02020603050405020304" pitchFamily="18" charset="0"/>
              </a:rPr>
              <a:t>biến</a:t>
            </a:r>
            <a:r>
              <a:rPr lang="en-US" sz="2800" b="1" dirty="0" smtClean="0">
                <a:solidFill>
                  <a:srgbClr val="FFC000"/>
                </a:solidFill>
                <a:latin typeface="Times New Roman" panose="02020603050405020304" pitchFamily="18" charset="0"/>
                <a:cs typeface="Times New Roman" panose="02020603050405020304" pitchFamily="18" charset="0"/>
              </a:rPr>
              <a:t> </a:t>
            </a:r>
            <a:r>
              <a:rPr lang="en-US" sz="2800" b="1" dirty="0" err="1" smtClean="0">
                <a:solidFill>
                  <a:srgbClr val="FFC000"/>
                </a:solidFill>
                <a:latin typeface="Times New Roman" panose="02020603050405020304" pitchFamily="18" charset="0"/>
                <a:cs typeface="Times New Roman" panose="02020603050405020304" pitchFamily="18" charset="0"/>
              </a:rPr>
              <a:t>mới</a:t>
            </a:r>
            <a:r>
              <a:rPr lang="en-US" sz="2800" dirty="0" smtClean="0">
                <a:solidFill>
                  <a:srgbClr val="FFC000"/>
                </a:solidFill>
                <a:latin typeface="Times New Roman" panose="02020603050405020304" pitchFamily="18" charset="0"/>
                <a:cs typeface="Times New Roman" panose="02020603050405020304" pitchFamily="18" charset="0"/>
              </a:rPr>
              <a:t>”, </a:t>
            </a:r>
            <a:r>
              <a:rPr lang="en-US" sz="2800" dirty="0" err="1" smtClean="0">
                <a:solidFill>
                  <a:srgbClr val="FFC000"/>
                </a:solidFill>
                <a:latin typeface="Times New Roman" panose="02020603050405020304" pitchFamily="18" charset="0"/>
                <a:cs typeface="Times New Roman" panose="02020603050405020304" pitchFamily="18" charset="0"/>
              </a:rPr>
              <a:t>nhập</a:t>
            </a:r>
            <a:r>
              <a:rPr lang="en-US" sz="2800" dirty="0" smtClean="0">
                <a:solidFill>
                  <a:srgbClr val="FFC000"/>
                </a:solidFill>
                <a:latin typeface="Times New Roman" panose="02020603050405020304" pitchFamily="18" charset="0"/>
                <a:cs typeface="Times New Roman" panose="02020603050405020304" pitchFamily="18" charset="0"/>
              </a:rPr>
              <a:t> </a:t>
            </a:r>
            <a:r>
              <a:rPr lang="en-US" sz="2800" dirty="0" err="1" smtClean="0">
                <a:solidFill>
                  <a:srgbClr val="FFC000"/>
                </a:solidFill>
                <a:latin typeface="Times New Roman" panose="02020603050405020304" pitchFamily="18" charset="0"/>
                <a:cs typeface="Times New Roman" panose="02020603050405020304" pitchFamily="18" charset="0"/>
              </a:rPr>
              <a:t>tên</a:t>
            </a:r>
            <a:r>
              <a:rPr lang="en-US" sz="2800" dirty="0" smtClean="0">
                <a:solidFill>
                  <a:srgbClr val="FFC000"/>
                </a:solidFill>
                <a:latin typeface="Times New Roman" panose="02020603050405020304" pitchFamily="18" charset="0"/>
                <a:cs typeface="Times New Roman" panose="02020603050405020304" pitchFamily="18" charset="0"/>
              </a:rPr>
              <a:t> </a:t>
            </a:r>
            <a:r>
              <a:rPr lang="en-US" sz="2800" dirty="0" err="1" smtClean="0">
                <a:solidFill>
                  <a:srgbClr val="FFC000"/>
                </a:solidFill>
                <a:latin typeface="Times New Roman" panose="02020603050405020304" pitchFamily="18" charset="0"/>
                <a:cs typeface="Times New Roman" panose="02020603050405020304" pitchFamily="18" charset="0"/>
              </a:rPr>
              <a:t>biến</a:t>
            </a:r>
            <a:r>
              <a:rPr lang="en-US" sz="2800" dirty="0" smtClean="0">
                <a:solidFill>
                  <a:srgbClr val="FFC000"/>
                </a:solidFill>
                <a:latin typeface="Times New Roman" panose="02020603050405020304" pitchFamily="18" charset="0"/>
                <a:cs typeface="Times New Roman" panose="02020603050405020304" pitchFamily="18" charset="0"/>
              </a:rPr>
              <a:t> </a:t>
            </a:r>
            <a:r>
              <a:rPr lang="en-US" sz="2800" dirty="0" err="1" smtClean="0">
                <a:solidFill>
                  <a:srgbClr val="FFC000"/>
                </a:solidFill>
                <a:latin typeface="Times New Roman" panose="02020603050405020304" pitchFamily="18" charset="0"/>
                <a:cs typeface="Times New Roman" panose="02020603050405020304" pitchFamily="18" charset="0"/>
              </a:rPr>
              <a:t>là</a:t>
            </a:r>
            <a:r>
              <a:rPr lang="en-US" sz="2800" dirty="0">
                <a:solidFill>
                  <a:srgbClr val="FFC000"/>
                </a:solidFill>
                <a:latin typeface="Times New Roman" panose="02020603050405020304" pitchFamily="18" charset="0"/>
                <a:cs typeface="Times New Roman" panose="02020603050405020304" pitchFamily="18" charset="0"/>
              </a:rPr>
              <a:t> </a:t>
            </a:r>
            <a:r>
              <a:rPr lang="en-US" sz="2800" dirty="0" err="1" smtClean="0">
                <a:solidFill>
                  <a:srgbClr val="FFC000"/>
                </a:solidFill>
                <a:latin typeface="Times New Roman" panose="02020603050405020304" pitchFamily="18" charset="0"/>
                <a:cs typeface="Times New Roman" panose="02020603050405020304" pitchFamily="18" charset="0"/>
              </a:rPr>
              <a:t>Số</a:t>
            </a:r>
            <a:r>
              <a:rPr lang="en-US" sz="2800" dirty="0" smtClean="0">
                <a:solidFill>
                  <a:srgbClr val="FFC000"/>
                </a:solidFill>
                <a:latin typeface="Times New Roman" panose="02020603050405020304" pitchFamily="18" charset="0"/>
                <a:cs typeface="Times New Roman" panose="02020603050405020304" pitchFamily="18" charset="0"/>
              </a:rPr>
              <a:t> </a:t>
            </a:r>
            <a:r>
              <a:rPr lang="en-US" sz="2800" dirty="0" err="1" smtClean="0">
                <a:solidFill>
                  <a:srgbClr val="FFC000"/>
                </a:solidFill>
                <a:latin typeface="Times New Roman" panose="02020603050405020304" pitchFamily="18" charset="0"/>
                <a:cs typeface="Times New Roman" panose="02020603050405020304" pitchFamily="18" charset="0"/>
              </a:rPr>
              <a:t>bí</a:t>
            </a:r>
            <a:r>
              <a:rPr lang="en-US" sz="2800" dirty="0" smtClean="0">
                <a:solidFill>
                  <a:srgbClr val="FFC000"/>
                </a:solidFill>
                <a:latin typeface="Times New Roman" panose="02020603050405020304" pitchFamily="18" charset="0"/>
                <a:cs typeface="Times New Roman" panose="02020603050405020304" pitchFamily="18" charset="0"/>
              </a:rPr>
              <a:t> </a:t>
            </a:r>
            <a:r>
              <a:rPr lang="en-US" sz="2800" dirty="0" err="1" smtClean="0">
                <a:solidFill>
                  <a:srgbClr val="FFC000"/>
                </a:solidFill>
                <a:latin typeface="Times New Roman" panose="02020603050405020304" pitchFamily="18" charset="0"/>
                <a:cs typeface="Times New Roman" panose="02020603050405020304" pitchFamily="18" charset="0"/>
              </a:rPr>
              <a:t>mật</a:t>
            </a:r>
            <a:endParaRPr lang="en-US" sz="2800" dirty="0" smtClean="0">
              <a:solidFill>
                <a:srgbClr val="FFC000"/>
              </a:solidFill>
              <a:latin typeface="Times New Roman" panose="02020603050405020304" pitchFamily="18" charset="0"/>
              <a:cs typeface="Times New Roman" panose="02020603050405020304" pitchFamily="18" charset="0"/>
            </a:endParaRPr>
          </a:p>
          <a:p>
            <a:pPr>
              <a:lnSpc>
                <a:spcPct val="150000"/>
              </a:lnSpc>
            </a:pP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Biến</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trả</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lời</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đã</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có</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sẵn</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trong</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nhóm</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lệnh</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Cảm</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biến</a:t>
            </a:r>
            <a:r>
              <a:rPr lang="en-US" sz="2800" dirty="0" smtClean="0">
                <a:solidFill>
                  <a:schemeClr val="bg1"/>
                </a:solidFill>
                <a:latin typeface="Times New Roman" panose="02020603050405020304" pitchFamily="18" charset="0"/>
                <a:cs typeface="Times New Roman" panose="02020603050405020304" pitchFamily="18" charset="0"/>
              </a:rPr>
              <a:t>”             </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9" name="Rectangle 8"/>
          <p:cNvSpPr/>
          <p:nvPr/>
        </p:nvSpPr>
        <p:spPr>
          <a:xfrm>
            <a:off x="225779" y="1603623"/>
            <a:ext cx="11795562" cy="801283"/>
          </a:xfrm>
          <a:prstGeom prst="rect">
            <a:avLst/>
          </a:prstGeom>
          <a:solidFill>
            <a:srgbClr val="FFFFCC"/>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sz="2600" b="1" dirty="0" err="1" smtClean="0">
                <a:solidFill>
                  <a:schemeClr val="tx1"/>
                </a:solidFill>
                <a:latin typeface="Arial" panose="020B0604020202020204" pitchFamily="34" charset="0"/>
                <a:cs typeface="Arial" panose="020B0604020202020204" pitchFamily="34" charset="0"/>
              </a:rPr>
              <a:t>Lập</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chương</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trình</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trò</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chơi</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đoán</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số</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như</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đã</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được</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mô</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tả</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trong</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a:solidFill>
                  <a:schemeClr val="tx1"/>
                </a:solidFill>
                <a:latin typeface="Arial" panose="020B0604020202020204" pitchFamily="34" charset="0"/>
                <a:cs typeface="Arial" panose="020B0604020202020204" pitchFamily="34" charset="0"/>
              </a:rPr>
              <a:t>H</a:t>
            </a:r>
            <a:r>
              <a:rPr lang="en-US" sz="2600" b="1" dirty="0" err="1" smtClean="0">
                <a:solidFill>
                  <a:schemeClr val="tx1"/>
                </a:solidFill>
                <a:latin typeface="Arial" panose="020B0604020202020204" pitchFamily="34" charset="0"/>
                <a:cs typeface="Arial" panose="020B0604020202020204" pitchFamily="34" charset="0"/>
              </a:rPr>
              <a:t>oạt</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động</a:t>
            </a:r>
            <a:r>
              <a:rPr lang="en-US" sz="2600" b="1" dirty="0" smtClean="0">
                <a:solidFill>
                  <a:schemeClr val="tx1"/>
                </a:solidFill>
                <a:latin typeface="Arial" panose="020B0604020202020204" pitchFamily="34" charset="0"/>
                <a:cs typeface="Arial" panose="020B0604020202020204" pitchFamily="34" charset="0"/>
              </a:rPr>
              <a:t> 1</a:t>
            </a:r>
            <a:endParaRPr lang="en-US" sz="2600" dirty="0">
              <a:solidFill>
                <a:schemeClr val="tx1"/>
              </a:solidFill>
              <a:latin typeface="Arial" panose="020B0604020202020204" pitchFamily="34" charset="0"/>
              <a:cs typeface="Arial" panose="020B0604020202020204" pitchFamily="34" charset="0"/>
            </a:endParaRPr>
          </a:p>
        </p:txBody>
      </p:sp>
      <p:sp>
        <p:nvSpPr>
          <p:cNvPr id="7" name="Subtitle 2"/>
          <p:cNvSpPr txBox="1">
            <a:spLocks/>
          </p:cNvSpPr>
          <p:nvPr/>
        </p:nvSpPr>
        <p:spPr>
          <a:xfrm>
            <a:off x="1329439" y="0"/>
            <a:ext cx="9448800" cy="67425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en-US" sz="4400" b="1" dirty="0" smtClean="0">
                <a:solidFill>
                  <a:srgbClr val="FF0000"/>
                </a:solidFill>
                <a:effectLst>
                  <a:outerShdw blurRad="38100" dist="38100" dir="2700000" algn="tl">
                    <a:srgbClr val="000000">
                      <a:alpha val="43137"/>
                    </a:srgbClr>
                  </a:outerShdw>
                  <a:reflection blurRad="6350" stA="60000" endA="900" endPos="58000" dir="5400000" sy="-100000" algn="bl" rotWithShape="0"/>
                </a:effectLst>
                <a:latin typeface="Arial" panose="020B0604020202020204" pitchFamily="34" charset="0"/>
                <a:cs typeface="Arial" panose="020B0604020202020204" pitchFamily="34" charset="0"/>
              </a:rPr>
              <a:t>BÀI 14. CẤU TRÚC ĐIỀU KHIỂN</a:t>
            </a:r>
            <a:endParaRPr lang="en-US" sz="4400" b="1" dirty="0">
              <a:solidFill>
                <a:srgbClr val="FF0000"/>
              </a:solidFill>
              <a:effectLst>
                <a:outerShdw blurRad="38100" dist="38100" dir="2700000" algn="tl">
                  <a:srgbClr val="000000">
                    <a:alpha val="43137"/>
                  </a:srgbClr>
                </a:outerShdw>
                <a:reflection blurRad="6350" stA="60000" endA="900" endPos="58000" dir="5400000" sy="-100000" algn="bl" rotWithShape="0"/>
              </a:effectLst>
              <a:latin typeface="Arial" panose="020B0604020202020204" pitchFamily="34" charset="0"/>
              <a:cs typeface="Arial" panose="020B0604020202020204" pitchFamily="34" charset="0"/>
            </a:endParaRPr>
          </a:p>
        </p:txBody>
      </p:sp>
      <p:sp>
        <p:nvSpPr>
          <p:cNvPr id="10" name="Title 1"/>
          <p:cNvSpPr txBox="1">
            <a:spLocks/>
          </p:cNvSpPr>
          <p:nvPr/>
        </p:nvSpPr>
        <p:spPr>
          <a:xfrm>
            <a:off x="355681" y="848678"/>
            <a:ext cx="11265511" cy="5278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smtClean="0">
                <a:solidFill>
                  <a:srgbClr val="FFFF00"/>
                </a:solidFill>
                <a:latin typeface="Times New Roman" panose="02020603050405020304" pitchFamily="18" charset="0"/>
                <a:cs typeface="Times New Roman" panose="02020603050405020304" pitchFamily="18" charset="0"/>
              </a:rPr>
              <a:t>2. THỰC HÀNH: XÂY DỰNG TRÒ CHƠI ĐOÁN SỐ</a:t>
            </a:r>
            <a:endParaRPr lang="en-US" sz="36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1722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44">
                                            <p:txEl>
                                              <p:pRg st="0" end="0"/>
                                            </p:txEl>
                                          </p:spTgt>
                                        </p:tgtEl>
                                        <p:attrNameLst>
                                          <p:attrName>style.visibility</p:attrName>
                                        </p:attrNameLst>
                                      </p:cBhvr>
                                      <p:to>
                                        <p:strVal val="visible"/>
                                      </p:to>
                                    </p:set>
                                    <p:animEffect transition="in" filter="wipe(up)">
                                      <p:cBhvr>
                                        <p:cTn id="13" dur="500"/>
                                        <p:tgtEl>
                                          <p:spTgt spid="4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44">
                                            <p:txEl>
                                              <p:pRg st="1" end="1"/>
                                            </p:txEl>
                                          </p:spTgt>
                                        </p:tgtEl>
                                        <p:attrNameLst>
                                          <p:attrName>style.visibility</p:attrName>
                                        </p:attrNameLst>
                                      </p:cBhvr>
                                      <p:to>
                                        <p:strVal val="visible"/>
                                      </p:to>
                                    </p:set>
                                    <p:animEffect transition="in" filter="wipe(up)">
                                      <p:cBhvr>
                                        <p:cTn id="18" dur="500"/>
                                        <p:tgtEl>
                                          <p:spTgt spid="4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44">
                                            <p:txEl>
                                              <p:pRg st="2" end="2"/>
                                            </p:txEl>
                                          </p:spTgt>
                                        </p:tgtEl>
                                        <p:attrNameLst>
                                          <p:attrName>style.visibility</p:attrName>
                                        </p:attrNameLst>
                                      </p:cBhvr>
                                      <p:to>
                                        <p:strVal val="visible"/>
                                      </p:to>
                                    </p:set>
                                    <p:animEffect transition="in" filter="wipe(up)">
                                      <p:cBhvr>
                                        <p:cTn id="23" dur="500"/>
                                        <p:tgtEl>
                                          <p:spTgt spid="4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44">
                                            <p:txEl>
                                              <p:pRg st="3" end="3"/>
                                            </p:txEl>
                                          </p:spTgt>
                                        </p:tgtEl>
                                        <p:attrNameLst>
                                          <p:attrName>style.visibility</p:attrName>
                                        </p:attrNameLst>
                                      </p:cBhvr>
                                      <p:to>
                                        <p:strVal val="visible"/>
                                      </p:to>
                                    </p:set>
                                    <p:animEffect transition="in" filter="wipe(up)">
                                      <p:cBhvr>
                                        <p:cTn id="28" dur="500"/>
                                        <p:tgtEl>
                                          <p:spTgt spid="4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uiExpand="1" build="allAtOnce"/>
      <p:bldP spid="7"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p:cNvSpPr/>
          <p:nvPr/>
        </p:nvSpPr>
        <p:spPr>
          <a:xfrm>
            <a:off x="721619" y="3434746"/>
            <a:ext cx="11470381" cy="484624"/>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nSpc>
                <a:spcPct val="150000"/>
              </a:lnSpc>
              <a:buFont typeface="Wingdings" panose="05000000000000000000" pitchFamily="2" charset="2"/>
              <a:buChar char="§"/>
            </a:pPr>
            <a:r>
              <a:rPr lang="en-US" sz="2800" b="1" dirty="0" err="1" smtClean="0">
                <a:solidFill>
                  <a:srgbClr val="FFFF00"/>
                </a:solidFill>
                <a:latin typeface="Times New Roman" panose="02020603050405020304" pitchFamily="18" charset="0"/>
                <a:cs typeface="Times New Roman" panose="02020603050405020304" pitchFamily="18" charset="0"/>
              </a:rPr>
              <a:t>Bước</a:t>
            </a:r>
            <a:r>
              <a:rPr lang="en-US" sz="2800" b="1" dirty="0" smtClean="0">
                <a:solidFill>
                  <a:srgbClr val="FFFF00"/>
                </a:solidFill>
                <a:latin typeface="Times New Roman" panose="02020603050405020304" pitchFamily="18" charset="0"/>
                <a:cs typeface="Times New Roman" panose="02020603050405020304" pitchFamily="18" charset="0"/>
              </a:rPr>
              <a:t> 2: </a:t>
            </a:r>
            <a:r>
              <a:rPr lang="en-US" sz="2800" b="1" dirty="0" err="1" smtClean="0">
                <a:solidFill>
                  <a:srgbClr val="FFFF00"/>
                </a:solidFill>
                <a:latin typeface="Times New Roman" panose="02020603050405020304" pitchFamily="18" charset="0"/>
                <a:cs typeface="Times New Roman" panose="02020603050405020304" pitchFamily="18" charset="0"/>
              </a:rPr>
              <a:t>Tạo</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khung</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chương</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trình</a:t>
            </a:r>
            <a:endParaRPr lang="en-US" sz="2800" b="1" dirty="0" smtClean="0">
              <a:solidFill>
                <a:srgbClr val="FFFF00"/>
              </a:solidFill>
              <a:latin typeface="Times New Roman" panose="02020603050405020304" pitchFamily="18" charset="0"/>
              <a:cs typeface="Times New Roman" panose="02020603050405020304" pitchFamily="18" charset="0"/>
            </a:endParaRPr>
          </a:p>
        </p:txBody>
      </p:sp>
      <p:sp>
        <p:nvSpPr>
          <p:cNvPr id="47" name="Rectangle 46"/>
          <p:cNvSpPr/>
          <p:nvPr/>
        </p:nvSpPr>
        <p:spPr>
          <a:xfrm>
            <a:off x="225779" y="1603623"/>
            <a:ext cx="11795562" cy="801283"/>
          </a:xfrm>
          <a:prstGeom prst="rect">
            <a:avLst/>
          </a:prstGeom>
          <a:solidFill>
            <a:srgbClr val="FFFFCC"/>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sz="2600" b="1" dirty="0" err="1" smtClean="0">
                <a:solidFill>
                  <a:schemeClr val="tx1"/>
                </a:solidFill>
                <a:latin typeface="Arial" panose="020B0604020202020204" pitchFamily="34" charset="0"/>
                <a:cs typeface="Arial" panose="020B0604020202020204" pitchFamily="34" charset="0"/>
              </a:rPr>
              <a:t>Lập</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chương</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trình</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trò</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chơi</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đoán</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số</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như</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đã</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được</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mô</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tả</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trong</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a:solidFill>
                  <a:schemeClr val="tx1"/>
                </a:solidFill>
                <a:latin typeface="Arial" panose="020B0604020202020204" pitchFamily="34" charset="0"/>
                <a:cs typeface="Arial" panose="020B0604020202020204" pitchFamily="34" charset="0"/>
              </a:rPr>
              <a:t>H</a:t>
            </a:r>
            <a:r>
              <a:rPr lang="en-US" sz="2600" b="1" dirty="0" err="1" smtClean="0">
                <a:solidFill>
                  <a:schemeClr val="tx1"/>
                </a:solidFill>
                <a:latin typeface="Arial" panose="020B0604020202020204" pitchFamily="34" charset="0"/>
                <a:cs typeface="Arial" panose="020B0604020202020204" pitchFamily="34" charset="0"/>
              </a:rPr>
              <a:t>oạt</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động</a:t>
            </a:r>
            <a:r>
              <a:rPr lang="en-US" sz="2600" b="1" dirty="0" smtClean="0">
                <a:solidFill>
                  <a:schemeClr val="tx1"/>
                </a:solidFill>
                <a:latin typeface="Arial" panose="020B0604020202020204" pitchFamily="34" charset="0"/>
                <a:cs typeface="Arial" panose="020B0604020202020204" pitchFamily="34" charset="0"/>
              </a:rPr>
              <a:t> 1</a:t>
            </a:r>
            <a:endParaRPr lang="en-US" sz="2600" dirty="0">
              <a:solidFill>
                <a:schemeClr val="tx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7260253" y="3434746"/>
            <a:ext cx="3306148" cy="3293432"/>
          </a:xfrm>
          <a:prstGeom prst="rect">
            <a:avLst/>
          </a:prstGeom>
        </p:spPr>
      </p:pic>
      <p:sp>
        <p:nvSpPr>
          <p:cNvPr id="3" name="Title 2"/>
          <p:cNvSpPr>
            <a:spLocks noGrp="1"/>
          </p:cNvSpPr>
          <p:nvPr>
            <p:ph type="title"/>
          </p:nvPr>
        </p:nvSpPr>
        <p:spPr/>
        <p:txBody>
          <a:bodyPr/>
          <a:lstStyle/>
          <a:p>
            <a:endParaRPr lang="en-US"/>
          </a:p>
        </p:txBody>
      </p:sp>
      <p:sp>
        <p:nvSpPr>
          <p:cNvPr id="10" name="Title 1"/>
          <p:cNvSpPr txBox="1">
            <a:spLocks/>
          </p:cNvSpPr>
          <p:nvPr/>
        </p:nvSpPr>
        <p:spPr>
          <a:xfrm>
            <a:off x="355681" y="848678"/>
            <a:ext cx="11265511" cy="5278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smtClean="0">
                <a:solidFill>
                  <a:srgbClr val="FFFF00"/>
                </a:solidFill>
                <a:latin typeface="Times New Roman" panose="02020603050405020304" pitchFamily="18" charset="0"/>
                <a:cs typeface="Times New Roman" panose="02020603050405020304" pitchFamily="18" charset="0"/>
              </a:rPr>
              <a:t>2. THỰC HÀNH: XÂY DỰNG TRÒ CHƠI ĐOÁN SỐ</a:t>
            </a:r>
            <a:endParaRPr lang="en-US" sz="3600" b="1" dirty="0">
              <a:solidFill>
                <a:srgbClr val="FFFF00"/>
              </a:solidFill>
              <a:latin typeface="Times New Roman" panose="02020603050405020304" pitchFamily="18" charset="0"/>
              <a:cs typeface="Times New Roman" panose="02020603050405020304" pitchFamily="18" charset="0"/>
            </a:endParaRPr>
          </a:p>
        </p:txBody>
      </p:sp>
      <p:sp>
        <p:nvSpPr>
          <p:cNvPr id="11" name="Subtitle 2"/>
          <p:cNvSpPr txBox="1">
            <a:spLocks/>
          </p:cNvSpPr>
          <p:nvPr/>
        </p:nvSpPr>
        <p:spPr>
          <a:xfrm>
            <a:off x="1329439" y="0"/>
            <a:ext cx="9448800" cy="67425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en-US" sz="4400" b="1" dirty="0" smtClean="0">
                <a:solidFill>
                  <a:srgbClr val="FF0000"/>
                </a:solidFill>
                <a:effectLst>
                  <a:outerShdw blurRad="38100" dist="38100" dir="2700000" algn="tl">
                    <a:srgbClr val="000000">
                      <a:alpha val="43137"/>
                    </a:srgbClr>
                  </a:outerShdw>
                  <a:reflection blurRad="6350" stA="60000" endA="900" endPos="58000" dir="5400000" sy="-100000" algn="bl" rotWithShape="0"/>
                </a:effectLst>
                <a:latin typeface="Arial" panose="020B0604020202020204" pitchFamily="34" charset="0"/>
                <a:cs typeface="Arial" panose="020B0604020202020204" pitchFamily="34" charset="0"/>
              </a:rPr>
              <a:t>BÀI 14. CẤU TRÚC ĐIỀU KHIỂN</a:t>
            </a:r>
            <a:endParaRPr lang="en-US" sz="4400" b="1" dirty="0">
              <a:solidFill>
                <a:srgbClr val="FF0000"/>
              </a:solidFill>
              <a:effectLst>
                <a:outerShdw blurRad="38100" dist="38100" dir="2700000" algn="tl">
                  <a:srgbClr val="000000">
                    <a:alpha val="43137"/>
                  </a:srgbClr>
                </a:outerShdw>
                <a:reflection blurRad="6350" stA="60000" endA="900" endPos="58000" dir="5400000" sy="-100000" algn="bl" rotWithShape="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4864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44">
                                            <p:txEl>
                                              <p:pRg st="0" end="0"/>
                                            </p:txEl>
                                          </p:spTgt>
                                        </p:tgtEl>
                                        <p:attrNameLst>
                                          <p:attrName>style.visibility</p:attrName>
                                        </p:attrNameLst>
                                      </p:cBhvr>
                                      <p:to>
                                        <p:strVal val="visible"/>
                                      </p:to>
                                    </p:set>
                                    <p:animEffect transition="in" filter="wipe(up)">
                                      <p:cBhvr>
                                        <p:cTn id="13"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uild="allAtOnce"/>
      <p:bldP spid="11"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p:cNvSpPr/>
          <p:nvPr/>
        </p:nvSpPr>
        <p:spPr>
          <a:xfrm>
            <a:off x="416497" y="1118368"/>
            <a:ext cx="11470381" cy="5114836"/>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800" b="1" dirty="0" err="1" smtClean="0">
                <a:solidFill>
                  <a:srgbClr val="FFFF00"/>
                </a:solidFill>
                <a:latin typeface="Arial" panose="020B0604020202020204" pitchFamily="34" charset="0"/>
                <a:cs typeface="Arial" panose="020B0604020202020204" pitchFamily="34" charset="0"/>
              </a:rPr>
              <a:t>Bước</a:t>
            </a:r>
            <a:r>
              <a:rPr lang="en-US" sz="2800" b="1" dirty="0" smtClean="0">
                <a:solidFill>
                  <a:srgbClr val="FFFF00"/>
                </a:solidFill>
                <a:latin typeface="Arial" panose="020B0604020202020204" pitchFamily="34" charset="0"/>
                <a:cs typeface="Arial" panose="020B0604020202020204" pitchFamily="34" charset="0"/>
              </a:rPr>
              <a:t> </a:t>
            </a:r>
            <a:r>
              <a:rPr lang="en-US" sz="2800" b="1" dirty="0">
                <a:solidFill>
                  <a:srgbClr val="FFFF00"/>
                </a:solidFill>
                <a:latin typeface="Arial" panose="020B0604020202020204" pitchFamily="34" charset="0"/>
                <a:cs typeface="Arial" panose="020B0604020202020204" pitchFamily="34" charset="0"/>
              </a:rPr>
              <a:t>3</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Tạo</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các</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biểu</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thức</a:t>
            </a:r>
            <a:endParaRPr lang="en-US" sz="2800" b="1" dirty="0" smtClean="0">
              <a:solidFill>
                <a:srgbClr val="FFFF00"/>
              </a:solidFill>
              <a:latin typeface="Arial" panose="020B0604020202020204" pitchFamily="34" charset="0"/>
              <a:cs typeface="Arial" panose="020B0604020202020204" pitchFamily="34" charset="0"/>
            </a:endParaRPr>
          </a:p>
          <a:p>
            <a:pPr>
              <a:lnSpc>
                <a:spcPct val="150000"/>
              </a:lnSpc>
            </a:pPr>
            <a:r>
              <a:rPr lang="en-US" sz="2800" dirty="0">
                <a:solidFill>
                  <a:schemeClr val="tx1"/>
                </a:solidFill>
                <a:latin typeface="Arial" panose="020B0604020202020204" pitchFamily="34" charset="0"/>
                <a:cs typeface="Arial" panose="020B0604020202020204" pitchFamily="34" charset="0"/>
              </a:rPr>
              <a:t>	</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Chọn</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nhóm</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lệnh</a:t>
            </a:r>
            <a:r>
              <a:rPr lang="en-US" sz="2800" dirty="0" smtClean="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Các</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phép</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toán</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và</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điền</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giá</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trị</a:t>
            </a:r>
            <a:endParaRPr lang="en-US" sz="2800" dirty="0">
              <a:solidFill>
                <a:schemeClr val="bg1"/>
              </a:solidFill>
              <a:latin typeface="Arial" panose="020B0604020202020204" pitchFamily="34" charset="0"/>
              <a:cs typeface="Arial" panose="020B0604020202020204" pitchFamily="34" charset="0"/>
            </a:endParaRPr>
          </a:p>
          <a:p>
            <a:pPr>
              <a:lnSpc>
                <a:spcPct val="150000"/>
              </a:lnSpc>
            </a:pPr>
            <a:r>
              <a:rPr lang="en-US" sz="2800" dirty="0">
                <a:solidFill>
                  <a:schemeClr val="bg1"/>
                </a:solidFill>
                <a:latin typeface="Arial" panose="020B0604020202020204" pitchFamily="34" charset="0"/>
                <a:cs typeface="Arial" panose="020B0604020202020204" pitchFamily="34" charset="0"/>
              </a:rPr>
              <a:t>	</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Kéo</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thả</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phép</a:t>
            </a:r>
            <a:r>
              <a:rPr lang="en-US" sz="2800" dirty="0" smtClean="0">
                <a:solidFill>
                  <a:schemeClr val="bg1"/>
                </a:solidFill>
                <a:latin typeface="Arial" panose="020B0604020202020204" pitchFamily="34" charset="0"/>
                <a:cs typeface="Arial" panose="020B0604020202020204" pitchFamily="34" charset="0"/>
              </a:rPr>
              <a:t> so </a:t>
            </a:r>
            <a:r>
              <a:rPr lang="en-US" sz="2800" dirty="0" err="1" smtClean="0">
                <a:solidFill>
                  <a:schemeClr val="bg1"/>
                </a:solidFill>
                <a:latin typeface="Arial" panose="020B0604020202020204" pitchFamily="34" charset="0"/>
                <a:cs typeface="Arial" panose="020B0604020202020204" pitchFamily="34" charset="0"/>
              </a:rPr>
              <a:t>sánh</a:t>
            </a:r>
            <a:r>
              <a:rPr lang="en-US" sz="2800" dirty="0" smtClean="0">
                <a:solidFill>
                  <a:schemeClr val="bg1"/>
                </a:solidFill>
                <a:latin typeface="Arial" panose="020B0604020202020204" pitchFamily="34" charset="0"/>
                <a:cs typeface="Arial" panose="020B0604020202020204" pitchFamily="34" charset="0"/>
              </a:rPr>
              <a:t> =           </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và</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lắp</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vào</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chỗ</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trống</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để</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có</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biểu</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thức</a:t>
            </a:r>
            <a:r>
              <a:rPr lang="en-US" sz="2800" dirty="0">
                <a:solidFill>
                  <a:schemeClr val="bg1"/>
                </a:solidFill>
                <a:latin typeface="Arial" panose="020B0604020202020204" pitchFamily="34" charset="0"/>
                <a:cs typeface="Arial" panose="020B0604020202020204" pitchFamily="34" charset="0"/>
              </a:rPr>
              <a:t> </a:t>
            </a:r>
            <a:endParaRPr lang="en-US" sz="2800" dirty="0" smtClean="0">
              <a:solidFill>
                <a:schemeClr val="bg1"/>
              </a:solidFill>
              <a:latin typeface="Arial" panose="020B0604020202020204" pitchFamily="34" charset="0"/>
              <a:cs typeface="Arial" panose="020B0604020202020204" pitchFamily="34" charset="0"/>
            </a:endParaRPr>
          </a:p>
          <a:p>
            <a:pPr>
              <a:lnSpc>
                <a:spcPct val="150000"/>
              </a:lnSpc>
            </a:pPr>
            <a:r>
              <a:rPr lang="en-US" sz="2800" dirty="0">
                <a:solidFill>
                  <a:schemeClr val="bg1"/>
                </a:solidFill>
                <a:latin typeface="Arial" panose="020B0604020202020204" pitchFamily="34" charset="0"/>
                <a:cs typeface="Arial" panose="020B0604020202020204" pitchFamily="34" charset="0"/>
              </a:rPr>
              <a:t>	</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Lắp</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ghép</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các</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giá</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trị</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phù</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hợp</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trong</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khung</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chương</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trình</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như</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hình</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dưới</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đây</a:t>
            </a:r>
            <a:endParaRPr lang="en-US" sz="2800" dirty="0" smtClean="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9497122" y="2441566"/>
            <a:ext cx="2389756" cy="576424"/>
          </a:xfrm>
          <a:prstGeom prst="rect">
            <a:avLst/>
          </a:prstGeom>
        </p:spPr>
      </p:pic>
      <p:pic>
        <p:nvPicPr>
          <p:cNvPr id="4" name="Picture 3"/>
          <p:cNvPicPr>
            <a:picLocks noChangeAspect="1"/>
          </p:cNvPicPr>
          <p:nvPr/>
        </p:nvPicPr>
        <p:blipFill>
          <a:blip r:embed="rId3"/>
          <a:stretch>
            <a:fillRect/>
          </a:stretch>
        </p:blipFill>
        <p:spPr>
          <a:xfrm>
            <a:off x="5644099" y="3231582"/>
            <a:ext cx="981075" cy="352425"/>
          </a:xfrm>
          <a:prstGeom prst="rect">
            <a:avLst/>
          </a:prstGeom>
        </p:spPr>
      </p:pic>
      <p:pic>
        <p:nvPicPr>
          <p:cNvPr id="5" name="Picture 4"/>
          <p:cNvPicPr>
            <a:picLocks noChangeAspect="1"/>
          </p:cNvPicPr>
          <p:nvPr/>
        </p:nvPicPr>
        <p:blipFill>
          <a:blip r:embed="rId4"/>
          <a:stretch>
            <a:fillRect/>
          </a:stretch>
        </p:blipFill>
        <p:spPr>
          <a:xfrm>
            <a:off x="1813441" y="3715208"/>
            <a:ext cx="1581150" cy="438150"/>
          </a:xfrm>
          <a:prstGeom prst="rect">
            <a:avLst/>
          </a:prstGeom>
        </p:spPr>
      </p:pic>
      <p:pic>
        <p:nvPicPr>
          <p:cNvPr id="8" name="Picture 7"/>
          <p:cNvPicPr>
            <a:picLocks noChangeAspect="1"/>
          </p:cNvPicPr>
          <p:nvPr/>
        </p:nvPicPr>
        <p:blipFill>
          <a:blip r:embed="rId5"/>
          <a:stretch>
            <a:fillRect/>
          </a:stretch>
        </p:blipFill>
        <p:spPr>
          <a:xfrm>
            <a:off x="5204829" y="4825885"/>
            <a:ext cx="2840689" cy="2164718"/>
          </a:xfrm>
          <a:prstGeom prst="rect">
            <a:avLst/>
          </a:prstGeom>
        </p:spPr>
      </p:pic>
      <p:sp>
        <p:nvSpPr>
          <p:cNvPr id="2" name="Title 1"/>
          <p:cNvSpPr>
            <a:spLocks noGrp="1"/>
          </p:cNvSpPr>
          <p:nvPr>
            <p:ph type="title"/>
          </p:nvPr>
        </p:nvSpPr>
        <p:spPr/>
        <p:txBody>
          <a:bodyPr/>
          <a:lstStyle/>
          <a:p>
            <a:endParaRPr lang="en-US"/>
          </a:p>
        </p:txBody>
      </p:sp>
      <p:sp>
        <p:nvSpPr>
          <p:cNvPr id="11" name="Title 1"/>
          <p:cNvSpPr txBox="1">
            <a:spLocks/>
          </p:cNvSpPr>
          <p:nvPr/>
        </p:nvSpPr>
        <p:spPr>
          <a:xfrm>
            <a:off x="355681" y="848678"/>
            <a:ext cx="11265511" cy="5278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smtClean="0">
                <a:solidFill>
                  <a:srgbClr val="FFFF00"/>
                </a:solidFill>
                <a:latin typeface="Times New Roman" panose="02020603050405020304" pitchFamily="18" charset="0"/>
                <a:cs typeface="Times New Roman" panose="02020603050405020304" pitchFamily="18" charset="0"/>
              </a:rPr>
              <a:t>2. THỰC HÀNH: XÂY DỰNG TRÒ CHƠI ĐOÁN SỐ</a:t>
            </a:r>
            <a:endParaRPr lang="en-US" sz="3600" b="1" dirty="0">
              <a:solidFill>
                <a:srgbClr val="FFFF00"/>
              </a:solidFill>
              <a:latin typeface="Times New Roman" panose="02020603050405020304" pitchFamily="18" charset="0"/>
              <a:cs typeface="Times New Roman" panose="02020603050405020304" pitchFamily="18" charset="0"/>
            </a:endParaRPr>
          </a:p>
        </p:txBody>
      </p:sp>
      <p:sp>
        <p:nvSpPr>
          <p:cNvPr id="14" name="Subtitle 2"/>
          <p:cNvSpPr txBox="1">
            <a:spLocks/>
          </p:cNvSpPr>
          <p:nvPr/>
        </p:nvSpPr>
        <p:spPr>
          <a:xfrm>
            <a:off x="1329439" y="0"/>
            <a:ext cx="9448800" cy="67425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en-US" sz="4400" b="1" dirty="0" smtClean="0">
                <a:solidFill>
                  <a:srgbClr val="FF0000"/>
                </a:solidFill>
                <a:effectLst>
                  <a:outerShdw blurRad="38100" dist="38100" dir="2700000" algn="tl">
                    <a:srgbClr val="000000">
                      <a:alpha val="43137"/>
                    </a:srgbClr>
                  </a:outerShdw>
                  <a:reflection blurRad="6350" stA="60000" endA="900" endPos="58000" dir="5400000" sy="-100000" algn="bl" rotWithShape="0"/>
                </a:effectLst>
                <a:latin typeface="Arial" panose="020B0604020202020204" pitchFamily="34" charset="0"/>
                <a:cs typeface="Arial" panose="020B0604020202020204" pitchFamily="34" charset="0"/>
              </a:rPr>
              <a:t>BÀI 14. CẤU TRÚC ĐIỀU KHIỂN</a:t>
            </a:r>
            <a:endParaRPr lang="en-US" sz="4400" b="1" dirty="0">
              <a:solidFill>
                <a:srgbClr val="FF0000"/>
              </a:solidFill>
              <a:effectLst>
                <a:outerShdw blurRad="38100" dist="38100" dir="2700000" algn="tl">
                  <a:srgbClr val="000000">
                    <a:alpha val="43137"/>
                  </a:srgbClr>
                </a:outerShdw>
                <a:reflection blurRad="6350" stA="60000" endA="900" endPos="58000" dir="5400000" sy="-100000" algn="bl" rotWithShape="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5551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lstStyle/>
          <a:p>
            <a:r>
              <a:rPr lang="en-US" sz="3200" b="1" dirty="0" err="1">
                <a:solidFill>
                  <a:srgbClr val="FFFF00"/>
                </a:solidFill>
                <a:latin typeface="Times New Roman" panose="02020603050405020304" pitchFamily="18" charset="0"/>
                <a:cs typeface="Times New Roman" panose="02020603050405020304" pitchFamily="18" charset="0"/>
              </a:rPr>
              <a:t>Bước</a:t>
            </a:r>
            <a:r>
              <a:rPr lang="en-US" sz="3200" b="1" dirty="0">
                <a:solidFill>
                  <a:srgbClr val="FFFF00"/>
                </a:solidFill>
                <a:latin typeface="Times New Roman" panose="02020603050405020304" pitchFamily="18" charset="0"/>
                <a:cs typeface="Times New Roman" panose="02020603050405020304" pitchFamily="18" charset="0"/>
              </a:rPr>
              <a:t> 4: </a:t>
            </a:r>
            <a:r>
              <a:rPr lang="en-US" sz="3200" dirty="0" err="1">
                <a:solidFill>
                  <a:srgbClr val="FFFF00"/>
                </a:solidFill>
                <a:latin typeface="Times New Roman" panose="02020603050405020304" pitchFamily="18" charset="0"/>
                <a:cs typeface="Times New Roman" panose="02020603050405020304" pitchFamily="18" charset="0"/>
              </a:rPr>
              <a:t>Tạo</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khối</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lệnh</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rẽ</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nhánh</a:t>
            </a:r>
            <a:endParaRPr lang="en-US" sz="3200" dirty="0">
              <a:solidFill>
                <a:srgbClr val="FFFF00"/>
              </a:solidFill>
              <a:latin typeface="Times New Roman" panose="02020603050405020304" pitchFamily="18" charset="0"/>
              <a:cs typeface="Times New Roman" panose="02020603050405020304" pitchFamily="18" charset="0"/>
            </a:endParaRPr>
          </a:p>
          <a:p>
            <a:pPr lvl="1"/>
            <a:endParaRPr lang="en-US" dirty="0"/>
          </a:p>
        </p:txBody>
      </p:sp>
      <p:pic>
        <p:nvPicPr>
          <p:cNvPr id="8" name="Picture 7"/>
          <p:cNvPicPr>
            <a:picLocks noChangeAspect="1"/>
          </p:cNvPicPr>
          <p:nvPr/>
        </p:nvPicPr>
        <p:blipFill>
          <a:blip r:embed="rId2"/>
          <a:stretch>
            <a:fillRect/>
          </a:stretch>
        </p:blipFill>
        <p:spPr>
          <a:xfrm>
            <a:off x="3953954" y="2952016"/>
            <a:ext cx="3597466" cy="2959206"/>
          </a:xfrm>
          <a:prstGeom prst="rect">
            <a:avLst/>
          </a:prstGeom>
        </p:spPr>
      </p:pic>
      <p:sp>
        <p:nvSpPr>
          <p:cNvPr id="2" name="Title 1"/>
          <p:cNvSpPr>
            <a:spLocks noGrp="1"/>
          </p:cNvSpPr>
          <p:nvPr>
            <p:ph type="title"/>
          </p:nvPr>
        </p:nvSpPr>
        <p:spPr/>
        <p:txBody>
          <a:bodyPr/>
          <a:lstStyle/>
          <a:p>
            <a:endParaRPr lang="en-US"/>
          </a:p>
        </p:txBody>
      </p:sp>
      <p:sp>
        <p:nvSpPr>
          <p:cNvPr id="9" name="Title 1"/>
          <p:cNvSpPr txBox="1">
            <a:spLocks/>
          </p:cNvSpPr>
          <p:nvPr/>
        </p:nvSpPr>
        <p:spPr>
          <a:xfrm>
            <a:off x="355681" y="848678"/>
            <a:ext cx="11265511" cy="5278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smtClean="0">
                <a:solidFill>
                  <a:srgbClr val="FFFF00"/>
                </a:solidFill>
                <a:latin typeface="Times New Roman" panose="02020603050405020304" pitchFamily="18" charset="0"/>
                <a:cs typeface="Times New Roman" panose="02020603050405020304" pitchFamily="18" charset="0"/>
              </a:rPr>
              <a:t>2. THỰC HÀNH: XÂY DỰNG TRÒ CHƠI ĐOÁN SỐ</a:t>
            </a:r>
            <a:endParaRPr lang="en-US" sz="3600" b="1" dirty="0">
              <a:solidFill>
                <a:srgbClr val="FFFF00"/>
              </a:solidFill>
              <a:latin typeface="Times New Roman" panose="02020603050405020304" pitchFamily="18" charset="0"/>
              <a:cs typeface="Times New Roman" panose="02020603050405020304" pitchFamily="18" charset="0"/>
            </a:endParaRPr>
          </a:p>
        </p:txBody>
      </p:sp>
      <p:sp>
        <p:nvSpPr>
          <p:cNvPr id="10" name="Subtitle 2"/>
          <p:cNvSpPr txBox="1">
            <a:spLocks/>
          </p:cNvSpPr>
          <p:nvPr/>
        </p:nvSpPr>
        <p:spPr>
          <a:xfrm>
            <a:off x="1329439" y="0"/>
            <a:ext cx="9448800" cy="67425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en-US" sz="4400" b="1" dirty="0" smtClean="0">
                <a:solidFill>
                  <a:srgbClr val="FF0000"/>
                </a:solidFill>
                <a:effectLst>
                  <a:outerShdw blurRad="38100" dist="38100" dir="2700000" algn="tl">
                    <a:srgbClr val="000000">
                      <a:alpha val="43137"/>
                    </a:srgbClr>
                  </a:outerShdw>
                  <a:reflection blurRad="6350" stA="60000" endA="900" endPos="58000" dir="5400000" sy="-100000" algn="bl" rotWithShape="0"/>
                </a:effectLst>
                <a:latin typeface="Arial" panose="020B0604020202020204" pitchFamily="34" charset="0"/>
                <a:cs typeface="Arial" panose="020B0604020202020204" pitchFamily="34" charset="0"/>
              </a:rPr>
              <a:t>BÀI 14. CẤU TRÚC ĐIỀU KHIỂN</a:t>
            </a:r>
            <a:endParaRPr lang="en-US" sz="4400" b="1" dirty="0">
              <a:solidFill>
                <a:srgbClr val="FF0000"/>
              </a:solidFill>
              <a:effectLst>
                <a:outerShdw blurRad="38100" dist="38100" dir="2700000" algn="tl">
                  <a:srgbClr val="000000">
                    <a:alpha val="43137"/>
                  </a:srgbClr>
                </a:outerShdw>
                <a:reflection blurRad="6350" stA="60000" endA="900" endPos="58000" dir="5400000" sy="-100000" algn="bl" rotWithShape="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0309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838200" y="1440034"/>
            <a:ext cx="10515600" cy="4351338"/>
          </a:xfrm>
        </p:spPr>
        <p:txBody>
          <a:bodyPr/>
          <a:lstStyle/>
          <a:p>
            <a:r>
              <a:rPr lang="en-US" sz="2800" b="1" dirty="0" err="1">
                <a:solidFill>
                  <a:srgbClr val="FFFF00"/>
                </a:solidFill>
                <a:latin typeface="Times New Roman" panose="02020603050405020304" pitchFamily="18" charset="0"/>
                <a:cs typeface="Times New Roman" panose="02020603050405020304" pitchFamily="18" charset="0"/>
              </a:rPr>
              <a:t>Bước</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smtClean="0">
                <a:solidFill>
                  <a:srgbClr val="FFFF00"/>
                </a:solidFill>
                <a:latin typeface="Times New Roman" panose="02020603050405020304" pitchFamily="18" charset="0"/>
                <a:cs typeface="Times New Roman" panose="02020603050405020304" pitchFamily="18" charset="0"/>
              </a:rPr>
              <a:t>5: </a:t>
            </a:r>
            <a:r>
              <a:rPr lang="en-US" sz="2800" b="1" dirty="0" err="1" smtClean="0">
                <a:solidFill>
                  <a:srgbClr val="FFFF00"/>
                </a:solidFill>
                <a:latin typeface="Times New Roman" panose="02020603050405020304" pitchFamily="18" charset="0"/>
                <a:cs typeface="Times New Roman" panose="02020603050405020304" pitchFamily="18" charset="0"/>
              </a:rPr>
              <a:t>Hoàn</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thành</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chương</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trình</a:t>
            </a:r>
            <a:endParaRPr lang="en-US" sz="2800" b="1" dirty="0" smtClean="0">
              <a:solidFill>
                <a:srgbClr val="FFFF00"/>
              </a:solidFill>
              <a:latin typeface="Times New Roman" panose="02020603050405020304" pitchFamily="18" charset="0"/>
              <a:cs typeface="Times New Roman" panose="02020603050405020304" pitchFamily="18" charset="0"/>
            </a:endParaRPr>
          </a:p>
          <a:p>
            <a:pPr lvl="1"/>
            <a:r>
              <a:rPr lang="en-US" sz="2800" dirty="0" err="1" smtClean="0">
                <a:solidFill>
                  <a:schemeClr val="bg1"/>
                </a:solidFill>
                <a:latin typeface="Times New Roman" panose="02020603050405020304" pitchFamily="18" charset="0"/>
                <a:cs typeface="Times New Roman" panose="02020603050405020304" pitchFamily="18" charset="0"/>
              </a:rPr>
              <a:t>Lắp</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khối</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lệnh</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rẽ</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nhánh</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vào</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khung</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chương</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trình</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để</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được</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chương</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trình</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hoàn</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chỉnh</a:t>
            </a:r>
            <a:endParaRPr lang="en-US" sz="2800" dirty="0">
              <a:solidFill>
                <a:schemeClr val="bg1"/>
              </a:solidFill>
              <a:latin typeface="Times New Roman" panose="02020603050405020304" pitchFamily="18" charset="0"/>
              <a:cs typeface="Times New Roman" panose="02020603050405020304" pitchFamily="18" charset="0"/>
            </a:endParaRPr>
          </a:p>
          <a:p>
            <a:pPr lvl="1"/>
            <a:endParaRPr lang="en-US" dirty="0"/>
          </a:p>
        </p:txBody>
      </p:sp>
      <p:pic>
        <p:nvPicPr>
          <p:cNvPr id="4" name="Picture 3"/>
          <p:cNvPicPr>
            <a:picLocks noChangeAspect="1"/>
          </p:cNvPicPr>
          <p:nvPr/>
        </p:nvPicPr>
        <p:blipFill>
          <a:blip r:embed="rId2"/>
          <a:stretch>
            <a:fillRect/>
          </a:stretch>
        </p:blipFill>
        <p:spPr>
          <a:xfrm>
            <a:off x="4155312" y="2524780"/>
            <a:ext cx="3362325" cy="3810000"/>
          </a:xfrm>
          <a:prstGeom prst="rect">
            <a:avLst/>
          </a:prstGeom>
        </p:spPr>
      </p:pic>
      <p:sp>
        <p:nvSpPr>
          <p:cNvPr id="2" name="Rectangle 1"/>
          <p:cNvSpPr/>
          <p:nvPr/>
        </p:nvSpPr>
        <p:spPr>
          <a:xfrm>
            <a:off x="5651863" y="6334780"/>
            <a:ext cx="6319359" cy="523220"/>
          </a:xfrm>
          <a:prstGeom prst="rect">
            <a:avLst/>
          </a:prstGeom>
        </p:spPr>
        <p:txBody>
          <a:bodyPr wrap="none">
            <a:spAutoFit/>
          </a:bodyPr>
          <a:lstStyle/>
          <a:p>
            <a:r>
              <a:rPr lang="en-US" sz="2800" dirty="0">
                <a:latin typeface="Times New Roman" panose="02020603050405020304" pitchFamily="18" charset="0"/>
                <a:cs typeface="Times New Roman" panose="02020603050405020304" pitchFamily="18" charset="0"/>
                <a:hlinkClick r:id="rId3"/>
              </a:rPr>
              <a:t>https://scratch.mit.edu/projects/871492725</a:t>
            </a:r>
            <a:endParaRPr lang="en-US" sz="2800" dirty="0">
              <a:latin typeface="Times New Roman" panose="02020603050405020304" pitchFamily="18" charset="0"/>
              <a:cs typeface="Times New Roman" panose="02020603050405020304" pitchFamily="18" charset="0"/>
            </a:endParaRPr>
          </a:p>
        </p:txBody>
      </p:sp>
      <p:sp>
        <p:nvSpPr>
          <p:cNvPr id="3" name="Title 2"/>
          <p:cNvSpPr>
            <a:spLocks noGrp="1"/>
          </p:cNvSpPr>
          <p:nvPr>
            <p:ph type="title"/>
          </p:nvPr>
        </p:nvSpPr>
        <p:spPr/>
        <p:txBody>
          <a:bodyPr/>
          <a:lstStyle/>
          <a:p>
            <a:endParaRPr lang="en-US"/>
          </a:p>
        </p:txBody>
      </p:sp>
      <p:sp>
        <p:nvSpPr>
          <p:cNvPr id="9" name="Title 1"/>
          <p:cNvSpPr txBox="1">
            <a:spLocks/>
          </p:cNvSpPr>
          <p:nvPr/>
        </p:nvSpPr>
        <p:spPr>
          <a:xfrm>
            <a:off x="355681" y="848678"/>
            <a:ext cx="11265511" cy="5278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smtClean="0">
                <a:solidFill>
                  <a:srgbClr val="FFFF00"/>
                </a:solidFill>
                <a:latin typeface="Times New Roman" panose="02020603050405020304" pitchFamily="18" charset="0"/>
                <a:cs typeface="Times New Roman" panose="02020603050405020304" pitchFamily="18" charset="0"/>
              </a:rPr>
              <a:t>2. THỰC HÀNH: XÂY DỰNG TRÒ CHƠI ĐOÁN SỐ</a:t>
            </a:r>
            <a:endParaRPr lang="en-US" sz="3600" b="1" dirty="0">
              <a:solidFill>
                <a:srgbClr val="FFFF00"/>
              </a:solidFill>
              <a:latin typeface="Times New Roman" panose="02020603050405020304" pitchFamily="18" charset="0"/>
              <a:cs typeface="Times New Roman" panose="02020603050405020304" pitchFamily="18" charset="0"/>
            </a:endParaRPr>
          </a:p>
        </p:txBody>
      </p:sp>
      <p:sp>
        <p:nvSpPr>
          <p:cNvPr id="10" name="Subtitle 2"/>
          <p:cNvSpPr txBox="1">
            <a:spLocks/>
          </p:cNvSpPr>
          <p:nvPr/>
        </p:nvSpPr>
        <p:spPr>
          <a:xfrm>
            <a:off x="1329439" y="0"/>
            <a:ext cx="9448800" cy="67425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en-US" sz="4400" b="1" dirty="0" smtClean="0">
                <a:solidFill>
                  <a:srgbClr val="FF0000"/>
                </a:solidFill>
                <a:effectLst>
                  <a:outerShdw blurRad="38100" dist="38100" dir="2700000" algn="tl">
                    <a:srgbClr val="000000">
                      <a:alpha val="43137"/>
                    </a:srgbClr>
                  </a:outerShdw>
                  <a:reflection blurRad="6350" stA="60000" endA="900" endPos="58000" dir="5400000" sy="-100000" algn="bl" rotWithShape="0"/>
                </a:effectLst>
                <a:latin typeface="Arial" panose="020B0604020202020204" pitchFamily="34" charset="0"/>
                <a:cs typeface="Arial" panose="020B0604020202020204" pitchFamily="34" charset="0"/>
              </a:rPr>
              <a:t>BÀI 14. CẤU TRÚC ĐIỀU KHIỂN</a:t>
            </a:r>
            <a:endParaRPr lang="en-US" sz="4400" b="1" dirty="0">
              <a:solidFill>
                <a:srgbClr val="FF0000"/>
              </a:solidFill>
              <a:effectLst>
                <a:outerShdw blurRad="38100" dist="38100" dir="2700000" algn="tl">
                  <a:srgbClr val="000000">
                    <a:alpha val="43137"/>
                  </a:srgbClr>
                </a:outerShdw>
                <a:reflection blurRad="6350" stA="60000" endA="900" endPos="58000" dir="5400000" sy="-100000" algn="bl" rotWithShape="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0431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0" descr="C:\Users\ADMIN\Desktop\Tai nguyen thiet ke tro choi\Bảng gỗ\wooden-blank-sign-clipart-1.jpg"/>
          <p:cNvPicPr>
            <a:picLocks noChangeAspect="1" noChangeArrowheads="1"/>
          </p:cNvPicPr>
          <p:nvPr/>
        </p:nvPicPr>
        <p:blipFill rotWithShape="1">
          <a:blip r:embed="rId2">
            <a:extLst>
              <a:ext uri="{28A0092B-C50C-407E-A947-70E740481C1C}">
                <a14:useLocalDpi xmlns:a14="http://schemas.microsoft.com/office/drawing/2010/main" val="0"/>
              </a:ext>
            </a:extLst>
          </a:blip>
          <a:srcRect t="49805"/>
          <a:stretch/>
        </p:blipFill>
        <p:spPr bwMode="auto">
          <a:xfrm>
            <a:off x="-807523" y="3307371"/>
            <a:ext cx="13870380" cy="204787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1080654" y="3814272"/>
            <a:ext cx="9290081" cy="1200329"/>
          </a:xfrm>
          <a:prstGeom prst="rect">
            <a:avLst/>
          </a:prstGeom>
          <a:noFill/>
        </p:spPr>
        <p:txBody>
          <a:bodyPr wrap="square" rtlCol="0">
            <a:spAutoFit/>
          </a:bodyPr>
          <a:lstStyle/>
          <a:p>
            <a:pPr algn="ctr"/>
            <a:r>
              <a:rPr lang="en-US" sz="7200" b="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LUYỆN TẬP</a:t>
            </a:r>
            <a:endParaRPr lang="en-US" sz="7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0073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oll, toy&#10;&#10;Description automatically generated">
            <a:extLst>
              <a:ext uri="{FF2B5EF4-FFF2-40B4-BE49-F238E27FC236}">
                <a16:creationId xmlns="" xmlns:a16="http://schemas.microsoft.com/office/drawing/2014/main" id="{E171FC27-8D2B-4ACA-BFE5-51BB5DE0B93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5094"/>
          <a:stretch/>
        </p:blipFill>
        <p:spPr>
          <a:xfrm>
            <a:off x="4351353" y="3323096"/>
            <a:ext cx="1563294" cy="3053587"/>
          </a:xfrm>
          <a:prstGeom prst="rect">
            <a:avLst/>
          </a:prstGeom>
        </p:spPr>
      </p:pic>
      <p:sp>
        <p:nvSpPr>
          <p:cNvPr id="6" name="TextBox 5">
            <a:extLst>
              <a:ext uri="{FF2B5EF4-FFF2-40B4-BE49-F238E27FC236}">
                <a16:creationId xmlns="" xmlns:a16="http://schemas.microsoft.com/office/drawing/2014/main" id="{956C2A9F-89A8-4552-8AB3-3D405AD5E44F}"/>
              </a:ext>
            </a:extLst>
          </p:cNvPr>
          <p:cNvSpPr txBox="1"/>
          <p:nvPr/>
        </p:nvSpPr>
        <p:spPr>
          <a:xfrm>
            <a:off x="4090217" y="6240394"/>
            <a:ext cx="4478593" cy="683457"/>
          </a:xfrm>
          <a:prstGeom prst="rect">
            <a:avLst/>
          </a:prstGeom>
          <a:noFill/>
        </p:spPr>
        <p:txBody>
          <a:bodyPr wrap="square">
            <a:spAutoFit/>
          </a:bodyPr>
          <a:lstStyle/>
          <a:p>
            <a:pPr marL="0" marR="0" lvl="0" indent="0" algn="ctr" defTabSz="342900" rtl="0" eaLnBrk="1" fontAlgn="auto" latinLnBrk="0" hangingPunct="1">
              <a:lnSpc>
                <a:spcPct val="135000"/>
              </a:lnSpc>
              <a:spcBef>
                <a:spcPts val="0"/>
              </a:spcBef>
              <a:spcAft>
                <a:spcPts val="0"/>
              </a:spcAft>
              <a:buClrTx/>
              <a:buSzTx/>
              <a:buFontTx/>
              <a:buNone/>
              <a:tabLst/>
              <a:defRPr/>
            </a:pPr>
            <a:r>
              <a:rPr lang="en-US" sz="3200" b="1">
                <a:solidFill>
                  <a:schemeClr val="bg1"/>
                </a:solidFill>
                <a:latin typeface="UTM Avo" panose="02040603050506020204" pitchFamily="18" charset="0"/>
                <a:cs typeface="Times New Roman" panose="02020603050405020304" pitchFamily="18" charset="0"/>
              </a:rPr>
              <a:t>An                Khoa</a:t>
            </a:r>
            <a:endParaRPr kumimoji="0" lang="en-US" sz="3200" b="1" i="0" u="none" strike="noStrike" kern="1200" cap="none" spc="0" normalizeH="0" baseline="0" noProof="0">
              <a:ln>
                <a:noFill/>
              </a:ln>
              <a:solidFill>
                <a:schemeClr val="bg1"/>
              </a:solidFill>
              <a:effectLst/>
              <a:uLnTx/>
              <a:uFillTx/>
              <a:latin typeface="Arial"/>
            </a:endParaRPr>
          </a:p>
        </p:txBody>
      </p:sp>
      <p:sp>
        <p:nvSpPr>
          <p:cNvPr id="9" name="Thought Bubble: Cloud 8">
            <a:extLst>
              <a:ext uri="{FF2B5EF4-FFF2-40B4-BE49-F238E27FC236}">
                <a16:creationId xmlns="" xmlns:a16="http://schemas.microsoft.com/office/drawing/2014/main" id="{71A1C29D-1D66-4F8E-AC1D-4C60D02E672D}"/>
              </a:ext>
            </a:extLst>
          </p:cNvPr>
          <p:cNvSpPr/>
          <p:nvPr/>
        </p:nvSpPr>
        <p:spPr>
          <a:xfrm>
            <a:off x="365494" y="222627"/>
            <a:ext cx="4645965" cy="4335677"/>
          </a:xfrm>
          <a:prstGeom prst="cloudCallout">
            <a:avLst>
              <a:gd name="adj1" fmla="val 27015"/>
              <a:gd name="adj2" fmla="val 50082"/>
            </a:avLst>
          </a:prstGeom>
          <a:solidFill>
            <a:srgbClr val="CCFF99"/>
          </a:solidFill>
        </p:spPr>
        <p:style>
          <a:lnRef idx="1">
            <a:schemeClr val="accent4"/>
          </a:lnRef>
          <a:fillRef idx="2">
            <a:schemeClr val="accent4"/>
          </a:fillRef>
          <a:effectRef idx="1">
            <a:schemeClr val="accent4"/>
          </a:effectRef>
          <a:fontRef idx="minor">
            <a:schemeClr val="dk1"/>
          </a:fontRef>
        </p:style>
        <p:txBody>
          <a:bodyPr rtlCol="0" anchor="ctr"/>
          <a:lstStyle/>
          <a:p>
            <a:endParaRPr lang="en-US" b="1"/>
          </a:p>
        </p:txBody>
      </p:sp>
      <p:sp>
        <p:nvSpPr>
          <p:cNvPr id="10" name="TextBox 9">
            <a:extLst>
              <a:ext uri="{FF2B5EF4-FFF2-40B4-BE49-F238E27FC236}">
                <a16:creationId xmlns="" xmlns:a16="http://schemas.microsoft.com/office/drawing/2014/main" id="{9F79CF38-8D3B-4763-8951-D81751B06733}"/>
              </a:ext>
            </a:extLst>
          </p:cNvPr>
          <p:cNvSpPr txBox="1"/>
          <p:nvPr/>
        </p:nvSpPr>
        <p:spPr>
          <a:xfrm>
            <a:off x="742266" y="1115083"/>
            <a:ext cx="3745895" cy="3000821"/>
          </a:xfrm>
          <a:prstGeom prst="rect">
            <a:avLst/>
          </a:prstGeom>
          <a:noFill/>
        </p:spPr>
        <p:txBody>
          <a:bodyPr wrap="square">
            <a:spAutoFit/>
          </a:bodyPr>
          <a:lstStyle/>
          <a:p>
            <a:pPr lvl="0" algn="ctr" defTabSz="342900">
              <a:lnSpc>
                <a:spcPct val="135000"/>
              </a:lnSpc>
              <a:defRPr/>
            </a:pPr>
            <a:r>
              <a:rPr lang="en-US" sz="2000" dirty="0">
                <a:solidFill>
                  <a:srgbClr val="000000"/>
                </a:solidFill>
                <a:cs typeface="Times New Roman" panose="02020603050405020304" pitchFamily="18" charset="0"/>
              </a:rPr>
              <a:t>Ở</a:t>
            </a:r>
            <a:r>
              <a:rPr lang="vi-VN" sz="2000" dirty="0" smtClean="0">
                <a:solidFill>
                  <a:srgbClr val="000000"/>
                </a:solidFill>
                <a:cs typeface="Times New Roman" panose="02020603050405020304" pitchFamily="18" charset="0"/>
              </a:rPr>
              <a:t> </a:t>
            </a:r>
            <a:r>
              <a:rPr lang="vi-VN" sz="2000" dirty="0">
                <a:solidFill>
                  <a:srgbClr val="000000"/>
                </a:solidFill>
                <a:cs typeface="Times New Roman" panose="02020603050405020304" pitchFamily="18" charset="0"/>
              </a:rPr>
              <a:t>lớp 6, chúng ta đ</a:t>
            </a:r>
            <a:r>
              <a:rPr lang="en-US" sz="2000" dirty="0">
                <a:solidFill>
                  <a:srgbClr val="000000"/>
                </a:solidFill>
                <a:cs typeface="Times New Roman" panose="02020603050405020304" pitchFamily="18" charset="0"/>
              </a:rPr>
              <a:t>ã</a:t>
            </a:r>
            <a:r>
              <a:rPr lang="vi-VN" sz="2000" dirty="0">
                <a:solidFill>
                  <a:srgbClr val="000000"/>
                </a:solidFill>
                <a:cs typeface="Times New Roman" panose="02020603050405020304" pitchFamily="18" charset="0"/>
              </a:rPr>
              <a:t> biết cách biểu diễn thuật toán b</a:t>
            </a:r>
            <a:r>
              <a:rPr lang="en-US" sz="2000" dirty="0">
                <a:solidFill>
                  <a:srgbClr val="000000"/>
                </a:solidFill>
                <a:cs typeface="Times New Roman" panose="02020603050405020304" pitchFamily="18" charset="0"/>
              </a:rPr>
              <a:t>ằ</a:t>
            </a:r>
            <a:r>
              <a:rPr lang="vi-VN" sz="2000" dirty="0">
                <a:solidFill>
                  <a:srgbClr val="000000"/>
                </a:solidFill>
                <a:cs typeface="Times New Roman" panose="02020603050405020304" pitchFamily="18" charset="0"/>
              </a:rPr>
              <a:t>ng cách sử dụng các cấu trúc điều khiển cơ bản. Trong ngôn ngữ lập trình Scratch, có cách nào để biểu diễn các cấu trúc đó không?</a:t>
            </a:r>
            <a:endParaRPr kumimoji="0" lang="en-US" sz="2000" i="0" u="none" strike="noStrike" kern="1200" cap="none" spc="0" normalizeH="0" baseline="0" noProof="0" dirty="0">
              <a:ln>
                <a:noFill/>
              </a:ln>
              <a:solidFill>
                <a:prstClr val="white"/>
              </a:solidFill>
              <a:effectLst/>
              <a:uLnTx/>
              <a:uFillTx/>
            </a:endParaRPr>
          </a:p>
        </p:txBody>
      </p:sp>
      <p:sp>
        <p:nvSpPr>
          <p:cNvPr id="12" name="TextBox 11">
            <a:extLst>
              <a:ext uri="{FF2B5EF4-FFF2-40B4-BE49-F238E27FC236}">
                <a16:creationId xmlns="" xmlns:a16="http://schemas.microsoft.com/office/drawing/2014/main" id="{1CE76209-8968-4F89-8A0A-41523E4DEAAF}"/>
              </a:ext>
            </a:extLst>
          </p:cNvPr>
          <p:cNvSpPr txBox="1"/>
          <p:nvPr/>
        </p:nvSpPr>
        <p:spPr>
          <a:xfrm>
            <a:off x="815528" y="1343665"/>
            <a:ext cx="3745895" cy="1304268"/>
          </a:xfrm>
          <a:prstGeom prst="rect">
            <a:avLst/>
          </a:prstGeom>
          <a:noFill/>
        </p:spPr>
        <p:txBody>
          <a:bodyPr wrap="square">
            <a:spAutoFit/>
          </a:bodyPr>
          <a:lstStyle/>
          <a:p>
            <a:pPr lvl="0" algn="ctr" defTabSz="342900">
              <a:lnSpc>
                <a:spcPct val="135000"/>
              </a:lnSpc>
              <a:defRPr/>
            </a:pPr>
            <a:r>
              <a:rPr lang="vi-VN" sz="2000" dirty="0">
                <a:solidFill>
                  <a:srgbClr val="000000"/>
                </a:solidFill>
                <a:cs typeface="Times New Roman" panose="02020603050405020304" pitchFamily="18" charset="0"/>
              </a:rPr>
              <a:t>Bạn có thể giới thiệu cho tớ cách biểu diễn các cấu trúc tuần tự, rẽ nhánh và lặp trong Scratch không?</a:t>
            </a:r>
            <a:endParaRPr kumimoji="0" lang="en-US" sz="2000" i="0" u="none" strike="noStrike" kern="1200" cap="none" spc="0" normalizeH="0" baseline="0" noProof="0" dirty="0">
              <a:ln>
                <a:noFill/>
              </a:ln>
              <a:solidFill>
                <a:prstClr val="white"/>
              </a:solidFill>
              <a:effectLst/>
              <a:uLnTx/>
              <a:uFillTx/>
            </a:endParaRPr>
          </a:p>
        </p:txBody>
      </p:sp>
      <p:sp>
        <p:nvSpPr>
          <p:cNvPr id="13" name="Thought Bubble: Cloud 12">
            <a:extLst>
              <a:ext uri="{FF2B5EF4-FFF2-40B4-BE49-F238E27FC236}">
                <a16:creationId xmlns="" xmlns:a16="http://schemas.microsoft.com/office/drawing/2014/main" id="{64A977E8-54A5-428C-BC9C-FC4C61056471}"/>
              </a:ext>
            </a:extLst>
          </p:cNvPr>
          <p:cNvSpPr/>
          <p:nvPr/>
        </p:nvSpPr>
        <p:spPr>
          <a:xfrm>
            <a:off x="7553611" y="-351813"/>
            <a:ext cx="5199002" cy="4668053"/>
          </a:xfrm>
          <a:prstGeom prst="cloudCallout">
            <a:avLst>
              <a:gd name="adj1" fmla="val -36733"/>
              <a:gd name="adj2" fmla="val 65204"/>
            </a:avLst>
          </a:prstGeom>
          <a:solidFill>
            <a:schemeClr val="accent1">
              <a:lumMod val="10000"/>
              <a:lumOff val="90000"/>
            </a:schemeClr>
          </a:solidFill>
        </p:spPr>
        <p:style>
          <a:lnRef idx="1">
            <a:schemeClr val="accent5"/>
          </a:lnRef>
          <a:fillRef idx="3">
            <a:schemeClr val="accent5"/>
          </a:fillRef>
          <a:effectRef idx="2">
            <a:schemeClr val="accent5"/>
          </a:effectRef>
          <a:fontRef idx="minor">
            <a:schemeClr val="lt1"/>
          </a:fontRef>
        </p:style>
        <p:txBody>
          <a:bodyPr rtlCol="0" anchor="ctr"/>
          <a:lstStyle/>
          <a:p>
            <a:endParaRPr lang="en-US" b="1"/>
          </a:p>
        </p:txBody>
      </p:sp>
      <p:sp>
        <p:nvSpPr>
          <p:cNvPr id="14" name="TextBox 13">
            <a:extLst>
              <a:ext uri="{FF2B5EF4-FFF2-40B4-BE49-F238E27FC236}">
                <a16:creationId xmlns="" xmlns:a16="http://schemas.microsoft.com/office/drawing/2014/main" id="{41DFD396-A1F7-4263-BB39-172F65FB4F14}"/>
              </a:ext>
            </a:extLst>
          </p:cNvPr>
          <p:cNvSpPr txBox="1"/>
          <p:nvPr/>
        </p:nvSpPr>
        <p:spPr>
          <a:xfrm>
            <a:off x="8339675" y="34787"/>
            <a:ext cx="3121661" cy="4579715"/>
          </a:xfrm>
          <a:prstGeom prst="rect">
            <a:avLst/>
          </a:prstGeom>
          <a:noFill/>
        </p:spPr>
        <p:txBody>
          <a:bodyPr wrap="square">
            <a:spAutoFit/>
          </a:bodyPr>
          <a:lstStyle/>
          <a:p>
            <a:pPr lvl="0" algn="ctr" defTabSz="342900">
              <a:lnSpc>
                <a:spcPct val="135000"/>
              </a:lnSpc>
              <a:defRPr/>
            </a:pPr>
            <a:r>
              <a:rPr lang="vi-VN" sz="2400" dirty="0">
                <a:solidFill>
                  <a:srgbClr val="000000"/>
                </a:solidFill>
                <a:cs typeface="Times New Roman" panose="02020603050405020304" pitchFamily="18" charset="0"/>
              </a:rPr>
              <a:t>Giống như hầu hết các ngôn ngữ lập trình, ngôn ngữ lập trình trực quan </a:t>
            </a:r>
            <a:r>
              <a:rPr lang="en-US" sz="2400" dirty="0" smtClean="0">
                <a:solidFill>
                  <a:srgbClr val="000000"/>
                </a:solidFill>
                <a:cs typeface="Times New Roman" panose="02020603050405020304" pitchFamily="18" charset="0"/>
              </a:rPr>
              <a:t>	</a:t>
            </a:r>
            <a:r>
              <a:rPr lang="vi-VN" sz="2400" dirty="0" smtClean="0">
                <a:solidFill>
                  <a:srgbClr val="000000"/>
                </a:solidFill>
                <a:cs typeface="Times New Roman" panose="02020603050405020304" pitchFamily="18" charset="0"/>
              </a:rPr>
              <a:t>như </a:t>
            </a:r>
            <a:r>
              <a:rPr lang="vi-VN" sz="2400" dirty="0">
                <a:solidFill>
                  <a:srgbClr val="000000"/>
                </a:solidFill>
                <a:cs typeface="Times New Roman" panose="02020603050405020304" pitchFamily="18" charset="0"/>
              </a:rPr>
              <a:t>Scratch cũng có các khối lệnh tương ứng với các cấu trúc điều khiển cơ bản.</a:t>
            </a:r>
            <a:endParaRPr kumimoji="0" lang="en-US" sz="2400" i="0" u="none" strike="noStrike" kern="1200" cap="none" spc="0" normalizeH="0" baseline="0" noProof="0" dirty="0">
              <a:ln>
                <a:noFill/>
              </a:ln>
              <a:solidFill>
                <a:prstClr val="white"/>
              </a:solidFill>
              <a:effectLst/>
              <a:uLnTx/>
              <a:uFillTx/>
            </a:endParaRPr>
          </a:p>
        </p:txBody>
      </p:sp>
      <p:pic>
        <p:nvPicPr>
          <p:cNvPr id="11" name="Picture 10" descr="A picture containing doll, toy&#10;&#10;Description automatically generated">
            <a:extLst>
              <a:ext uri="{FF2B5EF4-FFF2-40B4-BE49-F238E27FC236}">
                <a16:creationId xmlns="" xmlns:a16="http://schemas.microsoft.com/office/drawing/2014/main" id="{E171FC27-8D2B-4ACA-BFE5-51BB5DE0B93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8334"/>
          <a:stretch/>
        </p:blipFill>
        <p:spPr>
          <a:xfrm>
            <a:off x="6650423" y="3323095"/>
            <a:ext cx="1418187" cy="3053587"/>
          </a:xfrm>
          <a:prstGeom prst="rect">
            <a:avLst/>
          </a:prstGeom>
        </p:spPr>
      </p:pic>
    </p:spTree>
    <p:extLst>
      <p:ext uri="{BB962C8B-B14F-4D97-AF65-F5344CB8AC3E}">
        <p14:creationId xmlns:p14="http://schemas.microsoft.com/office/powerpoint/2010/main" val="2501147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xit" presetSubtype="0" fill="hold" grpId="1" nodeType="withEffect">
                                  <p:stCondLst>
                                    <p:cond delay="0"/>
                                  </p:stCondLst>
                                  <p:childTnLst>
                                    <p:animEffect transition="out" filter="fade">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14"/>
                                        </p:tgtEl>
                                      </p:cBhvr>
                                    </p:animEffect>
                                    <p:set>
                                      <p:cBhvr>
                                        <p:cTn id="40" dur="1" fill="hold">
                                          <p:stCondLst>
                                            <p:cond delay="499"/>
                                          </p:stCondLst>
                                        </p:cTn>
                                        <p:tgtEl>
                                          <p:spTgt spid="14"/>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13"/>
                                        </p:tgtEl>
                                      </p:cBhvr>
                                    </p:animEffect>
                                    <p:set>
                                      <p:cBhvr>
                                        <p:cTn id="43"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p:bldP spid="10" grpId="1"/>
      <p:bldP spid="12" grpId="0"/>
      <p:bldP spid="12" grpId="1"/>
      <p:bldP spid="13" grpId="0" animBg="1"/>
      <p:bldP spid="13" grpId="1" animBg="1"/>
      <p:bldP spid="14" grpId="0"/>
      <p:bldP spid="14"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Bach tuyet\54774f4bc8287c7337fadd5fbb419da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Desktop\Bach tuyet\Snow_white_transparen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78400" y="2722179"/>
            <a:ext cx="1243539" cy="268023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ADMIN\Desktop\Bach tuyet\43ebd44d263606f876d42fd2f199ea61 (4).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98837">
                        <a14:foregroundMark x1="40116" y1="26626" x2="70349" y2="59553"/>
                        <a14:foregroundMark x1="64535" y1="35366" x2="77035" y2="44715"/>
                        <a14:foregroundMark x1="45640" y1="16463" x2="28198" y2="36585"/>
                        <a14:foregroundMark x1="44186" y1="40244" x2="60174" y2="57724"/>
                        <a14:foregroundMark x1="67151" y1="58943" x2="86628" y2="57317"/>
                      </a14:backgroundRemoval>
                    </a14:imgEffect>
                  </a14:imgLayer>
                </a14:imgProps>
              </a:ext>
              <a:ext uri="{28A0092B-C50C-407E-A947-70E740481C1C}">
                <a14:useLocalDpi xmlns:a14="http://schemas.microsoft.com/office/drawing/2010/main" val="0"/>
              </a:ext>
            </a:extLst>
          </a:blip>
          <a:srcRect/>
          <a:stretch>
            <a:fillRect/>
          </a:stretch>
        </p:blipFill>
        <p:spPr bwMode="auto">
          <a:xfrm rot="338519">
            <a:off x="10592437" y="4662277"/>
            <a:ext cx="1880249" cy="2689195"/>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ADMIN\Desktop\Bach tuyet\43ebd44d263606f876d42fd2f199ea61 (7).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36022" y1="32480" x2="72849" y2="415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148075" y="4667665"/>
            <a:ext cx="1913197" cy="255199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Users\ADMIN\Desktop\Bach tuyet\RjAwOTQ4MTUyNEI3QjJCRTc2RjA6ZDA1ZjJmYTY2MjBkNDYzY2ZlZDNiOTA1Y2YxYTk1NzA6Ojo6OjA=.pn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50431" y1="17647" x2="56466" y2="31120"/>
                        <a14:foregroundMark x1="79526" y1="14611" x2="53879" y2="29412"/>
                        <a14:foregroundMark x1="77586" y1="15180" x2="59914" y2="22960"/>
                        <a14:foregroundMark x1="53017" y1="6641" x2="44397" y2="25427"/>
                        <a14:foregroundMark x1="57328" y1="8918" x2="88793" y2="17837"/>
                        <a14:foregroundMark x1="54526" y1="6072" x2="66810" y2="9488"/>
                        <a14:foregroundMark x1="76509" y1="31499" x2="69397" y2="43643"/>
                        <a14:foregroundMark x1="95690" y1="16698" x2="76940" y2="10247"/>
                        <a14:foregroundMark x1="77586" y1="33776" x2="74353" y2="40417"/>
                      </a14:backgroundRemoval>
                    </a14:imgEffect>
                  </a14:imgLayer>
                </a14:imgProps>
              </a:ext>
              <a:ext uri="{28A0092B-C50C-407E-A947-70E740481C1C}">
                <a14:useLocalDpi xmlns:a14="http://schemas.microsoft.com/office/drawing/2010/main" val="0"/>
              </a:ext>
            </a:extLst>
          </a:blip>
          <a:srcRect/>
          <a:stretch>
            <a:fillRect/>
          </a:stretch>
        </p:blipFill>
        <p:spPr bwMode="auto">
          <a:xfrm rot="20593735">
            <a:off x="9011" y="4789835"/>
            <a:ext cx="2123621" cy="2411959"/>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C:\Users\ADMIN\Desktop\Bach tuyet\43ebd44d263606f876d42fd2f199ea61 (2).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44267" y1="18935" x2="28800" y2="43984"/>
                        <a14:foregroundMark x1="27200" y1="21696" x2="14667" y2="33728"/>
                        <a14:foregroundMark x1="36533" y1="32150" x2="35467" y2="44576"/>
                        <a14:foregroundMark x1="32533" y1="42801" x2="63733" y2="38462"/>
                      </a14:backgroundRemoval>
                    </a14:imgEffect>
                  </a14:imgLayer>
                </a14:imgProps>
              </a:ext>
              <a:ext uri="{28A0092B-C50C-407E-A947-70E740481C1C}">
                <a14:useLocalDpi xmlns:a14="http://schemas.microsoft.com/office/drawing/2010/main" val="0"/>
              </a:ext>
            </a:extLst>
          </a:blip>
          <a:srcRect/>
          <a:stretch>
            <a:fillRect/>
          </a:stretch>
        </p:blipFill>
        <p:spPr bwMode="auto">
          <a:xfrm rot="20172978">
            <a:off x="7736843" y="4957294"/>
            <a:ext cx="1831975" cy="247682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C:\Users\ADMIN\Desktop\Bach tuyet\43ebd44d263606f876d42fd2f199ea61 (3).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47640" y1="33252" x2="54382" y2="60391"/>
                      </a14:backgroundRemoval>
                    </a14:imgEffect>
                  </a14:imgLayer>
                </a14:imgProps>
              </a:ext>
              <a:ext uri="{28A0092B-C50C-407E-A947-70E740481C1C}">
                <a14:useLocalDpi xmlns:a14="http://schemas.microsoft.com/office/drawing/2010/main" val="0"/>
              </a:ext>
            </a:extLst>
          </a:blip>
          <a:srcRect/>
          <a:stretch>
            <a:fillRect/>
          </a:stretch>
        </p:blipFill>
        <p:spPr bwMode="auto">
          <a:xfrm>
            <a:off x="2082524" y="5232399"/>
            <a:ext cx="2212453" cy="2033468"/>
          </a:xfrm>
          <a:prstGeom prst="rect">
            <a:avLst/>
          </a:prstGeom>
          <a:noFill/>
          <a:extLst>
            <a:ext uri="{909E8E84-426E-40DD-AFC4-6F175D3DCCD1}">
              <a14:hiddenFill xmlns:a14="http://schemas.microsoft.com/office/drawing/2010/main">
                <a:solidFill>
                  <a:srgbClr val="FFFFFF"/>
                </a:solidFill>
              </a14:hiddenFill>
            </a:ext>
          </a:extLst>
        </p:spPr>
      </p:pic>
      <p:pic>
        <p:nvPicPr>
          <p:cNvPr id="3085" name="Picture 13" descr="C:\Users\ADMIN\Desktop\Bach tuyet\43ebd44d263606f876d42fd2f199ea61 (5).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foregroundMark x1="50482" y1="26157" x2="67203" y2="63581"/>
                        <a14:foregroundMark x1="38907" y1="22133" x2="24116" y2="46680"/>
                      </a14:backgroundRemoval>
                    </a14:imgEffect>
                  </a14:imgLayer>
                </a14:imgProps>
              </a:ext>
              <a:ext uri="{28A0092B-C50C-407E-A947-70E740481C1C}">
                <a14:useLocalDpi xmlns:a14="http://schemas.microsoft.com/office/drawing/2010/main" val="0"/>
              </a:ext>
            </a:extLst>
          </a:blip>
          <a:srcRect/>
          <a:stretch>
            <a:fillRect/>
          </a:stretch>
        </p:blipFill>
        <p:spPr bwMode="auto">
          <a:xfrm rot="1608799">
            <a:off x="1408602" y="4577567"/>
            <a:ext cx="1656967" cy="2647951"/>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C:\Users\ADMIN\Desktop\Bach tuyet\43ebd44d263606f876d42fd2f199ea61 (8).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0" r="100000">
                        <a14:foregroundMark x1="53350" y1="9206" x2="64268" y2="52888"/>
                        <a14:foregroundMark x1="50372" y1="21841" x2="42432" y2="44585"/>
                        <a14:foregroundMark x1="38462" y1="36643" x2="57320" y2="45668"/>
                        <a14:foregroundMark x1="75682" y1="36282" x2="60298" y2="47834"/>
                        <a14:foregroundMark x1="71712" y1="29422" x2="76179" y2="37365"/>
                        <a14:foregroundMark x1="44417" y1="31949" x2="32506" y2="47112"/>
                        <a14:foregroundMark x1="35484" y1="33755" x2="44417" y2="42780"/>
                        <a14:foregroundMark x1="48387" y1="85740" x2="36476" y2="93321"/>
                        <a14:foregroundMark x1="46402" y1="14982" x2="37965" y2="30505"/>
                        <a14:foregroundMark x1="61787" y1="20397" x2="71216" y2="32310"/>
                        <a14:foregroundMark x1="50656" y1="20076" x2="55381" y2="26769"/>
                        <a14:foregroundMark x1="57743" y1="14532" x2="70341" y2="25048"/>
                      </a14:backgroundRemoval>
                    </a14:imgEffect>
                  </a14:imgLayer>
                </a14:imgProps>
              </a:ext>
              <a:ext uri="{28A0092B-C50C-407E-A947-70E740481C1C}">
                <a14:useLocalDpi xmlns:a14="http://schemas.microsoft.com/office/drawing/2010/main" val="0"/>
              </a:ext>
            </a:extLst>
          </a:blip>
          <a:srcRect/>
          <a:stretch>
            <a:fillRect/>
          </a:stretch>
        </p:blipFill>
        <p:spPr bwMode="auto">
          <a:xfrm>
            <a:off x="9448800" y="4363395"/>
            <a:ext cx="2111365" cy="290247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C:\Users\ADMIN\Desktop\Bach tuyet\511929473-photo-clip-tree.png"/>
          <p:cNvPicPr>
            <a:picLocks noChangeAspect="1" noChangeArrowheads="1"/>
          </p:cNvPicPr>
          <p:nvPr/>
        </p:nvPicPr>
        <p:blipFill rotWithShape="1">
          <a:blip r:embed="rId18">
            <a:extLst>
              <a:ext uri="{28A0092B-C50C-407E-A947-70E740481C1C}">
                <a14:useLocalDpi xmlns:a14="http://schemas.microsoft.com/office/drawing/2010/main" val="0"/>
              </a:ext>
            </a:extLst>
          </a:blip>
          <a:srcRect t="28354" r="24092"/>
          <a:stretch/>
        </p:blipFill>
        <p:spPr bwMode="auto">
          <a:xfrm>
            <a:off x="4775200" y="-25400"/>
            <a:ext cx="7416800" cy="73848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C:\Users\ADMIN\Desktop\Bach tuyet\511929473-photo-clip-tree.png"/>
          <p:cNvPicPr>
            <a:picLocks noChangeAspect="1" noChangeArrowheads="1"/>
          </p:cNvPicPr>
          <p:nvPr/>
        </p:nvPicPr>
        <p:blipFill rotWithShape="1">
          <a:blip r:embed="rId18">
            <a:extLst>
              <a:ext uri="{28A0092B-C50C-407E-A947-70E740481C1C}">
                <a14:useLocalDpi xmlns:a14="http://schemas.microsoft.com/office/drawing/2010/main" val="0"/>
              </a:ext>
            </a:extLst>
          </a:blip>
          <a:srcRect l="20058" t="27163"/>
          <a:stretch/>
        </p:blipFill>
        <p:spPr bwMode="auto">
          <a:xfrm>
            <a:off x="1" y="-25401"/>
            <a:ext cx="4859353" cy="750768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C:\Users\ADMIN\Desktop\Tai nguyen thiet ke tro choi\Bảng gỗ\wooden-blank-sign-clipart-1.jpg"/>
          <p:cNvPicPr>
            <a:picLocks noChangeAspect="1" noChangeArrowheads="1"/>
          </p:cNvPicPr>
          <p:nvPr/>
        </p:nvPicPr>
        <p:blipFill rotWithShape="1">
          <a:blip r:embed="rId19">
            <a:extLst>
              <a:ext uri="{28A0092B-C50C-407E-A947-70E740481C1C}">
                <a14:useLocalDpi xmlns:a14="http://schemas.microsoft.com/office/drawing/2010/main" val="0"/>
              </a:ext>
            </a:extLst>
          </a:blip>
          <a:srcRect t="49805"/>
          <a:stretch/>
        </p:blipFill>
        <p:spPr bwMode="auto">
          <a:xfrm>
            <a:off x="728244" y="76200"/>
            <a:ext cx="8906310" cy="204787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1418283" y="391383"/>
            <a:ext cx="7515539" cy="1077218"/>
          </a:xfrm>
          <a:prstGeom prst="rect">
            <a:avLst/>
          </a:prstGeom>
          <a:noFill/>
        </p:spPr>
        <p:txBody>
          <a:bodyPr wrap="square" rtlCol="0">
            <a:spAutoFit/>
          </a:bodyPr>
          <a:lstStyle/>
          <a:p>
            <a:pPr algn="ctr"/>
            <a:r>
              <a:rPr lang="en-US" sz="3200" b="1" dirty="0" smtClean="0">
                <a:solidFill>
                  <a:schemeClr val="bg1"/>
                </a:solidFill>
                <a:latin typeface="Arial" panose="020B0604020202020204" pitchFamily="34" charset="0"/>
                <a:cs typeface="Arial" panose="020B0604020202020204" pitchFamily="34" charset="0"/>
              </a:rPr>
              <a:t>CHƠI </a:t>
            </a:r>
            <a:r>
              <a:rPr lang="en-US" sz="3200" b="1" dirty="0">
                <a:solidFill>
                  <a:schemeClr val="bg1"/>
                </a:solidFill>
                <a:latin typeface="Arial" panose="020B0604020202020204" pitchFamily="34" charset="0"/>
                <a:cs typeface="Arial" panose="020B0604020202020204" pitchFamily="34" charset="0"/>
              </a:rPr>
              <a:t>TRỐN TÌM </a:t>
            </a:r>
            <a:br>
              <a:rPr lang="en-US" sz="3200" b="1" dirty="0">
                <a:solidFill>
                  <a:schemeClr val="bg1"/>
                </a:solidFill>
                <a:latin typeface="Arial" panose="020B0604020202020204" pitchFamily="34" charset="0"/>
                <a:cs typeface="Arial" panose="020B0604020202020204" pitchFamily="34" charset="0"/>
              </a:rPr>
            </a:br>
            <a:r>
              <a:rPr lang="en-US" sz="3200" b="1" dirty="0">
                <a:solidFill>
                  <a:schemeClr val="bg1"/>
                </a:solidFill>
                <a:latin typeface="Arial" panose="020B0604020202020204" pitchFamily="34" charset="0"/>
                <a:cs typeface="Arial" panose="020B0604020202020204" pitchFamily="34" charset="0"/>
              </a:rPr>
              <a:t>CÙNG BẠCH TUYẾT VÀ 7 CHÚ LÙN</a:t>
            </a:r>
          </a:p>
        </p:txBody>
      </p:sp>
      <p:pic>
        <p:nvPicPr>
          <p:cNvPr id="15" name="Picture 11" descr="C:\Users\ADMIN\Desktop\Tai nguyen thiet ke tro choi\Angry birds epic birds\1505573783630 (2).png">
            <a:hlinkClick r:id="" action="ppaction://noaction"/>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600170" y="5901542"/>
            <a:ext cx="1426197" cy="78084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9160753" y="483715"/>
            <a:ext cx="2967298" cy="1384995"/>
          </a:xfrm>
          <a:prstGeom prst="rect">
            <a:avLst/>
          </a:prstGeom>
          <a:solidFill>
            <a:schemeClr val="bg1"/>
          </a:solidFill>
        </p:spPr>
        <p:txBody>
          <a:bodyPr wrap="square" rtlCol="0">
            <a:spAutoFit/>
          </a:bodyPr>
          <a:lstStyle/>
          <a:p>
            <a:pPr algn="ctr"/>
            <a:r>
              <a:rPr lang="en-US" sz="2800" smtClean="0">
                <a:latin typeface="Arial" panose="020B0604020202020204" pitchFamily="34" charset="0"/>
                <a:cs typeface="Arial" panose="020B0604020202020204" pitchFamily="34" charset="0"/>
              </a:rPr>
              <a:t>Thời gian trả lời cho một câu trắc nghiệm: 10 giây</a:t>
            </a:r>
            <a:endParaRPr lang="en-US" sz="2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9871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2"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1+#ppt_w/2"/>
                                          </p:val>
                                        </p:tav>
                                        <p:tav tm="100000">
                                          <p:val>
                                            <p:strVal val="#ppt_x"/>
                                          </p:val>
                                        </p:tav>
                                      </p:tavLst>
                                    </p:anim>
                                    <p:anim calcmode="lin" valueType="num">
                                      <p:cBhvr additive="base">
                                        <p:cTn id="19"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Bach tuyet\ a.jpg"/>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6162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Bach tuyet\Bambi.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355339" flipH="1">
            <a:off x="7267819" y="4536405"/>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Bach tuyet\esquilo001.g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471667" flipH="1">
            <a:off x="5085415" y="4860489"/>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Bach tuyet\767e08fbae2de8679fbba6d8cecba19e.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0352524" flipH="1">
            <a:off x="2470377" y="4994982"/>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C:\Users\ADMIN\Desktop\Bach tuyet\arbre-majestueux-42629281.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324077" y="-273843"/>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C:\Users\ADMIN\Desktop\Bach tuyet\arbre-majestueux-42629281.jpg"/>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t="8322"/>
          <a:stretch/>
        </p:blipFill>
        <p:spPr bwMode="auto">
          <a:xfrm>
            <a:off x="5357655" y="175873"/>
            <a:ext cx="7010400" cy="72136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Users\ADMIN\Desktop\Bach tuyet\511929473-photo-clip-tree.png"/>
          <p:cNvPicPr>
            <a:picLocks noChangeAspect="1" noChangeArrowheads="1"/>
          </p:cNvPicPr>
          <p:nvPr/>
        </p:nvPicPr>
        <p:blipFill rotWithShape="1">
          <a:blip r:embed="rId12">
            <a:extLst>
              <a:ext uri="{28A0092B-C50C-407E-A947-70E740481C1C}">
                <a14:useLocalDpi xmlns:a14="http://schemas.microsoft.com/office/drawing/2010/main" val="0"/>
              </a:ext>
            </a:extLst>
          </a:blip>
          <a:srcRect t="11882"/>
          <a:stretch/>
        </p:blipFill>
        <p:spPr bwMode="auto">
          <a:xfrm>
            <a:off x="2770500" y="429873"/>
            <a:ext cx="7213600" cy="670560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DMIN\Desktop\Bach tuyet\Snow_white_transparent.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61834" y="3135139"/>
            <a:ext cx="1825347" cy="3934223"/>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1047112" y="2355466"/>
            <a:ext cx="4846320" cy="1280160"/>
          </a:xfrm>
          <a:prstGeom prst="roundRect">
            <a:avLst/>
          </a:prstGeom>
          <a:solidFill>
            <a:srgbClr val="FFFF6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b="1" dirty="0">
                <a:solidFill>
                  <a:srgbClr val="FF0000"/>
                </a:solidFill>
                <a:latin typeface="Arial" panose="020B0604020202020204" pitchFamily="34" charset="0"/>
                <a:cs typeface="Arial" panose="020B0604020202020204" pitchFamily="34" charset="0"/>
              </a:rPr>
              <a:t>A</a:t>
            </a:r>
            <a:r>
              <a:rPr lang="en-US" sz="2500" dirty="0">
                <a:solidFill>
                  <a:srgbClr val="0000FF"/>
                </a:solidFill>
                <a:latin typeface="Arial" panose="020B0604020202020204" pitchFamily="34" charset="0"/>
                <a:cs typeface="Arial" panose="020B0604020202020204" pitchFamily="34" charset="0"/>
              </a:rPr>
              <a:t>. </a:t>
            </a:r>
            <a:r>
              <a:rPr lang="en-US" sz="2500" dirty="0" smtClean="0">
                <a:solidFill>
                  <a:srgbClr val="0000FF"/>
                </a:solidFill>
                <a:latin typeface="Arial" panose="020B0604020202020204" pitchFamily="34" charset="0"/>
                <a:cs typeface="Arial" panose="020B0604020202020204" pitchFamily="34" charset="0"/>
              </a:rPr>
              <a:t>1</a:t>
            </a:r>
            <a:endParaRPr lang="en-US" sz="2500" dirty="0">
              <a:solidFill>
                <a:srgbClr val="0000FF"/>
              </a:solidFill>
              <a:latin typeface="Arial" panose="020B0604020202020204" pitchFamily="34" charset="0"/>
              <a:cs typeface="Arial" panose="020B0604020202020204" pitchFamily="34" charset="0"/>
            </a:endParaRPr>
          </a:p>
        </p:txBody>
      </p:sp>
      <p:sp>
        <p:nvSpPr>
          <p:cNvPr id="25" name="Rounded Rectangle 24"/>
          <p:cNvSpPr/>
          <p:nvPr/>
        </p:nvSpPr>
        <p:spPr>
          <a:xfrm>
            <a:off x="1077824" y="3780175"/>
            <a:ext cx="4846320" cy="1280160"/>
          </a:xfrm>
          <a:prstGeom prst="roundRect">
            <a:avLst/>
          </a:prstGeom>
          <a:solidFill>
            <a:srgbClr val="FFFF6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b="1" dirty="0">
                <a:solidFill>
                  <a:srgbClr val="FF0000"/>
                </a:solidFill>
                <a:latin typeface="Arial" panose="020B0604020202020204" pitchFamily="34" charset="0"/>
                <a:cs typeface="Arial" panose="020B0604020202020204" pitchFamily="34" charset="0"/>
              </a:rPr>
              <a:t>B</a:t>
            </a:r>
            <a:r>
              <a:rPr lang="en-US" sz="2500" dirty="0">
                <a:solidFill>
                  <a:srgbClr val="0000FF"/>
                </a:solidFill>
                <a:latin typeface="Arial" panose="020B0604020202020204" pitchFamily="34" charset="0"/>
                <a:cs typeface="Arial" panose="020B0604020202020204" pitchFamily="34" charset="0"/>
              </a:rPr>
              <a:t>. </a:t>
            </a:r>
            <a:r>
              <a:rPr lang="en-US" sz="2500" dirty="0" smtClean="0">
                <a:solidFill>
                  <a:srgbClr val="0000FF"/>
                </a:solidFill>
                <a:latin typeface="Arial" panose="020B0604020202020204" pitchFamily="34" charset="0"/>
                <a:cs typeface="Arial" panose="020B0604020202020204" pitchFamily="34" charset="0"/>
              </a:rPr>
              <a:t>3</a:t>
            </a:r>
            <a:endParaRPr lang="en-US" sz="2500" dirty="0">
              <a:solidFill>
                <a:srgbClr val="0000FF"/>
              </a:solidFill>
              <a:latin typeface="Arial" panose="020B0604020202020204" pitchFamily="34" charset="0"/>
              <a:cs typeface="Arial" panose="020B0604020202020204" pitchFamily="34" charset="0"/>
            </a:endParaRPr>
          </a:p>
        </p:txBody>
      </p:sp>
      <p:pic>
        <p:nvPicPr>
          <p:cNvPr id="1032" name="Picture 8" descr="C:\Users\ADMIN\Desktop\Bach tuyet\Doc23.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19772646">
            <a:off x="10253990" y="4879732"/>
            <a:ext cx="1543159" cy="228676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Users\ADMIN\Desktop\Bach tuyet\511929473-photo-clip-tree.png"/>
          <p:cNvPicPr>
            <a:picLocks noChangeAspect="1" noChangeArrowheads="1"/>
          </p:cNvPicPr>
          <p:nvPr/>
        </p:nvPicPr>
        <p:blipFill rotWithShape="1">
          <a:blip r:embed="rId15">
            <a:extLst>
              <a:ext uri="{28A0092B-C50C-407E-A947-70E740481C1C}">
                <a14:useLocalDpi xmlns:a14="http://schemas.microsoft.com/office/drawing/2010/main" val="0"/>
              </a:ext>
            </a:extLst>
          </a:blip>
          <a:srcRect t="6717" r="41383"/>
          <a:stretch/>
        </p:blipFill>
        <p:spPr bwMode="auto">
          <a:xfrm>
            <a:off x="8277880" y="-84182"/>
            <a:ext cx="4228420" cy="7098695"/>
          </a:xfrm>
          <a:prstGeom prst="rect">
            <a:avLst/>
          </a:prstGeom>
          <a:noFill/>
          <a:extLst>
            <a:ext uri="{909E8E84-426E-40DD-AFC4-6F175D3DCCD1}">
              <a14:hiddenFill xmlns:a14="http://schemas.microsoft.com/office/drawing/2010/main">
                <a:solidFill>
                  <a:srgbClr val="FFFFFF"/>
                </a:solidFill>
              </a14:hiddenFill>
            </a:ext>
          </a:extLst>
        </p:spPr>
      </p:pic>
      <p:sp>
        <p:nvSpPr>
          <p:cNvPr id="26" name="Rounded Rectangle 25"/>
          <p:cNvSpPr/>
          <p:nvPr/>
        </p:nvSpPr>
        <p:spPr>
          <a:xfrm>
            <a:off x="6278457" y="2355466"/>
            <a:ext cx="4846320" cy="1280160"/>
          </a:xfrm>
          <a:prstGeom prst="roundRect">
            <a:avLst/>
          </a:prstGeom>
          <a:solidFill>
            <a:srgbClr val="FFFF6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b="1" dirty="0">
                <a:solidFill>
                  <a:srgbClr val="FF0000"/>
                </a:solidFill>
                <a:latin typeface="Arial" panose="020B0604020202020204" pitchFamily="34" charset="0"/>
                <a:cs typeface="Arial" panose="020B0604020202020204" pitchFamily="34" charset="0"/>
              </a:rPr>
              <a:t>C</a:t>
            </a:r>
            <a:r>
              <a:rPr lang="en-US" sz="2500" dirty="0">
                <a:solidFill>
                  <a:srgbClr val="0000FF"/>
                </a:solidFill>
                <a:latin typeface="Arial" panose="020B0604020202020204" pitchFamily="34" charset="0"/>
                <a:cs typeface="Arial" panose="020B0604020202020204" pitchFamily="34" charset="0"/>
              </a:rPr>
              <a:t>. 4</a:t>
            </a:r>
          </a:p>
        </p:txBody>
      </p:sp>
      <p:sp>
        <p:nvSpPr>
          <p:cNvPr id="27" name="Rounded Rectangle 26"/>
          <p:cNvSpPr/>
          <p:nvPr/>
        </p:nvSpPr>
        <p:spPr>
          <a:xfrm>
            <a:off x="6278457" y="3780175"/>
            <a:ext cx="4846320" cy="1280160"/>
          </a:xfrm>
          <a:prstGeom prst="roundRect">
            <a:avLst/>
          </a:prstGeom>
          <a:solidFill>
            <a:srgbClr val="FFFF6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b="1" dirty="0">
                <a:solidFill>
                  <a:srgbClr val="FF0000"/>
                </a:solidFill>
                <a:latin typeface="Arial" panose="020B0604020202020204" pitchFamily="34" charset="0"/>
                <a:cs typeface="Arial" panose="020B0604020202020204" pitchFamily="34" charset="0"/>
              </a:rPr>
              <a:t>D</a:t>
            </a:r>
            <a:r>
              <a:rPr lang="en-US" sz="2500" dirty="0">
                <a:solidFill>
                  <a:srgbClr val="0000FF"/>
                </a:solidFill>
                <a:latin typeface="Arial" panose="020B0604020202020204" pitchFamily="34" charset="0"/>
                <a:cs typeface="Arial" panose="020B0604020202020204" pitchFamily="34" charset="0"/>
              </a:rPr>
              <a:t>. 2</a:t>
            </a:r>
          </a:p>
        </p:txBody>
      </p:sp>
      <p:pic>
        <p:nvPicPr>
          <p:cNvPr id="1034" name="Picture 10" descr="C:\Users\ADMIN\Desktop\Tai nguyen thiet ke tro choi\Bảng gỗ\wooden-blank-sign-clipart-1.jpg"/>
          <p:cNvPicPr>
            <a:picLocks noChangeAspect="1" noChangeArrowheads="1"/>
          </p:cNvPicPr>
          <p:nvPr/>
        </p:nvPicPr>
        <p:blipFill rotWithShape="1">
          <a:blip r:embed="rId16">
            <a:extLst>
              <a:ext uri="{28A0092B-C50C-407E-A947-70E740481C1C}">
                <a14:useLocalDpi xmlns:a14="http://schemas.microsoft.com/office/drawing/2010/main" val="0"/>
              </a:ext>
            </a:extLst>
          </a:blip>
          <a:srcRect l="5926" t="54786" r="7408"/>
          <a:stretch/>
        </p:blipFill>
        <p:spPr bwMode="auto">
          <a:xfrm>
            <a:off x="87341" y="54487"/>
            <a:ext cx="10712739" cy="170217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24077" y="133128"/>
            <a:ext cx="10232163" cy="507831"/>
          </a:xfrm>
          <a:prstGeom prst="rect">
            <a:avLst/>
          </a:prstGeom>
          <a:noFill/>
        </p:spPr>
        <p:txBody>
          <a:bodyPr wrap="square" rtlCol="0">
            <a:spAutoFit/>
          </a:bodyPr>
          <a:lstStyle/>
          <a:p>
            <a:pPr marL="80431">
              <a:spcBef>
                <a:spcPts val="600"/>
              </a:spcBef>
            </a:pPr>
            <a:r>
              <a:rPr lang="en-US" sz="2700" b="1" u="sng" dirty="0" err="1" smtClean="0">
                <a:solidFill>
                  <a:schemeClr val="bg1"/>
                </a:solidFill>
                <a:latin typeface="Arial" panose="020B0604020202020204" pitchFamily="34" charset="0"/>
                <a:cs typeface="Arial" panose="020B0604020202020204" pitchFamily="34" charset="0"/>
              </a:rPr>
              <a:t>Câu</a:t>
            </a:r>
            <a:r>
              <a:rPr lang="en-US" sz="2700" b="1" u="sng" dirty="0" smtClean="0">
                <a:solidFill>
                  <a:schemeClr val="bg1"/>
                </a:solidFill>
                <a:latin typeface="Arial" panose="020B0604020202020204" pitchFamily="34" charset="0"/>
                <a:cs typeface="Arial" panose="020B0604020202020204" pitchFamily="34" charset="0"/>
              </a:rPr>
              <a:t> 1</a:t>
            </a:r>
            <a:r>
              <a:rPr lang="en-US" sz="2700" dirty="0" smtClean="0">
                <a:solidFill>
                  <a:schemeClr val="bg1"/>
                </a:solidFill>
                <a:latin typeface="Arial" panose="020B0604020202020204" pitchFamily="34" charset="0"/>
                <a:cs typeface="Arial" panose="020B0604020202020204" pitchFamily="34" charset="0"/>
              </a:rPr>
              <a:t>. </a:t>
            </a:r>
            <a:r>
              <a:rPr lang="en-US" sz="2700" dirty="0" err="1" smtClean="0">
                <a:solidFill>
                  <a:schemeClr val="bg1"/>
                </a:solidFill>
                <a:latin typeface="Arial" panose="020B0604020202020204" pitchFamily="34" charset="0"/>
                <a:cs typeface="Arial" panose="020B0604020202020204" pitchFamily="34" charset="0"/>
              </a:rPr>
              <a:t>Cấu</a:t>
            </a:r>
            <a:r>
              <a:rPr lang="en-US" sz="2700" dirty="0" smtClean="0">
                <a:solidFill>
                  <a:schemeClr val="bg1"/>
                </a:solidFill>
                <a:latin typeface="Arial" panose="020B0604020202020204" pitchFamily="34" charset="0"/>
                <a:cs typeface="Arial" panose="020B0604020202020204" pitchFamily="34" charset="0"/>
              </a:rPr>
              <a:t> </a:t>
            </a:r>
            <a:r>
              <a:rPr lang="en-US" sz="2700" dirty="0" err="1" smtClean="0">
                <a:solidFill>
                  <a:schemeClr val="bg1"/>
                </a:solidFill>
                <a:latin typeface="Arial" panose="020B0604020202020204" pitchFamily="34" charset="0"/>
                <a:cs typeface="Arial" panose="020B0604020202020204" pitchFamily="34" charset="0"/>
              </a:rPr>
              <a:t>trúc</a:t>
            </a:r>
            <a:r>
              <a:rPr lang="en-US" sz="2700" dirty="0" smtClean="0">
                <a:solidFill>
                  <a:schemeClr val="bg1"/>
                </a:solidFill>
                <a:latin typeface="Arial" panose="020B0604020202020204" pitchFamily="34" charset="0"/>
                <a:cs typeface="Arial" panose="020B0604020202020204" pitchFamily="34" charset="0"/>
              </a:rPr>
              <a:t> </a:t>
            </a:r>
            <a:r>
              <a:rPr lang="en-US" sz="2700" dirty="0" err="1" smtClean="0">
                <a:solidFill>
                  <a:schemeClr val="bg1"/>
                </a:solidFill>
                <a:latin typeface="Arial" panose="020B0604020202020204" pitchFamily="34" charset="0"/>
                <a:cs typeface="Arial" panose="020B0604020202020204" pitchFamily="34" charset="0"/>
              </a:rPr>
              <a:t>rẽ</a:t>
            </a:r>
            <a:r>
              <a:rPr lang="en-US" sz="2700" dirty="0" smtClean="0">
                <a:solidFill>
                  <a:schemeClr val="bg1"/>
                </a:solidFill>
                <a:latin typeface="Arial" panose="020B0604020202020204" pitchFamily="34" charset="0"/>
                <a:cs typeface="Arial" panose="020B0604020202020204" pitchFamily="34" charset="0"/>
              </a:rPr>
              <a:t> </a:t>
            </a:r>
            <a:r>
              <a:rPr lang="en-US" sz="2700" dirty="0" err="1" smtClean="0">
                <a:solidFill>
                  <a:schemeClr val="bg1"/>
                </a:solidFill>
                <a:latin typeface="Arial" panose="020B0604020202020204" pitchFamily="34" charset="0"/>
                <a:cs typeface="Arial" panose="020B0604020202020204" pitchFamily="34" charset="0"/>
              </a:rPr>
              <a:t>nhánh</a:t>
            </a:r>
            <a:r>
              <a:rPr lang="en-US" sz="2700" dirty="0" smtClean="0">
                <a:solidFill>
                  <a:schemeClr val="bg1"/>
                </a:solidFill>
                <a:latin typeface="Arial" panose="020B0604020202020204" pitchFamily="34" charset="0"/>
                <a:cs typeface="Arial" panose="020B0604020202020204" pitchFamily="34" charset="0"/>
              </a:rPr>
              <a:t> </a:t>
            </a:r>
            <a:r>
              <a:rPr lang="en-US" sz="2700" dirty="0" err="1" smtClean="0">
                <a:solidFill>
                  <a:schemeClr val="bg1"/>
                </a:solidFill>
                <a:latin typeface="Arial" panose="020B0604020202020204" pitchFamily="34" charset="0"/>
                <a:cs typeface="Arial" panose="020B0604020202020204" pitchFamily="34" charset="0"/>
              </a:rPr>
              <a:t>có</a:t>
            </a:r>
            <a:r>
              <a:rPr lang="en-US" sz="2700" dirty="0" smtClean="0">
                <a:solidFill>
                  <a:schemeClr val="bg1"/>
                </a:solidFill>
                <a:latin typeface="Arial" panose="020B0604020202020204" pitchFamily="34" charset="0"/>
                <a:cs typeface="Arial" panose="020B0604020202020204" pitchFamily="34" charset="0"/>
              </a:rPr>
              <a:t> </a:t>
            </a:r>
            <a:r>
              <a:rPr lang="en-US" sz="2700" dirty="0" err="1" smtClean="0">
                <a:solidFill>
                  <a:schemeClr val="bg1"/>
                </a:solidFill>
                <a:latin typeface="Arial" panose="020B0604020202020204" pitchFamily="34" charset="0"/>
                <a:cs typeface="Arial" panose="020B0604020202020204" pitchFamily="34" charset="0"/>
              </a:rPr>
              <a:t>mấy</a:t>
            </a:r>
            <a:r>
              <a:rPr lang="en-US" sz="2700" dirty="0" smtClean="0">
                <a:solidFill>
                  <a:schemeClr val="bg1"/>
                </a:solidFill>
                <a:latin typeface="Arial" panose="020B0604020202020204" pitchFamily="34" charset="0"/>
                <a:cs typeface="Arial" panose="020B0604020202020204" pitchFamily="34" charset="0"/>
              </a:rPr>
              <a:t> </a:t>
            </a:r>
            <a:r>
              <a:rPr lang="en-US" sz="2700" dirty="0" err="1" smtClean="0">
                <a:solidFill>
                  <a:schemeClr val="bg1"/>
                </a:solidFill>
                <a:latin typeface="Arial" panose="020B0604020202020204" pitchFamily="34" charset="0"/>
                <a:cs typeface="Arial" panose="020B0604020202020204" pitchFamily="34" charset="0"/>
              </a:rPr>
              <a:t>dạng</a:t>
            </a:r>
            <a:r>
              <a:rPr lang="en-US" sz="2700" dirty="0" smtClean="0">
                <a:solidFill>
                  <a:schemeClr val="bg1"/>
                </a:solidFill>
                <a:latin typeface="Arial" panose="020B0604020202020204" pitchFamily="34" charset="0"/>
                <a:cs typeface="Arial" panose="020B0604020202020204" pitchFamily="34" charset="0"/>
              </a:rPr>
              <a:t>?</a:t>
            </a:r>
            <a:endParaRPr lang="en-US" sz="2700" dirty="0">
              <a:solidFill>
                <a:schemeClr val="bg1"/>
              </a:solidFill>
              <a:latin typeface="Arial" panose="020B0604020202020204" pitchFamily="34" charset="0"/>
              <a:cs typeface="Arial" panose="020B0604020202020204" pitchFamily="34" charset="0"/>
            </a:endParaRPr>
          </a:p>
        </p:txBody>
      </p:sp>
      <p:sp>
        <p:nvSpPr>
          <p:cNvPr id="2" name="Rounded Rectangle 1"/>
          <p:cNvSpPr/>
          <p:nvPr/>
        </p:nvSpPr>
        <p:spPr>
          <a:xfrm>
            <a:off x="10887421" y="605759"/>
            <a:ext cx="1175913" cy="666205"/>
          </a:xfrm>
          <a:prstGeom prst="roundRect">
            <a:avLst/>
          </a:prstGeom>
          <a:solidFill>
            <a:schemeClr val="bg1"/>
          </a:solidFill>
          <a:ln w="19050">
            <a:solidFill>
              <a:schemeClr val="tx1"/>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smtClean="0">
                <a:solidFill>
                  <a:srgbClr val="FF0000"/>
                </a:solidFill>
                <a:latin typeface="Arial" panose="020B0604020202020204" pitchFamily="34" charset="0"/>
                <a:cs typeface="Arial" panose="020B0604020202020204" pitchFamily="34" charset="0"/>
              </a:rPr>
              <a:t>10</a:t>
            </a:r>
            <a:endParaRPr lang="en-US" sz="4400" b="1">
              <a:solidFill>
                <a:srgbClr val="FF0000"/>
              </a:solidFill>
              <a:latin typeface="Arial" panose="020B0604020202020204" pitchFamily="34" charset="0"/>
              <a:cs typeface="Arial" panose="020B0604020202020204" pitchFamily="34" charset="0"/>
            </a:endParaRPr>
          </a:p>
        </p:txBody>
      </p:sp>
      <p:sp>
        <p:nvSpPr>
          <p:cNvPr id="22" name="Rounded Rectangle 21"/>
          <p:cNvSpPr/>
          <p:nvPr/>
        </p:nvSpPr>
        <p:spPr>
          <a:xfrm>
            <a:off x="10887421" y="605759"/>
            <a:ext cx="1175913" cy="666205"/>
          </a:xfrm>
          <a:prstGeom prst="roundRect">
            <a:avLst/>
          </a:prstGeom>
          <a:solidFill>
            <a:schemeClr val="bg1"/>
          </a:solidFill>
          <a:ln w="19050">
            <a:solidFill>
              <a:schemeClr val="tx1"/>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smtClean="0">
                <a:solidFill>
                  <a:srgbClr val="FF0000"/>
                </a:solidFill>
                <a:latin typeface="Arial" panose="020B0604020202020204" pitchFamily="34" charset="0"/>
                <a:cs typeface="Arial" panose="020B0604020202020204" pitchFamily="34" charset="0"/>
              </a:rPr>
              <a:t>9</a:t>
            </a:r>
            <a:endParaRPr lang="en-US" sz="4400" b="1">
              <a:solidFill>
                <a:srgbClr val="FF0000"/>
              </a:solidFill>
              <a:latin typeface="Arial" panose="020B0604020202020204" pitchFamily="34" charset="0"/>
              <a:cs typeface="Arial" panose="020B0604020202020204" pitchFamily="34" charset="0"/>
            </a:endParaRPr>
          </a:p>
        </p:txBody>
      </p:sp>
      <p:sp>
        <p:nvSpPr>
          <p:cNvPr id="23" name="Rounded Rectangle 22"/>
          <p:cNvSpPr/>
          <p:nvPr/>
        </p:nvSpPr>
        <p:spPr>
          <a:xfrm>
            <a:off x="10887421" y="605759"/>
            <a:ext cx="1175913" cy="666205"/>
          </a:xfrm>
          <a:prstGeom prst="roundRect">
            <a:avLst/>
          </a:prstGeom>
          <a:solidFill>
            <a:schemeClr val="bg1"/>
          </a:solidFill>
          <a:ln w="19050">
            <a:solidFill>
              <a:schemeClr val="tx1"/>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smtClean="0">
                <a:solidFill>
                  <a:srgbClr val="FF0000"/>
                </a:solidFill>
                <a:latin typeface="Arial" panose="020B0604020202020204" pitchFamily="34" charset="0"/>
                <a:cs typeface="Arial" panose="020B0604020202020204" pitchFamily="34" charset="0"/>
              </a:rPr>
              <a:t>8</a:t>
            </a:r>
            <a:endParaRPr lang="en-US" sz="4400" b="1">
              <a:solidFill>
                <a:srgbClr val="FF0000"/>
              </a:solidFill>
              <a:latin typeface="Arial" panose="020B0604020202020204" pitchFamily="34" charset="0"/>
              <a:cs typeface="Arial" panose="020B0604020202020204" pitchFamily="34" charset="0"/>
            </a:endParaRPr>
          </a:p>
        </p:txBody>
      </p:sp>
      <p:sp>
        <p:nvSpPr>
          <p:cNvPr id="24" name="Rounded Rectangle 23"/>
          <p:cNvSpPr/>
          <p:nvPr/>
        </p:nvSpPr>
        <p:spPr>
          <a:xfrm>
            <a:off x="10887421" y="605759"/>
            <a:ext cx="1175913" cy="666205"/>
          </a:xfrm>
          <a:prstGeom prst="roundRect">
            <a:avLst/>
          </a:prstGeom>
          <a:solidFill>
            <a:schemeClr val="bg1"/>
          </a:solidFill>
          <a:ln w="19050">
            <a:solidFill>
              <a:schemeClr val="tx1"/>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smtClean="0">
                <a:solidFill>
                  <a:srgbClr val="FF0000"/>
                </a:solidFill>
                <a:latin typeface="Arial" panose="020B0604020202020204" pitchFamily="34" charset="0"/>
                <a:cs typeface="Arial" panose="020B0604020202020204" pitchFamily="34" charset="0"/>
              </a:rPr>
              <a:t>7</a:t>
            </a:r>
            <a:endParaRPr lang="en-US" sz="4400" b="1">
              <a:solidFill>
                <a:srgbClr val="FF0000"/>
              </a:solidFill>
              <a:latin typeface="Arial" panose="020B0604020202020204" pitchFamily="34" charset="0"/>
              <a:cs typeface="Arial" panose="020B0604020202020204" pitchFamily="34" charset="0"/>
            </a:endParaRPr>
          </a:p>
        </p:txBody>
      </p:sp>
      <p:sp>
        <p:nvSpPr>
          <p:cNvPr id="28" name="Rounded Rectangle 27"/>
          <p:cNvSpPr/>
          <p:nvPr/>
        </p:nvSpPr>
        <p:spPr>
          <a:xfrm>
            <a:off x="10887421" y="605759"/>
            <a:ext cx="1175913" cy="666205"/>
          </a:xfrm>
          <a:prstGeom prst="roundRect">
            <a:avLst/>
          </a:prstGeom>
          <a:solidFill>
            <a:schemeClr val="bg1"/>
          </a:solidFill>
          <a:ln w="19050">
            <a:solidFill>
              <a:schemeClr val="tx1"/>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smtClean="0">
                <a:solidFill>
                  <a:srgbClr val="FF0000"/>
                </a:solidFill>
                <a:latin typeface="Arial" panose="020B0604020202020204" pitchFamily="34" charset="0"/>
                <a:cs typeface="Arial" panose="020B0604020202020204" pitchFamily="34" charset="0"/>
              </a:rPr>
              <a:t>6</a:t>
            </a:r>
            <a:endParaRPr lang="en-US" sz="4400" b="1">
              <a:solidFill>
                <a:srgbClr val="FF0000"/>
              </a:solidFill>
              <a:latin typeface="Arial" panose="020B0604020202020204" pitchFamily="34" charset="0"/>
              <a:cs typeface="Arial" panose="020B0604020202020204" pitchFamily="34" charset="0"/>
            </a:endParaRPr>
          </a:p>
        </p:txBody>
      </p:sp>
      <p:sp>
        <p:nvSpPr>
          <p:cNvPr id="29" name="Rounded Rectangle 28"/>
          <p:cNvSpPr/>
          <p:nvPr/>
        </p:nvSpPr>
        <p:spPr>
          <a:xfrm>
            <a:off x="10887421" y="605759"/>
            <a:ext cx="1175913" cy="666205"/>
          </a:xfrm>
          <a:prstGeom prst="roundRect">
            <a:avLst/>
          </a:prstGeom>
          <a:solidFill>
            <a:schemeClr val="bg1"/>
          </a:solidFill>
          <a:ln w="19050">
            <a:solidFill>
              <a:schemeClr val="tx1"/>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smtClean="0">
                <a:solidFill>
                  <a:srgbClr val="FF0000"/>
                </a:solidFill>
                <a:latin typeface="Arial" panose="020B0604020202020204" pitchFamily="34" charset="0"/>
                <a:cs typeface="Arial" panose="020B0604020202020204" pitchFamily="34" charset="0"/>
              </a:rPr>
              <a:t>5</a:t>
            </a:r>
            <a:endParaRPr lang="en-US" sz="4400" b="1">
              <a:solidFill>
                <a:srgbClr val="FF0000"/>
              </a:solidFill>
              <a:latin typeface="Arial" panose="020B0604020202020204" pitchFamily="34" charset="0"/>
              <a:cs typeface="Arial" panose="020B0604020202020204" pitchFamily="34" charset="0"/>
            </a:endParaRPr>
          </a:p>
        </p:txBody>
      </p:sp>
      <p:sp>
        <p:nvSpPr>
          <p:cNvPr id="30" name="Rounded Rectangle 29"/>
          <p:cNvSpPr/>
          <p:nvPr/>
        </p:nvSpPr>
        <p:spPr>
          <a:xfrm>
            <a:off x="10887421" y="605759"/>
            <a:ext cx="1175913" cy="666205"/>
          </a:xfrm>
          <a:prstGeom prst="roundRect">
            <a:avLst/>
          </a:prstGeom>
          <a:solidFill>
            <a:schemeClr val="bg1"/>
          </a:solidFill>
          <a:ln w="19050">
            <a:solidFill>
              <a:schemeClr val="tx1"/>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smtClean="0">
                <a:solidFill>
                  <a:srgbClr val="FF0000"/>
                </a:solidFill>
                <a:latin typeface="Arial" panose="020B0604020202020204" pitchFamily="34" charset="0"/>
                <a:cs typeface="Arial" panose="020B0604020202020204" pitchFamily="34" charset="0"/>
              </a:rPr>
              <a:t>4</a:t>
            </a:r>
            <a:endParaRPr lang="en-US" sz="4400" b="1">
              <a:solidFill>
                <a:srgbClr val="FF0000"/>
              </a:solidFill>
              <a:latin typeface="Arial" panose="020B0604020202020204" pitchFamily="34" charset="0"/>
              <a:cs typeface="Arial" panose="020B0604020202020204" pitchFamily="34" charset="0"/>
            </a:endParaRPr>
          </a:p>
        </p:txBody>
      </p:sp>
      <p:sp>
        <p:nvSpPr>
          <p:cNvPr id="31" name="Rounded Rectangle 30"/>
          <p:cNvSpPr/>
          <p:nvPr/>
        </p:nvSpPr>
        <p:spPr>
          <a:xfrm>
            <a:off x="10887421" y="605759"/>
            <a:ext cx="1175913" cy="666205"/>
          </a:xfrm>
          <a:prstGeom prst="roundRect">
            <a:avLst/>
          </a:prstGeom>
          <a:solidFill>
            <a:schemeClr val="bg1"/>
          </a:solidFill>
          <a:ln w="19050">
            <a:solidFill>
              <a:schemeClr val="tx1"/>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smtClean="0">
                <a:solidFill>
                  <a:srgbClr val="FF0000"/>
                </a:solidFill>
                <a:latin typeface="Arial" panose="020B0604020202020204" pitchFamily="34" charset="0"/>
                <a:cs typeface="Arial" panose="020B0604020202020204" pitchFamily="34" charset="0"/>
              </a:rPr>
              <a:t>3</a:t>
            </a:r>
            <a:endParaRPr lang="en-US" sz="4400" b="1">
              <a:solidFill>
                <a:srgbClr val="FF0000"/>
              </a:solidFill>
              <a:latin typeface="Arial" panose="020B0604020202020204" pitchFamily="34" charset="0"/>
              <a:cs typeface="Arial" panose="020B0604020202020204" pitchFamily="34" charset="0"/>
            </a:endParaRPr>
          </a:p>
        </p:txBody>
      </p:sp>
      <p:sp>
        <p:nvSpPr>
          <p:cNvPr id="32" name="Rounded Rectangle 31"/>
          <p:cNvSpPr/>
          <p:nvPr/>
        </p:nvSpPr>
        <p:spPr>
          <a:xfrm>
            <a:off x="10887421" y="605759"/>
            <a:ext cx="1175913" cy="666205"/>
          </a:xfrm>
          <a:prstGeom prst="roundRect">
            <a:avLst/>
          </a:prstGeom>
          <a:solidFill>
            <a:schemeClr val="bg1"/>
          </a:solidFill>
          <a:ln w="19050">
            <a:solidFill>
              <a:schemeClr val="tx1"/>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smtClean="0">
                <a:solidFill>
                  <a:srgbClr val="FF0000"/>
                </a:solidFill>
                <a:latin typeface="Arial" panose="020B0604020202020204" pitchFamily="34" charset="0"/>
                <a:cs typeface="Arial" panose="020B0604020202020204" pitchFamily="34" charset="0"/>
              </a:rPr>
              <a:t>2</a:t>
            </a:r>
            <a:endParaRPr lang="en-US" sz="4400" b="1">
              <a:solidFill>
                <a:srgbClr val="FF0000"/>
              </a:solidFill>
              <a:latin typeface="Arial" panose="020B0604020202020204" pitchFamily="34" charset="0"/>
              <a:cs typeface="Arial" panose="020B0604020202020204" pitchFamily="34" charset="0"/>
            </a:endParaRPr>
          </a:p>
        </p:txBody>
      </p:sp>
      <p:sp>
        <p:nvSpPr>
          <p:cNvPr id="33" name="Rounded Rectangle 32"/>
          <p:cNvSpPr/>
          <p:nvPr/>
        </p:nvSpPr>
        <p:spPr>
          <a:xfrm>
            <a:off x="10887421" y="605759"/>
            <a:ext cx="1175913" cy="666205"/>
          </a:xfrm>
          <a:prstGeom prst="roundRect">
            <a:avLst/>
          </a:prstGeom>
          <a:solidFill>
            <a:schemeClr val="bg1"/>
          </a:solidFill>
          <a:ln w="19050">
            <a:solidFill>
              <a:schemeClr val="tx1"/>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smtClean="0">
                <a:solidFill>
                  <a:srgbClr val="FF0000"/>
                </a:solidFill>
                <a:latin typeface="Arial" panose="020B0604020202020204" pitchFamily="34" charset="0"/>
                <a:cs typeface="Arial" panose="020B0604020202020204" pitchFamily="34" charset="0"/>
              </a:rPr>
              <a:t>1</a:t>
            </a:r>
            <a:endParaRPr lang="en-US" sz="4400" b="1">
              <a:solidFill>
                <a:srgbClr val="FF0000"/>
              </a:solidFill>
              <a:latin typeface="Arial" panose="020B0604020202020204" pitchFamily="34" charset="0"/>
              <a:cs typeface="Arial" panose="020B0604020202020204" pitchFamily="34" charset="0"/>
            </a:endParaRPr>
          </a:p>
        </p:txBody>
      </p:sp>
      <p:sp>
        <p:nvSpPr>
          <p:cNvPr id="34" name="Rounded Rectangle 33"/>
          <p:cNvSpPr/>
          <p:nvPr/>
        </p:nvSpPr>
        <p:spPr>
          <a:xfrm>
            <a:off x="10887421" y="605759"/>
            <a:ext cx="1175913" cy="666205"/>
          </a:xfrm>
          <a:prstGeom prst="roundRect">
            <a:avLst/>
          </a:prstGeom>
          <a:solidFill>
            <a:schemeClr val="bg1"/>
          </a:solidFill>
          <a:ln w="19050">
            <a:solidFill>
              <a:schemeClr val="tx1"/>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smtClean="0">
                <a:solidFill>
                  <a:srgbClr val="FF0000"/>
                </a:solidFill>
                <a:latin typeface="Arial" panose="020B0604020202020204" pitchFamily="34" charset="0"/>
                <a:cs typeface="Arial" panose="020B0604020202020204" pitchFamily="34" charset="0"/>
              </a:rPr>
              <a:t>0</a:t>
            </a:r>
            <a:endParaRPr lang="en-US" sz="4400" b="1">
              <a:solidFill>
                <a:srgbClr val="FF0000"/>
              </a:solidFill>
              <a:latin typeface="Arial" panose="020B0604020202020204" pitchFamily="34" charset="0"/>
              <a:cs typeface="Arial" panose="020B0604020202020204" pitchFamily="34" charset="0"/>
            </a:endParaRPr>
          </a:p>
        </p:txBody>
      </p:sp>
      <p:sp>
        <p:nvSpPr>
          <p:cNvPr id="35" name="Rectangle 34"/>
          <p:cNvSpPr/>
          <p:nvPr/>
        </p:nvSpPr>
        <p:spPr>
          <a:xfrm>
            <a:off x="284599" y="1810164"/>
            <a:ext cx="10515481" cy="492443"/>
          </a:xfrm>
          <a:prstGeom prst="rect">
            <a:avLst/>
          </a:prstGeom>
          <a:solidFill>
            <a:schemeClr val="bg1"/>
          </a:solidFill>
        </p:spPr>
        <p:txBody>
          <a:bodyPr wrap="square">
            <a:spAutoFit/>
          </a:bodyPr>
          <a:lstStyle/>
          <a:p>
            <a:pPr algn="ctr"/>
            <a:r>
              <a:rPr lang="en-US" sz="2600">
                <a:latin typeface="Arial" panose="020B0604020202020204" pitchFamily="34" charset="0"/>
                <a:cs typeface="Arial" panose="020B0604020202020204" pitchFamily="34" charset="0"/>
              </a:rPr>
              <a:t>Thời gian </a:t>
            </a:r>
            <a:r>
              <a:rPr lang="en-US" sz="2600" smtClean="0">
                <a:latin typeface="Arial" panose="020B0604020202020204" pitchFamily="34" charset="0"/>
                <a:cs typeface="Arial" panose="020B0604020202020204" pitchFamily="34" charset="0"/>
              </a:rPr>
              <a:t>10 giây bắt đầu</a:t>
            </a:r>
            <a:endParaRPr lang="en-US" sz="2600">
              <a:latin typeface="Arial" panose="020B0604020202020204" pitchFamily="34" charset="0"/>
              <a:cs typeface="Arial" panose="020B0604020202020204" pitchFamily="34" charset="0"/>
            </a:endParaRPr>
          </a:p>
        </p:txBody>
      </p:sp>
      <p:sp>
        <p:nvSpPr>
          <p:cNvPr id="6" name="Explosion 1 5"/>
          <p:cNvSpPr/>
          <p:nvPr/>
        </p:nvSpPr>
        <p:spPr>
          <a:xfrm>
            <a:off x="3575645" y="4284981"/>
            <a:ext cx="4017104"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00FF"/>
                </a:solidFill>
                <a:latin typeface="Arial" panose="020B0604020202020204" pitchFamily="34" charset="0"/>
                <a:cs typeface="Arial" panose="020B0604020202020204" pitchFamily="34" charset="0"/>
              </a:rPr>
              <a:t>ĐÚNG RỒI</a:t>
            </a:r>
          </a:p>
        </p:txBody>
      </p:sp>
    </p:spTree>
    <p:extLst>
      <p:ext uri="{BB962C8B-B14F-4D97-AF65-F5344CB8AC3E}">
        <p14:creationId xmlns:p14="http://schemas.microsoft.com/office/powerpoint/2010/main" val="4175004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grpId="0"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par>
                          <p:cTn id="16" fill="hold">
                            <p:stCondLst>
                              <p:cond delay="2500"/>
                            </p:stCondLst>
                            <p:childTnLst>
                              <p:par>
                                <p:cTn id="17" presetID="42" presetClass="entr" presetSubtype="0"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cTn>
                              </p:par>
                            </p:childTnLst>
                          </p:cTn>
                        </p:par>
                        <p:par>
                          <p:cTn id="22" fill="hold">
                            <p:stCondLst>
                              <p:cond delay="3500"/>
                            </p:stCondLst>
                            <p:childTnLst>
                              <p:par>
                                <p:cTn id="23" presetID="42" presetClass="entr" presetSubtype="0" fill="hold" grpId="0"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1000"/>
                                        <p:tgtEl>
                                          <p:spTgt spid="27"/>
                                        </p:tgtEl>
                                      </p:cBhvr>
                                    </p:animEffect>
                                    <p:anim calcmode="lin" valueType="num">
                                      <p:cBhvr>
                                        <p:cTn id="26" dur="1000" fill="hold"/>
                                        <p:tgtEl>
                                          <p:spTgt spid="27"/>
                                        </p:tgtEl>
                                        <p:attrNameLst>
                                          <p:attrName>ppt_x</p:attrName>
                                        </p:attrNameLst>
                                      </p:cBhvr>
                                      <p:tavLst>
                                        <p:tav tm="0">
                                          <p:val>
                                            <p:strVal val="#ppt_x"/>
                                          </p:val>
                                        </p:tav>
                                        <p:tav tm="100000">
                                          <p:val>
                                            <p:strVal val="#ppt_x"/>
                                          </p:val>
                                        </p:tav>
                                      </p:tavLst>
                                    </p:anim>
                                    <p:anim calcmode="lin" valueType="num">
                                      <p:cBhvr>
                                        <p:cTn id="2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 calcmode="lin" valueType="num">
                                      <p:cBhvr additive="base">
                                        <p:cTn id="32" dur="500" fill="hold"/>
                                        <p:tgtEl>
                                          <p:spTgt spid="35"/>
                                        </p:tgtEl>
                                        <p:attrNameLst>
                                          <p:attrName>ppt_x</p:attrName>
                                        </p:attrNameLst>
                                      </p:cBhvr>
                                      <p:tavLst>
                                        <p:tav tm="0">
                                          <p:val>
                                            <p:strVal val="#ppt_x"/>
                                          </p:val>
                                        </p:tav>
                                        <p:tav tm="100000">
                                          <p:val>
                                            <p:strVal val="#ppt_x"/>
                                          </p:val>
                                        </p:tav>
                                      </p:tavLst>
                                    </p:anim>
                                    <p:anim calcmode="lin" valueType="num">
                                      <p:cBhvr additive="base">
                                        <p:cTn id="33" dur="500" fill="hold"/>
                                        <p:tgtEl>
                                          <p:spTgt spid="35"/>
                                        </p:tgtEl>
                                        <p:attrNameLst>
                                          <p:attrName>ppt_y</p:attrName>
                                        </p:attrNameLst>
                                      </p:cBhvr>
                                      <p:tavLst>
                                        <p:tav tm="0">
                                          <p:val>
                                            <p:strVal val="1+#ppt_h/2"/>
                                          </p:val>
                                        </p:tav>
                                        <p:tav tm="100000">
                                          <p:val>
                                            <p:strVal val="#ppt_y"/>
                                          </p:val>
                                        </p:tav>
                                      </p:tavLst>
                                    </p:anim>
                                  </p:childTnLst>
                                </p:cTn>
                              </p:par>
                            </p:childTnLst>
                          </p:cTn>
                        </p:par>
                        <p:par>
                          <p:cTn id="34" fill="hold">
                            <p:stCondLst>
                              <p:cond delay="500"/>
                            </p:stCondLst>
                            <p:childTnLst>
                              <p:par>
                                <p:cTn id="35" presetID="1" presetClass="entr" presetSubtype="0" fill="hold" grpId="0" nodeType="afterEffect">
                                  <p:stCondLst>
                                    <p:cond delay="1000"/>
                                  </p:stCondLst>
                                  <p:childTnLst>
                                    <p:set>
                                      <p:cBhvr>
                                        <p:cTn id="3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Am-thanh-dong-ho-dem-nguoc-10-giay.wav"/>
                                        </p:tgtEl>
                                      </p:cMediaNode>
                                    </p:audio>
                                  </p:subTnLst>
                                </p:cTn>
                              </p:par>
                            </p:childTnLst>
                          </p:cTn>
                        </p:par>
                        <p:par>
                          <p:cTn id="37" fill="hold">
                            <p:stCondLst>
                              <p:cond delay="1500"/>
                            </p:stCondLst>
                            <p:childTnLst>
                              <p:par>
                                <p:cTn id="38" presetID="1" presetClass="entr" presetSubtype="0" fill="hold" grpId="0" nodeType="afterEffect">
                                  <p:stCondLst>
                                    <p:cond delay="1000"/>
                                  </p:stCondLst>
                                  <p:childTnLst>
                                    <p:set>
                                      <p:cBhvr>
                                        <p:cTn id="39" dur="1" fill="hold">
                                          <p:stCondLst>
                                            <p:cond delay="0"/>
                                          </p:stCondLst>
                                        </p:cTn>
                                        <p:tgtEl>
                                          <p:spTgt spid="22"/>
                                        </p:tgtEl>
                                        <p:attrNameLst>
                                          <p:attrName>style.visibility</p:attrName>
                                        </p:attrNameLst>
                                      </p:cBhvr>
                                      <p:to>
                                        <p:strVal val="visible"/>
                                      </p:to>
                                    </p:set>
                                  </p:childTnLst>
                                </p:cTn>
                              </p:par>
                            </p:childTnLst>
                          </p:cTn>
                        </p:par>
                        <p:par>
                          <p:cTn id="40" fill="hold">
                            <p:stCondLst>
                              <p:cond delay="2500"/>
                            </p:stCondLst>
                            <p:childTnLst>
                              <p:par>
                                <p:cTn id="41" presetID="1" presetClass="entr" presetSubtype="0" fill="hold" grpId="0" nodeType="afterEffect">
                                  <p:stCondLst>
                                    <p:cond delay="1000"/>
                                  </p:stCondLst>
                                  <p:childTnLst>
                                    <p:set>
                                      <p:cBhvr>
                                        <p:cTn id="42" dur="1" fill="hold">
                                          <p:stCondLst>
                                            <p:cond delay="0"/>
                                          </p:stCondLst>
                                        </p:cTn>
                                        <p:tgtEl>
                                          <p:spTgt spid="23"/>
                                        </p:tgtEl>
                                        <p:attrNameLst>
                                          <p:attrName>style.visibility</p:attrName>
                                        </p:attrNameLst>
                                      </p:cBhvr>
                                      <p:to>
                                        <p:strVal val="visible"/>
                                      </p:to>
                                    </p:set>
                                  </p:childTnLst>
                                </p:cTn>
                              </p:par>
                            </p:childTnLst>
                          </p:cTn>
                        </p:par>
                        <p:par>
                          <p:cTn id="43" fill="hold">
                            <p:stCondLst>
                              <p:cond delay="3500"/>
                            </p:stCondLst>
                            <p:childTnLst>
                              <p:par>
                                <p:cTn id="44" presetID="1" presetClass="entr" presetSubtype="0" fill="hold" grpId="0" nodeType="afterEffect">
                                  <p:stCondLst>
                                    <p:cond delay="1000"/>
                                  </p:stCondLst>
                                  <p:childTnLst>
                                    <p:set>
                                      <p:cBhvr>
                                        <p:cTn id="45" dur="1" fill="hold">
                                          <p:stCondLst>
                                            <p:cond delay="0"/>
                                          </p:stCondLst>
                                        </p:cTn>
                                        <p:tgtEl>
                                          <p:spTgt spid="24"/>
                                        </p:tgtEl>
                                        <p:attrNameLst>
                                          <p:attrName>style.visibility</p:attrName>
                                        </p:attrNameLst>
                                      </p:cBhvr>
                                      <p:to>
                                        <p:strVal val="visible"/>
                                      </p:to>
                                    </p:set>
                                  </p:childTnLst>
                                </p:cTn>
                              </p:par>
                            </p:childTnLst>
                          </p:cTn>
                        </p:par>
                        <p:par>
                          <p:cTn id="46" fill="hold">
                            <p:stCondLst>
                              <p:cond delay="4500"/>
                            </p:stCondLst>
                            <p:childTnLst>
                              <p:par>
                                <p:cTn id="47" presetID="1" presetClass="entr" presetSubtype="0" fill="hold" grpId="0" nodeType="afterEffect">
                                  <p:stCondLst>
                                    <p:cond delay="1000"/>
                                  </p:stCondLst>
                                  <p:childTnLst>
                                    <p:set>
                                      <p:cBhvr>
                                        <p:cTn id="48" dur="1" fill="hold">
                                          <p:stCondLst>
                                            <p:cond delay="0"/>
                                          </p:stCondLst>
                                        </p:cTn>
                                        <p:tgtEl>
                                          <p:spTgt spid="28"/>
                                        </p:tgtEl>
                                        <p:attrNameLst>
                                          <p:attrName>style.visibility</p:attrName>
                                        </p:attrNameLst>
                                      </p:cBhvr>
                                      <p:to>
                                        <p:strVal val="visible"/>
                                      </p:to>
                                    </p:set>
                                  </p:childTnLst>
                                </p:cTn>
                              </p:par>
                            </p:childTnLst>
                          </p:cTn>
                        </p:par>
                        <p:par>
                          <p:cTn id="49" fill="hold">
                            <p:stCondLst>
                              <p:cond delay="5500"/>
                            </p:stCondLst>
                            <p:childTnLst>
                              <p:par>
                                <p:cTn id="50" presetID="1" presetClass="entr" presetSubtype="0" fill="hold" grpId="0" nodeType="afterEffect">
                                  <p:stCondLst>
                                    <p:cond delay="1000"/>
                                  </p:stCondLst>
                                  <p:childTnLst>
                                    <p:set>
                                      <p:cBhvr>
                                        <p:cTn id="51" dur="1" fill="hold">
                                          <p:stCondLst>
                                            <p:cond delay="0"/>
                                          </p:stCondLst>
                                        </p:cTn>
                                        <p:tgtEl>
                                          <p:spTgt spid="29"/>
                                        </p:tgtEl>
                                        <p:attrNameLst>
                                          <p:attrName>style.visibility</p:attrName>
                                        </p:attrNameLst>
                                      </p:cBhvr>
                                      <p:to>
                                        <p:strVal val="visible"/>
                                      </p:to>
                                    </p:set>
                                  </p:childTnLst>
                                </p:cTn>
                              </p:par>
                            </p:childTnLst>
                          </p:cTn>
                        </p:par>
                        <p:par>
                          <p:cTn id="52" fill="hold">
                            <p:stCondLst>
                              <p:cond delay="6500"/>
                            </p:stCondLst>
                            <p:childTnLst>
                              <p:par>
                                <p:cTn id="53" presetID="1" presetClass="entr" presetSubtype="0" fill="hold" grpId="0" nodeType="afterEffect">
                                  <p:stCondLst>
                                    <p:cond delay="1000"/>
                                  </p:stCondLst>
                                  <p:childTnLst>
                                    <p:set>
                                      <p:cBhvr>
                                        <p:cTn id="54" dur="1" fill="hold">
                                          <p:stCondLst>
                                            <p:cond delay="0"/>
                                          </p:stCondLst>
                                        </p:cTn>
                                        <p:tgtEl>
                                          <p:spTgt spid="30"/>
                                        </p:tgtEl>
                                        <p:attrNameLst>
                                          <p:attrName>style.visibility</p:attrName>
                                        </p:attrNameLst>
                                      </p:cBhvr>
                                      <p:to>
                                        <p:strVal val="visible"/>
                                      </p:to>
                                    </p:set>
                                  </p:childTnLst>
                                </p:cTn>
                              </p:par>
                            </p:childTnLst>
                          </p:cTn>
                        </p:par>
                        <p:par>
                          <p:cTn id="55" fill="hold">
                            <p:stCondLst>
                              <p:cond delay="7500"/>
                            </p:stCondLst>
                            <p:childTnLst>
                              <p:par>
                                <p:cTn id="56" presetID="1" presetClass="entr" presetSubtype="0" fill="hold" grpId="0" nodeType="afterEffect">
                                  <p:stCondLst>
                                    <p:cond delay="1000"/>
                                  </p:stCondLst>
                                  <p:childTnLst>
                                    <p:set>
                                      <p:cBhvr>
                                        <p:cTn id="57" dur="1" fill="hold">
                                          <p:stCondLst>
                                            <p:cond delay="0"/>
                                          </p:stCondLst>
                                        </p:cTn>
                                        <p:tgtEl>
                                          <p:spTgt spid="31"/>
                                        </p:tgtEl>
                                        <p:attrNameLst>
                                          <p:attrName>style.visibility</p:attrName>
                                        </p:attrNameLst>
                                      </p:cBhvr>
                                      <p:to>
                                        <p:strVal val="visible"/>
                                      </p:to>
                                    </p:set>
                                  </p:childTnLst>
                                </p:cTn>
                              </p:par>
                            </p:childTnLst>
                          </p:cTn>
                        </p:par>
                        <p:par>
                          <p:cTn id="58" fill="hold">
                            <p:stCondLst>
                              <p:cond delay="8500"/>
                            </p:stCondLst>
                            <p:childTnLst>
                              <p:par>
                                <p:cTn id="59" presetID="1" presetClass="entr" presetSubtype="0" fill="hold" grpId="0" nodeType="afterEffect">
                                  <p:stCondLst>
                                    <p:cond delay="1000"/>
                                  </p:stCondLst>
                                  <p:childTnLst>
                                    <p:set>
                                      <p:cBhvr>
                                        <p:cTn id="60" dur="1" fill="hold">
                                          <p:stCondLst>
                                            <p:cond delay="0"/>
                                          </p:stCondLst>
                                        </p:cTn>
                                        <p:tgtEl>
                                          <p:spTgt spid="32"/>
                                        </p:tgtEl>
                                        <p:attrNameLst>
                                          <p:attrName>style.visibility</p:attrName>
                                        </p:attrNameLst>
                                      </p:cBhvr>
                                      <p:to>
                                        <p:strVal val="visible"/>
                                      </p:to>
                                    </p:set>
                                  </p:childTnLst>
                                </p:cTn>
                              </p:par>
                            </p:childTnLst>
                          </p:cTn>
                        </p:par>
                        <p:par>
                          <p:cTn id="61" fill="hold">
                            <p:stCondLst>
                              <p:cond delay="9500"/>
                            </p:stCondLst>
                            <p:childTnLst>
                              <p:par>
                                <p:cTn id="62" presetID="1" presetClass="entr" presetSubtype="0" fill="hold" grpId="0" nodeType="afterEffect">
                                  <p:stCondLst>
                                    <p:cond delay="1000"/>
                                  </p:stCondLst>
                                  <p:childTnLst>
                                    <p:set>
                                      <p:cBhvr>
                                        <p:cTn id="63" dur="1" fill="hold">
                                          <p:stCondLst>
                                            <p:cond delay="0"/>
                                          </p:stCondLst>
                                        </p:cTn>
                                        <p:tgtEl>
                                          <p:spTgt spid="33"/>
                                        </p:tgtEl>
                                        <p:attrNameLst>
                                          <p:attrName>style.visibility</p:attrName>
                                        </p:attrNameLst>
                                      </p:cBhvr>
                                      <p:to>
                                        <p:strVal val="visible"/>
                                      </p:to>
                                    </p:set>
                                  </p:childTnLst>
                                </p:cTn>
                              </p:par>
                            </p:childTnLst>
                          </p:cTn>
                        </p:par>
                        <p:par>
                          <p:cTn id="64" fill="hold">
                            <p:stCondLst>
                              <p:cond delay="10500"/>
                            </p:stCondLst>
                            <p:childTnLst>
                              <p:par>
                                <p:cTn id="65" presetID="1" presetClass="entr" presetSubtype="0" fill="hold" grpId="0" nodeType="afterEffect">
                                  <p:stCondLst>
                                    <p:cond delay="1000"/>
                                  </p:stCondLst>
                                  <p:childTnLst>
                                    <p:set>
                                      <p:cBhvr>
                                        <p:cTn id="6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4"/>
                    </p:tgtEl>
                  </p:cond>
                </p:stCondLst>
                <p:endSync evt="end" delay="0">
                  <p:rtn val="all"/>
                </p:endSync>
                <p:childTnLst>
                  <p:par>
                    <p:cTn id="68" fill="hold">
                      <p:stCondLst>
                        <p:cond delay="0"/>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1031"/>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Wrong-Buzzer.wav"/>
                                        </p:tgtEl>
                                      </p:cMediaNode>
                                    </p:audio>
                                  </p:subTnLst>
                                </p:cTn>
                              </p:par>
                              <p:par>
                                <p:cTn id="72" presetID="32" presetClass="emph" presetSubtype="0" repeatCount="indefinite" fill="hold" nodeType="withEffect">
                                  <p:stCondLst>
                                    <p:cond delay="0"/>
                                  </p:stCondLst>
                                  <p:childTnLst>
                                    <p:animRot by="120000">
                                      <p:cBhvr>
                                        <p:cTn id="73" dur="300" fill="hold">
                                          <p:stCondLst>
                                            <p:cond delay="0"/>
                                          </p:stCondLst>
                                        </p:cTn>
                                        <p:tgtEl>
                                          <p:spTgt spid="1031"/>
                                        </p:tgtEl>
                                        <p:attrNameLst>
                                          <p:attrName>r</p:attrName>
                                        </p:attrNameLst>
                                      </p:cBhvr>
                                    </p:animRot>
                                    <p:animRot by="-240000">
                                      <p:cBhvr>
                                        <p:cTn id="74" dur="600" fill="hold">
                                          <p:stCondLst>
                                            <p:cond delay="600"/>
                                          </p:stCondLst>
                                        </p:cTn>
                                        <p:tgtEl>
                                          <p:spTgt spid="1031"/>
                                        </p:tgtEl>
                                        <p:attrNameLst>
                                          <p:attrName>r</p:attrName>
                                        </p:attrNameLst>
                                      </p:cBhvr>
                                    </p:animRot>
                                    <p:animRot by="240000">
                                      <p:cBhvr>
                                        <p:cTn id="75" dur="600" fill="hold">
                                          <p:stCondLst>
                                            <p:cond delay="1200"/>
                                          </p:stCondLst>
                                        </p:cTn>
                                        <p:tgtEl>
                                          <p:spTgt spid="1031"/>
                                        </p:tgtEl>
                                        <p:attrNameLst>
                                          <p:attrName>r</p:attrName>
                                        </p:attrNameLst>
                                      </p:cBhvr>
                                    </p:animRot>
                                    <p:animRot by="-240000">
                                      <p:cBhvr>
                                        <p:cTn id="76" dur="600" fill="hold">
                                          <p:stCondLst>
                                            <p:cond delay="1800"/>
                                          </p:stCondLst>
                                        </p:cTn>
                                        <p:tgtEl>
                                          <p:spTgt spid="1031"/>
                                        </p:tgtEl>
                                        <p:attrNameLst>
                                          <p:attrName>r</p:attrName>
                                        </p:attrNameLst>
                                      </p:cBhvr>
                                    </p:animRot>
                                    <p:animRot by="120000">
                                      <p:cBhvr>
                                        <p:cTn id="77" dur="600" fill="hold">
                                          <p:stCondLst>
                                            <p:cond delay="2400"/>
                                          </p:stCondLst>
                                        </p:cTn>
                                        <p:tgtEl>
                                          <p:spTgt spid="1031"/>
                                        </p:tgtEl>
                                        <p:attrNameLst>
                                          <p:attrName>r</p:attrName>
                                        </p:attrNameLst>
                                      </p:cBhvr>
                                    </p:animRot>
                                  </p:childTnLst>
                                </p:cTn>
                              </p:par>
                            </p:childTnLst>
                          </p:cTn>
                        </p:par>
                      </p:childTnLst>
                    </p:cTn>
                  </p:par>
                </p:childTnLst>
              </p:cTn>
              <p:nextCondLst>
                <p:cond evt="onClick" delay="0">
                  <p:tgtEl>
                    <p:spTgt spid="4"/>
                  </p:tgtEl>
                </p:cond>
              </p:nextCondLst>
            </p:seq>
            <p:seq concurrent="1" nextAc="seek">
              <p:cTn id="78" restart="whenNotActive" fill="hold" evtFilter="cancelBubble" nodeType="interactiveSeq">
                <p:stCondLst>
                  <p:cond evt="onClick" delay="0">
                    <p:tgtEl>
                      <p:spTgt spid="25"/>
                    </p:tgtEl>
                  </p:cond>
                </p:stCondLst>
                <p:endSync evt="end" delay="0">
                  <p:rtn val="all"/>
                </p:endSync>
                <p:childTnLst>
                  <p:par>
                    <p:cTn id="79" fill="hold">
                      <p:stCondLst>
                        <p:cond delay="0"/>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030"/>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3" name="Wrong-Buzzer.wav"/>
                                        </p:tgtEl>
                                      </p:cMediaNode>
                                    </p:audio>
                                  </p:subTnLst>
                                </p:cTn>
                              </p:par>
                              <p:par>
                                <p:cTn id="83" presetID="32" presetClass="emph" presetSubtype="0" repeatCount="indefinite" fill="hold" nodeType="withEffect">
                                  <p:stCondLst>
                                    <p:cond delay="0"/>
                                  </p:stCondLst>
                                  <p:childTnLst>
                                    <p:animRot by="120000">
                                      <p:cBhvr>
                                        <p:cTn id="84" dur="300" fill="hold">
                                          <p:stCondLst>
                                            <p:cond delay="0"/>
                                          </p:stCondLst>
                                        </p:cTn>
                                        <p:tgtEl>
                                          <p:spTgt spid="1030"/>
                                        </p:tgtEl>
                                        <p:attrNameLst>
                                          <p:attrName>r</p:attrName>
                                        </p:attrNameLst>
                                      </p:cBhvr>
                                    </p:animRot>
                                    <p:animRot by="-240000">
                                      <p:cBhvr>
                                        <p:cTn id="85" dur="600" fill="hold">
                                          <p:stCondLst>
                                            <p:cond delay="600"/>
                                          </p:stCondLst>
                                        </p:cTn>
                                        <p:tgtEl>
                                          <p:spTgt spid="1030"/>
                                        </p:tgtEl>
                                        <p:attrNameLst>
                                          <p:attrName>r</p:attrName>
                                        </p:attrNameLst>
                                      </p:cBhvr>
                                    </p:animRot>
                                    <p:animRot by="240000">
                                      <p:cBhvr>
                                        <p:cTn id="86" dur="600" fill="hold">
                                          <p:stCondLst>
                                            <p:cond delay="1200"/>
                                          </p:stCondLst>
                                        </p:cTn>
                                        <p:tgtEl>
                                          <p:spTgt spid="1030"/>
                                        </p:tgtEl>
                                        <p:attrNameLst>
                                          <p:attrName>r</p:attrName>
                                        </p:attrNameLst>
                                      </p:cBhvr>
                                    </p:animRot>
                                    <p:animRot by="-240000">
                                      <p:cBhvr>
                                        <p:cTn id="87" dur="600" fill="hold">
                                          <p:stCondLst>
                                            <p:cond delay="1800"/>
                                          </p:stCondLst>
                                        </p:cTn>
                                        <p:tgtEl>
                                          <p:spTgt spid="1030"/>
                                        </p:tgtEl>
                                        <p:attrNameLst>
                                          <p:attrName>r</p:attrName>
                                        </p:attrNameLst>
                                      </p:cBhvr>
                                    </p:animRot>
                                    <p:animRot by="120000">
                                      <p:cBhvr>
                                        <p:cTn id="88" dur="600" fill="hold">
                                          <p:stCondLst>
                                            <p:cond delay="2400"/>
                                          </p:stCondLst>
                                        </p:cTn>
                                        <p:tgtEl>
                                          <p:spTgt spid="1030"/>
                                        </p:tgtEl>
                                        <p:attrNameLst>
                                          <p:attrName>r</p:attrName>
                                        </p:attrNameLst>
                                      </p:cBhvr>
                                    </p:animRot>
                                  </p:childTnLst>
                                </p:cTn>
                              </p:par>
                            </p:childTnLst>
                          </p:cTn>
                        </p:par>
                      </p:childTnLst>
                    </p:cTn>
                  </p:par>
                </p:childTnLst>
              </p:cTn>
              <p:nextCondLst>
                <p:cond evt="onClick" delay="0">
                  <p:tgtEl>
                    <p:spTgt spid="25"/>
                  </p:tgtEl>
                </p:cond>
              </p:nextCondLst>
            </p:seq>
            <p:seq concurrent="1" nextAc="seek">
              <p:cTn id="89" restart="whenNotActive" fill="hold" evtFilter="cancelBubble" nodeType="interactiveSeq">
                <p:stCondLst>
                  <p:cond evt="onClick" delay="0">
                    <p:tgtEl>
                      <p:spTgt spid="26"/>
                    </p:tgtEl>
                  </p:cond>
                </p:stCondLst>
                <p:endSync evt="end" delay="0">
                  <p:rtn val="all"/>
                </p:endSync>
                <p:childTnLst>
                  <p:par>
                    <p:cTn id="90" fill="hold">
                      <p:stCondLst>
                        <p:cond delay="0"/>
                      </p:stCondLst>
                      <p:childTnLst>
                        <p:par>
                          <p:cTn id="91" fill="hold">
                            <p:stCondLst>
                              <p:cond delay="0"/>
                            </p:stCondLst>
                            <p:childTnLst>
                              <p:par>
                                <p:cTn id="92" presetID="1" presetClass="entr" presetSubtype="0" fill="hold" nodeType="clickEffect">
                                  <p:stCondLst>
                                    <p:cond delay="0"/>
                                  </p:stCondLst>
                                  <p:childTnLst>
                                    <p:set>
                                      <p:cBhvr>
                                        <p:cTn id="93" dur="1" fill="hold">
                                          <p:stCondLst>
                                            <p:cond delay="0"/>
                                          </p:stCondLst>
                                        </p:cTn>
                                        <p:tgtEl>
                                          <p:spTgt spid="1029"/>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3" name="Wrong-Buzzer.wav"/>
                                        </p:tgtEl>
                                      </p:cMediaNode>
                                    </p:audio>
                                  </p:subTnLst>
                                </p:cTn>
                              </p:par>
                              <p:par>
                                <p:cTn id="94" presetID="32" presetClass="emph" presetSubtype="0" repeatCount="indefinite" fill="hold" nodeType="withEffect">
                                  <p:stCondLst>
                                    <p:cond delay="0"/>
                                  </p:stCondLst>
                                  <p:childTnLst>
                                    <p:animRot by="120000">
                                      <p:cBhvr>
                                        <p:cTn id="95" dur="300" fill="hold">
                                          <p:stCondLst>
                                            <p:cond delay="0"/>
                                          </p:stCondLst>
                                        </p:cTn>
                                        <p:tgtEl>
                                          <p:spTgt spid="1029"/>
                                        </p:tgtEl>
                                        <p:attrNameLst>
                                          <p:attrName>r</p:attrName>
                                        </p:attrNameLst>
                                      </p:cBhvr>
                                    </p:animRot>
                                    <p:animRot by="-240000">
                                      <p:cBhvr>
                                        <p:cTn id="96" dur="600" fill="hold">
                                          <p:stCondLst>
                                            <p:cond delay="600"/>
                                          </p:stCondLst>
                                        </p:cTn>
                                        <p:tgtEl>
                                          <p:spTgt spid="1029"/>
                                        </p:tgtEl>
                                        <p:attrNameLst>
                                          <p:attrName>r</p:attrName>
                                        </p:attrNameLst>
                                      </p:cBhvr>
                                    </p:animRot>
                                    <p:animRot by="240000">
                                      <p:cBhvr>
                                        <p:cTn id="97" dur="600" fill="hold">
                                          <p:stCondLst>
                                            <p:cond delay="1200"/>
                                          </p:stCondLst>
                                        </p:cTn>
                                        <p:tgtEl>
                                          <p:spTgt spid="1029"/>
                                        </p:tgtEl>
                                        <p:attrNameLst>
                                          <p:attrName>r</p:attrName>
                                        </p:attrNameLst>
                                      </p:cBhvr>
                                    </p:animRot>
                                    <p:animRot by="-240000">
                                      <p:cBhvr>
                                        <p:cTn id="98" dur="600" fill="hold">
                                          <p:stCondLst>
                                            <p:cond delay="1800"/>
                                          </p:stCondLst>
                                        </p:cTn>
                                        <p:tgtEl>
                                          <p:spTgt spid="1029"/>
                                        </p:tgtEl>
                                        <p:attrNameLst>
                                          <p:attrName>r</p:attrName>
                                        </p:attrNameLst>
                                      </p:cBhvr>
                                    </p:animRot>
                                    <p:animRot by="120000">
                                      <p:cBhvr>
                                        <p:cTn id="99" dur="600" fill="hold">
                                          <p:stCondLst>
                                            <p:cond delay="2400"/>
                                          </p:stCondLst>
                                        </p:cTn>
                                        <p:tgtEl>
                                          <p:spTgt spid="1029"/>
                                        </p:tgtEl>
                                        <p:attrNameLst>
                                          <p:attrName>r</p:attrName>
                                        </p:attrNameLst>
                                      </p:cBhvr>
                                    </p:animRot>
                                  </p:childTnLst>
                                </p:cTn>
                              </p:par>
                            </p:childTnLst>
                          </p:cTn>
                        </p:par>
                      </p:childTnLst>
                    </p:cTn>
                  </p:par>
                </p:childTnLst>
              </p:cTn>
              <p:nextCondLst>
                <p:cond evt="onClick" delay="0">
                  <p:tgtEl>
                    <p:spTgt spid="26"/>
                  </p:tgtEl>
                </p:cond>
              </p:nextCondLst>
            </p:seq>
            <p:seq concurrent="1" nextAc="seek">
              <p:cTn id="100" restart="whenNotActive" fill="hold" evtFilter="cancelBubble" nodeType="interactiveSeq">
                <p:stCondLst>
                  <p:cond evt="onClick" delay="0">
                    <p:tgtEl>
                      <p:spTgt spid="27"/>
                    </p:tgtEl>
                  </p:cond>
                </p:stCondLst>
                <p:endSync evt="end" delay="0">
                  <p:rtn val="all"/>
                </p:endSync>
                <p:childTnLst>
                  <p:par>
                    <p:cTn id="101" fill="hold">
                      <p:stCondLst>
                        <p:cond delay="0"/>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1032"/>
                                        </p:tgtEl>
                                        <p:attrNameLst>
                                          <p:attrName>style.visibility</p:attrName>
                                        </p:attrNameLst>
                                      </p:cBhvr>
                                      <p:to>
                                        <p:strVal val="visible"/>
                                      </p:to>
                                    </p:set>
                                  </p:childTnLst>
                                  <p:subTnLst>
                                    <p:audio>
                                      <p:cMediaNode>
                                        <p:cTn display="0" masterRel="sameClick">
                                          <p:stCondLst>
                                            <p:cond evt="begin" delay="0">
                                              <p:tn val="103"/>
                                            </p:cond>
                                          </p:stCondLst>
                                          <p:endCondLst>
                                            <p:cond evt="onStopAudio" delay="0">
                                              <p:tgtEl>
                                                <p:sldTgt/>
                                              </p:tgtEl>
                                            </p:cond>
                                          </p:endCondLst>
                                        </p:cTn>
                                        <p:tgtEl>
                                          <p:sndTgt r:embed="rId4" name="Tieng-vo-tay-tra-loi-dung.wav"/>
                                        </p:tgtEl>
                                      </p:cMediaNode>
                                    </p:audio>
                                  </p:subTnLst>
                                </p:cTn>
                              </p:par>
                              <p:par>
                                <p:cTn id="105" presetID="21" presetClass="emph" presetSubtype="0" fill="hold" grpId="1" nodeType="withEffect">
                                  <p:stCondLst>
                                    <p:cond delay="0"/>
                                  </p:stCondLst>
                                  <p:childTnLst>
                                    <p:animClr clrSpc="hsl" dir="cw">
                                      <p:cBhvr override="childStyle">
                                        <p:cTn id="106" dur="500" fill="hold"/>
                                        <p:tgtEl>
                                          <p:spTgt spid="27"/>
                                        </p:tgtEl>
                                        <p:attrNameLst>
                                          <p:attrName>style.color</p:attrName>
                                        </p:attrNameLst>
                                      </p:cBhvr>
                                      <p:by>
                                        <p:hsl h="7200000" s="0" l="0"/>
                                      </p:by>
                                    </p:animClr>
                                    <p:animClr clrSpc="hsl" dir="cw">
                                      <p:cBhvr>
                                        <p:cTn id="107" dur="500" fill="hold"/>
                                        <p:tgtEl>
                                          <p:spTgt spid="27"/>
                                        </p:tgtEl>
                                        <p:attrNameLst>
                                          <p:attrName>fillcolor</p:attrName>
                                        </p:attrNameLst>
                                      </p:cBhvr>
                                      <p:by>
                                        <p:hsl h="7200000" s="0" l="0"/>
                                      </p:by>
                                    </p:animClr>
                                    <p:animClr clrSpc="hsl" dir="cw">
                                      <p:cBhvr>
                                        <p:cTn id="108" dur="500" fill="hold"/>
                                        <p:tgtEl>
                                          <p:spTgt spid="27"/>
                                        </p:tgtEl>
                                        <p:attrNameLst>
                                          <p:attrName>stroke.color</p:attrName>
                                        </p:attrNameLst>
                                      </p:cBhvr>
                                      <p:by>
                                        <p:hsl h="7200000" s="0" l="0"/>
                                      </p:by>
                                    </p:animClr>
                                    <p:set>
                                      <p:cBhvr>
                                        <p:cTn id="109" dur="500" fill="hold"/>
                                        <p:tgtEl>
                                          <p:spTgt spid="27"/>
                                        </p:tgtEl>
                                        <p:attrNameLst>
                                          <p:attrName>fill.type</p:attrName>
                                        </p:attrNameLst>
                                      </p:cBhvr>
                                      <p:to>
                                        <p:strVal val="solid"/>
                                      </p:to>
                                    </p:set>
                                  </p:childTnLst>
                                </p:cTn>
                              </p:par>
                              <p:par>
                                <p:cTn id="110" presetID="32" presetClass="emph" presetSubtype="0" repeatCount="indefinite" fill="hold" nodeType="withEffect">
                                  <p:stCondLst>
                                    <p:cond delay="0"/>
                                  </p:stCondLst>
                                  <p:childTnLst>
                                    <p:animRot by="120000">
                                      <p:cBhvr>
                                        <p:cTn id="111" dur="300" fill="hold">
                                          <p:stCondLst>
                                            <p:cond delay="0"/>
                                          </p:stCondLst>
                                        </p:cTn>
                                        <p:tgtEl>
                                          <p:spTgt spid="1032"/>
                                        </p:tgtEl>
                                        <p:attrNameLst>
                                          <p:attrName>r</p:attrName>
                                        </p:attrNameLst>
                                      </p:cBhvr>
                                    </p:animRot>
                                    <p:animRot by="-240000">
                                      <p:cBhvr>
                                        <p:cTn id="112" dur="600" fill="hold">
                                          <p:stCondLst>
                                            <p:cond delay="600"/>
                                          </p:stCondLst>
                                        </p:cTn>
                                        <p:tgtEl>
                                          <p:spTgt spid="1032"/>
                                        </p:tgtEl>
                                        <p:attrNameLst>
                                          <p:attrName>r</p:attrName>
                                        </p:attrNameLst>
                                      </p:cBhvr>
                                    </p:animRot>
                                    <p:animRot by="240000">
                                      <p:cBhvr>
                                        <p:cTn id="113" dur="600" fill="hold">
                                          <p:stCondLst>
                                            <p:cond delay="1200"/>
                                          </p:stCondLst>
                                        </p:cTn>
                                        <p:tgtEl>
                                          <p:spTgt spid="1032"/>
                                        </p:tgtEl>
                                        <p:attrNameLst>
                                          <p:attrName>r</p:attrName>
                                        </p:attrNameLst>
                                      </p:cBhvr>
                                    </p:animRot>
                                    <p:animRot by="-240000">
                                      <p:cBhvr>
                                        <p:cTn id="114" dur="600" fill="hold">
                                          <p:stCondLst>
                                            <p:cond delay="1800"/>
                                          </p:stCondLst>
                                        </p:cTn>
                                        <p:tgtEl>
                                          <p:spTgt spid="1032"/>
                                        </p:tgtEl>
                                        <p:attrNameLst>
                                          <p:attrName>r</p:attrName>
                                        </p:attrNameLst>
                                      </p:cBhvr>
                                    </p:animRot>
                                    <p:animRot by="120000">
                                      <p:cBhvr>
                                        <p:cTn id="115" dur="600" fill="hold">
                                          <p:stCondLst>
                                            <p:cond delay="2400"/>
                                          </p:stCondLst>
                                        </p:cTn>
                                        <p:tgtEl>
                                          <p:spTgt spid="1032"/>
                                        </p:tgtEl>
                                        <p:attrNameLst>
                                          <p:attrName>r</p:attrName>
                                        </p:attrNameLst>
                                      </p:cBhvr>
                                    </p:animRot>
                                  </p:childTnLst>
                                </p:cTn>
                              </p:par>
                              <p:par>
                                <p:cTn id="116" presetID="1" presetClass="entr" presetSubtype="0" fill="hold" grpId="0" nodeType="withEffect">
                                  <p:stCondLst>
                                    <p:cond delay="0"/>
                                  </p:stCondLst>
                                  <p:childTnLst>
                                    <p:set>
                                      <p:cBhvr>
                                        <p:cTn id="117" dur="1" fill="hold">
                                          <p:stCondLst>
                                            <p:cond delay="0"/>
                                          </p:stCondLst>
                                        </p:cTn>
                                        <p:tgtEl>
                                          <p:spTgt spid="6"/>
                                        </p:tgtEl>
                                        <p:attrNameLst>
                                          <p:attrName>style.visibility</p:attrName>
                                        </p:attrNameLst>
                                      </p:cBhvr>
                                      <p:to>
                                        <p:strVal val="visible"/>
                                      </p:to>
                                    </p:set>
                                  </p:childTnLst>
                                </p:cTn>
                              </p:par>
                              <p:par>
                                <p:cTn id="118" presetID="26" presetClass="emph" presetSubtype="0" repeatCount="3000" fill="hold" grpId="1" nodeType="withEffect">
                                  <p:stCondLst>
                                    <p:cond delay="0"/>
                                  </p:stCondLst>
                                  <p:childTnLst>
                                    <p:animEffect transition="out" filter="fade">
                                      <p:cBhvr>
                                        <p:cTn id="119" dur="500" tmFilter="0, 0; .2, .5; .8, .5; 1, 0"/>
                                        <p:tgtEl>
                                          <p:spTgt spid="6"/>
                                        </p:tgtEl>
                                      </p:cBhvr>
                                    </p:animEffect>
                                    <p:animScale>
                                      <p:cBhvr>
                                        <p:cTn id="120" dur="250" autoRev="1" fill="hold"/>
                                        <p:tgtEl>
                                          <p:spTgt spid="6"/>
                                        </p:tgtEl>
                                      </p:cBhvr>
                                      <p:by x="105000" y="105000"/>
                                    </p:animScale>
                                  </p:childTnLst>
                                </p:cTn>
                              </p:par>
                              <p:par>
                                <p:cTn id="121" presetID="1" presetClass="exit" presetSubtype="0" fill="hold" grpId="2" nodeType="withEffect">
                                  <p:stCondLst>
                                    <p:cond delay="2500"/>
                                  </p:stCondLst>
                                  <p:childTnLst>
                                    <p:set>
                                      <p:cBhvr>
                                        <p:cTn id="122"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4" grpId="0" animBg="1"/>
      <p:bldP spid="25" grpId="0" animBg="1"/>
      <p:bldP spid="26" grpId="0" animBg="1"/>
      <p:bldP spid="27" grpId="0" animBg="1"/>
      <p:bldP spid="27" grpId="1" animBg="1"/>
      <p:bldP spid="2" grpId="0" animBg="1"/>
      <p:bldP spid="22" grpId="0" animBg="1"/>
      <p:bldP spid="23" grpId="0" animBg="1"/>
      <p:bldP spid="24" grpId="0" animBg="1"/>
      <p:bldP spid="28" grpId="0" animBg="1"/>
      <p:bldP spid="29" grpId="0" animBg="1"/>
      <p:bldP spid="30" grpId="0" animBg="1"/>
      <p:bldP spid="31" grpId="0" animBg="1"/>
      <p:bldP spid="32" grpId="0" animBg="1"/>
      <p:bldP spid="33" grpId="0" animBg="1"/>
      <p:bldP spid="34" grpId="0" animBg="1"/>
      <p:bldP spid="35" grpId="0" animBg="1"/>
      <p:bldP spid="6" grpId="0" animBg="1"/>
      <p:bldP spid="6" grpId="1" animBg="1"/>
      <p:bldP spid="6" grpId="2"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Bach tuyet\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descr="C:\Users\ADMIN\Desktop\Bach tuyet\Bamb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5339" flipH="1">
            <a:off x="10203151" y="3560742"/>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Users\ADMIN\Desktop\Bach tuyet\esquilo001.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471667" flipH="1">
            <a:off x="7397194" y="4623780"/>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ADMIN\Desktop\Bach tuyet\767e08fbae2de8679fbba6d8cecba19e.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352524" flipH="1">
            <a:off x="5192153" y="4674799"/>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ADMIN\Desktop\Bach tuyet\43ebd44d263606f876d42fd2f199ea61 (2).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foregroundMark x1="22133" y1="31361" x2="44000" y2="50296"/>
                        <a14:foregroundMark x1="64267" y1="40039" x2="40800" y2="47535"/>
                        <a14:foregroundMark x1="44533" y1="14398" x2="40800" y2="25444"/>
                        <a14:foregroundMark x1="26400" y1="22288" x2="16800" y2="33728"/>
                      </a14:backgroundRemoval>
                    </a14:imgEffect>
                  </a14:imgLayer>
                </a14:imgProps>
              </a:ext>
              <a:ext uri="{28A0092B-C50C-407E-A947-70E740481C1C}">
                <a14:useLocalDpi xmlns:a14="http://schemas.microsoft.com/office/drawing/2010/main" val="0"/>
              </a:ext>
            </a:extLst>
          </a:blip>
          <a:srcRect/>
          <a:stretch>
            <a:fillRect/>
          </a:stretch>
        </p:blipFill>
        <p:spPr bwMode="auto">
          <a:xfrm rot="20411047">
            <a:off x="2538599" y="3816541"/>
            <a:ext cx="2076448" cy="280735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C:\Users\ADMIN\Desktop\Bach tuyet\511929473-photo-clip-tree.png"/>
          <p:cNvPicPr>
            <a:picLocks noChangeAspect="1" noChangeArrowheads="1"/>
          </p:cNvPicPr>
          <p:nvPr/>
        </p:nvPicPr>
        <p:blipFill rotWithShape="1">
          <a:blip r:embed="rId11">
            <a:extLst>
              <a:ext uri="{28A0092B-C50C-407E-A947-70E740481C1C}">
                <a14:useLocalDpi xmlns:a14="http://schemas.microsoft.com/office/drawing/2010/main" val="0"/>
              </a:ext>
            </a:extLst>
          </a:blip>
          <a:srcRect t="8879" r="34159"/>
          <a:stretch/>
        </p:blipFill>
        <p:spPr bwMode="auto">
          <a:xfrm>
            <a:off x="5611761" y="-68640"/>
            <a:ext cx="4749525" cy="69342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C:\Users\ADMIN\Desktop\Bach tuyet\511929473-photo-clip-tree.png"/>
          <p:cNvPicPr>
            <a:picLocks noChangeAspect="1" noChangeArrowheads="1"/>
          </p:cNvPicPr>
          <p:nvPr/>
        </p:nvPicPr>
        <p:blipFill rotWithShape="1">
          <a:blip r:embed="rId12">
            <a:extLst>
              <a:ext uri="{28A0092B-C50C-407E-A947-70E740481C1C}">
                <a14:useLocalDpi xmlns:a14="http://schemas.microsoft.com/office/drawing/2010/main" val="0"/>
              </a:ext>
            </a:extLst>
          </a:blip>
          <a:srcRect t="8300"/>
          <a:stretch/>
        </p:blipFill>
        <p:spPr bwMode="auto">
          <a:xfrm>
            <a:off x="927194" y="-411888"/>
            <a:ext cx="7213600" cy="697821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 descr="C:\Users\ADMIN\Desktop\Bach tuyet\arbre-majestueux-42629281.jpg"/>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3702447" y="-505222"/>
            <a:ext cx="7010400" cy="7868444"/>
          </a:xfrm>
          <a:prstGeom prst="rect">
            <a:avLst/>
          </a:prstGeom>
          <a:noFill/>
          <a:extLst>
            <a:ext uri="{909E8E84-426E-40DD-AFC4-6F175D3DCCD1}">
              <a14:hiddenFill xmlns:a14="http://schemas.microsoft.com/office/drawing/2010/main">
                <a:solidFill>
                  <a:srgbClr val="FFFFFF"/>
                </a:solidFill>
              </a14:hiddenFill>
            </a:ext>
          </a:extLst>
        </p:spPr>
      </p:pic>
      <p:sp>
        <p:nvSpPr>
          <p:cNvPr id="33" name="Explosion 1 32"/>
          <p:cNvSpPr/>
          <p:nvPr/>
        </p:nvSpPr>
        <p:spPr>
          <a:xfrm>
            <a:off x="4119501" y="3614523"/>
            <a:ext cx="4017104"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00FF"/>
                </a:solidFill>
                <a:latin typeface="Arial" panose="020B0604020202020204" pitchFamily="34" charset="0"/>
                <a:cs typeface="Arial" panose="020B0604020202020204" pitchFamily="34" charset="0"/>
              </a:rPr>
              <a:t>ĐÚNG RỒI</a:t>
            </a:r>
          </a:p>
        </p:txBody>
      </p:sp>
      <p:sp>
        <p:nvSpPr>
          <p:cNvPr id="44" name="Rounded Rectangle 43"/>
          <p:cNvSpPr/>
          <p:nvPr/>
        </p:nvSpPr>
        <p:spPr>
          <a:xfrm>
            <a:off x="1440349" y="2757492"/>
            <a:ext cx="2925762" cy="1077909"/>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rgbClr val="FF0000"/>
                </a:solidFill>
                <a:latin typeface="Arial" panose="020B0604020202020204" pitchFamily="34" charset="0"/>
                <a:cs typeface="Arial" panose="020B0604020202020204" pitchFamily="34" charset="0"/>
              </a:rPr>
              <a:t>A</a:t>
            </a:r>
            <a:r>
              <a:rPr lang="en-US" sz="3600" dirty="0">
                <a:solidFill>
                  <a:srgbClr val="0000FF"/>
                </a:solidFill>
                <a:latin typeface="Arial" panose="020B0604020202020204" pitchFamily="34" charset="0"/>
                <a:cs typeface="Arial" panose="020B0604020202020204" pitchFamily="34" charset="0"/>
              </a:rPr>
              <a:t>. </a:t>
            </a:r>
          </a:p>
        </p:txBody>
      </p:sp>
      <p:sp>
        <p:nvSpPr>
          <p:cNvPr id="45" name="Rounded Rectangle 44"/>
          <p:cNvSpPr/>
          <p:nvPr/>
        </p:nvSpPr>
        <p:spPr>
          <a:xfrm>
            <a:off x="4505960" y="2791224"/>
            <a:ext cx="18288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rgbClr val="FF0000"/>
                </a:solidFill>
                <a:latin typeface="Arial" panose="020B0604020202020204" pitchFamily="34" charset="0"/>
                <a:cs typeface="Arial" panose="020B0604020202020204" pitchFamily="34" charset="0"/>
              </a:rPr>
              <a:t>B</a:t>
            </a:r>
            <a:r>
              <a:rPr lang="en-US" sz="3600" dirty="0">
                <a:solidFill>
                  <a:srgbClr val="0000FF"/>
                </a:solidFill>
                <a:latin typeface="Arial" panose="020B0604020202020204" pitchFamily="34" charset="0"/>
                <a:cs typeface="Arial" panose="020B0604020202020204" pitchFamily="34" charset="0"/>
              </a:rPr>
              <a:t>. </a:t>
            </a:r>
            <a:r>
              <a:rPr lang="en-US" sz="3600" dirty="0" smtClean="0">
                <a:solidFill>
                  <a:srgbClr val="0000FF"/>
                </a:solidFill>
                <a:latin typeface="Arial" panose="020B0604020202020204" pitchFamily="34" charset="0"/>
                <a:cs typeface="Arial" panose="020B0604020202020204" pitchFamily="34" charset="0"/>
              </a:rPr>
              <a:t> </a:t>
            </a:r>
            <a:endParaRPr lang="en-US" sz="3600" dirty="0">
              <a:solidFill>
                <a:srgbClr val="0000FF"/>
              </a:solidFill>
              <a:latin typeface="Arial" panose="020B0604020202020204" pitchFamily="34" charset="0"/>
              <a:cs typeface="Arial" panose="020B0604020202020204" pitchFamily="34" charset="0"/>
            </a:endParaRPr>
          </a:p>
        </p:txBody>
      </p:sp>
      <p:sp>
        <p:nvSpPr>
          <p:cNvPr id="46" name="Rounded Rectangle 45"/>
          <p:cNvSpPr/>
          <p:nvPr/>
        </p:nvSpPr>
        <p:spPr>
          <a:xfrm>
            <a:off x="7201355" y="2791224"/>
            <a:ext cx="18288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rgbClr val="FF0000"/>
                </a:solidFill>
                <a:latin typeface="Arial" panose="020B0604020202020204" pitchFamily="34" charset="0"/>
                <a:cs typeface="Arial" panose="020B0604020202020204" pitchFamily="34" charset="0"/>
              </a:rPr>
              <a:t>C</a:t>
            </a:r>
            <a:r>
              <a:rPr lang="en-US" sz="3600" dirty="0" smtClean="0">
                <a:solidFill>
                  <a:srgbClr val="0000FF"/>
                </a:solidFill>
                <a:latin typeface="Arial" panose="020B0604020202020204" pitchFamily="34" charset="0"/>
                <a:cs typeface="Arial" panose="020B0604020202020204" pitchFamily="34" charset="0"/>
              </a:rPr>
              <a:t>.  </a:t>
            </a:r>
            <a:endParaRPr lang="en-US" sz="3600" dirty="0">
              <a:solidFill>
                <a:srgbClr val="0000FF"/>
              </a:solidFill>
              <a:latin typeface="Arial" panose="020B0604020202020204" pitchFamily="34" charset="0"/>
              <a:cs typeface="Arial" panose="020B0604020202020204" pitchFamily="34" charset="0"/>
            </a:endParaRPr>
          </a:p>
        </p:txBody>
      </p:sp>
      <p:sp>
        <p:nvSpPr>
          <p:cNvPr id="47" name="Rounded Rectangle 46"/>
          <p:cNvSpPr/>
          <p:nvPr/>
        </p:nvSpPr>
        <p:spPr>
          <a:xfrm>
            <a:off x="9850120" y="2757492"/>
            <a:ext cx="18288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rgbClr val="FF0000"/>
                </a:solidFill>
                <a:latin typeface="Arial" panose="020B0604020202020204" pitchFamily="34" charset="0"/>
                <a:cs typeface="Arial" panose="020B0604020202020204" pitchFamily="34" charset="0"/>
              </a:rPr>
              <a:t>D</a:t>
            </a:r>
            <a:r>
              <a:rPr lang="en-US" sz="3600" dirty="0">
                <a:solidFill>
                  <a:srgbClr val="0000FF"/>
                </a:solidFill>
                <a:latin typeface="Arial" panose="020B0604020202020204" pitchFamily="34" charset="0"/>
                <a:cs typeface="Arial" panose="020B0604020202020204" pitchFamily="34" charset="0"/>
              </a:rPr>
              <a:t>. </a:t>
            </a:r>
          </a:p>
        </p:txBody>
      </p:sp>
      <p:pic>
        <p:nvPicPr>
          <p:cNvPr id="1027" name="Picture 3" descr="C:\Users\ADMIN\Desktop\Bach tuyet\43ebd44d263606f876d42fd2f199ea61 (6).jpg"/>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9730" l="0" r="96894">
                        <a14:foregroundMark x1="46584" y1="15676" x2="56646" y2="19730"/>
                        <a14:foregroundMark x1="66708" y1="13784" x2="66335" y2="24054"/>
                        <a14:foregroundMark x1="68944" y1="14595" x2="68199" y2="23784"/>
                        <a14:foregroundMark x1="19006" y1="52973" x2="19379" y2="70811"/>
                        <a14:foregroundMark x1="7453" y1="65135" x2="38758" y2="64865"/>
                        <a14:foregroundMark x1="17516" y1="51622" x2="29814" y2="58378"/>
                        <a14:foregroundMark x1="7826" y1="63514" x2="19752" y2="6297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10411" y="3955520"/>
            <a:ext cx="2263583" cy="325692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C:\Users\ADMIN\Desktop\Tai nguyen thiet ke tro choi\Bảng gỗ\wooden-blank-sign-clipart-1.jpg"/>
          <p:cNvPicPr>
            <a:picLocks noChangeAspect="1" noChangeArrowheads="1"/>
          </p:cNvPicPr>
          <p:nvPr/>
        </p:nvPicPr>
        <p:blipFill rotWithShape="1">
          <a:blip r:embed="rId17">
            <a:extLst>
              <a:ext uri="{28A0092B-C50C-407E-A947-70E740481C1C}">
                <a14:useLocalDpi xmlns:a14="http://schemas.microsoft.com/office/drawing/2010/main" val="0"/>
              </a:ext>
            </a:extLst>
          </a:blip>
          <a:srcRect l="5926" t="54786" r="7408"/>
          <a:stretch/>
        </p:blipFill>
        <p:spPr bwMode="auto">
          <a:xfrm>
            <a:off x="258422" y="13165"/>
            <a:ext cx="10594274" cy="2049108"/>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313125" y="78088"/>
            <a:ext cx="10445630" cy="923330"/>
          </a:xfrm>
          <a:prstGeom prst="rect">
            <a:avLst/>
          </a:prstGeom>
          <a:noFill/>
        </p:spPr>
        <p:txBody>
          <a:bodyPr wrap="square" rtlCol="0">
            <a:spAutoFit/>
          </a:bodyPr>
          <a:lstStyle/>
          <a:p>
            <a:pPr marL="80431">
              <a:spcBef>
                <a:spcPts val="600"/>
              </a:spcBef>
            </a:pPr>
            <a:r>
              <a:rPr lang="en-US" sz="2700" b="1" u="sng" dirty="0" err="1">
                <a:solidFill>
                  <a:schemeClr val="bg1"/>
                </a:solidFill>
                <a:latin typeface="Arial" panose="020B0604020202020204" pitchFamily="34" charset="0"/>
                <a:cs typeface="Arial" panose="020B0604020202020204" pitchFamily="34" charset="0"/>
              </a:rPr>
              <a:t>Câu</a:t>
            </a:r>
            <a:r>
              <a:rPr lang="en-US" sz="2700" b="1" u="sng" dirty="0">
                <a:solidFill>
                  <a:schemeClr val="bg1"/>
                </a:solidFill>
                <a:latin typeface="Arial" panose="020B0604020202020204" pitchFamily="34" charset="0"/>
                <a:cs typeface="Arial" panose="020B0604020202020204" pitchFamily="34" charset="0"/>
              </a:rPr>
              <a:t> </a:t>
            </a:r>
            <a:r>
              <a:rPr lang="en-US" sz="2700" b="1" u="sng" dirty="0" smtClean="0">
                <a:solidFill>
                  <a:schemeClr val="bg1"/>
                </a:solidFill>
                <a:latin typeface="Arial" panose="020B0604020202020204" pitchFamily="34" charset="0"/>
                <a:cs typeface="Arial" panose="020B0604020202020204" pitchFamily="34" charset="0"/>
              </a:rPr>
              <a:t>2</a:t>
            </a:r>
            <a:r>
              <a:rPr lang="en-US" sz="2700" dirty="0" smtClean="0">
                <a:solidFill>
                  <a:schemeClr val="bg1"/>
                </a:solidFill>
                <a:latin typeface="Arial" panose="020B0604020202020204" pitchFamily="34" charset="0"/>
                <a:cs typeface="Arial" panose="020B0604020202020204" pitchFamily="34" charset="0"/>
              </a:rPr>
              <a:t>. </a:t>
            </a:r>
            <a:r>
              <a:rPr lang="en-US" sz="2700" dirty="0" err="1" smtClean="0">
                <a:solidFill>
                  <a:schemeClr val="bg1"/>
                </a:solidFill>
                <a:latin typeface="Arial" panose="020B0604020202020204" pitchFamily="34" charset="0"/>
                <a:cs typeface="Arial" panose="020B0604020202020204" pitchFamily="34" charset="0"/>
              </a:rPr>
              <a:t>Trong</a:t>
            </a:r>
            <a:r>
              <a:rPr lang="en-US" sz="2700" dirty="0" smtClean="0">
                <a:solidFill>
                  <a:schemeClr val="bg1"/>
                </a:solidFill>
                <a:latin typeface="Arial" panose="020B0604020202020204" pitchFamily="34" charset="0"/>
                <a:cs typeface="Arial" panose="020B0604020202020204" pitchFamily="34" charset="0"/>
              </a:rPr>
              <a:t> Scratch, </a:t>
            </a:r>
            <a:r>
              <a:rPr lang="en-US" sz="2700" dirty="0" err="1" smtClean="0">
                <a:solidFill>
                  <a:schemeClr val="bg1"/>
                </a:solidFill>
                <a:latin typeface="Arial" panose="020B0604020202020204" pitchFamily="34" charset="0"/>
                <a:cs typeface="Arial" panose="020B0604020202020204" pitchFamily="34" charset="0"/>
              </a:rPr>
              <a:t>lệnh</a:t>
            </a:r>
            <a:r>
              <a:rPr lang="en-US" sz="2700" dirty="0" smtClean="0">
                <a:solidFill>
                  <a:schemeClr val="bg1"/>
                </a:solidFill>
                <a:latin typeface="Arial" panose="020B0604020202020204" pitchFamily="34" charset="0"/>
                <a:cs typeface="Arial" panose="020B0604020202020204" pitchFamily="34" charset="0"/>
              </a:rPr>
              <a:t> </a:t>
            </a:r>
            <a:r>
              <a:rPr lang="en-US" sz="2700" dirty="0" err="1" smtClean="0">
                <a:solidFill>
                  <a:schemeClr val="bg1"/>
                </a:solidFill>
                <a:latin typeface="Arial" panose="020B0604020202020204" pitchFamily="34" charset="0"/>
                <a:cs typeface="Arial" panose="020B0604020202020204" pitchFamily="34" charset="0"/>
              </a:rPr>
              <a:t>nào</a:t>
            </a:r>
            <a:r>
              <a:rPr lang="en-US" sz="2700" dirty="0" smtClean="0">
                <a:solidFill>
                  <a:schemeClr val="bg1"/>
                </a:solidFill>
                <a:latin typeface="Arial" panose="020B0604020202020204" pitchFamily="34" charset="0"/>
                <a:cs typeface="Arial" panose="020B0604020202020204" pitchFamily="34" charset="0"/>
              </a:rPr>
              <a:t> </a:t>
            </a:r>
            <a:r>
              <a:rPr lang="en-US" sz="2700" dirty="0" err="1" smtClean="0">
                <a:solidFill>
                  <a:schemeClr val="bg1"/>
                </a:solidFill>
                <a:latin typeface="Arial" panose="020B0604020202020204" pitchFamily="34" charset="0"/>
                <a:cs typeface="Arial" panose="020B0604020202020204" pitchFamily="34" charset="0"/>
              </a:rPr>
              <a:t>sau</a:t>
            </a:r>
            <a:r>
              <a:rPr lang="en-US" sz="2700" dirty="0" smtClean="0">
                <a:solidFill>
                  <a:schemeClr val="bg1"/>
                </a:solidFill>
                <a:latin typeface="Arial" panose="020B0604020202020204" pitchFamily="34" charset="0"/>
                <a:cs typeface="Arial" panose="020B0604020202020204" pitchFamily="34" charset="0"/>
              </a:rPr>
              <a:t> </a:t>
            </a:r>
            <a:r>
              <a:rPr lang="en-US" sz="2700" dirty="0" err="1" smtClean="0">
                <a:solidFill>
                  <a:schemeClr val="bg1"/>
                </a:solidFill>
                <a:latin typeface="Arial" panose="020B0604020202020204" pitchFamily="34" charset="0"/>
                <a:cs typeface="Arial" panose="020B0604020202020204" pitchFamily="34" charset="0"/>
              </a:rPr>
              <a:t>đây</a:t>
            </a:r>
            <a:r>
              <a:rPr lang="en-US" sz="2700" dirty="0" smtClean="0">
                <a:solidFill>
                  <a:schemeClr val="bg1"/>
                </a:solidFill>
                <a:latin typeface="Arial" panose="020B0604020202020204" pitchFamily="34" charset="0"/>
                <a:cs typeface="Arial" panose="020B0604020202020204" pitchFamily="34" charset="0"/>
              </a:rPr>
              <a:t> </a:t>
            </a:r>
            <a:r>
              <a:rPr lang="en-US" sz="2700" dirty="0" err="1" smtClean="0">
                <a:solidFill>
                  <a:schemeClr val="bg1"/>
                </a:solidFill>
                <a:latin typeface="Arial" panose="020B0604020202020204" pitchFamily="34" charset="0"/>
                <a:cs typeface="Arial" panose="020B0604020202020204" pitchFamily="34" charset="0"/>
              </a:rPr>
              <a:t>tương</a:t>
            </a:r>
            <a:r>
              <a:rPr lang="en-US" sz="2700" dirty="0" smtClean="0">
                <a:solidFill>
                  <a:schemeClr val="bg1"/>
                </a:solidFill>
                <a:latin typeface="Arial" panose="020B0604020202020204" pitchFamily="34" charset="0"/>
                <a:cs typeface="Arial" panose="020B0604020202020204" pitchFamily="34" charset="0"/>
              </a:rPr>
              <a:t> </a:t>
            </a:r>
            <a:r>
              <a:rPr lang="en-US" sz="2700" dirty="0" err="1" smtClean="0">
                <a:solidFill>
                  <a:schemeClr val="bg1"/>
                </a:solidFill>
                <a:latin typeface="Arial" panose="020B0604020202020204" pitchFamily="34" charset="0"/>
                <a:cs typeface="Arial" panose="020B0604020202020204" pitchFamily="34" charset="0"/>
              </a:rPr>
              <a:t>ứng</a:t>
            </a:r>
            <a:r>
              <a:rPr lang="en-US" sz="2700" dirty="0" smtClean="0">
                <a:solidFill>
                  <a:schemeClr val="bg1"/>
                </a:solidFill>
                <a:latin typeface="Arial" panose="020B0604020202020204" pitchFamily="34" charset="0"/>
                <a:cs typeface="Arial" panose="020B0604020202020204" pitchFamily="34" charset="0"/>
              </a:rPr>
              <a:t> </a:t>
            </a:r>
            <a:r>
              <a:rPr lang="en-US" sz="2700" dirty="0" err="1" smtClean="0">
                <a:solidFill>
                  <a:schemeClr val="bg1"/>
                </a:solidFill>
                <a:latin typeface="Arial" panose="020B0604020202020204" pitchFamily="34" charset="0"/>
                <a:cs typeface="Arial" panose="020B0604020202020204" pitchFamily="34" charset="0"/>
              </a:rPr>
              <a:t>với</a:t>
            </a:r>
            <a:r>
              <a:rPr lang="en-US" sz="2700" dirty="0" smtClean="0">
                <a:solidFill>
                  <a:schemeClr val="bg1"/>
                </a:solidFill>
                <a:latin typeface="Arial" panose="020B0604020202020204" pitchFamily="34" charset="0"/>
                <a:cs typeface="Arial" panose="020B0604020202020204" pitchFamily="34" charset="0"/>
              </a:rPr>
              <a:t> </a:t>
            </a:r>
            <a:r>
              <a:rPr lang="en-US" sz="2700" dirty="0" err="1" smtClean="0">
                <a:solidFill>
                  <a:schemeClr val="bg1"/>
                </a:solidFill>
                <a:latin typeface="Arial" panose="020B0604020202020204" pitchFamily="34" charset="0"/>
                <a:cs typeface="Arial" panose="020B0604020202020204" pitchFamily="34" charset="0"/>
              </a:rPr>
              <a:t>lệnh</a:t>
            </a:r>
            <a:r>
              <a:rPr lang="en-US" sz="2700" dirty="0" smtClean="0">
                <a:solidFill>
                  <a:schemeClr val="bg1"/>
                </a:solidFill>
                <a:latin typeface="Arial" panose="020B0604020202020204" pitchFamily="34" charset="0"/>
                <a:cs typeface="Arial" panose="020B0604020202020204" pitchFamily="34" charset="0"/>
              </a:rPr>
              <a:t> </a:t>
            </a:r>
            <a:r>
              <a:rPr lang="en-US" sz="2700" dirty="0" err="1" smtClean="0">
                <a:solidFill>
                  <a:schemeClr val="bg1"/>
                </a:solidFill>
                <a:latin typeface="Arial" panose="020B0604020202020204" pitchFamily="34" charset="0"/>
                <a:cs typeface="Arial" panose="020B0604020202020204" pitchFamily="34" charset="0"/>
              </a:rPr>
              <a:t>bắt</a:t>
            </a:r>
            <a:r>
              <a:rPr lang="en-US" sz="2700" dirty="0" smtClean="0">
                <a:solidFill>
                  <a:schemeClr val="bg1"/>
                </a:solidFill>
                <a:latin typeface="Arial" panose="020B0604020202020204" pitchFamily="34" charset="0"/>
                <a:cs typeface="Arial" panose="020B0604020202020204" pitchFamily="34" charset="0"/>
              </a:rPr>
              <a:t> </a:t>
            </a:r>
            <a:r>
              <a:rPr lang="en-US" sz="2700" dirty="0" err="1" smtClean="0">
                <a:solidFill>
                  <a:schemeClr val="bg1"/>
                </a:solidFill>
                <a:latin typeface="Arial" panose="020B0604020202020204" pitchFamily="34" charset="0"/>
                <a:cs typeface="Arial" panose="020B0604020202020204" pitchFamily="34" charset="0"/>
              </a:rPr>
              <a:t>đầu</a:t>
            </a:r>
            <a:r>
              <a:rPr lang="en-US" sz="2700" dirty="0" smtClean="0">
                <a:solidFill>
                  <a:schemeClr val="bg1"/>
                </a:solidFill>
                <a:latin typeface="Arial" panose="020B0604020202020204" pitchFamily="34" charset="0"/>
                <a:cs typeface="Arial" panose="020B0604020202020204" pitchFamily="34" charset="0"/>
              </a:rPr>
              <a:t>?</a:t>
            </a:r>
            <a:endParaRPr lang="en-US" sz="270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19" name="Rounded Rectangle 18"/>
          <p:cNvSpPr/>
          <p:nvPr/>
        </p:nvSpPr>
        <p:spPr>
          <a:xfrm>
            <a:off x="10887421" y="605759"/>
            <a:ext cx="1175913" cy="666205"/>
          </a:xfrm>
          <a:prstGeom prst="roundRect">
            <a:avLst/>
          </a:prstGeom>
          <a:solidFill>
            <a:schemeClr val="bg1"/>
          </a:solidFill>
          <a:ln w="19050">
            <a:solidFill>
              <a:schemeClr val="tx1"/>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smtClean="0">
                <a:solidFill>
                  <a:srgbClr val="FF0000"/>
                </a:solidFill>
                <a:latin typeface="Arial" panose="020B0604020202020204" pitchFamily="34" charset="0"/>
                <a:cs typeface="Arial" panose="020B0604020202020204" pitchFamily="34" charset="0"/>
              </a:rPr>
              <a:t>10</a:t>
            </a:r>
            <a:endParaRPr lang="en-US" sz="4400" b="1">
              <a:solidFill>
                <a:srgbClr val="FF0000"/>
              </a:solidFill>
              <a:latin typeface="Arial" panose="020B0604020202020204" pitchFamily="34" charset="0"/>
              <a:cs typeface="Arial" panose="020B0604020202020204" pitchFamily="34" charset="0"/>
            </a:endParaRPr>
          </a:p>
        </p:txBody>
      </p:sp>
      <p:sp>
        <p:nvSpPr>
          <p:cNvPr id="20" name="Rounded Rectangle 19"/>
          <p:cNvSpPr/>
          <p:nvPr/>
        </p:nvSpPr>
        <p:spPr>
          <a:xfrm>
            <a:off x="10887421" y="605759"/>
            <a:ext cx="1175913" cy="666205"/>
          </a:xfrm>
          <a:prstGeom prst="roundRect">
            <a:avLst/>
          </a:prstGeom>
          <a:solidFill>
            <a:schemeClr val="bg1"/>
          </a:solidFill>
          <a:ln w="19050">
            <a:solidFill>
              <a:schemeClr val="tx1"/>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smtClean="0">
                <a:solidFill>
                  <a:srgbClr val="FF0000"/>
                </a:solidFill>
                <a:latin typeface="Arial" panose="020B0604020202020204" pitchFamily="34" charset="0"/>
                <a:cs typeface="Arial" panose="020B0604020202020204" pitchFamily="34" charset="0"/>
              </a:rPr>
              <a:t>9</a:t>
            </a:r>
            <a:endParaRPr lang="en-US" sz="4400" b="1">
              <a:solidFill>
                <a:srgbClr val="FF0000"/>
              </a:solidFill>
              <a:latin typeface="Arial" panose="020B0604020202020204" pitchFamily="34" charset="0"/>
              <a:cs typeface="Arial" panose="020B0604020202020204" pitchFamily="34" charset="0"/>
            </a:endParaRPr>
          </a:p>
        </p:txBody>
      </p:sp>
      <p:sp>
        <p:nvSpPr>
          <p:cNvPr id="21" name="Rounded Rectangle 20"/>
          <p:cNvSpPr/>
          <p:nvPr/>
        </p:nvSpPr>
        <p:spPr>
          <a:xfrm>
            <a:off x="10887421" y="605759"/>
            <a:ext cx="1175913" cy="666205"/>
          </a:xfrm>
          <a:prstGeom prst="roundRect">
            <a:avLst/>
          </a:prstGeom>
          <a:solidFill>
            <a:schemeClr val="bg1"/>
          </a:solidFill>
          <a:ln w="19050">
            <a:solidFill>
              <a:schemeClr val="tx1"/>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smtClean="0">
                <a:solidFill>
                  <a:srgbClr val="FF0000"/>
                </a:solidFill>
                <a:latin typeface="Arial" panose="020B0604020202020204" pitchFamily="34" charset="0"/>
                <a:cs typeface="Arial" panose="020B0604020202020204" pitchFamily="34" charset="0"/>
              </a:rPr>
              <a:t>8</a:t>
            </a:r>
            <a:endParaRPr lang="en-US" sz="4400" b="1">
              <a:solidFill>
                <a:srgbClr val="FF0000"/>
              </a:solidFill>
              <a:latin typeface="Arial" panose="020B0604020202020204" pitchFamily="34" charset="0"/>
              <a:cs typeface="Arial" panose="020B0604020202020204" pitchFamily="34" charset="0"/>
            </a:endParaRPr>
          </a:p>
        </p:txBody>
      </p:sp>
      <p:sp>
        <p:nvSpPr>
          <p:cNvPr id="25" name="Rounded Rectangle 24"/>
          <p:cNvSpPr/>
          <p:nvPr/>
        </p:nvSpPr>
        <p:spPr>
          <a:xfrm>
            <a:off x="10887421" y="605759"/>
            <a:ext cx="1175913" cy="666205"/>
          </a:xfrm>
          <a:prstGeom prst="roundRect">
            <a:avLst/>
          </a:prstGeom>
          <a:solidFill>
            <a:schemeClr val="bg1"/>
          </a:solidFill>
          <a:ln w="19050">
            <a:solidFill>
              <a:schemeClr val="tx1"/>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smtClean="0">
                <a:solidFill>
                  <a:srgbClr val="FF0000"/>
                </a:solidFill>
                <a:latin typeface="Arial" panose="020B0604020202020204" pitchFamily="34" charset="0"/>
                <a:cs typeface="Arial" panose="020B0604020202020204" pitchFamily="34" charset="0"/>
              </a:rPr>
              <a:t>7</a:t>
            </a:r>
            <a:endParaRPr lang="en-US" sz="4400" b="1">
              <a:solidFill>
                <a:srgbClr val="FF0000"/>
              </a:solidFill>
              <a:latin typeface="Arial" panose="020B0604020202020204" pitchFamily="34" charset="0"/>
              <a:cs typeface="Arial" panose="020B0604020202020204" pitchFamily="34" charset="0"/>
            </a:endParaRPr>
          </a:p>
        </p:txBody>
      </p:sp>
      <p:sp>
        <p:nvSpPr>
          <p:cNvPr id="32" name="Rounded Rectangle 31"/>
          <p:cNvSpPr/>
          <p:nvPr/>
        </p:nvSpPr>
        <p:spPr>
          <a:xfrm>
            <a:off x="10887421" y="605759"/>
            <a:ext cx="1175913" cy="666205"/>
          </a:xfrm>
          <a:prstGeom prst="roundRect">
            <a:avLst/>
          </a:prstGeom>
          <a:solidFill>
            <a:schemeClr val="bg1"/>
          </a:solidFill>
          <a:ln w="19050">
            <a:solidFill>
              <a:schemeClr val="tx1"/>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smtClean="0">
                <a:solidFill>
                  <a:srgbClr val="FF0000"/>
                </a:solidFill>
                <a:latin typeface="Arial" panose="020B0604020202020204" pitchFamily="34" charset="0"/>
                <a:cs typeface="Arial" panose="020B0604020202020204" pitchFamily="34" charset="0"/>
              </a:rPr>
              <a:t>6</a:t>
            </a:r>
            <a:endParaRPr lang="en-US" sz="4400" b="1">
              <a:solidFill>
                <a:srgbClr val="FF0000"/>
              </a:solidFill>
              <a:latin typeface="Arial" panose="020B0604020202020204" pitchFamily="34" charset="0"/>
              <a:cs typeface="Arial" panose="020B0604020202020204" pitchFamily="34" charset="0"/>
            </a:endParaRPr>
          </a:p>
        </p:txBody>
      </p:sp>
      <p:sp>
        <p:nvSpPr>
          <p:cNvPr id="34" name="Rounded Rectangle 33"/>
          <p:cNvSpPr/>
          <p:nvPr/>
        </p:nvSpPr>
        <p:spPr>
          <a:xfrm>
            <a:off x="10887421" y="605759"/>
            <a:ext cx="1175913" cy="666205"/>
          </a:xfrm>
          <a:prstGeom prst="roundRect">
            <a:avLst/>
          </a:prstGeom>
          <a:solidFill>
            <a:schemeClr val="bg1"/>
          </a:solidFill>
          <a:ln w="19050">
            <a:solidFill>
              <a:schemeClr val="tx1"/>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smtClean="0">
                <a:solidFill>
                  <a:srgbClr val="FF0000"/>
                </a:solidFill>
                <a:latin typeface="Arial" panose="020B0604020202020204" pitchFamily="34" charset="0"/>
                <a:cs typeface="Arial" panose="020B0604020202020204" pitchFamily="34" charset="0"/>
              </a:rPr>
              <a:t>5</a:t>
            </a:r>
            <a:endParaRPr lang="en-US" sz="4400" b="1">
              <a:solidFill>
                <a:srgbClr val="FF0000"/>
              </a:solidFill>
              <a:latin typeface="Arial" panose="020B0604020202020204" pitchFamily="34" charset="0"/>
              <a:cs typeface="Arial" panose="020B0604020202020204" pitchFamily="34" charset="0"/>
            </a:endParaRPr>
          </a:p>
        </p:txBody>
      </p:sp>
      <p:sp>
        <p:nvSpPr>
          <p:cNvPr id="35" name="Rounded Rectangle 34"/>
          <p:cNvSpPr/>
          <p:nvPr/>
        </p:nvSpPr>
        <p:spPr>
          <a:xfrm>
            <a:off x="10887421" y="605759"/>
            <a:ext cx="1175913" cy="666205"/>
          </a:xfrm>
          <a:prstGeom prst="roundRect">
            <a:avLst/>
          </a:prstGeom>
          <a:solidFill>
            <a:schemeClr val="bg1"/>
          </a:solidFill>
          <a:ln w="19050">
            <a:solidFill>
              <a:schemeClr val="tx1"/>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smtClean="0">
                <a:solidFill>
                  <a:srgbClr val="FF0000"/>
                </a:solidFill>
                <a:latin typeface="Arial" panose="020B0604020202020204" pitchFamily="34" charset="0"/>
                <a:cs typeface="Arial" panose="020B0604020202020204" pitchFamily="34" charset="0"/>
              </a:rPr>
              <a:t>4</a:t>
            </a:r>
            <a:endParaRPr lang="en-US" sz="4400" b="1">
              <a:solidFill>
                <a:srgbClr val="FF0000"/>
              </a:solidFill>
              <a:latin typeface="Arial" panose="020B0604020202020204" pitchFamily="34" charset="0"/>
              <a:cs typeface="Arial" panose="020B0604020202020204" pitchFamily="34" charset="0"/>
            </a:endParaRPr>
          </a:p>
        </p:txBody>
      </p:sp>
      <p:sp>
        <p:nvSpPr>
          <p:cNvPr id="36" name="Rounded Rectangle 35"/>
          <p:cNvSpPr/>
          <p:nvPr/>
        </p:nvSpPr>
        <p:spPr>
          <a:xfrm>
            <a:off x="10887421" y="605759"/>
            <a:ext cx="1175913" cy="666205"/>
          </a:xfrm>
          <a:prstGeom prst="roundRect">
            <a:avLst/>
          </a:prstGeom>
          <a:solidFill>
            <a:schemeClr val="bg1"/>
          </a:solidFill>
          <a:ln w="19050">
            <a:solidFill>
              <a:schemeClr val="tx1"/>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smtClean="0">
                <a:solidFill>
                  <a:srgbClr val="FF0000"/>
                </a:solidFill>
                <a:latin typeface="Arial" panose="020B0604020202020204" pitchFamily="34" charset="0"/>
                <a:cs typeface="Arial" panose="020B0604020202020204" pitchFamily="34" charset="0"/>
              </a:rPr>
              <a:t>3</a:t>
            </a:r>
            <a:endParaRPr lang="en-US" sz="4400" b="1">
              <a:solidFill>
                <a:srgbClr val="FF0000"/>
              </a:solidFill>
              <a:latin typeface="Arial" panose="020B0604020202020204" pitchFamily="34" charset="0"/>
              <a:cs typeface="Arial" panose="020B0604020202020204" pitchFamily="34" charset="0"/>
            </a:endParaRPr>
          </a:p>
        </p:txBody>
      </p:sp>
      <p:sp>
        <p:nvSpPr>
          <p:cNvPr id="37" name="Rounded Rectangle 36"/>
          <p:cNvSpPr/>
          <p:nvPr/>
        </p:nvSpPr>
        <p:spPr>
          <a:xfrm>
            <a:off x="10887421" y="605759"/>
            <a:ext cx="1175913" cy="666205"/>
          </a:xfrm>
          <a:prstGeom prst="roundRect">
            <a:avLst/>
          </a:prstGeom>
          <a:solidFill>
            <a:schemeClr val="bg1"/>
          </a:solidFill>
          <a:ln w="19050">
            <a:solidFill>
              <a:schemeClr val="tx1"/>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smtClean="0">
                <a:solidFill>
                  <a:srgbClr val="FF0000"/>
                </a:solidFill>
                <a:latin typeface="Arial" panose="020B0604020202020204" pitchFamily="34" charset="0"/>
                <a:cs typeface="Arial" panose="020B0604020202020204" pitchFamily="34" charset="0"/>
              </a:rPr>
              <a:t>2</a:t>
            </a:r>
            <a:endParaRPr lang="en-US" sz="4400" b="1">
              <a:solidFill>
                <a:srgbClr val="FF0000"/>
              </a:solidFill>
              <a:latin typeface="Arial" panose="020B0604020202020204" pitchFamily="34" charset="0"/>
              <a:cs typeface="Arial" panose="020B0604020202020204" pitchFamily="34" charset="0"/>
            </a:endParaRPr>
          </a:p>
        </p:txBody>
      </p:sp>
      <p:sp>
        <p:nvSpPr>
          <p:cNvPr id="38" name="Rounded Rectangle 37"/>
          <p:cNvSpPr/>
          <p:nvPr/>
        </p:nvSpPr>
        <p:spPr>
          <a:xfrm>
            <a:off x="10887421" y="605759"/>
            <a:ext cx="1175913" cy="666205"/>
          </a:xfrm>
          <a:prstGeom prst="roundRect">
            <a:avLst/>
          </a:prstGeom>
          <a:solidFill>
            <a:schemeClr val="bg1"/>
          </a:solidFill>
          <a:ln w="19050">
            <a:solidFill>
              <a:schemeClr val="tx1"/>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smtClean="0">
                <a:solidFill>
                  <a:srgbClr val="FF0000"/>
                </a:solidFill>
                <a:latin typeface="Arial" panose="020B0604020202020204" pitchFamily="34" charset="0"/>
                <a:cs typeface="Arial" panose="020B0604020202020204" pitchFamily="34" charset="0"/>
              </a:rPr>
              <a:t>1</a:t>
            </a:r>
            <a:endParaRPr lang="en-US" sz="4400" b="1">
              <a:solidFill>
                <a:srgbClr val="FF0000"/>
              </a:solidFill>
              <a:latin typeface="Arial" panose="020B0604020202020204" pitchFamily="34" charset="0"/>
              <a:cs typeface="Arial" panose="020B0604020202020204" pitchFamily="34" charset="0"/>
            </a:endParaRPr>
          </a:p>
        </p:txBody>
      </p:sp>
      <p:sp>
        <p:nvSpPr>
          <p:cNvPr id="39" name="Rounded Rectangle 38"/>
          <p:cNvSpPr/>
          <p:nvPr/>
        </p:nvSpPr>
        <p:spPr>
          <a:xfrm>
            <a:off x="10887421" y="605759"/>
            <a:ext cx="1175913" cy="666205"/>
          </a:xfrm>
          <a:prstGeom prst="roundRect">
            <a:avLst/>
          </a:prstGeom>
          <a:solidFill>
            <a:schemeClr val="bg1"/>
          </a:solidFill>
          <a:ln w="19050">
            <a:solidFill>
              <a:schemeClr val="tx1"/>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smtClean="0">
                <a:solidFill>
                  <a:srgbClr val="FF0000"/>
                </a:solidFill>
                <a:latin typeface="Arial" panose="020B0604020202020204" pitchFamily="34" charset="0"/>
                <a:cs typeface="Arial" panose="020B0604020202020204" pitchFamily="34" charset="0"/>
              </a:rPr>
              <a:t>0</a:t>
            </a:r>
            <a:endParaRPr lang="en-US" sz="4400" b="1">
              <a:solidFill>
                <a:srgbClr val="FF0000"/>
              </a:solidFill>
              <a:latin typeface="Arial" panose="020B0604020202020204" pitchFamily="34" charset="0"/>
              <a:cs typeface="Arial" panose="020B0604020202020204" pitchFamily="34" charset="0"/>
            </a:endParaRPr>
          </a:p>
        </p:txBody>
      </p:sp>
      <p:sp>
        <p:nvSpPr>
          <p:cNvPr id="41" name="Rectangle 40"/>
          <p:cNvSpPr/>
          <p:nvPr/>
        </p:nvSpPr>
        <p:spPr>
          <a:xfrm>
            <a:off x="309028" y="2039565"/>
            <a:ext cx="10449727" cy="492443"/>
          </a:xfrm>
          <a:prstGeom prst="rect">
            <a:avLst/>
          </a:prstGeom>
          <a:solidFill>
            <a:schemeClr val="bg1"/>
          </a:solidFill>
        </p:spPr>
        <p:txBody>
          <a:bodyPr wrap="square">
            <a:spAutoFit/>
          </a:bodyPr>
          <a:lstStyle/>
          <a:p>
            <a:pPr algn="ctr"/>
            <a:r>
              <a:rPr lang="en-US" sz="2600">
                <a:latin typeface="Arial" panose="020B0604020202020204" pitchFamily="34" charset="0"/>
                <a:cs typeface="Arial" panose="020B0604020202020204" pitchFamily="34" charset="0"/>
              </a:rPr>
              <a:t>Thời gian </a:t>
            </a:r>
            <a:r>
              <a:rPr lang="en-US" sz="2600" smtClean="0">
                <a:latin typeface="Arial" panose="020B0604020202020204" pitchFamily="34" charset="0"/>
                <a:cs typeface="Arial" panose="020B0604020202020204" pitchFamily="34" charset="0"/>
              </a:rPr>
              <a:t>10 giây bắt đầu</a:t>
            </a:r>
            <a:endParaRPr lang="en-US" sz="260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18"/>
          <a:stretch>
            <a:fillRect/>
          </a:stretch>
        </p:blipFill>
        <p:spPr>
          <a:xfrm>
            <a:off x="2212087" y="2966212"/>
            <a:ext cx="1404512" cy="660947"/>
          </a:xfrm>
          <a:prstGeom prst="rect">
            <a:avLst/>
          </a:prstGeom>
        </p:spPr>
      </p:pic>
      <p:pic>
        <p:nvPicPr>
          <p:cNvPr id="3" name="Picture 2"/>
          <p:cNvPicPr>
            <a:picLocks noChangeAspect="1"/>
          </p:cNvPicPr>
          <p:nvPr/>
        </p:nvPicPr>
        <p:blipFill>
          <a:blip r:embed="rId19"/>
          <a:stretch>
            <a:fillRect/>
          </a:stretch>
        </p:blipFill>
        <p:spPr>
          <a:xfrm>
            <a:off x="5085915" y="3031955"/>
            <a:ext cx="1724025" cy="609600"/>
          </a:xfrm>
          <a:prstGeom prst="rect">
            <a:avLst/>
          </a:prstGeom>
        </p:spPr>
      </p:pic>
      <p:pic>
        <p:nvPicPr>
          <p:cNvPr id="4" name="Picture 3"/>
          <p:cNvPicPr>
            <a:picLocks noChangeAspect="1"/>
          </p:cNvPicPr>
          <p:nvPr/>
        </p:nvPicPr>
        <p:blipFill>
          <a:blip r:embed="rId20"/>
          <a:stretch>
            <a:fillRect/>
          </a:stretch>
        </p:blipFill>
        <p:spPr>
          <a:xfrm>
            <a:off x="7786334" y="2949885"/>
            <a:ext cx="1903577" cy="697659"/>
          </a:xfrm>
          <a:prstGeom prst="rect">
            <a:avLst/>
          </a:prstGeom>
        </p:spPr>
      </p:pic>
      <p:pic>
        <p:nvPicPr>
          <p:cNvPr id="5" name="Picture 4"/>
          <p:cNvPicPr>
            <a:picLocks noChangeAspect="1"/>
          </p:cNvPicPr>
          <p:nvPr/>
        </p:nvPicPr>
        <p:blipFill>
          <a:blip r:embed="rId21"/>
          <a:stretch>
            <a:fillRect/>
          </a:stretch>
        </p:blipFill>
        <p:spPr>
          <a:xfrm>
            <a:off x="10489196" y="2998627"/>
            <a:ext cx="1028700" cy="457200"/>
          </a:xfrm>
          <a:prstGeom prst="rect">
            <a:avLst/>
          </a:prstGeom>
        </p:spPr>
      </p:pic>
    </p:spTree>
    <p:extLst>
      <p:ext uri="{BB962C8B-B14F-4D97-AF65-F5344CB8AC3E}">
        <p14:creationId xmlns:p14="http://schemas.microsoft.com/office/powerpoint/2010/main" val="4065940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grpId="0" nodeType="after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1000"/>
                                        <p:tgtEl>
                                          <p:spTgt spid="45"/>
                                        </p:tgtEl>
                                      </p:cBhvr>
                                    </p:animEffect>
                                    <p:anim calcmode="lin" valueType="num">
                                      <p:cBhvr>
                                        <p:cTn id="14" dur="1000" fill="hold"/>
                                        <p:tgtEl>
                                          <p:spTgt spid="45"/>
                                        </p:tgtEl>
                                        <p:attrNameLst>
                                          <p:attrName>ppt_x</p:attrName>
                                        </p:attrNameLst>
                                      </p:cBhvr>
                                      <p:tavLst>
                                        <p:tav tm="0">
                                          <p:val>
                                            <p:strVal val="#ppt_x"/>
                                          </p:val>
                                        </p:tav>
                                        <p:tav tm="100000">
                                          <p:val>
                                            <p:strVal val="#ppt_x"/>
                                          </p:val>
                                        </p:tav>
                                      </p:tavLst>
                                    </p:anim>
                                    <p:anim calcmode="lin" valueType="num">
                                      <p:cBhvr>
                                        <p:cTn id="15" dur="1000" fill="hold"/>
                                        <p:tgtEl>
                                          <p:spTgt spid="45"/>
                                        </p:tgtEl>
                                        <p:attrNameLst>
                                          <p:attrName>ppt_y</p:attrName>
                                        </p:attrNameLst>
                                      </p:cBhvr>
                                      <p:tavLst>
                                        <p:tav tm="0">
                                          <p:val>
                                            <p:strVal val="#ppt_y+.1"/>
                                          </p:val>
                                        </p:tav>
                                        <p:tav tm="100000">
                                          <p:val>
                                            <p:strVal val="#ppt_y"/>
                                          </p:val>
                                        </p:tav>
                                      </p:tavLst>
                                    </p:anim>
                                  </p:childTnLst>
                                </p:cTn>
                              </p:par>
                            </p:childTnLst>
                          </p:cTn>
                        </p:par>
                        <p:par>
                          <p:cTn id="16" fill="hold">
                            <p:stCondLst>
                              <p:cond delay="2500"/>
                            </p:stCondLst>
                            <p:childTnLst>
                              <p:par>
                                <p:cTn id="17" presetID="42" presetClass="entr" presetSubtype="0" fill="hold" grpId="0" nodeType="after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1000"/>
                                        <p:tgtEl>
                                          <p:spTgt spid="46"/>
                                        </p:tgtEl>
                                      </p:cBhvr>
                                    </p:animEffect>
                                    <p:anim calcmode="lin" valueType="num">
                                      <p:cBhvr>
                                        <p:cTn id="20" dur="1000" fill="hold"/>
                                        <p:tgtEl>
                                          <p:spTgt spid="46"/>
                                        </p:tgtEl>
                                        <p:attrNameLst>
                                          <p:attrName>ppt_x</p:attrName>
                                        </p:attrNameLst>
                                      </p:cBhvr>
                                      <p:tavLst>
                                        <p:tav tm="0">
                                          <p:val>
                                            <p:strVal val="#ppt_x"/>
                                          </p:val>
                                        </p:tav>
                                        <p:tav tm="100000">
                                          <p:val>
                                            <p:strVal val="#ppt_x"/>
                                          </p:val>
                                        </p:tav>
                                      </p:tavLst>
                                    </p:anim>
                                    <p:anim calcmode="lin" valueType="num">
                                      <p:cBhvr>
                                        <p:cTn id="21" dur="1000" fill="hold"/>
                                        <p:tgtEl>
                                          <p:spTgt spid="46"/>
                                        </p:tgtEl>
                                        <p:attrNameLst>
                                          <p:attrName>ppt_y</p:attrName>
                                        </p:attrNameLst>
                                      </p:cBhvr>
                                      <p:tavLst>
                                        <p:tav tm="0">
                                          <p:val>
                                            <p:strVal val="#ppt_y+.1"/>
                                          </p:val>
                                        </p:tav>
                                        <p:tav tm="100000">
                                          <p:val>
                                            <p:strVal val="#ppt_y"/>
                                          </p:val>
                                        </p:tav>
                                      </p:tavLst>
                                    </p:anim>
                                  </p:childTnLst>
                                </p:cTn>
                              </p:par>
                            </p:childTnLst>
                          </p:cTn>
                        </p:par>
                        <p:par>
                          <p:cTn id="22" fill="hold">
                            <p:stCondLst>
                              <p:cond delay="3500"/>
                            </p:stCondLst>
                            <p:childTnLst>
                              <p:par>
                                <p:cTn id="23" presetID="42" presetClass="entr" presetSubtype="0" fill="hold" grpId="0" nodeType="after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1000"/>
                                        <p:tgtEl>
                                          <p:spTgt spid="47"/>
                                        </p:tgtEl>
                                      </p:cBhvr>
                                    </p:animEffect>
                                    <p:anim calcmode="lin" valueType="num">
                                      <p:cBhvr>
                                        <p:cTn id="26" dur="1000" fill="hold"/>
                                        <p:tgtEl>
                                          <p:spTgt spid="47"/>
                                        </p:tgtEl>
                                        <p:attrNameLst>
                                          <p:attrName>ppt_x</p:attrName>
                                        </p:attrNameLst>
                                      </p:cBhvr>
                                      <p:tavLst>
                                        <p:tav tm="0">
                                          <p:val>
                                            <p:strVal val="#ppt_x"/>
                                          </p:val>
                                        </p:tav>
                                        <p:tav tm="100000">
                                          <p:val>
                                            <p:strVal val="#ppt_x"/>
                                          </p:val>
                                        </p:tav>
                                      </p:tavLst>
                                    </p:anim>
                                    <p:anim calcmode="lin" valueType="num">
                                      <p:cBhvr>
                                        <p:cTn id="27"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41"/>
                                        </p:tgtEl>
                                        <p:attrNameLst>
                                          <p:attrName>style.visibility</p:attrName>
                                        </p:attrNameLst>
                                      </p:cBhvr>
                                      <p:to>
                                        <p:strVal val="visible"/>
                                      </p:to>
                                    </p:set>
                                    <p:anim calcmode="lin" valueType="num">
                                      <p:cBhvr additive="base">
                                        <p:cTn id="32" dur="500" fill="hold"/>
                                        <p:tgtEl>
                                          <p:spTgt spid="41"/>
                                        </p:tgtEl>
                                        <p:attrNameLst>
                                          <p:attrName>ppt_x</p:attrName>
                                        </p:attrNameLst>
                                      </p:cBhvr>
                                      <p:tavLst>
                                        <p:tav tm="0">
                                          <p:val>
                                            <p:strVal val="#ppt_x"/>
                                          </p:val>
                                        </p:tav>
                                        <p:tav tm="100000">
                                          <p:val>
                                            <p:strVal val="#ppt_x"/>
                                          </p:val>
                                        </p:tav>
                                      </p:tavLst>
                                    </p:anim>
                                    <p:anim calcmode="lin" valueType="num">
                                      <p:cBhvr additive="base">
                                        <p:cTn id="33" dur="500" fill="hold"/>
                                        <p:tgtEl>
                                          <p:spTgt spid="41"/>
                                        </p:tgtEl>
                                        <p:attrNameLst>
                                          <p:attrName>ppt_y</p:attrName>
                                        </p:attrNameLst>
                                      </p:cBhvr>
                                      <p:tavLst>
                                        <p:tav tm="0">
                                          <p:val>
                                            <p:strVal val="1+#ppt_h/2"/>
                                          </p:val>
                                        </p:tav>
                                        <p:tav tm="100000">
                                          <p:val>
                                            <p:strVal val="#ppt_y"/>
                                          </p:val>
                                        </p:tav>
                                      </p:tavLst>
                                    </p:anim>
                                  </p:childTnLst>
                                </p:cTn>
                              </p:par>
                            </p:childTnLst>
                          </p:cTn>
                        </p:par>
                        <p:par>
                          <p:cTn id="34" fill="hold">
                            <p:stCondLst>
                              <p:cond delay="500"/>
                            </p:stCondLst>
                            <p:childTnLst>
                              <p:par>
                                <p:cTn id="35" presetID="1" presetClass="entr" presetSubtype="0" fill="hold" grpId="0" nodeType="afterEffect">
                                  <p:stCondLst>
                                    <p:cond delay="1000"/>
                                  </p:stCondLst>
                                  <p:childTnLst>
                                    <p:set>
                                      <p:cBhvr>
                                        <p:cTn id="36"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Am-thanh-dong-ho-dem-nguoc-10-giay.wav"/>
                                        </p:tgtEl>
                                      </p:cMediaNode>
                                    </p:audio>
                                  </p:subTnLst>
                                </p:cTn>
                              </p:par>
                            </p:childTnLst>
                          </p:cTn>
                        </p:par>
                        <p:par>
                          <p:cTn id="37" fill="hold">
                            <p:stCondLst>
                              <p:cond delay="1500"/>
                            </p:stCondLst>
                            <p:childTnLst>
                              <p:par>
                                <p:cTn id="38" presetID="1" presetClass="entr" presetSubtype="0" fill="hold" grpId="0" nodeType="afterEffect">
                                  <p:stCondLst>
                                    <p:cond delay="1000"/>
                                  </p:stCondLst>
                                  <p:childTnLst>
                                    <p:set>
                                      <p:cBhvr>
                                        <p:cTn id="39" dur="1" fill="hold">
                                          <p:stCondLst>
                                            <p:cond delay="0"/>
                                          </p:stCondLst>
                                        </p:cTn>
                                        <p:tgtEl>
                                          <p:spTgt spid="20"/>
                                        </p:tgtEl>
                                        <p:attrNameLst>
                                          <p:attrName>style.visibility</p:attrName>
                                        </p:attrNameLst>
                                      </p:cBhvr>
                                      <p:to>
                                        <p:strVal val="visible"/>
                                      </p:to>
                                    </p:set>
                                  </p:childTnLst>
                                </p:cTn>
                              </p:par>
                            </p:childTnLst>
                          </p:cTn>
                        </p:par>
                        <p:par>
                          <p:cTn id="40" fill="hold">
                            <p:stCondLst>
                              <p:cond delay="2500"/>
                            </p:stCondLst>
                            <p:childTnLst>
                              <p:par>
                                <p:cTn id="41" presetID="1" presetClass="entr" presetSubtype="0" fill="hold" grpId="0" nodeType="afterEffect">
                                  <p:stCondLst>
                                    <p:cond delay="1000"/>
                                  </p:stCondLst>
                                  <p:childTnLst>
                                    <p:set>
                                      <p:cBhvr>
                                        <p:cTn id="42" dur="1" fill="hold">
                                          <p:stCondLst>
                                            <p:cond delay="0"/>
                                          </p:stCondLst>
                                        </p:cTn>
                                        <p:tgtEl>
                                          <p:spTgt spid="21"/>
                                        </p:tgtEl>
                                        <p:attrNameLst>
                                          <p:attrName>style.visibility</p:attrName>
                                        </p:attrNameLst>
                                      </p:cBhvr>
                                      <p:to>
                                        <p:strVal val="visible"/>
                                      </p:to>
                                    </p:set>
                                  </p:childTnLst>
                                </p:cTn>
                              </p:par>
                            </p:childTnLst>
                          </p:cTn>
                        </p:par>
                        <p:par>
                          <p:cTn id="43" fill="hold">
                            <p:stCondLst>
                              <p:cond delay="3500"/>
                            </p:stCondLst>
                            <p:childTnLst>
                              <p:par>
                                <p:cTn id="44" presetID="1" presetClass="entr" presetSubtype="0" fill="hold" grpId="0" nodeType="afterEffect">
                                  <p:stCondLst>
                                    <p:cond delay="1000"/>
                                  </p:stCondLst>
                                  <p:childTnLst>
                                    <p:set>
                                      <p:cBhvr>
                                        <p:cTn id="45" dur="1" fill="hold">
                                          <p:stCondLst>
                                            <p:cond delay="0"/>
                                          </p:stCondLst>
                                        </p:cTn>
                                        <p:tgtEl>
                                          <p:spTgt spid="25"/>
                                        </p:tgtEl>
                                        <p:attrNameLst>
                                          <p:attrName>style.visibility</p:attrName>
                                        </p:attrNameLst>
                                      </p:cBhvr>
                                      <p:to>
                                        <p:strVal val="visible"/>
                                      </p:to>
                                    </p:set>
                                  </p:childTnLst>
                                </p:cTn>
                              </p:par>
                            </p:childTnLst>
                          </p:cTn>
                        </p:par>
                        <p:par>
                          <p:cTn id="46" fill="hold">
                            <p:stCondLst>
                              <p:cond delay="4500"/>
                            </p:stCondLst>
                            <p:childTnLst>
                              <p:par>
                                <p:cTn id="47" presetID="1" presetClass="entr" presetSubtype="0" fill="hold" grpId="0" nodeType="afterEffect">
                                  <p:stCondLst>
                                    <p:cond delay="1000"/>
                                  </p:stCondLst>
                                  <p:childTnLst>
                                    <p:set>
                                      <p:cBhvr>
                                        <p:cTn id="48" dur="1" fill="hold">
                                          <p:stCondLst>
                                            <p:cond delay="0"/>
                                          </p:stCondLst>
                                        </p:cTn>
                                        <p:tgtEl>
                                          <p:spTgt spid="32"/>
                                        </p:tgtEl>
                                        <p:attrNameLst>
                                          <p:attrName>style.visibility</p:attrName>
                                        </p:attrNameLst>
                                      </p:cBhvr>
                                      <p:to>
                                        <p:strVal val="visible"/>
                                      </p:to>
                                    </p:set>
                                  </p:childTnLst>
                                </p:cTn>
                              </p:par>
                            </p:childTnLst>
                          </p:cTn>
                        </p:par>
                        <p:par>
                          <p:cTn id="49" fill="hold">
                            <p:stCondLst>
                              <p:cond delay="5500"/>
                            </p:stCondLst>
                            <p:childTnLst>
                              <p:par>
                                <p:cTn id="50" presetID="1" presetClass="entr" presetSubtype="0" fill="hold" grpId="0" nodeType="afterEffect">
                                  <p:stCondLst>
                                    <p:cond delay="1000"/>
                                  </p:stCondLst>
                                  <p:childTnLst>
                                    <p:set>
                                      <p:cBhvr>
                                        <p:cTn id="51" dur="1" fill="hold">
                                          <p:stCondLst>
                                            <p:cond delay="0"/>
                                          </p:stCondLst>
                                        </p:cTn>
                                        <p:tgtEl>
                                          <p:spTgt spid="34"/>
                                        </p:tgtEl>
                                        <p:attrNameLst>
                                          <p:attrName>style.visibility</p:attrName>
                                        </p:attrNameLst>
                                      </p:cBhvr>
                                      <p:to>
                                        <p:strVal val="visible"/>
                                      </p:to>
                                    </p:set>
                                  </p:childTnLst>
                                </p:cTn>
                              </p:par>
                            </p:childTnLst>
                          </p:cTn>
                        </p:par>
                        <p:par>
                          <p:cTn id="52" fill="hold">
                            <p:stCondLst>
                              <p:cond delay="6500"/>
                            </p:stCondLst>
                            <p:childTnLst>
                              <p:par>
                                <p:cTn id="53" presetID="1" presetClass="entr" presetSubtype="0" fill="hold" grpId="0" nodeType="afterEffect">
                                  <p:stCondLst>
                                    <p:cond delay="1000"/>
                                  </p:stCondLst>
                                  <p:childTnLst>
                                    <p:set>
                                      <p:cBhvr>
                                        <p:cTn id="54" dur="1" fill="hold">
                                          <p:stCondLst>
                                            <p:cond delay="0"/>
                                          </p:stCondLst>
                                        </p:cTn>
                                        <p:tgtEl>
                                          <p:spTgt spid="35"/>
                                        </p:tgtEl>
                                        <p:attrNameLst>
                                          <p:attrName>style.visibility</p:attrName>
                                        </p:attrNameLst>
                                      </p:cBhvr>
                                      <p:to>
                                        <p:strVal val="visible"/>
                                      </p:to>
                                    </p:set>
                                  </p:childTnLst>
                                </p:cTn>
                              </p:par>
                            </p:childTnLst>
                          </p:cTn>
                        </p:par>
                        <p:par>
                          <p:cTn id="55" fill="hold">
                            <p:stCondLst>
                              <p:cond delay="7500"/>
                            </p:stCondLst>
                            <p:childTnLst>
                              <p:par>
                                <p:cTn id="56" presetID="1" presetClass="entr" presetSubtype="0" fill="hold" grpId="0" nodeType="afterEffect">
                                  <p:stCondLst>
                                    <p:cond delay="1000"/>
                                  </p:stCondLst>
                                  <p:childTnLst>
                                    <p:set>
                                      <p:cBhvr>
                                        <p:cTn id="57" dur="1" fill="hold">
                                          <p:stCondLst>
                                            <p:cond delay="0"/>
                                          </p:stCondLst>
                                        </p:cTn>
                                        <p:tgtEl>
                                          <p:spTgt spid="36"/>
                                        </p:tgtEl>
                                        <p:attrNameLst>
                                          <p:attrName>style.visibility</p:attrName>
                                        </p:attrNameLst>
                                      </p:cBhvr>
                                      <p:to>
                                        <p:strVal val="visible"/>
                                      </p:to>
                                    </p:set>
                                  </p:childTnLst>
                                </p:cTn>
                              </p:par>
                            </p:childTnLst>
                          </p:cTn>
                        </p:par>
                        <p:par>
                          <p:cTn id="58" fill="hold">
                            <p:stCondLst>
                              <p:cond delay="8500"/>
                            </p:stCondLst>
                            <p:childTnLst>
                              <p:par>
                                <p:cTn id="59" presetID="1" presetClass="entr" presetSubtype="0" fill="hold" grpId="0" nodeType="afterEffect">
                                  <p:stCondLst>
                                    <p:cond delay="1000"/>
                                  </p:stCondLst>
                                  <p:childTnLst>
                                    <p:set>
                                      <p:cBhvr>
                                        <p:cTn id="60" dur="1" fill="hold">
                                          <p:stCondLst>
                                            <p:cond delay="0"/>
                                          </p:stCondLst>
                                        </p:cTn>
                                        <p:tgtEl>
                                          <p:spTgt spid="37"/>
                                        </p:tgtEl>
                                        <p:attrNameLst>
                                          <p:attrName>style.visibility</p:attrName>
                                        </p:attrNameLst>
                                      </p:cBhvr>
                                      <p:to>
                                        <p:strVal val="visible"/>
                                      </p:to>
                                    </p:set>
                                  </p:childTnLst>
                                </p:cTn>
                              </p:par>
                            </p:childTnLst>
                          </p:cTn>
                        </p:par>
                        <p:par>
                          <p:cTn id="61" fill="hold">
                            <p:stCondLst>
                              <p:cond delay="9500"/>
                            </p:stCondLst>
                            <p:childTnLst>
                              <p:par>
                                <p:cTn id="62" presetID="1" presetClass="entr" presetSubtype="0" fill="hold" grpId="0" nodeType="afterEffect">
                                  <p:stCondLst>
                                    <p:cond delay="1000"/>
                                  </p:stCondLst>
                                  <p:childTnLst>
                                    <p:set>
                                      <p:cBhvr>
                                        <p:cTn id="63" dur="1" fill="hold">
                                          <p:stCondLst>
                                            <p:cond delay="0"/>
                                          </p:stCondLst>
                                        </p:cTn>
                                        <p:tgtEl>
                                          <p:spTgt spid="38"/>
                                        </p:tgtEl>
                                        <p:attrNameLst>
                                          <p:attrName>style.visibility</p:attrName>
                                        </p:attrNameLst>
                                      </p:cBhvr>
                                      <p:to>
                                        <p:strVal val="visible"/>
                                      </p:to>
                                    </p:set>
                                  </p:childTnLst>
                                </p:cTn>
                              </p:par>
                            </p:childTnLst>
                          </p:cTn>
                        </p:par>
                        <p:par>
                          <p:cTn id="64" fill="hold">
                            <p:stCondLst>
                              <p:cond delay="10500"/>
                            </p:stCondLst>
                            <p:childTnLst>
                              <p:par>
                                <p:cTn id="65" presetID="1" presetClass="entr" presetSubtype="0" fill="hold" grpId="0" nodeType="afterEffect">
                                  <p:stCondLst>
                                    <p:cond delay="1000"/>
                                  </p:stCondLst>
                                  <p:childTnLst>
                                    <p:set>
                                      <p:cBhvr>
                                        <p:cTn id="6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44"/>
                    </p:tgtEl>
                  </p:cond>
                </p:stCondLst>
                <p:endSync evt="end" delay="0">
                  <p:rtn val="all"/>
                </p:endSync>
                <p:childTnLst>
                  <p:par>
                    <p:cTn id="68" fill="hold">
                      <p:stCondLst>
                        <p:cond delay="0"/>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1026"/>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Tieng-vo-tay-tra-loi-dung.wav"/>
                                        </p:tgtEl>
                                      </p:cMediaNode>
                                    </p:audio>
                                  </p:subTnLst>
                                </p:cTn>
                              </p:par>
                              <p:par>
                                <p:cTn id="72" presetID="21" presetClass="emph" presetSubtype="0" repeatCount="indefinite" fill="hold" grpId="1" nodeType="withEffect">
                                  <p:stCondLst>
                                    <p:cond delay="0"/>
                                  </p:stCondLst>
                                  <p:childTnLst>
                                    <p:animClr clrSpc="hsl" dir="cw">
                                      <p:cBhvr override="childStyle">
                                        <p:cTn id="73" dur="500" fill="hold"/>
                                        <p:tgtEl>
                                          <p:spTgt spid="44"/>
                                        </p:tgtEl>
                                        <p:attrNameLst>
                                          <p:attrName>style.color</p:attrName>
                                        </p:attrNameLst>
                                      </p:cBhvr>
                                      <p:by>
                                        <p:hsl h="7200000" s="0" l="0"/>
                                      </p:by>
                                    </p:animClr>
                                    <p:animClr clrSpc="hsl" dir="cw">
                                      <p:cBhvr>
                                        <p:cTn id="74" dur="500" fill="hold"/>
                                        <p:tgtEl>
                                          <p:spTgt spid="44"/>
                                        </p:tgtEl>
                                        <p:attrNameLst>
                                          <p:attrName>fillcolor</p:attrName>
                                        </p:attrNameLst>
                                      </p:cBhvr>
                                      <p:by>
                                        <p:hsl h="7200000" s="0" l="0"/>
                                      </p:by>
                                    </p:animClr>
                                    <p:animClr clrSpc="hsl" dir="cw">
                                      <p:cBhvr>
                                        <p:cTn id="75" dur="500" fill="hold"/>
                                        <p:tgtEl>
                                          <p:spTgt spid="44"/>
                                        </p:tgtEl>
                                        <p:attrNameLst>
                                          <p:attrName>stroke.color</p:attrName>
                                        </p:attrNameLst>
                                      </p:cBhvr>
                                      <p:by>
                                        <p:hsl h="7200000" s="0" l="0"/>
                                      </p:by>
                                    </p:animClr>
                                    <p:set>
                                      <p:cBhvr>
                                        <p:cTn id="76" dur="500" fill="hold"/>
                                        <p:tgtEl>
                                          <p:spTgt spid="44"/>
                                        </p:tgtEl>
                                        <p:attrNameLst>
                                          <p:attrName>fill.type</p:attrName>
                                        </p:attrNameLst>
                                      </p:cBhvr>
                                      <p:to>
                                        <p:strVal val="solid"/>
                                      </p:to>
                                    </p:set>
                                  </p:childTnLst>
                                </p:cTn>
                              </p:par>
                              <p:par>
                                <p:cTn id="77" presetID="32" presetClass="emph" presetSubtype="0" repeatCount="indefinite" fill="hold" nodeType="withEffect">
                                  <p:stCondLst>
                                    <p:cond delay="0"/>
                                  </p:stCondLst>
                                  <p:childTnLst>
                                    <p:animRot by="120000">
                                      <p:cBhvr>
                                        <p:cTn id="78" dur="200" fill="hold">
                                          <p:stCondLst>
                                            <p:cond delay="0"/>
                                          </p:stCondLst>
                                        </p:cTn>
                                        <p:tgtEl>
                                          <p:spTgt spid="1026"/>
                                        </p:tgtEl>
                                        <p:attrNameLst>
                                          <p:attrName>r</p:attrName>
                                        </p:attrNameLst>
                                      </p:cBhvr>
                                    </p:animRot>
                                    <p:animRot by="-240000">
                                      <p:cBhvr>
                                        <p:cTn id="79" dur="400" fill="hold">
                                          <p:stCondLst>
                                            <p:cond delay="400"/>
                                          </p:stCondLst>
                                        </p:cTn>
                                        <p:tgtEl>
                                          <p:spTgt spid="1026"/>
                                        </p:tgtEl>
                                        <p:attrNameLst>
                                          <p:attrName>r</p:attrName>
                                        </p:attrNameLst>
                                      </p:cBhvr>
                                    </p:animRot>
                                    <p:animRot by="240000">
                                      <p:cBhvr>
                                        <p:cTn id="80" dur="400" fill="hold">
                                          <p:stCondLst>
                                            <p:cond delay="800"/>
                                          </p:stCondLst>
                                        </p:cTn>
                                        <p:tgtEl>
                                          <p:spTgt spid="1026"/>
                                        </p:tgtEl>
                                        <p:attrNameLst>
                                          <p:attrName>r</p:attrName>
                                        </p:attrNameLst>
                                      </p:cBhvr>
                                    </p:animRot>
                                    <p:animRot by="-240000">
                                      <p:cBhvr>
                                        <p:cTn id="81" dur="400" fill="hold">
                                          <p:stCondLst>
                                            <p:cond delay="1200"/>
                                          </p:stCondLst>
                                        </p:cTn>
                                        <p:tgtEl>
                                          <p:spTgt spid="1026"/>
                                        </p:tgtEl>
                                        <p:attrNameLst>
                                          <p:attrName>r</p:attrName>
                                        </p:attrNameLst>
                                      </p:cBhvr>
                                    </p:animRot>
                                    <p:animRot by="120000">
                                      <p:cBhvr>
                                        <p:cTn id="82" dur="400" fill="hold">
                                          <p:stCondLst>
                                            <p:cond delay="1600"/>
                                          </p:stCondLst>
                                        </p:cTn>
                                        <p:tgtEl>
                                          <p:spTgt spid="1026"/>
                                        </p:tgtEl>
                                        <p:attrNameLst>
                                          <p:attrName>r</p:attrName>
                                        </p:attrNameLst>
                                      </p:cBhvr>
                                    </p:animRot>
                                  </p:childTnLst>
                                </p:cTn>
                              </p:par>
                              <p:par>
                                <p:cTn id="83" presetID="1" presetClass="entr" presetSubtype="0" fill="hold" grpId="0" nodeType="withEffect">
                                  <p:stCondLst>
                                    <p:cond delay="0"/>
                                  </p:stCondLst>
                                  <p:childTnLst>
                                    <p:set>
                                      <p:cBhvr>
                                        <p:cTn id="84" dur="1" fill="hold">
                                          <p:stCondLst>
                                            <p:cond delay="0"/>
                                          </p:stCondLst>
                                        </p:cTn>
                                        <p:tgtEl>
                                          <p:spTgt spid="33"/>
                                        </p:tgtEl>
                                        <p:attrNameLst>
                                          <p:attrName>style.visibility</p:attrName>
                                        </p:attrNameLst>
                                      </p:cBhvr>
                                      <p:to>
                                        <p:strVal val="visible"/>
                                      </p:to>
                                    </p:set>
                                  </p:childTnLst>
                                </p:cTn>
                              </p:par>
                              <p:par>
                                <p:cTn id="85" presetID="26" presetClass="emph" presetSubtype="0" repeatCount="3000" fill="hold" grpId="1" nodeType="withEffect">
                                  <p:stCondLst>
                                    <p:cond delay="0"/>
                                  </p:stCondLst>
                                  <p:childTnLst>
                                    <p:animEffect transition="out" filter="fade">
                                      <p:cBhvr>
                                        <p:cTn id="86" dur="500" tmFilter="0, 0; .2, .5; .8, .5; 1, 0"/>
                                        <p:tgtEl>
                                          <p:spTgt spid="33"/>
                                        </p:tgtEl>
                                      </p:cBhvr>
                                    </p:animEffect>
                                    <p:animScale>
                                      <p:cBhvr>
                                        <p:cTn id="87" dur="250" autoRev="1" fill="hold"/>
                                        <p:tgtEl>
                                          <p:spTgt spid="33"/>
                                        </p:tgtEl>
                                      </p:cBhvr>
                                      <p:by x="105000" y="105000"/>
                                    </p:animScale>
                                  </p:childTnLst>
                                </p:cTn>
                              </p:par>
                              <p:par>
                                <p:cTn id="88" presetID="1" presetClass="exit" presetSubtype="0" fill="hold" grpId="2" nodeType="withEffect">
                                  <p:stCondLst>
                                    <p:cond delay="2500"/>
                                  </p:stCondLst>
                                  <p:childTnLst>
                                    <p:set>
                                      <p:cBhvr>
                                        <p:cTn id="89"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90" restart="whenNotActive" fill="hold" evtFilter="cancelBubble" nodeType="interactiveSeq">
                <p:stCondLst>
                  <p:cond evt="onClick" delay="0">
                    <p:tgtEl>
                      <p:spTgt spid="45"/>
                    </p:tgtEl>
                  </p:cond>
                </p:stCondLst>
                <p:endSync evt="end" delay="0">
                  <p:rtn val="all"/>
                </p:endSync>
                <p:childTnLst>
                  <p:par>
                    <p:cTn id="91" fill="hold">
                      <p:stCondLst>
                        <p:cond delay="0"/>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93"/>
                                            </p:cond>
                                          </p:stCondLst>
                                          <p:endCondLst>
                                            <p:cond evt="onStopAudio" delay="0">
                                              <p:tgtEl>
                                                <p:sldTgt/>
                                              </p:tgtEl>
                                            </p:cond>
                                          </p:endCondLst>
                                        </p:cTn>
                                        <p:tgtEl>
                                          <p:sndTgt r:embed="rId4" name="Wrong-Buzzer.wav"/>
                                        </p:tgtEl>
                                      </p:cMediaNode>
                                    </p:audio>
                                  </p:subTnLst>
                                </p:cTn>
                              </p:par>
                              <p:par>
                                <p:cTn id="95" presetID="32" presetClass="emph" presetSubtype="0" repeatCount="indefinite" fill="hold" nodeType="withEffect">
                                  <p:stCondLst>
                                    <p:cond delay="0"/>
                                  </p:stCondLst>
                                  <p:childTnLst>
                                    <p:animRot by="120000">
                                      <p:cBhvr>
                                        <p:cTn id="96" dur="300" fill="hold">
                                          <p:stCondLst>
                                            <p:cond delay="0"/>
                                          </p:stCondLst>
                                        </p:cTn>
                                        <p:tgtEl>
                                          <p:spTgt spid="24"/>
                                        </p:tgtEl>
                                        <p:attrNameLst>
                                          <p:attrName>r</p:attrName>
                                        </p:attrNameLst>
                                      </p:cBhvr>
                                    </p:animRot>
                                    <p:animRot by="-240000">
                                      <p:cBhvr>
                                        <p:cTn id="97" dur="600" fill="hold">
                                          <p:stCondLst>
                                            <p:cond delay="600"/>
                                          </p:stCondLst>
                                        </p:cTn>
                                        <p:tgtEl>
                                          <p:spTgt spid="24"/>
                                        </p:tgtEl>
                                        <p:attrNameLst>
                                          <p:attrName>r</p:attrName>
                                        </p:attrNameLst>
                                      </p:cBhvr>
                                    </p:animRot>
                                    <p:animRot by="240000">
                                      <p:cBhvr>
                                        <p:cTn id="98" dur="600" fill="hold">
                                          <p:stCondLst>
                                            <p:cond delay="1200"/>
                                          </p:stCondLst>
                                        </p:cTn>
                                        <p:tgtEl>
                                          <p:spTgt spid="24"/>
                                        </p:tgtEl>
                                        <p:attrNameLst>
                                          <p:attrName>r</p:attrName>
                                        </p:attrNameLst>
                                      </p:cBhvr>
                                    </p:animRot>
                                    <p:animRot by="-240000">
                                      <p:cBhvr>
                                        <p:cTn id="99" dur="600" fill="hold">
                                          <p:stCondLst>
                                            <p:cond delay="1800"/>
                                          </p:stCondLst>
                                        </p:cTn>
                                        <p:tgtEl>
                                          <p:spTgt spid="24"/>
                                        </p:tgtEl>
                                        <p:attrNameLst>
                                          <p:attrName>r</p:attrName>
                                        </p:attrNameLst>
                                      </p:cBhvr>
                                    </p:animRot>
                                    <p:animRot by="120000">
                                      <p:cBhvr>
                                        <p:cTn id="100" dur="600" fill="hold">
                                          <p:stCondLst>
                                            <p:cond delay="2400"/>
                                          </p:stCondLst>
                                        </p:cTn>
                                        <p:tgtEl>
                                          <p:spTgt spid="24"/>
                                        </p:tgtEl>
                                        <p:attrNameLst>
                                          <p:attrName>r</p:attrName>
                                        </p:attrNameLst>
                                      </p:cBhvr>
                                    </p:animRot>
                                  </p:childTnLst>
                                </p:cTn>
                              </p:par>
                            </p:childTnLst>
                          </p:cTn>
                        </p:par>
                      </p:childTnLst>
                    </p:cTn>
                  </p:par>
                </p:childTnLst>
              </p:cTn>
              <p:nextCondLst>
                <p:cond evt="onClick" delay="0">
                  <p:tgtEl>
                    <p:spTgt spid="45"/>
                  </p:tgtEl>
                </p:cond>
              </p:nextCondLst>
            </p:seq>
            <p:seq concurrent="1" nextAc="seek">
              <p:cTn id="101" restart="whenNotActive" fill="hold" evtFilter="cancelBubble" nodeType="interactiveSeq">
                <p:stCondLst>
                  <p:cond evt="onClick" delay="0">
                    <p:tgtEl>
                      <p:spTgt spid="46"/>
                    </p:tgtEl>
                  </p:cond>
                </p:stCondLst>
                <p:endSync evt="end" delay="0">
                  <p:rtn val="all"/>
                </p:endSync>
                <p:childTnLst>
                  <p:par>
                    <p:cTn id="102" fill="hold">
                      <p:stCondLst>
                        <p:cond delay="0"/>
                      </p:stCondLst>
                      <p:childTnLst>
                        <p:par>
                          <p:cTn id="103" fill="hold">
                            <p:stCondLst>
                              <p:cond delay="0"/>
                            </p:stCondLst>
                            <p:childTnLst>
                              <p:par>
                                <p:cTn id="104" presetID="1" presetClass="entr" presetSubtype="0" fill="hold" nodeType="clickEffect">
                                  <p:stCondLst>
                                    <p:cond delay="0"/>
                                  </p:stCondLst>
                                  <p:childTnLst>
                                    <p:set>
                                      <p:cBhvr>
                                        <p:cTn id="105"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04"/>
                                            </p:cond>
                                          </p:stCondLst>
                                          <p:endCondLst>
                                            <p:cond evt="onStopAudio" delay="0">
                                              <p:tgtEl>
                                                <p:sldTgt/>
                                              </p:tgtEl>
                                            </p:cond>
                                          </p:endCondLst>
                                        </p:cTn>
                                        <p:tgtEl>
                                          <p:sndTgt r:embed="rId4" name="Wrong-Buzzer.wav"/>
                                        </p:tgtEl>
                                      </p:cMediaNode>
                                    </p:audio>
                                  </p:subTnLst>
                                </p:cTn>
                              </p:par>
                              <p:par>
                                <p:cTn id="106" presetID="32" presetClass="emph" presetSubtype="0" repeatCount="indefinite" fill="hold" nodeType="withEffect">
                                  <p:stCondLst>
                                    <p:cond delay="0"/>
                                  </p:stCondLst>
                                  <p:childTnLst>
                                    <p:animRot by="120000">
                                      <p:cBhvr>
                                        <p:cTn id="107" dur="300" fill="hold">
                                          <p:stCondLst>
                                            <p:cond delay="0"/>
                                          </p:stCondLst>
                                        </p:cTn>
                                        <p:tgtEl>
                                          <p:spTgt spid="23"/>
                                        </p:tgtEl>
                                        <p:attrNameLst>
                                          <p:attrName>r</p:attrName>
                                        </p:attrNameLst>
                                      </p:cBhvr>
                                    </p:animRot>
                                    <p:animRot by="-240000">
                                      <p:cBhvr>
                                        <p:cTn id="108" dur="600" fill="hold">
                                          <p:stCondLst>
                                            <p:cond delay="600"/>
                                          </p:stCondLst>
                                        </p:cTn>
                                        <p:tgtEl>
                                          <p:spTgt spid="23"/>
                                        </p:tgtEl>
                                        <p:attrNameLst>
                                          <p:attrName>r</p:attrName>
                                        </p:attrNameLst>
                                      </p:cBhvr>
                                    </p:animRot>
                                    <p:animRot by="240000">
                                      <p:cBhvr>
                                        <p:cTn id="109" dur="600" fill="hold">
                                          <p:stCondLst>
                                            <p:cond delay="1200"/>
                                          </p:stCondLst>
                                        </p:cTn>
                                        <p:tgtEl>
                                          <p:spTgt spid="23"/>
                                        </p:tgtEl>
                                        <p:attrNameLst>
                                          <p:attrName>r</p:attrName>
                                        </p:attrNameLst>
                                      </p:cBhvr>
                                    </p:animRot>
                                    <p:animRot by="-240000">
                                      <p:cBhvr>
                                        <p:cTn id="110" dur="600" fill="hold">
                                          <p:stCondLst>
                                            <p:cond delay="1800"/>
                                          </p:stCondLst>
                                        </p:cTn>
                                        <p:tgtEl>
                                          <p:spTgt spid="23"/>
                                        </p:tgtEl>
                                        <p:attrNameLst>
                                          <p:attrName>r</p:attrName>
                                        </p:attrNameLst>
                                      </p:cBhvr>
                                    </p:animRot>
                                    <p:animRot by="120000">
                                      <p:cBhvr>
                                        <p:cTn id="111" dur="600" fill="hold">
                                          <p:stCondLst>
                                            <p:cond delay="2400"/>
                                          </p:stCondLst>
                                        </p:cTn>
                                        <p:tgtEl>
                                          <p:spTgt spid="23"/>
                                        </p:tgtEl>
                                        <p:attrNameLst>
                                          <p:attrName>r</p:attrName>
                                        </p:attrNameLst>
                                      </p:cBhvr>
                                    </p:animRot>
                                  </p:childTnLst>
                                </p:cTn>
                              </p:par>
                            </p:childTnLst>
                          </p:cTn>
                        </p:par>
                      </p:childTnLst>
                    </p:cTn>
                  </p:par>
                </p:childTnLst>
              </p:cTn>
              <p:nextCondLst>
                <p:cond evt="onClick" delay="0">
                  <p:tgtEl>
                    <p:spTgt spid="46"/>
                  </p:tgtEl>
                </p:cond>
              </p:nextCondLst>
            </p:seq>
            <p:seq concurrent="1" nextAc="seek">
              <p:cTn id="112" restart="whenNotActive" fill="hold" evtFilter="cancelBubble" nodeType="interactiveSeq">
                <p:stCondLst>
                  <p:cond evt="onClick" delay="0">
                    <p:tgtEl>
                      <p:spTgt spid="47"/>
                    </p:tgtEl>
                  </p:cond>
                </p:stCondLst>
                <p:endSync evt="end" delay="0">
                  <p:rtn val="all"/>
                </p:endSync>
                <p:childTnLst>
                  <p:par>
                    <p:cTn id="113" fill="hold">
                      <p:stCondLst>
                        <p:cond delay="0"/>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115"/>
                                            </p:cond>
                                          </p:stCondLst>
                                          <p:endCondLst>
                                            <p:cond evt="onStopAudio" delay="0">
                                              <p:tgtEl>
                                                <p:sldTgt/>
                                              </p:tgtEl>
                                            </p:cond>
                                          </p:endCondLst>
                                        </p:cTn>
                                        <p:tgtEl>
                                          <p:sndTgt r:embed="rId4" name="Wrong-Buzzer.wav"/>
                                        </p:tgtEl>
                                      </p:cMediaNode>
                                    </p:audio>
                                  </p:subTnLst>
                                </p:cTn>
                              </p:par>
                              <p:par>
                                <p:cTn id="117" presetID="32" presetClass="emph" presetSubtype="0" repeatCount="indefinite" fill="hold" nodeType="withEffect">
                                  <p:stCondLst>
                                    <p:cond delay="0"/>
                                  </p:stCondLst>
                                  <p:childTnLst>
                                    <p:animRot by="120000">
                                      <p:cBhvr>
                                        <p:cTn id="118" dur="300" fill="hold">
                                          <p:stCondLst>
                                            <p:cond delay="0"/>
                                          </p:stCondLst>
                                        </p:cTn>
                                        <p:tgtEl>
                                          <p:spTgt spid="22"/>
                                        </p:tgtEl>
                                        <p:attrNameLst>
                                          <p:attrName>r</p:attrName>
                                        </p:attrNameLst>
                                      </p:cBhvr>
                                    </p:animRot>
                                    <p:animRot by="-240000">
                                      <p:cBhvr>
                                        <p:cTn id="119" dur="600" fill="hold">
                                          <p:stCondLst>
                                            <p:cond delay="600"/>
                                          </p:stCondLst>
                                        </p:cTn>
                                        <p:tgtEl>
                                          <p:spTgt spid="22"/>
                                        </p:tgtEl>
                                        <p:attrNameLst>
                                          <p:attrName>r</p:attrName>
                                        </p:attrNameLst>
                                      </p:cBhvr>
                                    </p:animRot>
                                    <p:animRot by="240000">
                                      <p:cBhvr>
                                        <p:cTn id="120" dur="600" fill="hold">
                                          <p:stCondLst>
                                            <p:cond delay="1200"/>
                                          </p:stCondLst>
                                        </p:cTn>
                                        <p:tgtEl>
                                          <p:spTgt spid="22"/>
                                        </p:tgtEl>
                                        <p:attrNameLst>
                                          <p:attrName>r</p:attrName>
                                        </p:attrNameLst>
                                      </p:cBhvr>
                                    </p:animRot>
                                    <p:animRot by="-240000">
                                      <p:cBhvr>
                                        <p:cTn id="121" dur="600" fill="hold">
                                          <p:stCondLst>
                                            <p:cond delay="1800"/>
                                          </p:stCondLst>
                                        </p:cTn>
                                        <p:tgtEl>
                                          <p:spTgt spid="22"/>
                                        </p:tgtEl>
                                        <p:attrNameLst>
                                          <p:attrName>r</p:attrName>
                                        </p:attrNameLst>
                                      </p:cBhvr>
                                    </p:animRot>
                                    <p:animRot by="120000">
                                      <p:cBhvr>
                                        <p:cTn id="122" dur="600" fill="hold">
                                          <p:stCondLst>
                                            <p:cond delay="2400"/>
                                          </p:stCondLst>
                                        </p:cTn>
                                        <p:tgtEl>
                                          <p:spTgt spid="22"/>
                                        </p:tgtEl>
                                        <p:attrNameLst>
                                          <p:attrName>r</p:attrName>
                                        </p:attrNameLst>
                                      </p:cBhvr>
                                    </p:animRot>
                                  </p:childTnLst>
                                </p:cTn>
                              </p:par>
                            </p:childTnLst>
                          </p:cTn>
                        </p:par>
                      </p:childTnLst>
                    </p:cTn>
                  </p:par>
                </p:childTnLst>
              </p:cTn>
              <p:nextCondLst>
                <p:cond evt="onClick" delay="0">
                  <p:tgtEl>
                    <p:spTgt spid="47"/>
                  </p:tgtEl>
                </p:cond>
              </p:nextCondLst>
            </p:seq>
          </p:childTnLst>
        </p:cTn>
      </p:par>
    </p:tnLst>
    <p:bldLst>
      <p:bldP spid="33" grpId="0" animBg="1"/>
      <p:bldP spid="33" grpId="1" animBg="1"/>
      <p:bldP spid="33" grpId="2" animBg="1"/>
      <p:bldP spid="44" grpId="0" animBg="1"/>
      <p:bldP spid="44" grpId="1" animBg="1"/>
      <p:bldP spid="45" grpId="0" animBg="1"/>
      <p:bldP spid="46" grpId="0" animBg="1"/>
      <p:bldP spid="47" grpId="0" animBg="1"/>
      <p:bldP spid="19" grpId="0" animBg="1"/>
      <p:bldP spid="20" grpId="0" animBg="1"/>
      <p:bldP spid="21" grpId="0" animBg="1"/>
      <p:bldP spid="25" grpId="0" animBg="1"/>
      <p:bldP spid="32" grpId="0" animBg="1"/>
      <p:bldP spid="34" grpId="0" animBg="1"/>
      <p:bldP spid="35" grpId="0" animBg="1"/>
      <p:bldP spid="36" grpId="0" animBg="1"/>
      <p:bldP spid="37" grpId="0" animBg="1"/>
      <p:bldP spid="38" grpId="0" animBg="1"/>
      <p:bldP spid="39" grpId="0" animBg="1"/>
      <p:bldP spid="4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Bach tuyet\54774f4bc8287c7337fadd5fbb419da6.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C:\Users\ADMIN\Desktop\Bach tuyet\Bambi.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355339" flipH="1">
            <a:off x="3835675" y="4063363"/>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C:\Users\ADMIN\Desktop\Bach tuyet\esquilo001.gi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0471667" flipH="1">
            <a:off x="10338135" y="4308587"/>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ADMIN\Desktop\Bach tuyet\767e08fbae2de8679fbba6d8cecba19e.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0352524" flipH="1">
            <a:off x="8473568" y="4232749"/>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Bach tuyet\43ebd44d263606f876d42fd2f199ea61 (7).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foregroundMark x1="36022" y1="33071" x2="71505" y2="40157"/>
                      </a14:backgroundRemoval>
                    </a14:imgEffect>
                  </a14:imgLayer>
                </a14:imgProps>
              </a:ext>
              <a:ext uri="{28A0092B-C50C-407E-A947-70E740481C1C}">
                <a14:useLocalDpi xmlns:a14="http://schemas.microsoft.com/office/drawing/2010/main" val="0"/>
              </a:ext>
            </a:extLst>
          </a:blip>
          <a:srcRect/>
          <a:stretch>
            <a:fillRect/>
          </a:stretch>
        </p:blipFill>
        <p:spPr bwMode="auto">
          <a:xfrm rot="20483591" flipH="1">
            <a:off x="5873242" y="3818719"/>
            <a:ext cx="1789713" cy="241383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3" descr="C:\Users\ADMIN\Desktop\Bach tuyet\arbre-majestueux-42629281.jpg"/>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t="8092"/>
          <a:stretch/>
        </p:blipFill>
        <p:spPr bwMode="auto">
          <a:xfrm>
            <a:off x="1625600" y="-20321"/>
            <a:ext cx="7010400" cy="723173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C:\Users\ADMIN\Desktop\Bach tuyet\511929473-photo-clip-tree.png"/>
          <p:cNvPicPr>
            <a:picLocks noChangeAspect="1" noChangeArrowheads="1"/>
          </p:cNvPicPr>
          <p:nvPr/>
        </p:nvPicPr>
        <p:blipFill rotWithShape="1">
          <a:blip r:embed="rId15">
            <a:extLst>
              <a:ext uri="{28A0092B-C50C-407E-A947-70E740481C1C}">
                <a14:useLocalDpi xmlns:a14="http://schemas.microsoft.com/office/drawing/2010/main" val="0"/>
              </a:ext>
            </a:extLst>
          </a:blip>
          <a:srcRect t="14408" r="39616"/>
          <a:stretch/>
        </p:blipFill>
        <p:spPr bwMode="auto">
          <a:xfrm>
            <a:off x="8316149" y="-217505"/>
            <a:ext cx="4355825" cy="7112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C:\Users\ADMIN\Desktop\Bach tuyet\511929473-photo-clip-tree.png"/>
          <p:cNvPicPr>
            <a:picLocks noChangeAspect="1" noChangeArrowheads="1"/>
          </p:cNvPicPr>
          <p:nvPr/>
        </p:nvPicPr>
        <p:blipFill rotWithShape="1">
          <a:blip r:embed="rId16">
            <a:extLst>
              <a:ext uri="{28A0092B-C50C-407E-A947-70E740481C1C}">
                <a14:useLocalDpi xmlns:a14="http://schemas.microsoft.com/office/drawing/2010/main" val="0"/>
              </a:ext>
            </a:extLst>
          </a:blip>
          <a:srcRect t="7944"/>
          <a:stretch/>
        </p:blipFill>
        <p:spPr bwMode="auto">
          <a:xfrm>
            <a:off x="6194145" y="-347059"/>
            <a:ext cx="7213600" cy="700532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 descr="C:\Users\ADMIN\Desktop\Bach tuyet\arbre-majestueux-42629281.jpg"/>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t="7834"/>
          <a:stretch/>
        </p:blipFill>
        <p:spPr bwMode="auto">
          <a:xfrm>
            <a:off x="3876275" y="-129072"/>
            <a:ext cx="7010400" cy="7252055"/>
          </a:xfrm>
          <a:prstGeom prst="rect">
            <a:avLst/>
          </a:prstGeom>
          <a:noFill/>
          <a:extLst>
            <a:ext uri="{909E8E84-426E-40DD-AFC4-6F175D3DCCD1}">
              <a14:hiddenFill xmlns:a14="http://schemas.microsoft.com/office/drawing/2010/main">
                <a:solidFill>
                  <a:srgbClr val="FFFFFF"/>
                </a:solidFill>
              </a14:hiddenFill>
            </a:ext>
          </a:extLst>
        </p:spPr>
      </p:pic>
      <p:sp>
        <p:nvSpPr>
          <p:cNvPr id="49" name="Rounded Rectangle 48"/>
          <p:cNvSpPr/>
          <p:nvPr/>
        </p:nvSpPr>
        <p:spPr>
          <a:xfrm>
            <a:off x="1572295" y="2673996"/>
            <a:ext cx="4663440" cy="1645920"/>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FF0000"/>
                </a:solidFill>
                <a:latin typeface="Arial" panose="020B0604020202020204" pitchFamily="34" charset="0"/>
                <a:cs typeface="Arial" panose="020B0604020202020204" pitchFamily="34" charset="0"/>
              </a:rPr>
              <a:t>A</a:t>
            </a:r>
            <a:r>
              <a:rPr lang="en-US" sz="2400" dirty="0">
                <a:solidFill>
                  <a:srgbClr val="0000FF"/>
                </a:solidFill>
                <a:latin typeface="Arial" panose="020B0604020202020204" pitchFamily="34" charset="0"/>
                <a:cs typeface="Arial" panose="020B0604020202020204" pitchFamily="34" charset="0"/>
              </a:rPr>
              <a:t>. </a:t>
            </a:r>
            <a:r>
              <a:rPr lang="en-US" sz="2400" b="1" dirty="0" err="1" smtClean="0">
                <a:solidFill>
                  <a:srgbClr val="0000FF"/>
                </a:solidFill>
                <a:latin typeface="Arial" panose="020B0604020202020204" pitchFamily="34" charset="0"/>
                <a:ea typeface="Calibri" panose="020F0502020204030204" pitchFamily="34" charset="0"/>
                <a:cs typeface="Arial" panose="020B0604020202020204" pitchFamily="34" charset="0"/>
              </a:rPr>
              <a:t>Câu</a:t>
            </a:r>
            <a:r>
              <a:rPr lang="en-US" sz="2400" b="1" dirty="0" smtClean="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rgbClr val="0000FF"/>
                </a:solidFill>
                <a:latin typeface="Arial" panose="020B0604020202020204" pitchFamily="34" charset="0"/>
                <a:ea typeface="Calibri" panose="020F0502020204030204" pitchFamily="34" charset="0"/>
                <a:cs typeface="Arial" panose="020B0604020202020204" pitchFamily="34" charset="0"/>
              </a:rPr>
              <a:t>trúc</a:t>
            </a:r>
            <a:r>
              <a:rPr lang="en-US" sz="2400" b="1" dirty="0" smtClean="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rgbClr val="0000FF"/>
                </a:solidFill>
                <a:latin typeface="Arial" panose="020B0604020202020204" pitchFamily="34" charset="0"/>
                <a:ea typeface="Calibri" panose="020F0502020204030204" pitchFamily="34" charset="0"/>
                <a:cs typeface="Arial" panose="020B0604020202020204" pitchFamily="34" charset="0"/>
              </a:rPr>
              <a:t>lặp</a:t>
            </a:r>
            <a:endParaRPr lang="en-US" sz="2400" dirty="0">
              <a:solidFill>
                <a:srgbClr val="0000FF"/>
              </a:solidFill>
              <a:latin typeface="Arial" panose="020B0604020202020204" pitchFamily="34" charset="0"/>
              <a:ea typeface="Calibri" panose="020F0502020204030204" pitchFamily="34" charset="0"/>
              <a:cs typeface="Arial" panose="020B0604020202020204" pitchFamily="34" charset="0"/>
            </a:endParaRPr>
          </a:p>
        </p:txBody>
      </p:sp>
      <p:sp>
        <p:nvSpPr>
          <p:cNvPr id="50" name="Rounded Rectangle 49"/>
          <p:cNvSpPr/>
          <p:nvPr/>
        </p:nvSpPr>
        <p:spPr>
          <a:xfrm>
            <a:off x="7268838" y="2612000"/>
            <a:ext cx="4663440" cy="1645920"/>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FF0000"/>
                </a:solidFill>
                <a:latin typeface="Arial" panose="020B0604020202020204" pitchFamily="34" charset="0"/>
                <a:cs typeface="Arial" panose="020B0604020202020204" pitchFamily="34" charset="0"/>
              </a:rPr>
              <a:t>B</a:t>
            </a:r>
            <a:r>
              <a:rPr lang="en-US" sz="2400" dirty="0">
                <a:solidFill>
                  <a:srgbClr val="0000FF"/>
                </a:solidFill>
                <a:latin typeface="Arial" panose="020B0604020202020204" pitchFamily="34" charset="0"/>
                <a:cs typeface="Arial" panose="020B0604020202020204" pitchFamily="34" charset="0"/>
              </a:rPr>
              <a:t>. </a:t>
            </a:r>
            <a:r>
              <a:rPr lang="en-US" sz="2400" b="1" dirty="0" err="1" smtClean="0">
                <a:solidFill>
                  <a:srgbClr val="0000FF"/>
                </a:solidFill>
                <a:latin typeface="Arial" panose="020B0604020202020204" pitchFamily="34" charset="0"/>
                <a:ea typeface="Calibri" panose="020F0502020204030204" pitchFamily="34" charset="0"/>
                <a:cs typeface="Arial" panose="020B0604020202020204" pitchFamily="34" charset="0"/>
              </a:rPr>
              <a:t>Cấu</a:t>
            </a:r>
            <a:r>
              <a:rPr lang="en-US" sz="2400" b="1" dirty="0" smtClean="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rgbClr val="0000FF"/>
                </a:solidFill>
                <a:latin typeface="Arial" panose="020B0604020202020204" pitchFamily="34" charset="0"/>
                <a:ea typeface="Calibri" panose="020F0502020204030204" pitchFamily="34" charset="0"/>
                <a:cs typeface="Arial" panose="020B0604020202020204" pitchFamily="34" charset="0"/>
              </a:rPr>
              <a:t>trúc</a:t>
            </a:r>
            <a:r>
              <a:rPr lang="en-US" sz="2400" b="1" dirty="0" smtClean="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rgbClr val="0000FF"/>
                </a:solidFill>
                <a:latin typeface="Arial" panose="020B0604020202020204" pitchFamily="34" charset="0"/>
                <a:ea typeface="Calibri" panose="020F0502020204030204" pitchFamily="34" charset="0"/>
                <a:cs typeface="Arial" panose="020B0604020202020204" pitchFamily="34" charset="0"/>
              </a:rPr>
              <a:t>tuần</a:t>
            </a:r>
            <a:r>
              <a:rPr lang="en-US" sz="2400" b="1" dirty="0" smtClean="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rgbClr val="0000FF"/>
                </a:solidFill>
                <a:latin typeface="Arial" panose="020B0604020202020204" pitchFamily="34" charset="0"/>
                <a:ea typeface="Calibri" panose="020F0502020204030204" pitchFamily="34" charset="0"/>
                <a:cs typeface="Arial" panose="020B0604020202020204" pitchFamily="34" charset="0"/>
              </a:rPr>
              <a:t>tự</a:t>
            </a:r>
            <a:r>
              <a:rPr lang="en-US" sz="2400" dirty="0" smtClean="0">
                <a:solidFill>
                  <a:srgbClr val="0000FF"/>
                </a:solidFill>
                <a:latin typeface="Arial" panose="020B0604020202020204" pitchFamily="34" charset="0"/>
                <a:ea typeface="Calibri" panose="020F0502020204030204" pitchFamily="34" charset="0"/>
                <a:cs typeface="Arial" panose="020B0604020202020204" pitchFamily="34" charset="0"/>
              </a:rPr>
              <a:t>.</a:t>
            </a:r>
            <a:endParaRPr lang="en-US" sz="2400" dirty="0">
              <a:solidFill>
                <a:srgbClr val="0000FF"/>
              </a:solidFill>
              <a:latin typeface="Arial" panose="020B0604020202020204" pitchFamily="34" charset="0"/>
              <a:ea typeface="Calibri" panose="020F0502020204030204" pitchFamily="34" charset="0"/>
              <a:cs typeface="Arial" panose="020B0604020202020204" pitchFamily="34" charset="0"/>
            </a:endParaRPr>
          </a:p>
        </p:txBody>
      </p:sp>
      <p:sp>
        <p:nvSpPr>
          <p:cNvPr id="51" name="Rounded Rectangle 50"/>
          <p:cNvSpPr/>
          <p:nvPr/>
        </p:nvSpPr>
        <p:spPr>
          <a:xfrm>
            <a:off x="1572295" y="5130253"/>
            <a:ext cx="4663440" cy="1645920"/>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FF0000"/>
                </a:solidFill>
                <a:latin typeface="Arial" panose="020B0604020202020204" pitchFamily="34" charset="0"/>
                <a:cs typeface="Arial" panose="020B0604020202020204" pitchFamily="34" charset="0"/>
              </a:rPr>
              <a:t>C</a:t>
            </a:r>
            <a:r>
              <a:rPr lang="en-US" sz="2400" dirty="0">
                <a:solidFill>
                  <a:srgbClr val="0000FF"/>
                </a:solidFill>
                <a:latin typeface="Arial" panose="020B0604020202020204" pitchFamily="34" charset="0"/>
                <a:cs typeface="Arial" panose="020B0604020202020204" pitchFamily="34" charset="0"/>
              </a:rPr>
              <a:t>. </a:t>
            </a:r>
            <a:r>
              <a:rPr lang="en-US" sz="2400" b="1" dirty="0" err="1" smtClean="0">
                <a:solidFill>
                  <a:srgbClr val="0000FF"/>
                </a:solidFill>
                <a:latin typeface="Arial" panose="020B0604020202020204" pitchFamily="34" charset="0"/>
                <a:ea typeface="Calibri" panose="020F0502020204030204" pitchFamily="34" charset="0"/>
                <a:cs typeface="Arial" panose="020B0604020202020204" pitchFamily="34" charset="0"/>
              </a:rPr>
              <a:t>Cấu</a:t>
            </a:r>
            <a:r>
              <a:rPr lang="en-US" sz="2400" b="1" dirty="0" smtClean="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rgbClr val="0000FF"/>
                </a:solidFill>
                <a:latin typeface="Arial" panose="020B0604020202020204" pitchFamily="34" charset="0"/>
                <a:ea typeface="Calibri" panose="020F0502020204030204" pitchFamily="34" charset="0"/>
                <a:cs typeface="Arial" panose="020B0604020202020204" pitchFamily="34" charset="0"/>
              </a:rPr>
              <a:t>trúc</a:t>
            </a:r>
            <a:r>
              <a:rPr lang="en-US" sz="2400" b="1" dirty="0" smtClean="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rgbClr val="0000FF"/>
                </a:solidFill>
                <a:latin typeface="Arial" panose="020B0604020202020204" pitchFamily="34" charset="0"/>
                <a:ea typeface="Calibri" panose="020F0502020204030204" pitchFamily="34" charset="0"/>
                <a:cs typeface="Arial" panose="020B0604020202020204" pitchFamily="34" charset="0"/>
              </a:rPr>
              <a:t>rẽ</a:t>
            </a:r>
            <a:r>
              <a:rPr lang="en-US" sz="2400" b="1" dirty="0" smtClean="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rgbClr val="0000FF"/>
                </a:solidFill>
                <a:latin typeface="Arial" panose="020B0604020202020204" pitchFamily="34" charset="0"/>
                <a:ea typeface="Calibri" panose="020F0502020204030204" pitchFamily="34" charset="0"/>
                <a:cs typeface="Arial" panose="020B0604020202020204" pitchFamily="34" charset="0"/>
              </a:rPr>
              <a:t>nhánh</a:t>
            </a:r>
            <a:endParaRPr lang="en-US" sz="2400" dirty="0">
              <a:solidFill>
                <a:srgbClr val="0000FF"/>
              </a:solidFill>
              <a:latin typeface="Arial" panose="020B0604020202020204" pitchFamily="34" charset="0"/>
              <a:ea typeface="Calibri" panose="020F0502020204030204" pitchFamily="34" charset="0"/>
              <a:cs typeface="Arial" panose="020B0604020202020204" pitchFamily="34" charset="0"/>
            </a:endParaRPr>
          </a:p>
        </p:txBody>
      </p:sp>
      <p:sp>
        <p:nvSpPr>
          <p:cNvPr id="52" name="Rounded Rectangle 51"/>
          <p:cNvSpPr/>
          <p:nvPr/>
        </p:nvSpPr>
        <p:spPr>
          <a:xfrm>
            <a:off x="7282129" y="5192927"/>
            <a:ext cx="4663440" cy="1645920"/>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FF0000"/>
                </a:solidFill>
                <a:latin typeface="Arial" panose="020B0604020202020204" pitchFamily="34" charset="0"/>
                <a:cs typeface="Arial" panose="020B0604020202020204" pitchFamily="34" charset="0"/>
              </a:rPr>
              <a:t>D</a:t>
            </a:r>
            <a:r>
              <a:rPr lang="en-US" sz="2400" dirty="0">
                <a:solidFill>
                  <a:srgbClr val="0000FF"/>
                </a:solidFill>
                <a:latin typeface="Arial" panose="020B0604020202020204" pitchFamily="34" charset="0"/>
                <a:cs typeface="Arial" panose="020B0604020202020204" pitchFamily="34" charset="0"/>
              </a:rPr>
              <a:t>. </a:t>
            </a:r>
            <a:r>
              <a:rPr lang="en-US" sz="2400" b="1" dirty="0" err="1" smtClean="0">
                <a:solidFill>
                  <a:srgbClr val="0000FF"/>
                </a:solidFill>
                <a:latin typeface="Arial" panose="020B0604020202020204" pitchFamily="34" charset="0"/>
                <a:cs typeface="Arial" panose="020B0604020202020204" pitchFamily="34" charset="0"/>
              </a:rPr>
              <a:t>Tất</a:t>
            </a:r>
            <a:r>
              <a:rPr lang="en-US" sz="2400" b="1" dirty="0" smtClean="0">
                <a:solidFill>
                  <a:srgbClr val="0000FF"/>
                </a:solidFill>
                <a:latin typeface="Arial" panose="020B0604020202020204" pitchFamily="34" charset="0"/>
                <a:cs typeface="Arial" panose="020B0604020202020204" pitchFamily="34" charset="0"/>
              </a:rPr>
              <a:t> </a:t>
            </a:r>
            <a:r>
              <a:rPr lang="en-US" sz="2400" b="1" dirty="0" err="1" smtClean="0">
                <a:solidFill>
                  <a:srgbClr val="0000FF"/>
                </a:solidFill>
                <a:latin typeface="Arial" panose="020B0604020202020204" pitchFamily="34" charset="0"/>
                <a:cs typeface="Arial" panose="020B0604020202020204" pitchFamily="34" charset="0"/>
              </a:rPr>
              <a:t>cả</a:t>
            </a:r>
            <a:r>
              <a:rPr lang="en-US" sz="2400" b="1" dirty="0" smtClean="0">
                <a:solidFill>
                  <a:srgbClr val="0000FF"/>
                </a:solidFill>
                <a:latin typeface="Arial" panose="020B0604020202020204" pitchFamily="34" charset="0"/>
                <a:cs typeface="Arial" panose="020B0604020202020204" pitchFamily="34" charset="0"/>
              </a:rPr>
              <a:t> </a:t>
            </a:r>
            <a:r>
              <a:rPr lang="en-US" sz="2400" b="1" dirty="0" err="1" smtClean="0">
                <a:solidFill>
                  <a:srgbClr val="0000FF"/>
                </a:solidFill>
                <a:latin typeface="Arial" panose="020B0604020202020204" pitchFamily="34" charset="0"/>
                <a:cs typeface="Arial" panose="020B0604020202020204" pitchFamily="34" charset="0"/>
              </a:rPr>
              <a:t>đều</a:t>
            </a:r>
            <a:r>
              <a:rPr lang="en-US" sz="2400" b="1" dirty="0" smtClean="0">
                <a:solidFill>
                  <a:srgbClr val="0000FF"/>
                </a:solidFill>
                <a:latin typeface="Arial" panose="020B0604020202020204" pitchFamily="34" charset="0"/>
                <a:cs typeface="Arial" panose="020B0604020202020204" pitchFamily="34" charset="0"/>
              </a:rPr>
              <a:t> </a:t>
            </a:r>
            <a:r>
              <a:rPr lang="en-US" sz="2400" b="1" dirty="0" err="1" smtClean="0">
                <a:solidFill>
                  <a:srgbClr val="0000FF"/>
                </a:solidFill>
                <a:latin typeface="Arial" panose="020B0604020202020204" pitchFamily="34" charset="0"/>
                <a:cs typeface="Arial" panose="020B0604020202020204" pitchFamily="34" charset="0"/>
              </a:rPr>
              <a:t>đúng</a:t>
            </a:r>
            <a:endParaRPr lang="en-US" sz="2400" dirty="0">
              <a:solidFill>
                <a:srgbClr val="0000FF"/>
              </a:solidFill>
              <a:latin typeface="Arial" panose="020B0604020202020204" pitchFamily="34" charset="0"/>
              <a:ea typeface="Calibri" panose="020F0502020204030204" pitchFamily="34" charset="0"/>
              <a:cs typeface="Arial" panose="020B0604020202020204" pitchFamily="34" charset="0"/>
            </a:endParaRPr>
          </a:p>
        </p:txBody>
      </p:sp>
      <p:pic>
        <p:nvPicPr>
          <p:cNvPr id="53" name="Picture 4" descr="C:\Users\ADMIN\Desktop\Bach tuyet\Blanca_Nieves.8.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flipH="1">
            <a:off x="-516959" y="3165358"/>
            <a:ext cx="2287981" cy="3969859"/>
          </a:xfrm>
          <a:prstGeom prst="rect">
            <a:avLst/>
          </a:prstGeom>
          <a:noFill/>
          <a:extLst>
            <a:ext uri="{909E8E84-426E-40DD-AFC4-6F175D3DCCD1}">
              <a14:hiddenFill xmlns:a14="http://schemas.microsoft.com/office/drawing/2010/main">
                <a:solidFill>
                  <a:srgbClr val="FFFFFF"/>
                </a:solidFill>
              </a14:hiddenFill>
            </a:ext>
          </a:extLst>
        </p:spPr>
      </p:pic>
      <p:sp>
        <p:nvSpPr>
          <p:cNvPr id="48" name="Explosion 1 47"/>
          <p:cNvSpPr/>
          <p:nvPr/>
        </p:nvSpPr>
        <p:spPr>
          <a:xfrm>
            <a:off x="2294979" y="3433249"/>
            <a:ext cx="4017104" cy="2729895"/>
          </a:xfrm>
          <a:prstGeom prst="irregularSeal1">
            <a:avLst/>
          </a:prstGeom>
          <a:solidFill>
            <a:schemeClr val="accent1">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00FF"/>
                </a:solidFill>
                <a:latin typeface="Arial" panose="020B0604020202020204" pitchFamily="34" charset="0"/>
                <a:cs typeface="Arial" panose="020B0604020202020204" pitchFamily="34" charset="0"/>
              </a:rPr>
              <a:t>ĐÚNG RỒI</a:t>
            </a:r>
          </a:p>
        </p:txBody>
      </p:sp>
      <p:pic>
        <p:nvPicPr>
          <p:cNvPr id="22" name="Picture 10" descr="C:\Users\ADMIN\Desktop\Tai nguyen thiet ke tro choi\Bảng gỗ\wooden-blank-sign-clipart-1.jpg"/>
          <p:cNvPicPr>
            <a:picLocks noChangeAspect="1" noChangeArrowheads="1"/>
          </p:cNvPicPr>
          <p:nvPr/>
        </p:nvPicPr>
        <p:blipFill rotWithShape="1">
          <a:blip r:embed="rId18">
            <a:extLst>
              <a:ext uri="{28A0092B-C50C-407E-A947-70E740481C1C}">
                <a14:useLocalDpi xmlns:a14="http://schemas.microsoft.com/office/drawing/2010/main" val="0"/>
              </a:ext>
            </a:extLst>
          </a:blip>
          <a:srcRect l="5926" t="54786" r="7408"/>
          <a:stretch/>
        </p:blipFill>
        <p:spPr bwMode="auto">
          <a:xfrm>
            <a:off x="293147" y="13165"/>
            <a:ext cx="10669493" cy="2013235"/>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277905" y="98642"/>
            <a:ext cx="10699974" cy="1338828"/>
          </a:xfrm>
          <a:prstGeom prst="rect">
            <a:avLst/>
          </a:prstGeom>
          <a:noFill/>
        </p:spPr>
        <p:txBody>
          <a:bodyPr wrap="square" rtlCol="0">
            <a:spAutoFit/>
          </a:bodyPr>
          <a:lstStyle/>
          <a:p>
            <a:pPr marL="80431">
              <a:spcBef>
                <a:spcPts val="600"/>
              </a:spcBef>
            </a:pPr>
            <a:r>
              <a:rPr lang="en-US" sz="2700" b="1" u="sng" dirty="0" err="1">
                <a:solidFill>
                  <a:schemeClr val="bg1"/>
                </a:solidFill>
                <a:latin typeface="Arial" panose="020B0604020202020204" pitchFamily="34" charset="0"/>
                <a:cs typeface="Arial" panose="020B0604020202020204" pitchFamily="34" charset="0"/>
              </a:rPr>
              <a:t>Câu</a:t>
            </a:r>
            <a:r>
              <a:rPr lang="en-US" sz="2700" b="1" u="sng" dirty="0">
                <a:solidFill>
                  <a:schemeClr val="bg1"/>
                </a:solidFill>
                <a:latin typeface="Arial" panose="020B0604020202020204" pitchFamily="34" charset="0"/>
                <a:cs typeface="Arial" panose="020B0604020202020204" pitchFamily="34" charset="0"/>
              </a:rPr>
              <a:t> </a:t>
            </a:r>
            <a:r>
              <a:rPr lang="en-US" sz="2700" b="1" u="sng" dirty="0" smtClean="0">
                <a:solidFill>
                  <a:schemeClr val="bg1"/>
                </a:solidFill>
                <a:latin typeface="Arial" panose="020B0604020202020204" pitchFamily="34" charset="0"/>
                <a:cs typeface="Arial" panose="020B0604020202020204" pitchFamily="34" charset="0"/>
              </a:rPr>
              <a:t>3</a:t>
            </a:r>
            <a:r>
              <a:rPr lang="en-US" sz="2700" dirty="0" smtClean="0">
                <a:solidFill>
                  <a:schemeClr val="bg1"/>
                </a:solidFill>
                <a:latin typeface="Arial" panose="020B0604020202020204" pitchFamily="34" charset="0"/>
                <a:cs typeface="Arial" panose="020B0604020202020204" pitchFamily="34" charset="0"/>
              </a:rPr>
              <a:t>. </a:t>
            </a:r>
            <a:r>
              <a:rPr lang="en-US" sz="2700" dirty="0" err="1" smtClean="0">
                <a:solidFill>
                  <a:schemeClr val="bg1"/>
                </a:solidFill>
                <a:latin typeface="Arial" panose="020B0604020202020204" pitchFamily="34" charset="0"/>
                <a:cs typeface="Arial" panose="020B0604020202020204" pitchFamily="34" charset="0"/>
              </a:rPr>
              <a:t>Trong</a:t>
            </a:r>
            <a:r>
              <a:rPr lang="en-US" sz="2700" dirty="0" smtClean="0">
                <a:solidFill>
                  <a:schemeClr val="bg1"/>
                </a:solidFill>
                <a:latin typeface="Arial" panose="020B0604020202020204" pitchFamily="34" charset="0"/>
                <a:cs typeface="Arial" panose="020B0604020202020204" pitchFamily="34" charset="0"/>
              </a:rPr>
              <a:t> </a:t>
            </a:r>
            <a:r>
              <a:rPr lang="en-US" sz="2700" dirty="0" err="1" smtClean="0">
                <a:solidFill>
                  <a:schemeClr val="bg1"/>
                </a:solidFill>
                <a:latin typeface="Arial" panose="020B0604020202020204" pitchFamily="34" charset="0"/>
                <a:cs typeface="Arial" panose="020B0604020202020204" pitchFamily="34" charset="0"/>
              </a:rPr>
              <a:t>ngôn</a:t>
            </a:r>
            <a:r>
              <a:rPr lang="en-US" sz="2700" dirty="0" smtClean="0">
                <a:solidFill>
                  <a:schemeClr val="bg1"/>
                </a:solidFill>
                <a:latin typeface="Arial" panose="020B0604020202020204" pitchFamily="34" charset="0"/>
                <a:cs typeface="Arial" panose="020B0604020202020204" pitchFamily="34" charset="0"/>
              </a:rPr>
              <a:t> </a:t>
            </a:r>
            <a:r>
              <a:rPr lang="en-US" sz="2700" dirty="0" err="1" smtClean="0">
                <a:solidFill>
                  <a:schemeClr val="bg1"/>
                </a:solidFill>
                <a:latin typeface="Arial" panose="020B0604020202020204" pitchFamily="34" charset="0"/>
                <a:cs typeface="Arial" panose="020B0604020202020204" pitchFamily="34" charset="0"/>
              </a:rPr>
              <a:t>ngữ</a:t>
            </a:r>
            <a:r>
              <a:rPr lang="en-US" sz="2700" dirty="0" smtClean="0">
                <a:solidFill>
                  <a:schemeClr val="bg1"/>
                </a:solidFill>
                <a:latin typeface="Arial" panose="020B0604020202020204" pitchFamily="34" charset="0"/>
                <a:cs typeface="Arial" panose="020B0604020202020204" pitchFamily="34" charset="0"/>
              </a:rPr>
              <a:t> </a:t>
            </a:r>
            <a:r>
              <a:rPr lang="en-US" sz="2700" dirty="0" err="1" smtClean="0">
                <a:solidFill>
                  <a:schemeClr val="bg1"/>
                </a:solidFill>
                <a:latin typeface="Arial" panose="020B0604020202020204" pitchFamily="34" charset="0"/>
                <a:cs typeface="Arial" panose="020B0604020202020204" pitchFamily="34" charset="0"/>
              </a:rPr>
              <a:t>lập</a:t>
            </a:r>
            <a:r>
              <a:rPr lang="en-US" sz="2700" dirty="0" smtClean="0">
                <a:solidFill>
                  <a:schemeClr val="bg1"/>
                </a:solidFill>
                <a:latin typeface="Arial" panose="020B0604020202020204" pitchFamily="34" charset="0"/>
                <a:cs typeface="Arial" panose="020B0604020202020204" pitchFamily="34" charset="0"/>
              </a:rPr>
              <a:t> </a:t>
            </a:r>
            <a:r>
              <a:rPr lang="en-US" sz="2700" dirty="0" err="1" smtClean="0">
                <a:solidFill>
                  <a:schemeClr val="bg1"/>
                </a:solidFill>
                <a:latin typeface="Arial" panose="020B0604020202020204" pitchFamily="34" charset="0"/>
                <a:cs typeface="Arial" panose="020B0604020202020204" pitchFamily="34" charset="0"/>
              </a:rPr>
              <a:t>trình</a:t>
            </a:r>
            <a:r>
              <a:rPr lang="en-US" sz="2700" dirty="0">
                <a:solidFill>
                  <a:schemeClr val="bg1"/>
                </a:solidFill>
                <a:latin typeface="Arial" panose="020B0604020202020204" pitchFamily="34" charset="0"/>
                <a:cs typeface="Arial" panose="020B0604020202020204" pitchFamily="34" charset="0"/>
              </a:rPr>
              <a:t> </a:t>
            </a:r>
            <a:r>
              <a:rPr lang="en-US" sz="2700" dirty="0" err="1" smtClean="0">
                <a:solidFill>
                  <a:schemeClr val="bg1"/>
                </a:solidFill>
                <a:latin typeface="Arial" panose="020B0604020202020204" pitchFamily="34" charset="0"/>
                <a:cs typeface="Arial" panose="020B0604020202020204" pitchFamily="34" charset="0"/>
              </a:rPr>
              <a:t>trực</a:t>
            </a:r>
            <a:r>
              <a:rPr lang="en-US" sz="2700" dirty="0" smtClean="0">
                <a:solidFill>
                  <a:schemeClr val="bg1"/>
                </a:solidFill>
                <a:latin typeface="Arial" panose="020B0604020202020204" pitchFamily="34" charset="0"/>
                <a:cs typeface="Arial" panose="020B0604020202020204" pitchFamily="34" charset="0"/>
              </a:rPr>
              <a:t> </a:t>
            </a:r>
            <a:r>
              <a:rPr lang="en-US" sz="2700" dirty="0" err="1" smtClean="0">
                <a:solidFill>
                  <a:schemeClr val="bg1"/>
                </a:solidFill>
                <a:latin typeface="Arial" panose="020B0604020202020204" pitchFamily="34" charset="0"/>
                <a:cs typeface="Arial" panose="020B0604020202020204" pitchFamily="34" charset="0"/>
              </a:rPr>
              <a:t>quan</a:t>
            </a:r>
            <a:r>
              <a:rPr lang="en-US" sz="2700" dirty="0" smtClean="0">
                <a:solidFill>
                  <a:schemeClr val="bg1"/>
                </a:solidFill>
                <a:latin typeface="Arial" panose="020B0604020202020204" pitchFamily="34" charset="0"/>
                <a:cs typeface="Arial" panose="020B0604020202020204" pitchFamily="34" charset="0"/>
              </a:rPr>
              <a:t>, </a:t>
            </a:r>
            <a:r>
              <a:rPr lang="en-US" sz="2700" dirty="0" err="1" smtClean="0">
                <a:solidFill>
                  <a:schemeClr val="bg1"/>
                </a:solidFill>
                <a:latin typeface="Arial" panose="020B0604020202020204" pitchFamily="34" charset="0"/>
                <a:cs typeface="Arial" panose="020B0604020202020204" pitchFamily="34" charset="0"/>
              </a:rPr>
              <a:t>cấu</a:t>
            </a:r>
            <a:r>
              <a:rPr lang="en-US" sz="2700" dirty="0" smtClean="0">
                <a:solidFill>
                  <a:schemeClr val="bg1"/>
                </a:solidFill>
                <a:latin typeface="Arial" panose="020B0604020202020204" pitchFamily="34" charset="0"/>
                <a:cs typeface="Arial" panose="020B0604020202020204" pitchFamily="34" charset="0"/>
              </a:rPr>
              <a:t> </a:t>
            </a:r>
            <a:r>
              <a:rPr lang="en-US" sz="2700" dirty="0" err="1" smtClean="0">
                <a:solidFill>
                  <a:schemeClr val="bg1"/>
                </a:solidFill>
                <a:latin typeface="Arial" panose="020B0604020202020204" pitchFamily="34" charset="0"/>
                <a:cs typeface="Arial" panose="020B0604020202020204" pitchFamily="34" charset="0"/>
              </a:rPr>
              <a:t>trúc</a:t>
            </a:r>
            <a:r>
              <a:rPr lang="en-US" sz="2700" dirty="0" smtClean="0">
                <a:solidFill>
                  <a:schemeClr val="bg1"/>
                </a:solidFill>
                <a:latin typeface="Arial" panose="020B0604020202020204" pitchFamily="34" charset="0"/>
                <a:cs typeface="Arial" panose="020B0604020202020204" pitchFamily="34" charset="0"/>
              </a:rPr>
              <a:t> </a:t>
            </a:r>
            <a:r>
              <a:rPr lang="en-US" sz="2700" dirty="0" err="1" smtClean="0">
                <a:solidFill>
                  <a:schemeClr val="bg1"/>
                </a:solidFill>
                <a:latin typeface="Arial" panose="020B0604020202020204" pitchFamily="34" charset="0"/>
                <a:cs typeface="Arial" panose="020B0604020202020204" pitchFamily="34" charset="0"/>
              </a:rPr>
              <a:t>thể</a:t>
            </a:r>
            <a:r>
              <a:rPr lang="en-US" sz="2700" dirty="0" smtClean="0">
                <a:solidFill>
                  <a:schemeClr val="bg1"/>
                </a:solidFill>
                <a:latin typeface="Arial" panose="020B0604020202020204" pitchFamily="34" charset="0"/>
                <a:cs typeface="Arial" panose="020B0604020202020204" pitchFamily="34" charset="0"/>
              </a:rPr>
              <a:t> </a:t>
            </a:r>
            <a:r>
              <a:rPr lang="en-US" sz="2700" dirty="0" err="1" smtClean="0">
                <a:solidFill>
                  <a:schemeClr val="bg1"/>
                </a:solidFill>
                <a:latin typeface="Arial" panose="020B0604020202020204" pitchFamily="34" charset="0"/>
                <a:cs typeface="Arial" panose="020B0604020202020204" pitchFamily="34" charset="0"/>
              </a:rPr>
              <a:t>hiện</a:t>
            </a:r>
            <a:r>
              <a:rPr lang="en-US" sz="2700" dirty="0" smtClean="0">
                <a:solidFill>
                  <a:schemeClr val="bg1"/>
                </a:solidFill>
                <a:latin typeface="Arial" panose="020B0604020202020204" pitchFamily="34" charset="0"/>
                <a:cs typeface="Arial" panose="020B0604020202020204" pitchFamily="34" charset="0"/>
              </a:rPr>
              <a:t> </a:t>
            </a:r>
            <a:r>
              <a:rPr lang="en-US" sz="2700" dirty="0" err="1" smtClean="0">
                <a:solidFill>
                  <a:schemeClr val="bg1"/>
                </a:solidFill>
                <a:latin typeface="Arial" panose="020B0604020202020204" pitchFamily="34" charset="0"/>
                <a:cs typeface="Arial" panose="020B0604020202020204" pitchFamily="34" charset="0"/>
              </a:rPr>
              <a:t>bằng</a:t>
            </a:r>
            <a:r>
              <a:rPr lang="en-US" sz="2700" dirty="0" smtClean="0">
                <a:solidFill>
                  <a:schemeClr val="bg1"/>
                </a:solidFill>
                <a:latin typeface="Arial" panose="020B0604020202020204" pitchFamily="34" charset="0"/>
                <a:cs typeface="Arial" panose="020B0604020202020204" pitchFamily="34" charset="0"/>
              </a:rPr>
              <a:t> </a:t>
            </a:r>
            <a:r>
              <a:rPr lang="en-US" sz="2700" dirty="0" err="1" smtClean="0">
                <a:solidFill>
                  <a:schemeClr val="bg1"/>
                </a:solidFill>
                <a:latin typeface="Arial" panose="020B0604020202020204" pitchFamily="34" charset="0"/>
                <a:cs typeface="Arial" panose="020B0604020202020204" pitchFamily="34" charset="0"/>
              </a:rPr>
              <a:t>cách</a:t>
            </a:r>
            <a:r>
              <a:rPr lang="en-US" sz="2700" dirty="0" smtClean="0">
                <a:solidFill>
                  <a:schemeClr val="bg1"/>
                </a:solidFill>
                <a:latin typeface="Arial" panose="020B0604020202020204" pitchFamily="34" charset="0"/>
                <a:cs typeface="Arial" panose="020B0604020202020204" pitchFamily="34" charset="0"/>
              </a:rPr>
              <a:t> </a:t>
            </a:r>
            <a:r>
              <a:rPr lang="en-US" sz="2700" dirty="0" err="1" smtClean="0">
                <a:solidFill>
                  <a:schemeClr val="bg1"/>
                </a:solidFill>
                <a:latin typeface="Arial" panose="020B0604020202020204" pitchFamily="34" charset="0"/>
                <a:cs typeface="Arial" panose="020B0604020202020204" pitchFamily="34" charset="0"/>
              </a:rPr>
              <a:t>lắp</a:t>
            </a:r>
            <a:r>
              <a:rPr lang="en-US" sz="2700" dirty="0" smtClean="0">
                <a:solidFill>
                  <a:schemeClr val="bg1"/>
                </a:solidFill>
                <a:latin typeface="Arial" panose="020B0604020202020204" pitchFamily="34" charset="0"/>
                <a:cs typeface="Arial" panose="020B0604020202020204" pitchFamily="34" charset="0"/>
              </a:rPr>
              <a:t> </a:t>
            </a:r>
            <a:r>
              <a:rPr lang="en-US" sz="2700" dirty="0" err="1" smtClean="0">
                <a:solidFill>
                  <a:schemeClr val="bg1"/>
                </a:solidFill>
                <a:latin typeface="Arial" panose="020B0604020202020204" pitchFamily="34" charset="0"/>
                <a:cs typeface="Arial" panose="020B0604020202020204" pitchFamily="34" charset="0"/>
              </a:rPr>
              <a:t>ghép</a:t>
            </a:r>
            <a:r>
              <a:rPr lang="en-US" sz="2700" dirty="0" smtClean="0">
                <a:solidFill>
                  <a:schemeClr val="bg1"/>
                </a:solidFill>
                <a:latin typeface="Arial" panose="020B0604020202020204" pitchFamily="34" charset="0"/>
                <a:cs typeface="Arial" panose="020B0604020202020204" pitchFamily="34" charset="0"/>
              </a:rPr>
              <a:t> </a:t>
            </a:r>
            <a:r>
              <a:rPr lang="en-US" sz="2700" dirty="0" err="1" smtClean="0">
                <a:solidFill>
                  <a:schemeClr val="bg1"/>
                </a:solidFill>
                <a:latin typeface="Arial" panose="020B0604020202020204" pitchFamily="34" charset="0"/>
                <a:cs typeface="Arial" panose="020B0604020202020204" pitchFamily="34" charset="0"/>
              </a:rPr>
              <a:t>các</a:t>
            </a:r>
            <a:r>
              <a:rPr lang="en-US" sz="2700" dirty="0" smtClean="0">
                <a:solidFill>
                  <a:schemeClr val="bg1"/>
                </a:solidFill>
                <a:latin typeface="Arial" panose="020B0604020202020204" pitchFamily="34" charset="0"/>
                <a:cs typeface="Arial" panose="020B0604020202020204" pitchFamily="34" charset="0"/>
              </a:rPr>
              <a:t> </a:t>
            </a:r>
            <a:r>
              <a:rPr lang="en-US" sz="2700" dirty="0" err="1" smtClean="0">
                <a:solidFill>
                  <a:schemeClr val="bg1"/>
                </a:solidFill>
                <a:latin typeface="Arial" panose="020B0604020202020204" pitchFamily="34" charset="0"/>
                <a:cs typeface="Arial" panose="020B0604020202020204" pitchFamily="34" charset="0"/>
              </a:rPr>
              <a:t>khối</a:t>
            </a:r>
            <a:r>
              <a:rPr lang="en-US" sz="2700" dirty="0" smtClean="0">
                <a:solidFill>
                  <a:schemeClr val="bg1"/>
                </a:solidFill>
                <a:latin typeface="Arial" panose="020B0604020202020204" pitchFamily="34" charset="0"/>
                <a:cs typeface="Arial" panose="020B0604020202020204" pitchFamily="34" charset="0"/>
              </a:rPr>
              <a:t> </a:t>
            </a:r>
            <a:r>
              <a:rPr lang="en-US" sz="2700" dirty="0" err="1" smtClean="0">
                <a:solidFill>
                  <a:schemeClr val="bg1"/>
                </a:solidFill>
                <a:latin typeface="Arial" panose="020B0604020202020204" pitchFamily="34" charset="0"/>
                <a:cs typeface="Arial" panose="020B0604020202020204" pitchFamily="34" charset="0"/>
              </a:rPr>
              <a:t>lệnh</a:t>
            </a:r>
            <a:r>
              <a:rPr lang="en-US" sz="2700" dirty="0" smtClean="0">
                <a:solidFill>
                  <a:schemeClr val="bg1"/>
                </a:solidFill>
                <a:latin typeface="Arial" panose="020B0604020202020204" pitchFamily="34" charset="0"/>
                <a:cs typeface="Arial" panose="020B0604020202020204" pitchFamily="34" charset="0"/>
              </a:rPr>
              <a:t> </a:t>
            </a:r>
            <a:r>
              <a:rPr lang="en-US" sz="2700" dirty="0" err="1" smtClean="0">
                <a:solidFill>
                  <a:schemeClr val="bg1"/>
                </a:solidFill>
                <a:latin typeface="Arial" panose="020B0604020202020204" pitchFamily="34" charset="0"/>
                <a:cs typeface="Arial" panose="020B0604020202020204" pitchFamily="34" charset="0"/>
              </a:rPr>
              <a:t>thành</a:t>
            </a:r>
            <a:r>
              <a:rPr lang="en-US" sz="2700" dirty="0" smtClean="0">
                <a:solidFill>
                  <a:schemeClr val="bg1"/>
                </a:solidFill>
                <a:latin typeface="Arial" panose="020B0604020202020204" pitchFamily="34" charset="0"/>
                <a:cs typeface="Arial" panose="020B0604020202020204" pitchFamily="34" charset="0"/>
              </a:rPr>
              <a:t> </a:t>
            </a:r>
            <a:r>
              <a:rPr lang="en-US" sz="2700" dirty="0" err="1" smtClean="0">
                <a:solidFill>
                  <a:schemeClr val="bg1"/>
                </a:solidFill>
                <a:latin typeface="Arial" panose="020B0604020202020204" pitchFamily="34" charset="0"/>
                <a:cs typeface="Arial" panose="020B0604020202020204" pitchFamily="34" charset="0"/>
              </a:rPr>
              <a:t>phần</a:t>
            </a:r>
            <a:r>
              <a:rPr lang="en-US" sz="2700" dirty="0" smtClean="0">
                <a:solidFill>
                  <a:schemeClr val="bg1"/>
                </a:solidFill>
                <a:latin typeface="Arial" panose="020B0604020202020204" pitchFamily="34" charset="0"/>
                <a:cs typeface="Arial" panose="020B0604020202020204" pitchFamily="34" charset="0"/>
              </a:rPr>
              <a:t> </a:t>
            </a:r>
            <a:r>
              <a:rPr lang="en-US" sz="2700" dirty="0" err="1" smtClean="0">
                <a:solidFill>
                  <a:schemeClr val="bg1"/>
                </a:solidFill>
                <a:latin typeface="Arial" panose="020B0604020202020204" pitchFamily="34" charset="0"/>
                <a:cs typeface="Arial" panose="020B0604020202020204" pitchFamily="34" charset="0"/>
              </a:rPr>
              <a:t>theo</a:t>
            </a:r>
            <a:r>
              <a:rPr lang="en-US" sz="2700" dirty="0" smtClean="0">
                <a:solidFill>
                  <a:schemeClr val="bg1"/>
                </a:solidFill>
                <a:latin typeface="Arial" panose="020B0604020202020204" pitchFamily="34" charset="0"/>
                <a:cs typeface="Arial" panose="020B0604020202020204" pitchFamily="34" charset="0"/>
              </a:rPr>
              <a:t> </a:t>
            </a:r>
            <a:r>
              <a:rPr lang="en-US" sz="2700" dirty="0" err="1" smtClean="0">
                <a:solidFill>
                  <a:schemeClr val="bg1"/>
                </a:solidFill>
                <a:latin typeface="Arial" panose="020B0604020202020204" pitchFamily="34" charset="0"/>
                <a:cs typeface="Arial" panose="020B0604020202020204" pitchFamily="34" charset="0"/>
              </a:rPr>
              <a:t>đúng</a:t>
            </a:r>
            <a:r>
              <a:rPr lang="en-US" sz="2700" dirty="0" smtClean="0">
                <a:solidFill>
                  <a:schemeClr val="bg1"/>
                </a:solidFill>
                <a:latin typeface="Arial" panose="020B0604020202020204" pitchFamily="34" charset="0"/>
                <a:cs typeface="Arial" panose="020B0604020202020204" pitchFamily="34" charset="0"/>
              </a:rPr>
              <a:t> </a:t>
            </a:r>
            <a:r>
              <a:rPr lang="en-US" sz="2700" dirty="0" err="1" smtClean="0">
                <a:solidFill>
                  <a:schemeClr val="bg1"/>
                </a:solidFill>
                <a:latin typeface="Arial" panose="020B0604020202020204" pitchFamily="34" charset="0"/>
                <a:cs typeface="Arial" panose="020B0604020202020204" pitchFamily="34" charset="0"/>
              </a:rPr>
              <a:t>trình</a:t>
            </a:r>
            <a:r>
              <a:rPr lang="en-US" sz="2700" dirty="0" smtClean="0">
                <a:solidFill>
                  <a:schemeClr val="bg1"/>
                </a:solidFill>
                <a:latin typeface="Arial" panose="020B0604020202020204" pitchFamily="34" charset="0"/>
                <a:cs typeface="Arial" panose="020B0604020202020204" pitchFamily="34" charset="0"/>
              </a:rPr>
              <a:t> </a:t>
            </a:r>
            <a:r>
              <a:rPr lang="en-US" sz="2700" dirty="0" err="1" smtClean="0">
                <a:solidFill>
                  <a:schemeClr val="bg1"/>
                </a:solidFill>
                <a:latin typeface="Arial" panose="020B0604020202020204" pitchFamily="34" charset="0"/>
                <a:cs typeface="Arial" panose="020B0604020202020204" pitchFamily="34" charset="0"/>
              </a:rPr>
              <a:t>tự</a:t>
            </a:r>
            <a:r>
              <a:rPr lang="en-US" sz="2700" dirty="0" smtClean="0">
                <a:solidFill>
                  <a:schemeClr val="bg1"/>
                </a:solidFill>
                <a:latin typeface="Arial" panose="020B0604020202020204" pitchFamily="34" charset="0"/>
                <a:cs typeface="Arial" panose="020B0604020202020204" pitchFamily="34" charset="0"/>
              </a:rPr>
              <a:t> </a:t>
            </a:r>
            <a:r>
              <a:rPr lang="en-US" sz="2700" dirty="0" err="1" smtClean="0">
                <a:solidFill>
                  <a:schemeClr val="bg1"/>
                </a:solidFill>
                <a:latin typeface="Arial" panose="020B0604020202020204" pitchFamily="34" charset="0"/>
                <a:cs typeface="Arial" panose="020B0604020202020204" pitchFamily="34" charset="0"/>
              </a:rPr>
              <a:t>của</a:t>
            </a:r>
            <a:r>
              <a:rPr lang="en-US" sz="2700" dirty="0" smtClean="0">
                <a:solidFill>
                  <a:schemeClr val="bg1"/>
                </a:solidFill>
                <a:latin typeface="Arial" panose="020B0604020202020204" pitchFamily="34" charset="0"/>
                <a:cs typeface="Arial" panose="020B0604020202020204" pitchFamily="34" charset="0"/>
              </a:rPr>
              <a:t> </a:t>
            </a:r>
            <a:r>
              <a:rPr lang="en-US" sz="2700" dirty="0" err="1" smtClean="0">
                <a:solidFill>
                  <a:schemeClr val="bg1"/>
                </a:solidFill>
                <a:latin typeface="Arial" panose="020B0604020202020204" pitchFamily="34" charset="0"/>
                <a:cs typeface="Arial" panose="020B0604020202020204" pitchFamily="34" charset="0"/>
              </a:rPr>
              <a:t>các</a:t>
            </a:r>
            <a:r>
              <a:rPr lang="en-US" sz="2700" dirty="0" smtClean="0">
                <a:solidFill>
                  <a:schemeClr val="bg1"/>
                </a:solidFill>
                <a:latin typeface="Arial" panose="020B0604020202020204" pitchFamily="34" charset="0"/>
                <a:cs typeface="Arial" panose="020B0604020202020204" pitchFamily="34" charset="0"/>
              </a:rPr>
              <a:t> </a:t>
            </a:r>
            <a:r>
              <a:rPr lang="en-US" sz="2700" dirty="0" err="1" smtClean="0">
                <a:solidFill>
                  <a:schemeClr val="bg1"/>
                </a:solidFill>
                <a:latin typeface="Arial" panose="020B0604020202020204" pitchFamily="34" charset="0"/>
                <a:cs typeface="Arial" panose="020B0604020202020204" pitchFamily="34" charset="0"/>
              </a:rPr>
              <a:t>hoạt</a:t>
            </a:r>
            <a:r>
              <a:rPr lang="en-US" sz="2700" dirty="0" smtClean="0">
                <a:solidFill>
                  <a:schemeClr val="bg1"/>
                </a:solidFill>
                <a:latin typeface="Arial" panose="020B0604020202020204" pitchFamily="34" charset="0"/>
                <a:cs typeface="Arial" panose="020B0604020202020204" pitchFamily="34" charset="0"/>
              </a:rPr>
              <a:t> </a:t>
            </a:r>
            <a:r>
              <a:rPr lang="en-US" sz="2700" dirty="0" err="1" smtClean="0">
                <a:solidFill>
                  <a:schemeClr val="bg1"/>
                </a:solidFill>
                <a:latin typeface="Arial" panose="020B0604020202020204" pitchFamily="34" charset="0"/>
                <a:cs typeface="Arial" panose="020B0604020202020204" pitchFamily="34" charset="0"/>
              </a:rPr>
              <a:t>động</a:t>
            </a:r>
            <a:r>
              <a:rPr lang="en-US" sz="2700" dirty="0" smtClean="0">
                <a:solidFill>
                  <a:schemeClr val="bg1"/>
                </a:solidFill>
                <a:latin typeface="Arial" panose="020B0604020202020204" pitchFamily="34" charset="0"/>
                <a:cs typeface="Arial" panose="020B0604020202020204" pitchFamily="34" charset="0"/>
              </a:rPr>
              <a:t>, </a:t>
            </a:r>
            <a:r>
              <a:rPr lang="en-US" sz="2700" dirty="0" err="1" smtClean="0">
                <a:solidFill>
                  <a:schemeClr val="bg1"/>
                </a:solidFill>
                <a:latin typeface="Arial" panose="020B0604020202020204" pitchFamily="34" charset="0"/>
                <a:cs typeface="Arial" panose="020B0604020202020204" pitchFamily="34" charset="0"/>
              </a:rPr>
              <a:t>từ</a:t>
            </a:r>
            <a:r>
              <a:rPr lang="en-US" sz="2700" dirty="0" smtClean="0">
                <a:solidFill>
                  <a:schemeClr val="bg1"/>
                </a:solidFill>
                <a:latin typeface="Arial" panose="020B0604020202020204" pitchFamily="34" charset="0"/>
                <a:cs typeface="Arial" panose="020B0604020202020204" pitchFamily="34" charset="0"/>
              </a:rPr>
              <a:t> </a:t>
            </a:r>
            <a:r>
              <a:rPr lang="en-US" sz="2700" dirty="0" err="1" smtClean="0">
                <a:solidFill>
                  <a:schemeClr val="bg1"/>
                </a:solidFill>
                <a:latin typeface="Arial" panose="020B0604020202020204" pitchFamily="34" charset="0"/>
                <a:cs typeface="Arial" panose="020B0604020202020204" pitchFamily="34" charset="0"/>
              </a:rPr>
              <a:t>trên</a:t>
            </a:r>
            <a:r>
              <a:rPr lang="en-US" sz="2700" dirty="0" smtClean="0">
                <a:solidFill>
                  <a:schemeClr val="bg1"/>
                </a:solidFill>
                <a:latin typeface="Arial" panose="020B0604020202020204" pitchFamily="34" charset="0"/>
                <a:cs typeface="Arial" panose="020B0604020202020204" pitchFamily="34" charset="0"/>
              </a:rPr>
              <a:t> </a:t>
            </a:r>
            <a:r>
              <a:rPr lang="en-US" sz="2700" dirty="0" err="1" smtClean="0">
                <a:solidFill>
                  <a:schemeClr val="bg1"/>
                </a:solidFill>
                <a:latin typeface="Arial" panose="020B0604020202020204" pitchFamily="34" charset="0"/>
                <a:cs typeface="Arial" panose="020B0604020202020204" pitchFamily="34" charset="0"/>
              </a:rPr>
              <a:t>xuống</a:t>
            </a:r>
            <a:r>
              <a:rPr lang="en-US" sz="2700" dirty="0" smtClean="0">
                <a:solidFill>
                  <a:schemeClr val="bg1"/>
                </a:solidFill>
                <a:latin typeface="Arial" panose="020B0604020202020204" pitchFamily="34" charset="0"/>
                <a:cs typeface="Arial" panose="020B0604020202020204" pitchFamily="34" charset="0"/>
              </a:rPr>
              <a:t> </a:t>
            </a:r>
            <a:r>
              <a:rPr lang="en-US" sz="2700" dirty="0" err="1" smtClean="0">
                <a:solidFill>
                  <a:schemeClr val="bg1"/>
                </a:solidFill>
                <a:latin typeface="Arial" panose="020B0604020202020204" pitchFamily="34" charset="0"/>
                <a:cs typeface="Arial" panose="020B0604020202020204" pitchFamily="34" charset="0"/>
              </a:rPr>
              <a:t>dưới</a:t>
            </a:r>
            <a:r>
              <a:rPr lang="en-US" sz="2700" dirty="0" smtClean="0">
                <a:solidFill>
                  <a:schemeClr val="bg1"/>
                </a:solidFill>
                <a:latin typeface="Arial" panose="020B0604020202020204" pitchFamily="34" charset="0"/>
                <a:cs typeface="Arial" panose="020B0604020202020204" pitchFamily="34" charset="0"/>
              </a:rPr>
              <a:t> </a:t>
            </a:r>
            <a:r>
              <a:rPr lang="en-US" sz="2700" dirty="0" err="1" smtClean="0">
                <a:solidFill>
                  <a:schemeClr val="bg1"/>
                </a:solidFill>
                <a:latin typeface="Arial" panose="020B0604020202020204" pitchFamily="34" charset="0"/>
                <a:cs typeface="Arial" panose="020B0604020202020204" pitchFamily="34" charset="0"/>
              </a:rPr>
              <a:t>được</a:t>
            </a:r>
            <a:r>
              <a:rPr lang="en-US" sz="2700" dirty="0" smtClean="0">
                <a:solidFill>
                  <a:schemeClr val="bg1"/>
                </a:solidFill>
                <a:latin typeface="Arial" panose="020B0604020202020204" pitchFamily="34" charset="0"/>
                <a:cs typeface="Arial" panose="020B0604020202020204" pitchFamily="34" charset="0"/>
              </a:rPr>
              <a:t> </a:t>
            </a:r>
            <a:r>
              <a:rPr lang="en-US" sz="2700" dirty="0" err="1" smtClean="0">
                <a:solidFill>
                  <a:schemeClr val="bg1"/>
                </a:solidFill>
                <a:latin typeface="Arial" panose="020B0604020202020204" pitchFamily="34" charset="0"/>
                <a:cs typeface="Arial" panose="020B0604020202020204" pitchFamily="34" charset="0"/>
              </a:rPr>
              <a:t>gọi</a:t>
            </a:r>
            <a:r>
              <a:rPr lang="en-US" sz="2700" dirty="0" smtClean="0">
                <a:solidFill>
                  <a:schemeClr val="bg1"/>
                </a:solidFill>
                <a:latin typeface="Arial" panose="020B0604020202020204" pitchFamily="34" charset="0"/>
                <a:cs typeface="Arial" panose="020B0604020202020204" pitchFamily="34" charset="0"/>
              </a:rPr>
              <a:t> </a:t>
            </a:r>
            <a:r>
              <a:rPr lang="en-US" sz="2700" dirty="0" err="1" smtClean="0">
                <a:solidFill>
                  <a:schemeClr val="bg1"/>
                </a:solidFill>
                <a:latin typeface="Arial" panose="020B0604020202020204" pitchFamily="34" charset="0"/>
                <a:cs typeface="Arial" panose="020B0604020202020204" pitchFamily="34" charset="0"/>
              </a:rPr>
              <a:t>là</a:t>
            </a:r>
            <a:r>
              <a:rPr lang="en-US" sz="2700" dirty="0" smtClean="0">
                <a:solidFill>
                  <a:schemeClr val="bg1"/>
                </a:solidFill>
                <a:latin typeface="Arial" panose="020B0604020202020204" pitchFamily="34" charset="0"/>
                <a:cs typeface="Arial" panose="020B0604020202020204" pitchFamily="34" charset="0"/>
              </a:rPr>
              <a:t> </a:t>
            </a:r>
            <a:r>
              <a:rPr lang="en-US" sz="2700" dirty="0" err="1" smtClean="0">
                <a:solidFill>
                  <a:schemeClr val="bg1"/>
                </a:solidFill>
                <a:latin typeface="Arial" panose="020B0604020202020204" pitchFamily="34" charset="0"/>
                <a:cs typeface="Arial" panose="020B0604020202020204" pitchFamily="34" charset="0"/>
              </a:rPr>
              <a:t>cấu</a:t>
            </a:r>
            <a:r>
              <a:rPr lang="en-US" sz="2700" dirty="0" smtClean="0">
                <a:solidFill>
                  <a:schemeClr val="bg1"/>
                </a:solidFill>
                <a:latin typeface="Arial" panose="020B0604020202020204" pitchFamily="34" charset="0"/>
                <a:cs typeface="Arial" panose="020B0604020202020204" pitchFamily="34" charset="0"/>
              </a:rPr>
              <a:t> </a:t>
            </a:r>
            <a:r>
              <a:rPr lang="en-US" sz="2700" dirty="0" err="1" smtClean="0">
                <a:solidFill>
                  <a:schemeClr val="bg1"/>
                </a:solidFill>
                <a:latin typeface="Arial" panose="020B0604020202020204" pitchFamily="34" charset="0"/>
                <a:cs typeface="Arial" panose="020B0604020202020204" pitchFamily="34" charset="0"/>
              </a:rPr>
              <a:t>trúc</a:t>
            </a:r>
            <a:r>
              <a:rPr lang="en-US" sz="2700" dirty="0" smtClean="0">
                <a:solidFill>
                  <a:schemeClr val="bg1"/>
                </a:solidFill>
                <a:latin typeface="Arial" panose="020B0604020202020204" pitchFamily="34" charset="0"/>
                <a:cs typeface="Arial" panose="020B0604020202020204" pitchFamily="34" charset="0"/>
              </a:rPr>
              <a:t> </a:t>
            </a:r>
            <a:r>
              <a:rPr lang="en-US" sz="2700" dirty="0" err="1" smtClean="0">
                <a:solidFill>
                  <a:schemeClr val="bg1"/>
                </a:solidFill>
                <a:latin typeface="Arial" panose="020B0604020202020204" pitchFamily="34" charset="0"/>
                <a:cs typeface="Arial" panose="020B0604020202020204" pitchFamily="34" charset="0"/>
              </a:rPr>
              <a:t>gì</a:t>
            </a:r>
            <a:r>
              <a:rPr lang="en-US" sz="2700" dirty="0" smtClean="0">
                <a:solidFill>
                  <a:schemeClr val="bg1"/>
                </a:solidFill>
                <a:latin typeface="Arial" panose="020B0604020202020204" pitchFamily="34" charset="0"/>
                <a:cs typeface="Arial" panose="020B0604020202020204" pitchFamily="34" charset="0"/>
              </a:rPr>
              <a:t>?</a:t>
            </a:r>
            <a:endParaRPr lang="en-US" sz="270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pic>
        <p:nvPicPr>
          <p:cNvPr id="2" name="Am-thanh-dong-ho-dem-nguoc-10-gi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305676" y="6370637"/>
            <a:ext cx="487363" cy="487363"/>
          </a:xfrm>
          <a:prstGeom prst="rect">
            <a:avLst/>
          </a:prstGeom>
        </p:spPr>
      </p:pic>
      <p:sp>
        <p:nvSpPr>
          <p:cNvPr id="20" name="Rounded Rectangle 19"/>
          <p:cNvSpPr/>
          <p:nvPr/>
        </p:nvSpPr>
        <p:spPr>
          <a:xfrm>
            <a:off x="10887421" y="605759"/>
            <a:ext cx="1175913" cy="666205"/>
          </a:xfrm>
          <a:prstGeom prst="roundRect">
            <a:avLst/>
          </a:prstGeom>
          <a:solidFill>
            <a:schemeClr val="bg1"/>
          </a:solidFill>
          <a:ln w="19050">
            <a:solidFill>
              <a:schemeClr val="tx1"/>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smtClean="0">
                <a:solidFill>
                  <a:srgbClr val="FF0000"/>
                </a:solidFill>
                <a:latin typeface="Arial" panose="020B0604020202020204" pitchFamily="34" charset="0"/>
                <a:cs typeface="Arial" panose="020B0604020202020204" pitchFamily="34" charset="0"/>
              </a:rPr>
              <a:t>10</a:t>
            </a:r>
            <a:endParaRPr lang="en-US" sz="4400" b="1">
              <a:solidFill>
                <a:srgbClr val="FF0000"/>
              </a:solidFill>
              <a:latin typeface="Arial" panose="020B0604020202020204" pitchFamily="34" charset="0"/>
              <a:cs typeface="Arial" panose="020B0604020202020204" pitchFamily="34" charset="0"/>
            </a:endParaRPr>
          </a:p>
        </p:txBody>
      </p:sp>
      <p:sp>
        <p:nvSpPr>
          <p:cNvPr id="24" name="Rounded Rectangle 23"/>
          <p:cNvSpPr/>
          <p:nvPr/>
        </p:nvSpPr>
        <p:spPr>
          <a:xfrm>
            <a:off x="10887421" y="605759"/>
            <a:ext cx="1175913" cy="666205"/>
          </a:xfrm>
          <a:prstGeom prst="roundRect">
            <a:avLst/>
          </a:prstGeom>
          <a:solidFill>
            <a:schemeClr val="bg1"/>
          </a:solidFill>
          <a:ln w="19050">
            <a:solidFill>
              <a:schemeClr val="tx1"/>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smtClean="0">
                <a:solidFill>
                  <a:srgbClr val="FF0000"/>
                </a:solidFill>
                <a:latin typeface="Arial" panose="020B0604020202020204" pitchFamily="34" charset="0"/>
                <a:cs typeface="Arial" panose="020B0604020202020204" pitchFamily="34" charset="0"/>
              </a:rPr>
              <a:t>9</a:t>
            </a:r>
            <a:endParaRPr lang="en-US" sz="4400" b="1">
              <a:solidFill>
                <a:srgbClr val="FF0000"/>
              </a:solidFill>
              <a:latin typeface="Arial" panose="020B0604020202020204" pitchFamily="34" charset="0"/>
              <a:cs typeface="Arial" panose="020B0604020202020204" pitchFamily="34" charset="0"/>
            </a:endParaRPr>
          </a:p>
        </p:txBody>
      </p:sp>
      <p:sp>
        <p:nvSpPr>
          <p:cNvPr id="29" name="Rounded Rectangle 28"/>
          <p:cNvSpPr/>
          <p:nvPr/>
        </p:nvSpPr>
        <p:spPr>
          <a:xfrm>
            <a:off x="10887421" y="605759"/>
            <a:ext cx="1175913" cy="666205"/>
          </a:xfrm>
          <a:prstGeom prst="roundRect">
            <a:avLst/>
          </a:prstGeom>
          <a:solidFill>
            <a:schemeClr val="bg1"/>
          </a:solidFill>
          <a:ln w="19050">
            <a:solidFill>
              <a:schemeClr val="tx1"/>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smtClean="0">
                <a:solidFill>
                  <a:srgbClr val="FF0000"/>
                </a:solidFill>
                <a:latin typeface="Arial" panose="020B0604020202020204" pitchFamily="34" charset="0"/>
                <a:cs typeface="Arial" panose="020B0604020202020204" pitchFamily="34" charset="0"/>
              </a:rPr>
              <a:t>8</a:t>
            </a:r>
            <a:endParaRPr lang="en-US" sz="4400" b="1">
              <a:solidFill>
                <a:srgbClr val="FF0000"/>
              </a:solidFill>
              <a:latin typeface="Arial" panose="020B0604020202020204" pitchFamily="34" charset="0"/>
              <a:cs typeface="Arial" panose="020B0604020202020204" pitchFamily="34" charset="0"/>
            </a:endParaRPr>
          </a:p>
        </p:txBody>
      </p:sp>
      <p:sp>
        <p:nvSpPr>
          <p:cNvPr id="30" name="Rounded Rectangle 29"/>
          <p:cNvSpPr/>
          <p:nvPr/>
        </p:nvSpPr>
        <p:spPr>
          <a:xfrm>
            <a:off x="10887421" y="605759"/>
            <a:ext cx="1175913" cy="666205"/>
          </a:xfrm>
          <a:prstGeom prst="roundRect">
            <a:avLst/>
          </a:prstGeom>
          <a:solidFill>
            <a:schemeClr val="bg1"/>
          </a:solidFill>
          <a:ln w="19050">
            <a:solidFill>
              <a:schemeClr val="tx1"/>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smtClean="0">
                <a:solidFill>
                  <a:srgbClr val="FF0000"/>
                </a:solidFill>
                <a:latin typeface="Arial" panose="020B0604020202020204" pitchFamily="34" charset="0"/>
                <a:cs typeface="Arial" panose="020B0604020202020204" pitchFamily="34" charset="0"/>
              </a:rPr>
              <a:t>7</a:t>
            </a:r>
            <a:endParaRPr lang="en-US" sz="4400" b="1">
              <a:solidFill>
                <a:srgbClr val="FF0000"/>
              </a:solidFill>
              <a:latin typeface="Arial" panose="020B0604020202020204" pitchFamily="34" charset="0"/>
              <a:cs typeface="Arial" panose="020B0604020202020204" pitchFamily="34" charset="0"/>
            </a:endParaRPr>
          </a:p>
        </p:txBody>
      </p:sp>
      <p:sp>
        <p:nvSpPr>
          <p:cNvPr id="31" name="Rounded Rectangle 30"/>
          <p:cNvSpPr/>
          <p:nvPr/>
        </p:nvSpPr>
        <p:spPr>
          <a:xfrm>
            <a:off x="10887421" y="605759"/>
            <a:ext cx="1175913" cy="666205"/>
          </a:xfrm>
          <a:prstGeom prst="roundRect">
            <a:avLst/>
          </a:prstGeom>
          <a:solidFill>
            <a:schemeClr val="bg1"/>
          </a:solidFill>
          <a:ln w="19050">
            <a:solidFill>
              <a:schemeClr val="tx1"/>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smtClean="0">
                <a:solidFill>
                  <a:srgbClr val="FF0000"/>
                </a:solidFill>
                <a:latin typeface="Arial" panose="020B0604020202020204" pitchFamily="34" charset="0"/>
                <a:cs typeface="Arial" panose="020B0604020202020204" pitchFamily="34" charset="0"/>
              </a:rPr>
              <a:t>6</a:t>
            </a:r>
            <a:endParaRPr lang="en-US" sz="4400" b="1">
              <a:solidFill>
                <a:srgbClr val="FF0000"/>
              </a:solidFill>
              <a:latin typeface="Arial" panose="020B0604020202020204" pitchFamily="34" charset="0"/>
              <a:cs typeface="Arial" panose="020B0604020202020204" pitchFamily="34" charset="0"/>
            </a:endParaRPr>
          </a:p>
        </p:txBody>
      </p:sp>
      <p:sp>
        <p:nvSpPr>
          <p:cNvPr id="32" name="Rounded Rectangle 31"/>
          <p:cNvSpPr/>
          <p:nvPr/>
        </p:nvSpPr>
        <p:spPr>
          <a:xfrm>
            <a:off x="10887421" y="605759"/>
            <a:ext cx="1175913" cy="666205"/>
          </a:xfrm>
          <a:prstGeom prst="roundRect">
            <a:avLst/>
          </a:prstGeom>
          <a:solidFill>
            <a:schemeClr val="bg1"/>
          </a:solidFill>
          <a:ln w="19050">
            <a:solidFill>
              <a:schemeClr val="tx1"/>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smtClean="0">
                <a:solidFill>
                  <a:srgbClr val="FF0000"/>
                </a:solidFill>
                <a:latin typeface="Arial" panose="020B0604020202020204" pitchFamily="34" charset="0"/>
                <a:cs typeface="Arial" panose="020B0604020202020204" pitchFamily="34" charset="0"/>
              </a:rPr>
              <a:t>5</a:t>
            </a:r>
            <a:endParaRPr lang="en-US" sz="4400" b="1">
              <a:solidFill>
                <a:srgbClr val="FF0000"/>
              </a:solidFill>
              <a:latin typeface="Arial" panose="020B0604020202020204" pitchFamily="34" charset="0"/>
              <a:cs typeface="Arial" panose="020B0604020202020204" pitchFamily="34" charset="0"/>
            </a:endParaRPr>
          </a:p>
        </p:txBody>
      </p:sp>
      <p:sp>
        <p:nvSpPr>
          <p:cNvPr id="36" name="Rounded Rectangle 35"/>
          <p:cNvSpPr/>
          <p:nvPr/>
        </p:nvSpPr>
        <p:spPr>
          <a:xfrm>
            <a:off x="10887421" y="605759"/>
            <a:ext cx="1175913" cy="666205"/>
          </a:xfrm>
          <a:prstGeom prst="roundRect">
            <a:avLst/>
          </a:prstGeom>
          <a:solidFill>
            <a:schemeClr val="bg1"/>
          </a:solidFill>
          <a:ln w="19050">
            <a:solidFill>
              <a:schemeClr val="tx1"/>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smtClean="0">
                <a:solidFill>
                  <a:srgbClr val="FF0000"/>
                </a:solidFill>
                <a:latin typeface="Arial" panose="020B0604020202020204" pitchFamily="34" charset="0"/>
                <a:cs typeface="Arial" panose="020B0604020202020204" pitchFamily="34" charset="0"/>
              </a:rPr>
              <a:t>4</a:t>
            </a:r>
            <a:endParaRPr lang="en-US" sz="4400" b="1">
              <a:solidFill>
                <a:srgbClr val="FF0000"/>
              </a:solidFill>
              <a:latin typeface="Arial" panose="020B0604020202020204" pitchFamily="34" charset="0"/>
              <a:cs typeface="Arial" panose="020B0604020202020204" pitchFamily="34" charset="0"/>
            </a:endParaRPr>
          </a:p>
        </p:txBody>
      </p:sp>
      <p:sp>
        <p:nvSpPr>
          <p:cNvPr id="37" name="Rounded Rectangle 36"/>
          <p:cNvSpPr/>
          <p:nvPr/>
        </p:nvSpPr>
        <p:spPr>
          <a:xfrm>
            <a:off x="10887421" y="605759"/>
            <a:ext cx="1175913" cy="666205"/>
          </a:xfrm>
          <a:prstGeom prst="roundRect">
            <a:avLst/>
          </a:prstGeom>
          <a:solidFill>
            <a:schemeClr val="bg1"/>
          </a:solidFill>
          <a:ln w="19050">
            <a:solidFill>
              <a:schemeClr val="tx1"/>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smtClean="0">
                <a:solidFill>
                  <a:srgbClr val="FF0000"/>
                </a:solidFill>
                <a:latin typeface="Arial" panose="020B0604020202020204" pitchFamily="34" charset="0"/>
                <a:cs typeface="Arial" panose="020B0604020202020204" pitchFamily="34" charset="0"/>
              </a:rPr>
              <a:t>3</a:t>
            </a:r>
            <a:endParaRPr lang="en-US" sz="4400" b="1">
              <a:solidFill>
                <a:srgbClr val="FF0000"/>
              </a:solidFill>
              <a:latin typeface="Arial" panose="020B0604020202020204" pitchFamily="34" charset="0"/>
              <a:cs typeface="Arial" panose="020B0604020202020204" pitchFamily="34" charset="0"/>
            </a:endParaRPr>
          </a:p>
        </p:txBody>
      </p:sp>
      <p:sp>
        <p:nvSpPr>
          <p:cNvPr id="38" name="Rounded Rectangle 37"/>
          <p:cNvSpPr/>
          <p:nvPr/>
        </p:nvSpPr>
        <p:spPr>
          <a:xfrm>
            <a:off x="10887421" y="605759"/>
            <a:ext cx="1175913" cy="666205"/>
          </a:xfrm>
          <a:prstGeom prst="roundRect">
            <a:avLst/>
          </a:prstGeom>
          <a:solidFill>
            <a:schemeClr val="bg1"/>
          </a:solidFill>
          <a:ln w="19050">
            <a:solidFill>
              <a:schemeClr val="tx1"/>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smtClean="0">
                <a:solidFill>
                  <a:srgbClr val="FF0000"/>
                </a:solidFill>
                <a:latin typeface="Arial" panose="020B0604020202020204" pitchFamily="34" charset="0"/>
                <a:cs typeface="Arial" panose="020B0604020202020204" pitchFamily="34" charset="0"/>
              </a:rPr>
              <a:t>2</a:t>
            </a:r>
            <a:endParaRPr lang="en-US" sz="4400" b="1">
              <a:solidFill>
                <a:srgbClr val="FF0000"/>
              </a:solidFill>
              <a:latin typeface="Arial" panose="020B0604020202020204" pitchFamily="34" charset="0"/>
              <a:cs typeface="Arial" panose="020B0604020202020204" pitchFamily="34" charset="0"/>
            </a:endParaRPr>
          </a:p>
        </p:txBody>
      </p:sp>
      <p:sp>
        <p:nvSpPr>
          <p:cNvPr id="39" name="Rounded Rectangle 38"/>
          <p:cNvSpPr/>
          <p:nvPr/>
        </p:nvSpPr>
        <p:spPr>
          <a:xfrm>
            <a:off x="10887421" y="605759"/>
            <a:ext cx="1175913" cy="666205"/>
          </a:xfrm>
          <a:prstGeom prst="roundRect">
            <a:avLst/>
          </a:prstGeom>
          <a:solidFill>
            <a:schemeClr val="bg1"/>
          </a:solidFill>
          <a:ln w="19050">
            <a:solidFill>
              <a:schemeClr val="tx1"/>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smtClean="0">
                <a:solidFill>
                  <a:srgbClr val="FF0000"/>
                </a:solidFill>
                <a:latin typeface="Arial" panose="020B0604020202020204" pitchFamily="34" charset="0"/>
                <a:cs typeface="Arial" panose="020B0604020202020204" pitchFamily="34" charset="0"/>
              </a:rPr>
              <a:t>1</a:t>
            </a:r>
            <a:endParaRPr lang="en-US" sz="4400" b="1">
              <a:solidFill>
                <a:srgbClr val="FF0000"/>
              </a:solidFill>
              <a:latin typeface="Arial" panose="020B0604020202020204" pitchFamily="34" charset="0"/>
              <a:cs typeface="Arial" panose="020B0604020202020204" pitchFamily="34" charset="0"/>
            </a:endParaRPr>
          </a:p>
        </p:txBody>
      </p:sp>
      <p:sp>
        <p:nvSpPr>
          <p:cNvPr id="40" name="Rounded Rectangle 39"/>
          <p:cNvSpPr/>
          <p:nvPr/>
        </p:nvSpPr>
        <p:spPr>
          <a:xfrm>
            <a:off x="10887421" y="605759"/>
            <a:ext cx="1175913" cy="666205"/>
          </a:xfrm>
          <a:prstGeom prst="roundRect">
            <a:avLst/>
          </a:prstGeom>
          <a:solidFill>
            <a:schemeClr val="bg1"/>
          </a:solidFill>
          <a:ln w="19050">
            <a:solidFill>
              <a:schemeClr val="tx1"/>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smtClean="0">
                <a:solidFill>
                  <a:srgbClr val="FF0000"/>
                </a:solidFill>
                <a:latin typeface="Arial" panose="020B0604020202020204" pitchFamily="34" charset="0"/>
                <a:cs typeface="Arial" panose="020B0604020202020204" pitchFamily="34" charset="0"/>
              </a:rPr>
              <a:t>0</a:t>
            </a:r>
            <a:endParaRPr lang="en-US" sz="4400" b="1">
              <a:solidFill>
                <a:srgbClr val="FF0000"/>
              </a:solidFill>
              <a:latin typeface="Arial" panose="020B0604020202020204" pitchFamily="34" charset="0"/>
              <a:cs typeface="Arial" panose="020B0604020202020204" pitchFamily="34" charset="0"/>
            </a:endParaRPr>
          </a:p>
        </p:txBody>
      </p:sp>
      <p:sp>
        <p:nvSpPr>
          <p:cNvPr id="3" name="Rectangle 2"/>
          <p:cNvSpPr/>
          <p:nvPr/>
        </p:nvSpPr>
        <p:spPr>
          <a:xfrm>
            <a:off x="309029" y="2039565"/>
            <a:ext cx="10653612" cy="492443"/>
          </a:xfrm>
          <a:prstGeom prst="rect">
            <a:avLst/>
          </a:prstGeom>
          <a:solidFill>
            <a:schemeClr val="bg1"/>
          </a:solidFill>
        </p:spPr>
        <p:txBody>
          <a:bodyPr wrap="square">
            <a:spAutoFit/>
          </a:bodyPr>
          <a:lstStyle/>
          <a:p>
            <a:pPr algn="ctr"/>
            <a:r>
              <a:rPr lang="en-US" sz="2600">
                <a:latin typeface="Arial" panose="020B0604020202020204" pitchFamily="34" charset="0"/>
                <a:cs typeface="Arial" panose="020B0604020202020204" pitchFamily="34" charset="0"/>
              </a:rPr>
              <a:t>Thời gian </a:t>
            </a:r>
            <a:r>
              <a:rPr lang="en-US" sz="2600" smtClean="0">
                <a:latin typeface="Arial" panose="020B0604020202020204" pitchFamily="34" charset="0"/>
                <a:cs typeface="Arial" panose="020B0604020202020204" pitchFamily="34" charset="0"/>
              </a:rPr>
              <a:t>10 giây bắt đầu</a:t>
            </a:r>
            <a:endParaRPr lang="en-US" sz="2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2287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anim calcmode="lin" valueType="num">
                                      <p:cBhvr>
                                        <p:cTn id="8" dur="1000" fill="hold"/>
                                        <p:tgtEl>
                                          <p:spTgt spid="49"/>
                                        </p:tgtEl>
                                        <p:attrNameLst>
                                          <p:attrName>ppt_x</p:attrName>
                                        </p:attrNameLst>
                                      </p:cBhvr>
                                      <p:tavLst>
                                        <p:tav tm="0">
                                          <p:val>
                                            <p:strVal val="#ppt_x"/>
                                          </p:val>
                                        </p:tav>
                                        <p:tav tm="100000">
                                          <p:val>
                                            <p:strVal val="#ppt_x"/>
                                          </p:val>
                                        </p:tav>
                                      </p:tavLst>
                                    </p:anim>
                                    <p:anim calcmode="lin" valueType="num">
                                      <p:cBhvr>
                                        <p:cTn id="9" dur="1000" fill="hold"/>
                                        <p:tgtEl>
                                          <p:spTgt spid="49"/>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grpId="0" nodeType="after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fade">
                                      <p:cBhvr>
                                        <p:cTn id="13" dur="1000"/>
                                        <p:tgtEl>
                                          <p:spTgt spid="50"/>
                                        </p:tgtEl>
                                      </p:cBhvr>
                                    </p:animEffect>
                                    <p:anim calcmode="lin" valueType="num">
                                      <p:cBhvr>
                                        <p:cTn id="14" dur="1000" fill="hold"/>
                                        <p:tgtEl>
                                          <p:spTgt spid="50"/>
                                        </p:tgtEl>
                                        <p:attrNameLst>
                                          <p:attrName>ppt_x</p:attrName>
                                        </p:attrNameLst>
                                      </p:cBhvr>
                                      <p:tavLst>
                                        <p:tav tm="0">
                                          <p:val>
                                            <p:strVal val="#ppt_x"/>
                                          </p:val>
                                        </p:tav>
                                        <p:tav tm="100000">
                                          <p:val>
                                            <p:strVal val="#ppt_x"/>
                                          </p:val>
                                        </p:tav>
                                      </p:tavLst>
                                    </p:anim>
                                    <p:anim calcmode="lin" valueType="num">
                                      <p:cBhvr>
                                        <p:cTn id="15" dur="1000" fill="hold"/>
                                        <p:tgtEl>
                                          <p:spTgt spid="50"/>
                                        </p:tgtEl>
                                        <p:attrNameLst>
                                          <p:attrName>ppt_y</p:attrName>
                                        </p:attrNameLst>
                                      </p:cBhvr>
                                      <p:tavLst>
                                        <p:tav tm="0">
                                          <p:val>
                                            <p:strVal val="#ppt_y+.1"/>
                                          </p:val>
                                        </p:tav>
                                        <p:tav tm="100000">
                                          <p:val>
                                            <p:strVal val="#ppt_y"/>
                                          </p:val>
                                        </p:tav>
                                      </p:tavLst>
                                    </p:anim>
                                  </p:childTnLst>
                                </p:cTn>
                              </p:par>
                            </p:childTnLst>
                          </p:cTn>
                        </p:par>
                        <p:par>
                          <p:cTn id="16" fill="hold">
                            <p:stCondLst>
                              <p:cond delay="2500"/>
                            </p:stCondLst>
                            <p:childTnLst>
                              <p:par>
                                <p:cTn id="17" presetID="42" presetClass="entr" presetSubtype="0" fill="hold" grpId="0" nodeType="after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fade">
                                      <p:cBhvr>
                                        <p:cTn id="19" dur="1000"/>
                                        <p:tgtEl>
                                          <p:spTgt spid="51"/>
                                        </p:tgtEl>
                                      </p:cBhvr>
                                    </p:animEffect>
                                    <p:anim calcmode="lin" valueType="num">
                                      <p:cBhvr>
                                        <p:cTn id="20" dur="1000" fill="hold"/>
                                        <p:tgtEl>
                                          <p:spTgt spid="51"/>
                                        </p:tgtEl>
                                        <p:attrNameLst>
                                          <p:attrName>ppt_x</p:attrName>
                                        </p:attrNameLst>
                                      </p:cBhvr>
                                      <p:tavLst>
                                        <p:tav tm="0">
                                          <p:val>
                                            <p:strVal val="#ppt_x"/>
                                          </p:val>
                                        </p:tav>
                                        <p:tav tm="100000">
                                          <p:val>
                                            <p:strVal val="#ppt_x"/>
                                          </p:val>
                                        </p:tav>
                                      </p:tavLst>
                                    </p:anim>
                                    <p:anim calcmode="lin" valueType="num">
                                      <p:cBhvr>
                                        <p:cTn id="21" dur="1000" fill="hold"/>
                                        <p:tgtEl>
                                          <p:spTgt spid="51"/>
                                        </p:tgtEl>
                                        <p:attrNameLst>
                                          <p:attrName>ppt_y</p:attrName>
                                        </p:attrNameLst>
                                      </p:cBhvr>
                                      <p:tavLst>
                                        <p:tav tm="0">
                                          <p:val>
                                            <p:strVal val="#ppt_y+.1"/>
                                          </p:val>
                                        </p:tav>
                                        <p:tav tm="100000">
                                          <p:val>
                                            <p:strVal val="#ppt_y"/>
                                          </p:val>
                                        </p:tav>
                                      </p:tavLst>
                                    </p:anim>
                                  </p:childTnLst>
                                </p:cTn>
                              </p:par>
                            </p:childTnLst>
                          </p:cTn>
                        </p:par>
                        <p:par>
                          <p:cTn id="22" fill="hold">
                            <p:stCondLst>
                              <p:cond delay="3500"/>
                            </p:stCondLst>
                            <p:childTnLst>
                              <p:par>
                                <p:cTn id="23" presetID="42" presetClass="entr" presetSubtype="0" fill="hold" grpId="0" nodeType="after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fade">
                                      <p:cBhvr>
                                        <p:cTn id="25" dur="1000"/>
                                        <p:tgtEl>
                                          <p:spTgt spid="52"/>
                                        </p:tgtEl>
                                      </p:cBhvr>
                                    </p:animEffect>
                                    <p:anim calcmode="lin" valueType="num">
                                      <p:cBhvr>
                                        <p:cTn id="26" dur="1000" fill="hold"/>
                                        <p:tgtEl>
                                          <p:spTgt spid="52"/>
                                        </p:tgtEl>
                                        <p:attrNameLst>
                                          <p:attrName>ppt_x</p:attrName>
                                        </p:attrNameLst>
                                      </p:cBhvr>
                                      <p:tavLst>
                                        <p:tav tm="0">
                                          <p:val>
                                            <p:strVal val="#ppt_x"/>
                                          </p:val>
                                        </p:tav>
                                        <p:tav tm="100000">
                                          <p:val>
                                            <p:strVal val="#ppt_x"/>
                                          </p:val>
                                        </p:tav>
                                      </p:tavLst>
                                    </p:anim>
                                    <p:anim calcmode="lin" valueType="num">
                                      <p:cBhvr>
                                        <p:cTn id="27"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fill="hold"/>
                                        <p:tgtEl>
                                          <p:spTgt spid="3"/>
                                        </p:tgtEl>
                                        <p:attrNameLst>
                                          <p:attrName>ppt_x</p:attrName>
                                        </p:attrNameLst>
                                      </p:cBhvr>
                                      <p:tavLst>
                                        <p:tav tm="0">
                                          <p:val>
                                            <p:strVal val="#ppt_x"/>
                                          </p:val>
                                        </p:tav>
                                        <p:tav tm="100000">
                                          <p:val>
                                            <p:strVal val="#ppt_x"/>
                                          </p:val>
                                        </p:tav>
                                      </p:tavLst>
                                    </p:anim>
                                    <p:anim calcmode="lin" valueType="num">
                                      <p:cBhvr additive="base">
                                        <p:cTn id="33" dur="500" fill="hold"/>
                                        <p:tgtEl>
                                          <p:spTgt spid="3"/>
                                        </p:tgtEl>
                                        <p:attrNameLst>
                                          <p:attrName>ppt_y</p:attrName>
                                        </p:attrNameLst>
                                      </p:cBhvr>
                                      <p:tavLst>
                                        <p:tav tm="0">
                                          <p:val>
                                            <p:strVal val="1+#ppt_h/2"/>
                                          </p:val>
                                        </p:tav>
                                        <p:tav tm="100000">
                                          <p:val>
                                            <p:strVal val="#ppt_y"/>
                                          </p:val>
                                        </p:tav>
                                      </p:tavLst>
                                    </p:anim>
                                  </p:childTnLst>
                                </p:cTn>
                              </p:par>
                            </p:childTnLst>
                          </p:cTn>
                        </p:par>
                        <p:par>
                          <p:cTn id="34" fill="hold">
                            <p:stCondLst>
                              <p:cond delay="500"/>
                            </p:stCondLst>
                            <p:childTnLst>
                              <p:par>
                                <p:cTn id="35" presetID="1" presetClass="entr" presetSubtype="0" fill="hold" grpId="0" nodeType="afterEffect">
                                  <p:stCondLst>
                                    <p:cond delay="1000"/>
                                  </p:stCondLst>
                                  <p:childTnLst>
                                    <p:set>
                                      <p:cBhvr>
                                        <p:cTn id="36"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Am-thanh-dong-ho-dem-nguoc-10-giay.wav"/>
                                        </p:tgtEl>
                                      </p:cMediaNode>
                                    </p:audio>
                                  </p:subTnLst>
                                </p:cTn>
                              </p:par>
                            </p:childTnLst>
                          </p:cTn>
                        </p:par>
                        <p:par>
                          <p:cTn id="37" fill="hold">
                            <p:stCondLst>
                              <p:cond delay="1500"/>
                            </p:stCondLst>
                            <p:childTnLst>
                              <p:par>
                                <p:cTn id="38" presetID="1" presetClass="entr" presetSubtype="0" fill="hold" grpId="0" nodeType="afterEffect">
                                  <p:stCondLst>
                                    <p:cond delay="1000"/>
                                  </p:stCondLst>
                                  <p:childTnLst>
                                    <p:set>
                                      <p:cBhvr>
                                        <p:cTn id="39" dur="1" fill="hold">
                                          <p:stCondLst>
                                            <p:cond delay="0"/>
                                          </p:stCondLst>
                                        </p:cTn>
                                        <p:tgtEl>
                                          <p:spTgt spid="24"/>
                                        </p:tgtEl>
                                        <p:attrNameLst>
                                          <p:attrName>style.visibility</p:attrName>
                                        </p:attrNameLst>
                                      </p:cBhvr>
                                      <p:to>
                                        <p:strVal val="visible"/>
                                      </p:to>
                                    </p:set>
                                  </p:childTnLst>
                                </p:cTn>
                              </p:par>
                            </p:childTnLst>
                          </p:cTn>
                        </p:par>
                        <p:par>
                          <p:cTn id="40" fill="hold">
                            <p:stCondLst>
                              <p:cond delay="2500"/>
                            </p:stCondLst>
                            <p:childTnLst>
                              <p:par>
                                <p:cTn id="41" presetID="1" presetClass="entr" presetSubtype="0" fill="hold" grpId="0" nodeType="afterEffect">
                                  <p:stCondLst>
                                    <p:cond delay="1000"/>
                                  </p:stCondLst>
                                  <p:childTnLst>
                                    <p:set>
                                      <p:cBhvr>
                                        <p:cTn id="42" dur="1" fill="hold">
                                          <p:stCondLst>
                                            <p:cond delay="0"/>
                                          </p:stCondLst>
                                        </p:cTn>
                                        <p:tgtEl>
                                          <p:spTgt spid="29"/>
                                        </p:tgtEl>
                                        <p:attrNameLst>
                                          <p:attrName>style.visibility</p:attrName>
                                        </p:attrNameLst>
                                      </p:cBhvr>
                                      <p:to>
                                        <p:strVal val="visible"/>
                                      </p:to>
                                    </p:set>
                                  </p:childTnLst>
                                </p:cTn>
                              </p:par>
                            </p:childTnLst>
                          </p:cTn>
                        </p:par>
                        <p:par>
                          <p:cTn id="43" fill="hold">
                            <p:stCondLst>
                              <p:cond delay="3500"/>
                            </p:stCondLst>
                            <p:childTnLst>
                              <p:par>
                                <p:cTn id="44" presetID="1" presetClass="entr" presetSubtype="0" fill="hold" grpId="0" nodeType="afterEffect">
                                  <p:stCondLst>
                                    <p:cond delay="1000"/>
                                  </p:stCondLst>
                                  <p:childTnLst>
                                    <p:set>
                                      <p:cBhvr>
                                        <p:cTn id="45" dur="1" fill="hold">
                                          <p:stCondLst>
                                            <p:cond delay="0"/>
                                          </p:stCondLst>
                                        </p:cTn>
                                        <p:tgtEl>
                                          <p:spTgt spid="30"/>
                                        </p:tgtEl>
                                        <p:attrNameLst>
                                          <p:attrName>style.visibility</p:attrName>
                                        </p:attrNameLst>
                                      </p:cBhvr>
                                      <p:to>
                                        <p:strVal val="visible"/>
                                      </p:to>
                                    </p:set>
                                  </p:childTnLst>
                                </p:cTn>
                              </p:par>
                            </p:childTnLst>
                          </p:cTn>
                        </p:par>
                        <p:par>
                          <p:cTn id="46" fill="hold">
                            <p:stCondLst>
                              <p:cond delay="4500"/>
                            </p:stCondLst>
                            <p:childTnLst>
                              <p:par>
                                <p:cTn id="47" presetID="1" presetClass="entr" presetSubtype="0" fill="hold" grpId="0" nodeType="afterEffect">
                                  <p:stCondLst>
                                    <p:cond delay="1000"/>
                                  </p:stCondLst>
                                  <p:childTnLst>
                                    <p:set>
                                      <p:cBhvr>
                                        <p:cTn id="48" dur="1" fill="hold">
                                          <p:stCondLst>
                                            <p:cond delay="0"/>
                                          </p:stCondLst>
                                        </p:cTn>
                                        <p:tgtEl>
                                          <p:spTgt spid="31"/>
                                        </p:tgtEl>
                                        <p:attrNameLst>
                                          <p:attrName>style.visibility</p:attrName>
                                        </p:attrNameLst>
                                      </p:cBhvr>
                                      <p:to>
                                        <p:strVal val="visible"/>
                                      </p:to>
                                    </p:set>
                                  </p:childTnLst>
                                </p:cTn>
                              </p:par>
                            </p:childTnLst>
                          </p:cTn>
                        </p:par>
                        <p:par>
                          <p:cTn id="49" fill="hold">
                            <p:stCondLst>
                              <p:cond delay="5500"/>
                            </p:stCondLst>
                            <p:childTnLst>
                              <p:par>
                                <p:cTn id="50" presetID="1" presetClass="entr" presetSubtype="0" fill="hold" grpId="0" nodeType="afterEffect">
                                  <p:stCondLst>
                                    <p:cond delay="1000"/>
                                  </p:stCondLst>
                                  <p:childTnLst>
                                    <p:set>
                                      <p:cBhvr>
                                        <p:cTn id="51" dur="1" fill="hold">
                                          <p:stCondLst>
                                            <p:cond delay="0"/>
                                          </p:stCondLst>
                                        </p:cTn>
                                        <p:tgtEl>
                                          <p:spTgt spid="32"/>
                                        </p:tgtEl>
                                        <p:attrNameLst>
                                          <p:attrName>style.visibility</p:attrName>
                                        </p:attrNameLst>
                                      </p:cBhvr>
                                      <p:to>
                                        <p:strVal val="visible"/>
                                      </p:to>
                                    </p:set>
                                  </p:childTnLst>
                                </p:cTn>
                              </p:par>
                            </p:childTnLst>
                          </p:cTn>
                        </p:par>
                        <p:par>
                          <p:cTn id="52" fill="hold">
                            <p:stCondLst>
                              <p:cond delay="6500"/>
                            </p:stCondLst>
                            <p:childTnLst>
                              <p:par>
                                <p:cTn id="53" presetID="1" presetClass="entr" presetSubtype="0" fill="hold" grpId="0" nodeType="afterEffect">
                                  <p:stCondLst>
                                    <p:cond delay="1000"/>
                                  </p:stCondLst>
                                  <p:childTnLst>
                                    <p:set>
                                      <p:cBhvr>
                                        <p:cTn id="54" dur="1" fill="hold">
                                          <p:stCondLst>
                                            <p:cond delay="0"/>
                                          </p:stCondLst>
                                        </p:cTn>
                                        <p:tgtEl>
                                          <p:spTgt spid="36"/>
                                        </p:tgtEl>
                                        <p:attrNameLst>
                                          <p:attrName>style.visibility</p:attrName>
                                        </p:attrNameLst>
                                      </p:cBhvr>
                                      <p:to>
                                        <p:strVal val="visible"/>
                                      </p:to>
                                    </p:set>
                                  </p:childTnLst>
                                </p:cTn>
                              </p:par>
                            </p:childTnLst>
                          </p:cTn>
                        </p:par>
                        <p:par>
                          <p:cTn id="55" fill="hold">
                            <p:stCondLst>
                              <p:cond delay="7500"/>
                            </p:stCondLst>
                            <p:childTnLst>
                              <p:par>
                                <p:cTn id="56" presetID="1" presetClass="entr" presetSubtype="0" fill="hold" grpId="0" nodeType="afterEffect">
                                  <p:stCondLst>
                                    <p:cond delay="1000"/>
                                  </p:stCondLst>
                                  <p:childTnLst>
                                    <p:set>
                                      <p:cBhvr>
                                        <p:cTn id="57" dur="1" fill="hold">
                                          <p:stCondLst>
                                            <p:cond delay="0"/>
                                          </p:stCondLst>
                                        </p:cTn>
                                        <p:tgtEl>
                                          <p:spTgt spid="37"/>
                                        </p:tgtEl>
                                        <p:attrNameLst>
                                          <p:attrName>style.visibility</p:attrName>
                                        </p:attrNameLst>
                                      </p:cBhvr>
                                      <p:to>
                                        <p:strVal val="visible"/>
                                      </p:to>
                                    </p:set>
                                  </p:childTnLst>
                                </p:cTn>
                              </p:par>
                            </p:childTnLst>
                          </p:cTn>
                        </p:par>
                        <p:par>
                          <p:cTn id="58" fill="hold">
                            <p:stCondLst>
                              <p:cond delay="8500"/>
                            </p:stCondLst>
                            <p:childTnLst>
                              <p:par>
                                <p:cTn id="59" presetID="1" presetClass="entr" presetSubtype="0" fill="hold" grpId="0" nodeType="afterEffect">
                                  <p:stCondLst>
                                    <p:cond delay="1000"/>
                                  </p:stCondLst>
                                  <p:childTnLst>
                                    <p:set>
                                      <p:cBhvr>
                                        <p:cTn id="60" dur="1" fill="hold">
                                          <p:stCondLst>
                                            <p:cond delay="0"/>
                                          </p:stCondLst>
                                        </p:cTn>
                                        <p:tgtEl>
                                          <p:spTgt spid="38"/>
                                        </p:tgtEl>
                                        <p:attrNameLst>
                                          <p:attrName>style.visibility</p:attrName>
                                        </p:attrNameLst>
                                      </p:cBhvr>
                                      <p:to>
                                        <p:strVal val="visible"/>
                                      </p:to>
                                    </p:set>
                                  </p:childTnLst>
                                </p:cTn>
                              </p:par>
                            </p:childTnLst>
                          </p:cTn>
                        </p:par>
                        <p:par>
                          <p:cTn id="61" fill="hold">
                            <p:stCondLst>
                              <p:cond delay="9500"/>
                            </p:stCondLst>
                            <p:childTnLst>
                              <p:par>
                                <p:cTn id="62" presetID="1" presetClass="entr" presetSubtype="0" fill="hold" grpId="0" nodeType="afterEffect">
                                  <p:stCondLst>
                                    <p:cond delay="1000"/>
                                  </p:stCondLst>
                                  <p:childTnLst>
                                    <p:set>
                                      <p:cBhvr>
                                        <p:cTn id="63" dur="1" fill="hold">
                                          <p:stCondLst>
                                            <p:cond delay="0"/>
                                          </p:stCondLst>
                                        </p:cTn>
                                        <p:tgtEl>
                                          <p:spTgt spid="39"/>
                                        </p:tgtEl>
                                        <p:attrNameLst>
                                          <p:attrName>style.visibility</p:attrName>
                                        </p:attrNameLst>
                                      </p:cBhvr>
                                      <p:to>
                                        <p:strVal val="visible"/>
                                      </p:to>
                                    </p:set>
                                  </p:childTnLst>
                                </p:cTn>
                              </p:par>
                            </p:childTnLst>
                          </p:cTn>
                        </p:par>
                        <p:par>
                          <p:cTn id="64" fill="hold">
                            <p:stCondLst>
                              <p:cond delay="10500"/>
                            </p:stCondLst>
                            <p:childTnLst>
                              <p:par>
                                <p:cTn id="65" presetID="1" presetClass="entr" presetSubtype="0" fill="hold" grpId="0" nodeType="afterEffect">
                                  <p:stCondLst>
                                    <p:cond delay="1000"/>
                                  </p:stCondLst>
                                  <p:childTnLst>
                                    <p:set>
                                      <p:cBhvr>
                                        <p:cTn id="6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49"/>
                    </p:tgtEl>
                  </p:cond>
                </p:stCondLst>
                <p:endSync evt="end" delay="0">
                  <p:rtn val="all"/>
                </p:endSync>
                <p:childTnLst>
                  <p:par>
                    <p:cTn id="68" fill="hold">
                      <p:stCondLst>
                        <p:cond delay="0"/>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5" name="Wrong-Buzzer.wav"/>
                                        </p:tgtEl>
                                      </p:cMediaNode>
                                    </p:audio>
                                  </p:subTnLst>
                                </p:cTn>
                              </p:par>
                              <p:par>
                                <p:cTn id="72" presetID="32" presetClass="emph" presetSubtype="0" repeatCount="indefinite" fill="hold" nodeType="withEffect">
                                  <p:stCondLst>
                                    <p:cond delay="0"/>
                                  </p:stCondLst>
                                  <p:childTnLst>
                                    <p:animRot by="120000">
                                      <p:cBhvr>
                                        <p:cTn id="73" dur="300" fill="hold">
                                          <p:stCondLst>
                                            <p:cond delay="0"/>
                                          </p:stCondLst>
                                        </p:cTn>
                                        <p:tgtEl>
                                          <p:spTgt spid="21"/>
                                        </p:tgtEl>
                                        <p:attrNameLst>
                                          <p:attrName>r</p:attrName>
                                        </p:attrNameLst>
                                      </p:cBhvr>
                                    </p:animRot>
                                    <p:animRot by="-240000">
                                      <p:cBhvr>
                                        <p:cTn id="74" dur="600" fill="hold">
                                          <p:stCondLst>
                                            <p:cond delay="600"/>
                                          </p:stCondLst>
                                        </p:cTn>
                                        <p:tgtEl>
                                          <p:spTgt spid="21"/>
                                        </p:tgtEl>
                                        <p:attrNameLst>
                                          <p:attrName>r</p:attrName>
                                        </p:attrNameLst>
                                      </p:cBhvr>
                                    </p:animRot>
                                    <p:animRot by="240000">
                                      <p:cBhvr>
                                        <p:cTn id="75" dur="600" fill="hold">
                                          <p:stCondLst>
                                            <p:cond delay="1200"/>
                                          </p:stCondLst>
                                        </p:cTn>
                                        <p:tgtEl>
                                          <p:spTgt spid="21"/>
                                        </p:tgtEl>
                                        <p:attrNameLst>
                                          <p:attrName>r</p:attrName>
                                        </p:attrNameLst>
                                      </p:cBhvr>
                                    </p:animRot>
                                    <p:animRot by="-240000">
                                      <p:cBhvr>
                                        <p:cTn id="76" dur="600" fill="hold">
                                          <p:stCondLst>
                                            <p:cond delay="1800"/>
                                          </p:stCondLst>
                                        </p:cTn>
                                        <p:tgtEl>
                                          <p:spTgt spid="21"/>
                                        </p:tgtEl>
                                        <p:attrNameLst>
                                          <p:attrName>r</p:attrName>
                                        </p:attrNameLst>
                                      </p:cBhvr>
                                    </p:animRot>
                                    <p:animRot by="120000">
                                      <p:cBhvr>
                                        <p:cTn id="77" dur="600" fill="hold">
                                          <p:stCondLst>
                                            <p:cond delay="2400"/>
                                          </p:stCondLst>
                                        </p:cTn>
                                        <p:tgtEl>
                                          <p:spTgt spid="21"/>
                                        </p:tgtEl>
                                        <p:attrNameLst>
                                          <p:attrName>r</p:attrName>
                                        </p:attrNameLst>
                                      </p:cBhvr>
                                    </p:animRot>
                                  </p:childTnLst>
                                </p:cTn>
                              </p:par>
                            </p:childTnLst>
                          </p:cTn>
                        </p:par>
                      </p:childTnLst>
                    </p:cTn>
                  </p:par>
                </p:childTnLst>
              </p:cTn>
              <p:nextCondLst>
                <p:cond evt="onClick" delay="0">
                  <p:tgtEl>
                    <p:spTgt spid="49"/>
                  </p:tgtEl>
                </p:cond>
              </p:nextCondLst>
            </p:seq>
            <p:seq concurrent="1" nextAc="seek">
              <p:cTn id="78" restart="whenNotActive" fill="hold" evtFilter="cancelBubble" nodeType="interactiveSeq">
                <p:stCondLst>
                  <p:cond evt="onClick" delay="0">
                    <p:tgtEl>
                      <p:spTgt spid="50"/>
                    </p:tgtEl>
                  </p:cond>
                </p:stCondLst>
                <p:endSync evt="end" delay="0">
                  <p:rtn val="all"/>
                </p:endSync>
                <p:childTnLst>
                  <p:par>
                    <p:cTn id="79" fill="hold">
                      <p:stCondLst>
                        <p:cond delay="0"/>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6" name="Tieng-vo-tay-tra-loi-dung.wav"/>
                                        </p:tgtEl>
                                      </p:cMediaNode>
                                    </p:audio>
                                  </p:subTnLst>
                                </p:cTn>
                              </p:par>
                              <p:par>
                                <p:cTn id="83" presetID="32" presetClass="emph" presetSubtype="0" repeatCount="indefinite" fill="hold" nodeType="withEffect">
                                  <p:stCondLst>
                                    <p:cond delay="0"/>
                                  </p:stCondLst>
                                  <p:childTnLst>
                                    <p:animRot by="120000">
                                      <p:cBhvr>
                                        <p:cTn id="84" dur="200" fill="hold">
                                          <p:stCondLst>
                                            <p:cond delay="0"/>
                                          </p:stCondLst>
                                        </p:cTn>
                                        <p:tgtEl>
                                          <p:spTgt spid="27"/>
                                        </p:tgtEl>
                                        <p:attrNameLst>
                                          <p:attrName>r</p:attrName>
                                        </p:attrNameLst>
                                      </p:cBhvr>
                                    </p:animRot>
                                    <p:animRot by="-240000">
                                      <p:cBhvr>
                                        <p:cTn id="85" dur="400" fill="hold">
                                          <p:stCondLst>
                                            <p:cond delay="400"/>
                                          </p:stCondLst>
                                        </p:cTn>
                                        <p:tgtEl>
                                          <p:spTgt spid="27"/>
                                        </p:tgtEl>
                                        <p:attrNameLst>
                                          <p:attrName>r</p:attrName>
                                        </p:attrNameLst>
                                      </p:cBhvr>
                                    </p:animRot>
                                    <p:animRot by="240000">
                                      <p:cBhvr>
                                        <p:cTn id="86" dur="400" fill="hold">
                                          <p:stCondLst>
                                            <p:cond delay="800"/>
                                          </p:stCondLst>
                                        </p:cTn>
                                        <p:tgtEl>
                                          <p:spTgt spid="27"/>
                                        </p:tgtEl>
                                        <p:attrNameLst>
                                          <p:attrName>r</p:attrName>
                                        </p:attrNameLst>
                                      </p:cBhvr>
                                    </p:animRot>
                                    <p:animRot by="-240000">
                                      <p:cBhvr>
                                        <p:cTn id="87" dur="400" fill="hold">
                                          <p:stCondLst>
                                            <p:cond delay="1200"/>
                                          </p:stCondLst>
                                        </p:cTn>
                                        <p:tgtEl>
                                          <p:spTgt spid="27"/>
                                        </p:tgtEl>
                                        <p:attrNameLst>
                                          <p:attrName>r</p:attrName>
                                        </p:attrNameLst>
                                      </p:cBhvr>
                                    </p:animRot>
                                    <p:animRot by="120000">
                                      <p:cBhvr>
                                        <p:cTn id="88" dur="400" fill="hold">
                                          <p:stCondLst>
                                            <p:cond delay="1600"/>
                                          </p:stCondLst>
                                        </p:cTn>
                                        <p:tgtEl>
                                          <p:spTgt spid="27"/>
                                        </p:tgtEl>
                                        <p:attrNameLst>
                                          <p:attrName>r</p:attrName>
                                        </p:attrNameLst>
                                      </p:cBhvr>
                                    </p:animRot>
                                  </p:childTnLst>
                                </p:cTn>
                              </p:par>
                              <p:par>
                                <p:cTn id="89" presetID="1" presetClass="emph" presetSubtype="2" fill="hold" nodeType="withEffect">
                                  <p:stCondLst>
                                    <p:cond delay="0"/>
                                  </p:stCondLst>
                                  <p:childTnLst>
                                    <p:animClr clrSpc="rgb" dir="cw">
                                      <p:cBhvr>
                                        <p:cTn id="90" dur="2000" fill="hold"/>
                                        <p:tgtEl>
                                          <p:spTgt spid="50"/>
                                        </p:tgtEl>
                                        <p:attrNameLst>
                                          <p:attrName>fillcolor</p:attrName>
                                        </p:attrNameLst>
                                      </p:cBhvr>
                                      <p:to>
                                        <a:srgbClr val="FEE599"/>
                                      </p:to>
                                    </p:animClr>
                                    <p:set>
                                      <p:cBhvr>
                                        <p:cTn id="91" dur="2000" fill="hold"/>
                                        <p:tgtEl>
                                          <p:spTgt spid="50"/>
                                        </p:tgtEl>
                                        <p:attrNameLst>
                                          <p:attrName>fill.type</p:attrName>
                                        </p:attrNameLst>
                                      </p:cBhvr>
                                      <p:to>
                                        <p:strVal val="solid"/>
                                      </p:to>
                                    </p:set>
                                    <p:set>
                                      <p:cBhvr>
                                        <p:cTn id="92" dur="2000" fill="hold"/>
                                        <p:tgtEl>
                                          <p:spTgt spid="50"/>
                                        </p:tgtEl>
                                        <p:attrNameLst>
                                          <p:attrName>fill.on</p:attrName>
                                        </p:attrNameLst>
                                      </p:cBhvr>
                                      <p:to>
                                        <p:strVal val="true"/>
                                      </p:to>
                                    </p:set>
                                  </p:childTnLst>
                                </p:cTn>
                              </p:par>
                              <p:par>
                                <p:cTn id="93" presetID="1" presetClass="entr" presetSubtype="0" fill="hold" grpId="0" nodeType="withEffect">
                                  <p:stCondLst>
                                    <p:cond delay="0"/>
                                  </p:stCondLst>
                                  <p:childTnLst>
                                    <p:set>
                                      <p:cBhvr>
                                        <p:cTn id="94" dur="1" fill="hold">
                                          <p:stCondLst>
                                            <p:cond delay="0"/>
                                          </p:stCondLst>
                                        </p:cTn>
                                        <p:tgtEl>
                                          <p:spTgt spid="48"/>
                                        </p:tgtEl>
                                        <p:attrNameLst>
                                          <p:attrName>style.visibility</p:attrName>
                                        </p:attrNameLst>
                                      </p:cBhvr>
                                      <p:to>
                                        <p:strVal val="visible"/>
                                      </p:to>
                                    </p:set>
                                  </p:childTnLst>
                                </p:cTn>
                              </p:par>
                              <p:par>
                                <p:cTn id="95" presetID="26" presetClass="emph" presetSubtype="0" repeatCount="3000" fill="hold" grpId="1" nodeType="withEffect">
                                  <p:stCondLst>
                                    <p:cond delay="0"/>
                                  </p:stCondLst>
                                  <p:childTnLst>
                                    <p:animEffect transition="out" filter="fade">
                                      <p:cBhvr>
                                        <p:cTn id="96" dur="500" tmFilter="0, 0; .2, .5; .8, .5; 1, 0"/>
                                        <p:tgtEl>
                                          <p:spTgt spid="48"/>
                                        </p:tgtEl>
                                      </p:cBhvr>
                                    </p:animEffect>
                                    <p:animScale>
                                      <p:cBhvr>
                                        <p:cTn id="97" dur="250" autoRev="1" fill="hold"/>
                                        <p:tgtEl>
                                          <p:spTgt spid="48"/>
                                        </p:tgtEl>
                                      </p:cBhvr>
                                      <p:by x="105000" y="105000"/>
                                    </p:animScale>
                                  </p:childTnLst>
                                </p:cTn>
                              </p:par>
                              <p:par>
                                <p:cTn id="98" presetID="1" presetClass="exit" presetSubtype="0" fill="hold" grpId="2" nodeType="withEffect">
                                  <p:stCondLst>
                                    <p:cond delay="2500"/>
                                  </p:stCondLst>
                                  <p:childTnLst>
                                    <p:set>
                                      <p:cBhvr>
                                        <p:cTn id="99" dur="1" fill="hold">
                                          <p:stCondLst>
                                            <p:cond delay="0"/>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100" restart="whenNotActive" fill="hold" evtFilter="cancelBubble" nodeType="interactiveSeq">
                <p:stCondLst>
                  <p:cond evt="onClick" delay="0">
                    <p:tgtEl>
                      <p:spTgt spid="51"/>
                    </p:tgtEl>
                  </p:cond>
                </p:stCondLst>
                <p:endSync evt="end" delay="0">
                  <p:rtn val="all"/>
                </p:endSync>
                <p:childTnLst>
                  <p:par>
                    <p:cTn id="101" fill="hold">
                      <p:stCondLst>
                        <p:cond delay="0"/>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03"/>
                                            </p:cond>
                                          </p:stCondLst>
                                          <p:endCondLst>
                                            <p:cond evt="onStopAudio" delay="0">
                                              <p:tgtEl>
                                                <p:sldTgt/>
                                              </p:tgtEl>
                                            </p:cond>
                                          </p:endCondLst>
                                        </p:cTn>
                                        <p:tgtEl>
                                          <p:sndTgt r:embed="rId5" name="Wrong-Buzzer.wav"/>
                                        </p:tgtEl>
                                      </p:cMediaNode>
                                    </p:audio>
                                  </p:subTnLst>
                                </p:cTn>
                              </p:par>
                              <p:par>
                                <p:cTn id="105" presetID="32" presetClass="emph" presetSubtype="0" repeatCount="indefinite" fill="hold" nodeType="withEffect">
                                  <p:stCondLst>
                                    <p:cond delay="0"/>
                                  </p:stCondLst>
                                  <p:childTnLst>
                                    <p:animRot by="120000">
                                      <p:cBhvr>
                                        <p:cTn id="106" dur="300" fill="hold">
                                          <p:stCondLst>
                                            <p:cond delay="0"/>
                                          </p:stCondLst>
                                        </p:cTn>
                                        <p:tgtEl>
                                          <p:spTgt spid="26"/>
                                        </p:tgtEl>
                                        <p:attrNameLst>
                                          <p:attrName>r</p:attrName>
                                        </p:attrNameLst>
                                      </p:cBhvr>
                                    </p:animRot>
                                    <p:animRot by="-240000">
                                      <p:cBhvr>
                                        <p:cTn id="107" dur="600" fill="hold">
                                          <p:stCondLst>
                                            <p:cond delay="600"/>
                                          </p:stCondLst>
                                        </p:cTn>
                                        <p:tgtEl>
                                          <p:spTgt spid="26"/>
                                        </p:tgtEl>
                                        <p:attrNameLst>
                                          <p:attrName>r</p:attrName>
                                        </p:attrNameLst>
                                      </p:cBhvr>
                                    </p:animRot>
                                    <p:animRot by="240000">
                                      <p:cBhvr>
                                        <p:cTn id="108" dur="600" fill="hold">
                                          <p:stCondLst>
                                            <p:cond delay="1200"/>
                                          </p:stCondLst>
                                        </p:cTn>
                                        <p:tgtEl>
                                          <p:spTgt spid="26"/>
                                        </p:tgtEl>
                                        <p:attrNameLst>
                                          <p:attrName>r</p:attrName>
                                        </p:attrNameLst>
                                      </p:cBhvr>
                                    </p:animRot>
                                    <p:animRot by="-240000">
                                      <p:cBhvr>
                                        <p:cTn id="109" dur="600" fill="hold">
                                          <p:stCondLst>
                                            <p:cond delay="1800"/>
                                          </p:stCondLst>
                                        </p:cTn>
                                        <p:tgtEl>
                                          <p:spTgt spid="26"/>
                                        </p:tgtEl>
                                        <p:attrNameLst>
                                          <p:attrName>r</p:attrName>
                                        </p:attrNameLst>
                                      </p:cBhvr>
                                    </p:animRot>
                                    <p:animRot by="120000">
                                      <p:cBhvr>
                                        <p:cTn id="110" dur="600" fill="hold">
                                          <p:stCondLst>
                                            <p:cond delay="2400"/>
                                          </p:stCondLst>
                                        </p:cTn>
                                        <p:tgtEl>
                                          <p:spTgt spid="26"/>
                                        </p:tgtEl>
                                        <p:attrNameLst>
                                          <p:attrName>r</p:attrName>
                                        </p:attrNameLst>
                                      </p:cBhvr>
                                    </p:animRot>
                                  </p:childTnLst>
                                </p:cTn>
                              </p:par>
                            </p:childTnLst>
                          </p:cTn>
                        </p:par>
                      </p:childTnLst>
                    </p:cTn>
                  </p:par>
                </p:childTnLst>
              </p:cTn>
              <p:nextCondLst>
                <p:cond evt="onClick" delay="0">
                  <p:tgtEl>
                    <p:spTgt spid="51"/>
                  </p:tgtEl>
                </p:cond>
              </p:nextCondLst>
            </p:seq>
            <p:seq concurrent="1" nextAc="seek">
              <p:cTn id="111" restart="whenNotActive" fill="hold" evtFilter="cancelBubble" nodeType="interactiveSeq">
                <p:stCondLst>
                  <p:cond evt="onClick" delay="0">
                    <p:tgtEl>
                      <p:spTgt spid="52"/>
                    </p:tgtEl>
                  </p:cond>
                </p:stCondLst>
                <p:endSync evt="end" delay="0">
                  <p:rtn val="all"/>
                </p:endSync>
                <p:childTnLst>
                  <p:par>
                    <p:cTn id="112" fill="hold">
                      <p:stCondLst>
                        <p:cond delay="0"/>
                      </p:stCondLst>
                      <p:childTnLst>
                        <p:par>
                          <p:cTn id="113" fill="hold">
                            <p:stCondLst>
                              <p:cond delay="0"/>
                            </p:stCondLst>
                            <p:childTnLst>
                              <p:par>
                                <p:cTn id="114" presetID="1" presetClass="entr" presetSubtype="0" fill="hold" nodeType="clickEffect">
                                  <p:stCondLst>
                                    <p:cond delay="0"/>
                                  </p:stCondLst>
                                  <p:childTnLst>
                                    <p:set>
                                      <p:cBhvr>
                                        <p:cTn id="115"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5" name="Wrong-Buzzer.wav"/>
                                        </p:tgtEl>
                                      </p:cMediaNode>
                                    </p:audio>
                                  </p:subTnLst>
                                </p:cTn>
                              </p:par>
                              <p:par>
                                <p:cTn id="116" presetID="32" presetClass="emph" presetSubtype="0" repeatCount="indefinite" fill="hold" nodeType="withEffect">
                                  <p:stCondLst>
                                    <p:cond delay="0"/>
                                  </p:stCondLst>
                                  <p:childTnLst>
                                    <p:animRot by="120000">
                                      <p:cBhvr>
                                        <p:cTn id="117" dur="300" fill="hold">
                                          <p:stCondLst>
                                            <p:cond delay="0"/>
                                          </p:stCondLst>
                                        </p:cTn>
                                        <p:tgtEl>
                                          <p:spTgt spid="25"/>
                                        </p:tgtEl>
                                        <p:attrNameLst>
                                          <p:attrName>r</p:attrName>
                                        </p:attrNameLst>
                                      </p:cBhvr>
                                    </p:animRot>
                                    <p:animRot by="-240000">
                                      <p:cBhvr>
                                        <p:cTn id="118" dur="600" fill="hold">
                                          <p:stCondLst>
                                            <p:cond delay="600"/>
                                          </p:stCondLst>
                                        </p:cTn>
                                        <p:tgtEl>
                                          <p:spTgt spid="25"/>
                                        </p:tgtEl>
                                        <p:attrNameLst>
                                          <p:attrName>r</p:attrName>
                                        </p:attrNameLst>
                                      </p:cBhvr>
                                    </p:animRot>
                                    <p:animRot by="240000">
                                      <p:cBhvr>
                                        <p:cTn id="119" dur="600" fill="hold">
                                          <p:stCondLst>
                                            <p:cond delay="1200"/>
                                          </p:stCondLst>
                                        </p:cTn>
                                        <p:tgtEl>
                                          <p:spTgt spid="25"/>
                                        </p:tgtEl>
                                        <p:attrNameLst>
                                          <p:attrName>r</p:attrName>
                                        </p:attrNameLst>
                                      </p:cBhvr>
                                    </p:animRot>
                                    <p:animRot by="-240000">
                                      <p:cBhvr>
                                        <p:cTn id="120" dur="600" fill="hold">
                                          <p:stCondLst>
                                            <p:cond delay="1800"/>
                                          </p:stCondLst>
                                        </p:cTn>
                                        <p:tgtEl>
                                          <p:spTgt spid="25"/>
                                        </p:tgtEl>
                                        <p:attrNameLst>
                                          <p:attrName>r</p:attrName>
                                        </p:attrNameLst>
                                      </p:cBhvr>
                                    </p:animRot>
                                    <p:animRot by="120000">
                                      <p:cBhvr>
                                        <p:cTn id="121" dur="600" fill="hold">
                                          <p:stCondLst>
                                            <p:cond delay="2400"/>
                                          </p:stCondLst>
                                        </p:cTn>
                                        <p:tgtEl>
                                          <p:spTgt spid="25"/>
                                        </p:tgtEl>
                                        <p:attrNameLst>
                                          <p:attrName>r</p:attrName>
                                        </p:attrNameLst>
                                      </p:cBhvr>
                                    </p:animRot>
                                  </p:childTnLst>
                                </p:cTn>
                              </p:par>
                            </p:childTnLst>
                          </p:cTn>
                        </p:par>
                      </p:childTnLst>
                    </p:cTn>
                  </p:par>
                </p:childTnLst>
              </p:cTn>
              <p:nextCondLst>
                <p:cond evt="onClick" delay="0">
                  <p:tgtEl>
                    <p:spTgt spid="52"/>
                  </p:tgtEl>
                </p:cond>
              </p:nextCondLst>
            </p:seq>
            <p:seq concurrent="1" nextAc="seek">
              <p:cTn id="122" restart="whenNotActive" fill="hold" evtFilter="cancelBubble" nodeType="interactiveSeq">
                <p:stCondLst>
                  <p:cond evt="onClick" delay="0">
                    <p:tgtEl>
                      <p:spTgt spid="2"/>
                    </p:tgtEl>
                  </p:cond>
                </p:stCondLst>
                <p:endSync evt="end" delay="0">
                  <p:rtn val="all"/>
                </p:endSync>
                <p:childTnLst>
                  <p:par>
                    <p:cTn id="123" fill="hold">
                      <p:stCondLst>
                        <p:cond delay="0"/>
                      </p:stCondLst>
                      <p:childTnLst>
                        <p:par>
                          <p:cTn id="124" fill="hold">
                            <p:stCondLst>
                              <p:cond delay="0"/>
                            </p:stCondLst>
                            <p:childTnLst>
                              <p:par>
                                <p:cTn id="125" presetID="1" presetClass="mediacall" presetSubtype="0" fill="hold" nodeType="clickEffect">
                                  <p:stCondLst>
                                    <p:cond delay="0"/>
                                  </p:stCondLst>
                                  <p:childTnLst>
                                    <p:cmd type="call" cmd="playFrom(0.0)">
                                      <p:cBhvr>
                                        <p:cTn id="126" dur="14863" fill="hold"/>
                                        <p:tgtEl>
                                          <p:spTgt spid="2"/>
                                        </p:tgtEl>
                                      </p:cBhvr>
                                    </p:cmd>
                                  </p:childTnLst>
                                </p:cTn>
                              </p:par>
                            </p:childTnLst>
                          </p:cTn>
                        </p:par>
                      </p:childTnLst>
                    </p:cTn>
                  </p:par>
                </p:childTnLst>
              </p:cTn>
              <p:nextCondLst>
                <p:cond evt="onClick" delay="0">
                  <p:tgtEl>
                    <p:spTgt spid="2"/>
                  </p:tgtEl>
                </p:cond>
              </p:nextCondLst>
            </p:seq>
            <p:audio>
              <p:cMediaNode vol="80000">
                <p:cTn id="127" fill="hold" display="0">
                  <p:stCondLst>
                    <p:cond delay="indefinite"/>
                  </p:stCondLst>
                  <p:endCondLst>
                    <p:cond evt="onStopAudio" delay="0">
                      <p:tgtEl>
                        <p:sldTgt/>
                      </p:tgtEl>
                    </p:cond>
                  </p:endCondLst>
                </p:cTn>
                <p:tgtEl>
                  <p:spTgt spid="2"/>
                </p:tgtEl>
              </p:cMediaNode>
            </p:audio>
          </p:childTnLst>
        </p:cTn>
      </p:par>
    </p:tnLst>
    <p:bldLst>
      <p:bldP spid="49" grpId="0" animBg="1"/>
      <p:bldP spid="50" grpId="0" animBg="1"/>
      <p:bldP spid="51" grpId="0" animBg="1"/>
      <p:bldP spid="52" grpId="0" animBg="1"/>
      <p:bldP spid="48" grpId="0" animBg="1"/>
      <p:bldP spid="48" grpId="1" animBg="1"/>
      <p:bldP spid="48" grpId="2" animBg="1"/>
      <p:bldP spid="20" grpId="0" animBg="1"/>
      <p:bldP spid="24" grpId="0" animBg="1"/>
      <p:bldP spid="29" grpId="0" animBg="1"/>
      <p:bldP spid="30" grpId="0" animBg="1"/>
      <p:bldP spid="31" grpId="0" animBg="1"/>
      <p:bldP spid="32" grpId="0" animBg="1"/>
      <p:bldP spid="36" grpId="0" animBg="1"/>
      <p:bldP spid="37" grpId="0" animBg="1"/>
      <p:bldP spid="38" grpId="0" animBg="1"/>
      <p:bldP spid="39" grpId="0" animBg="1"/>
      <p:bldP spid="40" grpId="0" animBg="1"/>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Bach tuyet\54774f4bc8287c7337fadd5fbb419da6.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C:\Users\ADMIN\Desktop\Bach tuyet\Bambi.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355339" flipH="1">
            <a:off x="3835675" y="4063363"/>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C:\Users\ADMIN\Desktop\Bach tuyet\esquilo001.gi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0471667" flipH="1">
            <a:off x="6186821" y="4521218"/>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ADMIN\Desktop\Bach tuyet\767e08fbae2de8679fbba6d8cecba19e.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0352524" flipH="1">
            <a:off x="7860534" y="4352478"/>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Bach tuyet\43ebd44d263606f876d42fd2f199ea61 (7).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foregroundMark x1="36022" y1="33071" x2="71505" y2="40157"/>
                      </a14:backgroundRemoval>
                    </a14:imgEffect>
                  </a14:imgLayer>
                </a14:imgProps>
              </a:ext>
              <a:ext uri="{28A0092B-C50C-407E-A947-70E740481C1C}">
                <a14:useLocalDpi xmlns:a14="http://schemas.microsoft.com/office/drawing/2010/main" val="0"/>
              </a:ext>
            </a:extLst>
          </a:blip>
          <a:srcRect/>
          <a:stretch>
            <a:fillRect/>
          </a:stretch>
        </p:blipFill>
        <p:spPr bwMode="auto">
          <a:xfrm rot="20483591" flipH="1">
            <a:off x="10006395" y="3939643"/>
            <a:ext cx="1789713" cy="241383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3" descr="C:\Users\ADMIN\Desktop\Bach tuyet\arbre-majestueux-42629281.jpg"/>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l="1956" t="7705" r="48386" b="387"/>
          <a:stretch/>
        </p:blipFill>
        <p:spPr bwMode="auto">
          <a:xfrm>
            <a:off x="8695547" y="255665"/>
            <a:ext cx="3481213" cy="723173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C:\Users\ADMIN\Desktop\Bach tuyet\511929473-photo-clip-tree.png"/>
          <p:cNvPicPr>
            <a:picLocks noChangeAspect="1" noChangeArrowheads="1"/>
          </p:cNvPicPr>
          <p:nvPr/>
        </p:nvPicPr>
        <p:blipFill rotWithShape="1">
          <a:blip r:embed="rId15">
            <a:extLst>
              <a:ext uri="{28A0092B-C50C-407E-A947-70E740481C1C}">
                <a14:useLocalDpi xmlns:a14="http://schemas.microsoft.com/office/drawing/2010/main" val="0"/>
              </a:ext>
            </a:extLst>
          </a:blip>
          <a:srcRect t="14408" r="39616"/>
          <a:stretch/>
        </p:blipFill>
        <p:spPr bwMode="auto">
          <a:xfrm>
            <a:off x="5520258" y="-127000"/>
            <a:ext cx="4355825" cy="7112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C:\Users\ADMIN\Desktop\Bach tuyet\511929473-photo-clip-tree.png"/>
          <p:cNvPicPr>
            <a:picLocks noChangeAspect="1" noChangeArrowheads="1"/>
          </p:cNvPicPr>
          <p:nvPr/>
        </p:nvPicPr>
        <p:blipFill rotWithShape="1">
          <a:blip r:embed="rId16">
            <a:extLst>
              <a:ext uri="{28A0092B-C50C-407E-A947-70E740481C1C}">
                <a14:useLocalDpi xmlns:a14="http://schemas.microsoft.com/office/drawing/2010/main" val="0"/>
              </a:ext>
            </a:extLst>
          </a:blip>
          <a:srcRect t="7944"/>
          <a:stretch/>
        </p:blipFill>
        <p:spPr bwMode="auto">
          <a:xfrm>
            <a:off x="1341063" y="-546062"/>
            <a:ext cx="7213600" cy="700532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 descr="C:\Users\ADMIN\Desktop\Bach tuyet\arbre-majestueux-42629281.jpg"/>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t="7834"/>
          <a:stretch/>
        </p:blipFill>
        <p:spPr bwMode="auto">
          <a:xfrm>
            <a:off x="3945516" y="247681"/>
            <a:ext cx="7010400" cy="7252055"/>
          </a:xfrm>
          <a:prstGeom prst="rect">
            <a:avLst/>
          </a:prstGeom>
          <a:noFill/>
          <a:extLst>
            <a:ext uri="{909E8E84-426E-40DD-AFC4-6F175D3DCCD1}">
              <a14:hiddenFill xmlns:a14="http://schemas.microsoft.com/office/drawing/2010/main">
                <a:solidFill>
                  <a:srgbClr val="FFFFFF"/>
                </a:solidFill>
              </a14:hiddenFill>
            </a:ext>
          </a:extLst>
        </p:spPr>
      </p:pic>
      <p:sp>
        <p:nvSpPr>
          <p:cNvPr id="49" name="Rounded Rectangle 48"/>
          <p:cNvSpPr/>
          <p:nvPr/>
        </p:nvSpPr>
        <p:spPr>
          <a:xfrm>
            <a:off x="1572295" y="2673996"/>
            <a:ext cx="4663440" cy="1645920"/>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FF0000"/>
                </a:solidFill>
                <a:latin typeface="Arial" panose="020B0604020202020204" pitchFamily="34" charset="0"/>
                <a:cs typeface="Arial" panose="020B0604020202020204" pitchFamily="34" charset="0"/>
              </a:rPr>
              <a:t>A</a:t>
            </a:r>
            <a:r>
              <a:rPr lang="en-US" sz="2400" dirty="0">
                <a:solidFill>
                  <a:srgbClr val="0000FF"/>
                </a:solidFill>
                <a:latin typeface="Arial" panose="020B0604020202020204" pitchFamily="34" charset="0"/>
                <a:cs typeface="Arial" panose="020B0604020202020204" pitchFamily="34" charset="0"/>
              </a:rPr>
              <a:t>. </a:t>
            </a:r>
            <a:r>
              <a:rPr lang="en-US" sz="2400" b="1" dirty="0" err="1" smtClean="0">
                <a:solidFill>
                  <a:srgbClr val="0000FF"/>
                </a:solidFill>
                <a:latin typeface="Arial" panose="020B0604020202020204" pitchFamily="34" charset="0"/>
                <a:ea typeface="Calibri" panose="020F0502020204030204" pitchFamily="34" charset="0"/>
                <a:cs typeface="Arial" panose="020B0604020202020204" pitchFamily="34" charset="0"/>
              </a:rPr>
              <a:t>Cấu</a:t>
            </a:r>
            <a:r>
              <a:rPr lang="en-US" sz="2400" b="1" dirty="0" smtClean="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rgbClr val="0000FF"/>
                </a:solidFill>
                <a:latin typeface="Arial" panose="020B0604020202020204" pitchFamily="34" charset="0"/>
                <a:ea typeface="Calibri" panose="020F0502020204030204" pitchFamily="34" charset="0"/>
                <a:cs typeface="Arial" panose="020B0604020202020204" pitchFamily="34" charset="0"/>
              </a:rPr>
              <a:t>trúc</a:t>
            </a:r>
            <a:r>
              <a:rPr lang="en-US" sz="2400" b="1" dirty="0" smtClean="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rgbClr val="0000FF"/>
                </a:solidFill>
                <a:latin typeface="Arial" panose="020B0604020202020204" pitchFamily="34" charset="0"/>
                <a:ea typeface="Calibri" panose="020F0502020204030204" pitchFamily="34" charset="0"/>
                <a:cs typeface="Arial" panose="020B0604020202020204" pitchFamily="34" charset="0"/>
              </a:rPr>
              <a:t>tuần</a:t>
            </a:r>
            <a:r>
              <a:rPr lang="en-US" sz="2400" b="1" dirty="0" smtClean="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rgbClr val="0000FF"/>
                </a:solidFill>
                <a:latin typeface="Arial" panose="020B0604020202020204" pitchFamily="34" charset="0"/>
                <a:ea typeface="Calibri" panose="020F0502020204030204" pitchFamily="34" charset="0"/>
                <a:cs typeface="Arial" panose="020B0604020202020204" pitchFamily="34" charset="0"/>
              </a:rPr>
              <a:t>tự</a:t>
            </a:r>
            <a:endParaRPr lang="en-US" sz="2400" dirty="0">
              <a:solidFill>
                <a:srgbClr val="0000FF"/>
              </a:solidFill>
              <a:latin typeface="Arial" panose="020B0604020202020204" pitchFamily="34" charset="0"/>
              <a:ea typeface="Calibri" panose="020F0502020204030204" pitchFamily="34" charset="0"/>
              <a:cs typeface="Arial" panose="020B0604020202020204" pitchFamily="34" charset="0"/>
            </a:endParaRPr>
          </a:p>
        </p:txBody>
      </p:sp>
      <p:sp>
        <p:nvSpPr>
          <p:cNvPr id="50" name="Rounded Rectangle 49"/>
          <p:cNvSpPr/>
          <p:nvPr/>
        </p:nvSpPr>
        <p:spPr>
          <a:xfrm>
            <a:off x="7332631" y="5090484"/>
            <a:ext cx="4663440" cy="1645920"/>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b="1" dirty="0">
                <a:solidFill>
                  <a:srgbClr val="FF0000"/>
                </a:solidFill>
                <a:latin typeface="Arial" panose="020B0604020202020204" pitchFamily="34" charset="0"/>
                <a:cs typeface="Arial" panose="020B0604020202020204" pitchFamily="34" charset="0"/>
              </a:rPr>
              <a:t>D</a:t>
            </a:r>
            <a:r>
              <a:rPr lang="en-US" sz="2400" dirty="0" smtClean="0">
                <a:solidFill>
                  <a:srgbClr val="0000FF"/>
                </a:solidFill>
                <a:latin typeface="Arial" panose="020B0604020202020204" pitchFamily="34" charset="0"/>
                <a:cs typeface="Arial" panose="020B0604020202020204" pitchFamily="34" charset="0"/>
              </a:rPr>
              <a:t>. </a:t>
            </a:r>
            <a:r>
              <a:rPr lang="en-US" sz="2400" b="1" dirty="0" err="1" smtClean="0">
                <a:solidFill>
                  <a:srgbClr val="0000FF"/>
                </a:solidFill>
                <a:latin typeface="Arial" panose="020B0604020202020204" pitchFamily="34" charset="0"/>
                <a:ea typeface="Calibri" panose="020F0502020204030204" pitchFamily="34" charset="0"/>
                <a:cs typeface="Arial" panose="020B0604020202020204" pitchFamily="34" charset="0"/>
              </a:rPr>
              <a:t>Câu</a:t>
            </a:r>
            <a:r>
              <a:rPr lang="en-US" sz="2400" b="1" dirty="0" smtClean="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rgbClr val="0000FF"/>
                </a:solidFill>
                <a:latin typeface="Arial" panose="020B0604020202020204" pitchFamily="34" charset="0"/>
                <a:ea typeface="Calibri" panose="020F0502020204030204" pitchFamily="34" charset="0"/>
                <a:cs typeface="Arial" panose="020B0604020202020204" pitchFamily="34" charset="0"/>
              </a:rPr>
              <a:t>trúc</a:t>
            </a:r>
            <a:r>
              <a:rPr lang="en-US" sz="2400" b="1" dirty="0" smtClean="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rgbClr val="0000FF"/>
                </a:solidFill>
                <a:latin typeface="Arial" panose="020B0604020202020204" pitchFamily="34" charset="0"/>
                <a:ea typeface="Calibri" panose="020F0502020204030204" pitchFamily="34" charset="0"/>
                <a:cs typeface="Arial" panose="020B0604020202020204" pitchFamily="34" charset="0"/>
              </a:rPr>
              <a:t>rẽ</a:t>
            </a:r>
            <a:r>
              <a:rPr lang="en-US" sz="2400" b="1" dirty="0" smtClean="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rgbClr val="0000FF"/>
                </a:solidFill>
                <a:latin typeface="Arial" panose="020B0604020202020204" pitchFamily="34" charset="0"/>
                <a:ea typeface="Calibri" panose="020F0502020204030204" pitchFamily="34" charset="0"/>
                <a:cs typeface="Arial" panose="020B0604020202020204" pitchFamily="34" charset="0"/>
              </a:rPr>
              <a:t>nhánh</a:t>
            </a:r>
            <a:r>
              <a:rPr lang="en-US" sz="2400" b="1" dirty="0" smtClean="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rgbClr val="0000FF"/>
                </a:solidFill>
                <a:latin typeface="Arial" panose="020B0604020202020204" pitchFamily="34" charset="0"/>
                <a:ea typeface="Calibri" panose="020F0502020204030204" pitchFamily="34" charset="0"/>
                <a:cs typeface="Arial" panose="020B0604020202020204" pitchFamily="34" charset="0"/>
              </a:rPr>
              <a:t>dạng</a:t>
            </a:r>
            <a:r>
              <a:rPr lang="en-US" sz="2400" b="1" dirty="0" smtClean="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rgbClr val="0000FF"/>
                </a:solidFill>
                <a:latin typeface="Arial" panose="020B0604020202020204" pitchFamily="34" charset="0"/>
                <a:ea typeface="Calibri" panose="020F0502020204030204" pitchFamily="34" charset="0"/>
                <a:cs typeface="Arial" panose="020B0604020202020204" pitchFamily="34" charset="0"/>
              </a:rPr>
              <a:t>đủ</a:t>
            </a:r>
            <a:endParaRPr lang="en-US" sz="2400" dirty="0">
              <a:solidFill>
                <a:srgbClr val="0000FF"/>
              </a:solidFill>
              <a:latin typeface="Arial" panose="020B0604020202020204" pitchFamily="34" charset="0"/>
              <a:ea typeface="Calibri" panose="020F0502020204030204" pitchFamily="34" charset="0"/>
              <a:cs typeface="Arial" panose="020B0604020202020204" pitchFamily="34" charset="0"/>
            </a:endParaRPr>
          </a:p>
        </p:txBody>
      </p:sp>
      <p:sp>
        <p:nvSpPr>
          <p:cNvPr id="51" name="Rounded Rectangle 50"/>
          <p:cNvSpPr/>
          <p:nvPr/>
        </p:nvSpPr>
        <p:spPr>
          <a:xfrm>
            <a:off x="1572295" y="5090484"/>
            <a:ext cx="4663440" cy="1645920"/>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FF0000"/>
                </a:solidFill>
                <a:latin typeface="Arial" panose="020B0604020202020204" pitchFamily="34" charset="0"/>
                <a:cs typeface="Arial" panose="020B0604020202020204" pitchFamily="34" charset="0"/>
              </a:rPr>
              <a:t>C</a:t>
            </a:r>
            <a:r>
              <a:rPr lang="en-US" sz="2400" dirty="0" smtClean="0">
                <a:solidFill>
                  <a:srgbClr val="0000FF"/>
                </a:solidFill>
                <a:latin typeface="Arial" panose="020B0604020202020204" pitchFamily="34" charset="0"/>
                <a:cs typeface="Arial" panose="020B0604020202020204" pitchFamily="34" charset="0"/>
              </a:rPr>
              <a:t>. </a:t>
            </a:r>
            <a:r>
              <a:rPr lang="en-US" sz="2400" b="1" dirty="0" err="1" smtClean="0">
                <a:solidFill>
                  <a:srgbClr val="0000FF"/>
                </a:solidFill>
                <a:latin typeface="Arial" panose="020B0604020202020204" pitchFamily="34" charset="0"/>
                <a:ea typeface="Calibri" panose="020F0502020204030204" pitchFamily="34" charset="0"/>
                <a:cs typeface="Arial" panose="020B0604020202020204" pitchFamily="34" charset="0"/>
              </a:rPr>
              <a:t>Cấu</a:t>
            </a:r>
            <a:r>
              <a:rPr lang="en-US" sz="2400" b="1" dirty="0" smtClean="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rgbClr val="0000FF"/>
                </a:solidFill>
                <a:latin typeface="Arial" panose="020B0604020202020204" pitchFamily="34" charset="0"/>
                <a:ea typeface="Calibri" panose="020F0502020204030204" pitchFamily="34" charset="0"/>
                <a:cs typeface="Arial" panose="020B0604020202020204" pitchFamily="34" charset="0"/>
              </a:rPr>
              <a:t>trúc</a:t>
            </a:r>
            <a:r>
              <a:rPr lang="en-US" sz="2400" b="1"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rgbClr val="0000FF"/>
                </a:solidFill>
                <a:latin typeface="Arial" panose="020B0604020202020204" pitchFamily="34" charset="0"/>
                <a:ea typeface="Calibri" panose="020F0502020204030204" pitchFamily="34" charset="0"/>
                <a:cs typeface="Arial" panose="020B0604020202020204" pitchFamily="34" charset="0"/>
              </a:rPr>
              <a:t>rẽ</a:t>
            </a:r>
            <a:r>
              <a:rPr lang="en-US" sz="2400" b="1" dirty="0" smtClean="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rgbClr val="0000FF"/>
                </a:solidFill>
                <a:latin typeface="Arial" panose="020B0604020202020204" pitchFamily="34" charset="0"/>
                <a:ea typeface="Calibri" panose="020F0502020204030204" pitchFamily="34" charset="0"/>
                <a:cs typeface="Arial" panose="020B0604020202020204" pitchFamily="34" charset="0"/>
              </a:rPr>
              <a:t>nhánh</a:t>
            </a:r>
            <a:r>
              <a:rPr lang="en-US" sz="2400" b="1" dirty="0" smtClean="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rgbClr val="0000FF"/>
                </a:solidFill>
                <a:latin typeface="Arial" panose="020B0604020202020204" pitchFamily="34" charset="0"/>
                <a:ea typeface="Calibri" panose="020F0502020204030204" pitchFamily="34" charset="0"/>
                <a:cs typeface="Arial" panose="020B0604020202020204" pitchFamily="34" charset="0"/>
              </a:rPr>
              <a:t>dạng</a:t>
            </a:r>
            <a:r>
              <a:rPr lang="en-US" sz="2400" b="1" dirty="0" smtClean="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rgbClr val="0000FF"/>
                </a:solidFill>
                <a:latin typeface="Arial" panose="020B0604020202020204" pitchFamily="34" charset="0"/>
                <a:ea typeface="Calibri" panose="020F0502020204030204" pitchFamily="34" charset="0"/>
                <a:cs typeface="Arial" panose="020B0604020202020204" pitchFamily="34" charset="0"/>
              </a:rPr>
              <a:t>thiếu</a:t>
            </a:r>
            <a:endParaRPr lang="en-US" sz="2400" dirty="0">
              <a:solidFill>
                <a:srgbClr val="0000FF"/>
              </a:solidFill>
              <a:latin typeface="Arial" panose="020B0604020202020204" pitchFamily="34" charset="0"/>
              <a:ea typeface="Calibri" panose="020F0502020204030204" pitchFamily="34" charset="0"/>
              <a:cs typeface="Arial" panose="020B0604020202020204" pitchFamily="34" charset="0"/>
            </a:endParaRPr>
          </a:p>
        </p:txBody>
      </p:sp>
      <p:sp>
        <p:nvSpPr>
          <p:cNvPr id="52" name="Rounded Rectangle 51"/>
          <p:cNvSpPr/>
          <p:nvPr/>
        </p:nvSpPr>
        <p:spPr>
          <a:xfrm>
            <a:off x="7332631" y="2591232"/>
            <a:ext cx="4663440" cy="1645920"/>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rgbClr val="FF0000"/>
                </a:solidFill>
                <a:latin typeface="Arial" panose="020B0604020202020204" pitchFamily="34" charset="0"/>
                <a:cs typeface="Arial" panose="020B0604020202020204" pitchFamily="34" charset="0"/>
              </a:rPr>
              <a:t>B</a:t>
            </a:r>
            <a:r>
              <a:rPr lang="en-US" sz="2400" dirty="0" smtClean="0">
                <a:solidFill>
                  <a:srgbClr val="0000FF"/>
                </a:solidFill>
                <a:latin typeface="Arial" panose="020B0604020202020204" pitchFamily="34" charset="0"/>
                <a:cs typeface="Arial" panose="020B0604020202020204" pitchFamily="34" charset="0"/>
              </a:rPr>
              <a:t>. </a:t>
            </a:r>
            <a:r>
              <a:rPr lang="en-US" sz="2400" b="1" dirty="0" err="1" smtClean="0">
                <a:solidFill>
                  <a:srgbClr val="0000FF"/>
                </a:solidFill>
                <a:latin typeface="Arial" panose="020B0604020202020204" pitchFamily="34" charset="0"/>
                <a:ea typeface="Calibri" panose="020F0502020204030204" pitchFamily="34" charset="0"/>
                <a:cs typeface="Arial" panose="020B0604020202020204" pitchFamily="34" charset="0"/>
              </a:rPr>
              <a:t>Cấu</a:t>
            </a:r>
            <a:r>
              <a:rPr lang="en-US" sz="2400" b="1" dirty="0" smtClean="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rgbClr val="0000FF"/>
                </a:solidFill>
                <a:latin typeface="Arial" panose="020B0604020202020204" pitchFamily="34" charset="0"/>
                <a:ea typeface="Calibri" panose="020F0502020204030204" pitchFamily="34" charset="0"/>
                <a:cs typeface="Arial" panose="020B0604020202020204" pitchFamily="34" charset="0"/>
              </a:rPr>
              <a:t>trúc</a:t>
            </a:r>
            <a:r>
              <a:rPr lang="en-US" sz="2400" b="1" dirty="0" smtClean="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rgbClr val="0000FF"/>
                </a:solidFill>
                <a:latin typeface="Arial" panose="020B0604020202020204" pitchFamily="34" charset="0"/>
                <a:ea typeface="Calibri" panose="020F0502020204030204" pitchFamily="34" charset="0"/>
                <a:cs typeface="Arial" panose="020B0604020202020204" pitchFamily="34" charset="0"/>
              </a:rPr>
              <a:t>lặp</a:t>
            </a:r>
            <a:r>
              <a:rPr lang="en-US" sz="2400" b="1" dirty="0" smtClean="0">
                <a:solidFill>
                  <a:srgbClr val="0000FF"/>
                </a:solidFill>
                <a:latin typeface="Arial" panose="020B0604020202020204" pitchFamily="34" charset="0"/>
                <a:ea typeface="Calibri" panose="020F0502020204030204" pitchFamily="34" charset="0"/>
                <a:cs typeface="Arial" panose="020B0604020202020204" pitchFamily="34" charset="0"/>
              </a:rPr>
              <a:t> </a:t>
            </a:r>
            <a:endParaRPr lang="en-US" sz="2400" dirty="0">
              <a:solidFill>
                <a:srgbClr val="0000FF"/>
              </a:solidFill>
              <a:latin typeface="Arial" panose="020B0604020202020204" pitchFamily="34" charset="0"/>
              <a:ea typeface="Calibri" panose="020F0502020204030204" pitchFamily="34" charset="0"/>
              <a:cs typeface="Arial" panose="020B0604020202020204" pitchFamily="34" charset="0"/>
            </a:endParaRPr>
          </a:p>
        </p:txBody>
      </p:sp>
      <p:pic>
        <p:nvPicPr>
          <p:cNvPr id="53" name="Picture 4" descr="C:\Users\ADMIN\Desktop\Bach tuyet\Blanca_Nieves.8.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flipH="1">
            <a:off x="-516959" y="3165358"/>
            <a:ext cx="2287981" cy="396985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C:\Users\ADMIN\Desktop\Tai nguyen thiet ke tro choi\Bảng gỗ\wooden-blank-sign-clipart-1.jpg"/>
          <p:cNvPicPr>
            <a:picLocks noChangeAspect="1" noChangeArrowheads="1"/>
          </p:cNvPicPr>
          <p:nvPr/>
        </p:nvPicPr>
        <p:blipFill rotWithShape="1">
          <a:blip r:embed="rId18">
            <a:extLst>
              <a:ext uri="{28A0092B-C50C-407E-A947-70E740481C1C}">
                <a14:useLocalDpi xmlns:a14="http://schemas.microsoft.com/office/drawing/2010/main" val="0"/>
              </a:ext>
            </a:extLst>
          </a:blip>
          <a:srcRect l="5926" t="54786" r="7408"/>
          <a:stretch/>
        </p:blipFill>
        <p:spPr bwMode="auto">
          <a:xfrm>
            <a:off x="293147" y="13165"/>
            <a:ext cx="10669493" cy="2013235"/>
          </a:xfrm>
          <a:prstGeom prst="rect">
            <a:avLst/>
          </a:prstGeom>
          <a:noFill/>
          <a:extLst>
            <a:ext uri="{909E8E84-426E-40DD-AFC4-6F175D3DCCD1}">
              <a14:hiddenFill xmlns:a14="http://schemas.microsoft.com/office/drawing/2010/main">
                <a:solidFill>
                  <a:srgbClr val="FFFFFF"/>
                </a:solidFill>
              </a14:hiddenFill>
            </a:ext>
          </a:extLst>
        </p:spPr>
      </p:pic>
      <p:sp>
        <p:nvSpPr>
          <p:cNvPr id="48" name="Explosion 1 47"/>
          <p:cNvSpPr/>
          <p:nvPr/>
        </p:nvSpPr>
        <p:spPr>
          <a:xfrm>
            <a:off x="8143227" y="565027"/>
            <a:ext cx="4017104" cy="2729895"/>
          </a:xfrm>
          <a:prstGeom prst="irregularSeal1">
            <a:avLst/>
          </a:prstGeom>
          <a:solidFill>
            <a:schemeClr val="accent1">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00FF"/>
                </a:solidFill>
                <a:latin typeface="Arial" panose="020B0604020202020204" pitchFamily="34" charset="0"/>
                <a:cs typeface="Arial" panose="020B0604020202020204" pitchFamily="34" charset="0"/>
              </a:rPr>
              <a:t>ĐÚNG RỒI</a:t>
            </a:r>
          </a:p>
        </p:txBody>
      </p:sp>
      <p:sp>
        <p:nvSpPr>
          <p:cNvPr id="23" name="TextBox 22"/>
          <p:cNvSpPr txBox="1"/>
          <p:nvPr/>
        </p:nvSpPr>
        <p:spPr>
          <a:xfrm>
            <a:off x="319379" y="463771"/>
            <a:ext cx="10699974" cy="1338828"/>
          </a:xfrm>
          <a:prstGeom prst="rect">
            <a:avLst/>
          </a:prstGeom>
          <a:noFill/>
        </p:spPr>
        <p:txBody>
          <a:bodyPr wrap="square" rtlCol="0">
            <a:spAutoFit/>
          </a:bodyPr>
          <a:lstStyle/>
          <a:p>
            <a:pPr marL="80431">
              <a:spcBef>
                <a:spcPts val="600"/>
              </a:spcBef>
            </a:pPr>
            <a:r>
              <a:rPr lang="en-US" sz="2700" b="1" u="sng" dirty="0" err="1">
                <a:solidFill>
                  <a:schemeClr val="bg1"/>
                </a:solidFill>
                <a:latin typeface="Arial" panose="020B0604020202020204" pitchFamily="34" charset="0"/>
                <a:cs typeface="Arial" panose="020B0604020202020204" pitchFamily="34" charset="0"/>
              </a:rPr>
              <a:t>Câu</a:t>
            </a:r>
            <a:r>
              <a:rPr lang="en-US" sz="2700" b="1" u="sng" dirty="0">
                <a:solidFill>
                  <a:schemeClr val="bg1"/>
                </a:solidFill>
                <a:latin typeface="Arial" panose="020B0604020202020204" pitchFamily="34" charset="0"/>
                <a:cs typeface="Arial" panose="020B0604020202020204" pitchFamily="34" charset="0"/>
              </a:rPr>
              <a:t> </a:t>
            </a:r>
            <a:r>
              <a:rPr lang="en-US" sz="2700" b="1" u="sng" dirty="0" smtClean="0">
                <a:solidFill>
                  <a:schemeClr val="bg1"/>
                </a:solidFill>
                <a:latin typeface="Arial" panose="020B0604020202020204" pitchFamily="34" charset="0"/>
                <a:cs typeface="Arial" panose="020B0604020202020204" pitchFamily="34" charset="0"/>
              </a:rPr>
              <a:t>4</a:t>
            </a:r>
            <a:r>
              <a:rPr lang="en-US" sz="2700" dirty="0" smtClean="0">
                <a:solidFill>
                  <a:schemeClr val="bg1"/>
                </a:solidFill>
                <a:latin typeface="Arial" panose="020B0604020202020204" pitchFamily="34" charset="0"/>
                <a:cs typeface="Arial" panose="020B0604020202020204" pitchFamily="34" charset="0"/>
              </a:rPr>
              <a:t>. “</a:t>
            </a:r>
            <a:r>
              <a:rPr lang="en-US" sz="2700" dirty="0" err="1" smtClean="0">
                <a:solidFill>
                  <a:schemeClr val="bg1"/>
                </a:solidFill>
                <a:latin typeface="Arial" panose="020B0604020202020204" pitchFamily="34" charset="0"/>
                <a:cs typeface="Arial" panose="020B0604020202020204" pitchFamily="34" charset="0"/>
              </a:rPr>
              <a:t>Nếu</a:t>
            </a:r>
            <a:r>
              <a:rPr lang="en-US" sz="2700" dirty="0" smtClean="0">
                <a:solidFill>
                  <a:schemeClr val="bg1"/>
                </a:solidFill>
                <a:latin typeface="Arial" panose="020B0604020202020204" pitchFamily="34" charset="0"/>
                <a:cs typeface="Arial" panose="020B0604020202020204" pitchFamily="34" charset="0"/>
              </a:rPr>
              <a:t> </a:t>
            </a:r>
            <a:r>
              <a:rPr lang="en-US" sz="2700" dirty="0" err="1" smtClean="0">
                <a:solidFill>
                  <a:schemeClr val="bg1"/>
                </a:solidFill>
                <a:latin typeface="Arial" panose="020B0604020202020204" pitchFamily="34" charset="0"/>
                <a:cs typeface="Arial" panose="020B0604020202020204" pitchFamily="34" charset="0"/>
              </a:rPr>
              <a:t>trả</a:t>
            </a:r>
            <a:r>
              <a:rPr lang="en-US" sz="2700" dirty="0" smtClean="0">
                <a:solidFill>
                  <a:schemeClr val="bg1"/>
                </a:solidFill>
                <a:latin typeface="Arial" panose="020B0604020202020204" pitchFamily="34" charset="0"/>
                <a:cs typeface="Arial" panose="020B0604020202020204" pitchFamily="34" charset="0"/>
              </a:rPr>
              <a:t> </a:t>
            </a:r>
            <a:r>
              <a:rPr lang="en-US" sz="2700" dirty="0" err="1" smtClean="0">
                <a:solidFill>
                  <a:schemeClr val="bg1"/>
                </a:solidFill>
                <a:latin typeface="Arial" panose="020B0604020202020204" pitchFamily="34" charset="0"/>
                <a:cs typeface="Arial" panose="020B0604020202020204" pitchFamily="34" charset="0"/>
              </a:rPr>
              <a:t>lời</a:t>
            </a:r>
            <a:r>
              <a:rPr lang="en-US" sz="2700" dirty="0" smtClean="0">
                <a:solidFill>
                  <a:schemeClr val="bg1"/>
                </a:solidFill>
                <a:latin typeface="Arial" panose="020B0604020202020204" pitchFamily="34" charset="0"/>
                <a:cs typeface="Arial" panose="020B0604020202020204" pitchFamily="34" charset="0"/>
              </a:rPr>
              <a:t>&lt;</a:t>
            </a:r>
            <a:r>
              <a:rPr lang="en-US" sz="2700" dirty="0" err="1" smtClean="0">
                <a:solidFill>
                  <a:schemeClr val="bg1"/>
                </a:solidFill>
                <a:latin typeface="Arial" panose="020B0604020202020204" pitchFamily="34" charset="0"/>
                <a:cs typeface="Arial" panose="020B0604020202020204" pitchFamily="34" charset="0"/>
              </a:rPr>
              <a:t>số</a:t>
            </a:r>
            <a:r>
              <a:rPr lang="en-US" sz="2700" dirty="0" smtClean="0">
                <a:solidFill>
                  <a:schemeClr val="bg1"/>
                </a:solidFill>
                <a:latin typeface="Arial" panose="020B0604020202020204" pitchFamily="34" charset="0"/>
                <a:cs typeface="Arial" panose="020B0604020202020204" pitchFamily="34" charset="0"/>
              </a:rPr>
              <a:t> </a:t>
            </a:r>
            <a:r>
              <a:rPr lang="en-US" sz="2700" dirty="0" err="1" smtClean="0">
                <a:solidFill>
                  <a:schemeClr val="bg1"/>
                </a:solidFill>
                <a:latin typeface="Arial" panose="020B0604020202020204" pitchFamily="34" charset="0"/>
                <a:cs typeface="Arial" panose="020B0604020202020204" pitchFamily="34" charset="0"/>
              </a:rPr>
              <a:t>bí</a:t>
            </a:r>
            <a:r>
              <a:rPr lang="en-US" sz="2700" dirty="0" smtClean="0">
                <a:solidFill>
                  <a:schemeClr val="bg1"/>
                </a:solidFill>
                <a:latin typeface="Arial" panose="020B0604020202020204" pitchFamily="34" charset="0"/>
                <a:cs typeface="Arial" panose="020B0604020202020204" pitchFamily="34" charset="0"/>
              </a:rPr>
              <a:t> </a:t>
            </a:r>
            <a:r>
              <a:rPr lang="en-US" sz="2700" dirty="0" err="1" smtClean="0">
                <a:solidFill>
                  <a:schemeClr val="bg1"/>
                </a:solidFill>
                <a:latin typeface="Arial" panose="020B0604020202020204" pitchFamily="34" charset="0"/>
                <a:cs typeface="Arial" panose="020B0604020202020204" pitchFamily="34" charset="0"/>
              </a:rPr>
              <a:t>mật</a:t>
            </a:r>
            <a:r>
              <a:rPr lang="en-US" sz="2700" dirty="0" smtClean="0">
                <a:solidFill>
                  <a:schemeClr val="bg1"/>
                </a:solidFill>
                <a:latin typeface="Arial" panose="020B0604020202020204" pitchFamily="34" charset="0"/>
                <a:cs typeface="Arial" panose="020B0604020202020204" pitchFamily="34" charset="0"/>
              </a:rPr>
              <a:t> </a:t>
            </a:r>
            <a:r>
              <a:rPr lang="en-US" sz="2700" dirty="0" err="1" smtClean="0">
                <a:solidFill>
                  <a:schemeClr val="bg1"/>
                </a:solidFill>
                <a:latin typeface="Arial" panose="020B0604020202020204" pitchFamily="34" charset="0"/>
                <a:cs typeface="Arial" panose="020B0604020202020204" pitchFamily="34" charset="0"/>
              </a:rPr>
              <a:t>thì</a:t>
            </a:r>
            <a:r>
              <a:rPr lang="en-US" sz="2700" dirty="0" smtClean="0">
                <a:solidFill>
                  <a:schemeClr val="bg1"/>
                </a:solidFill>
                <a:latin typeface="Arial" panose="020B0604020202020204" pitchFamily="34" charset="0"/>
                <a:cs typeface="Arial" panose="020B0604020202020204" pitchFamily="34" charset="0"/>
              </a:rPr>
              <a:t> </a:t>
            </a:r>
            <a:r>
              <a:rPr lang="en-US" sz="2700" dirty="0" err="1" smtClean="0">
                <a:solidFill>
                  <a:schemeClr val="bg1"/>
                </a:solidFill>
                <a:latin typeface="Arial" panose="020B0604020202020204" pitchFamily="34" charset="0"/>
                <a:cs typeface="Arial" panose="020B0604020202020204" pitchFamily="34" charset="0"/>
              </a:rPr>
              <a:t>hiện</a:t>
            </a:r>
            <a:r>
              <a:rPr lang="en-US" sz="2700" dirty="0" smtClean="0">
                <a:solidFill>
                  <a:schemeClr val="bg1"/>
                </a:solidFill>
                <a:latin typeface="Arial" panose="020B0604020202020204" pitchFamily="34" charset="0"/>
                <a:cs typeface="Arial" panose="020B0604020202020204" pitchFamily="34" charset="0"/>
              </a:rPr>
              <a:t> </a:t>
            </a:r>
            <a:r>
              <a:rPr lang="en-US" sz="2700" dirty="0" err="1" smtClean="0">
                <a:solidFill>
                  <a:schemeClr val="bg1"/>
                </a:solidFill>
                <a:latin typeface="Arial" panose="020B0604020202020204" pitchFamily="34" charset="0"/>
                <a:cs typeface="Arial" panose="020B0604020202020204" pitchFamily="34" charset="0"/>
              </a:rPr>
              <a:t>thị</a:t>
            </a:r>
            <a:r>
              <a:rPr lang="en-US" sz="2700" dirty="0" smtClean="0">
                <a:solidFill>
                  <a:schemeClr val="bg1"/>
                </a:solidFill>
                <a:latin typeface="Arial" panose="020B0604020202020204" pitchFamily="34" charset="0"/>
                <a:cs typeface="Arial" panose="020B0604020202020204" pitchFamily="34" charset="0"/>
              </a:rPr>
              <a:t>: “</a:t>
            </a:r>
            <a:r>
              <a:rPr lang="en-US" sz="2700" dirty="0" err="1" smtClean="0">
                <a:solidFill>
                  <a:schemeClr val="bg1"/>
                </a:solidFill>
                <a:latin typeface="Arial" panose="020B0604020202020204" pitchFamily="34" charset="0"/>
                <a:cs typeface="Arial" panose="020B0604020202020204" pitchFamily="34" charset="0"/>
              </a:rPr>
              <a:t>Quá</a:t>
            </a:r>
            <a:r>
              <a:rPr lang="en-US" sz="2700" dirty="0" smtClean="0">
                <a:solidFill>
                  <a:schemeClr val="bg1"/>
                </a:solidFill>
                <a:latin typeface="Arial" panose="020B0604020202020204" pitchFamily="34" charset="0"/>
                <a:cs typeface="Arial" panose="020B0604020202020204" pitchFamily="34" charset="0"/>
              </a:rPr>
              <a:t> </a:t>
            </a:r>
            <a:r>
              <a:rPr lang="en-US" sz="2700" dirty="0" err="1" smtClean="0">
                <a:solidFill>
                  <a:schemeClr val="bg1"/>
                </a:solidFill>
                <a:latin typeface="Arial" panose="020B0604020202020204" pitchFamily="34" charset="0"/>
                <a:cs typeface="Arial" panose="020B0604020202020204" pitchFamily="34" charset="0"/>
              </a:rPr>
              <a:t>thấp</a:t>
            </a:r>
            <a:r>
              <a:rPr lang="en-US" sz="2700" dirty="0" smtClean="0">
                <a:solidFill>
                  <a:schemeClr val="bg1"/>
                </a:solidFill>
                <a:latin typeface="Arial" panose="020B0604020202020204" pitchFamily="34" charset="0"/>
                <a:cs typeface="Arial" panose="020B0604020202020204" pitchFamily="34" charset="0"/>
              </a:rPr>
              <a:t>!”, </a:t>
            </a:r>
            <a:r>
              <a:rPr lang="en-US" sz="2700" dirty="0" err="1" smtClean="0">
                <a:solidFill>
                  <a:schemeClr val="bg1"/>
                </a:solidFill>
                <a:latin typeface="Arial" panose="020B0604020202020204" pitchFamily="34" charset="0"/>
                <a:cs typeface="Arial" panose="020B0604020202020204" pitchFamily="34" charset="0"/>
              </a:rPr>
              <a:t>nếu</a:t>
            </a:r>
            <a:r>
              <a:rPr lang="en-US" sz="2700" dirty="0" smtClean="0">
                <a:solidFill>
                  <a:schemeClr val="bg1"/>
                </a:solidFill>
                <a:latin typeface="Arial" panose="020B0604020202020204" pitchFamily="34" charset="0"/>
                <a:cs typeface="Arial" panose="020B0604020202020204" pitchFamily="34" charset="0"/>
              </a:rPr>
              <a:t> </a:t>
            </a:r>
            <a:r>
              <a:rPr lang="en-US" sz="2700" dirty="0" err="1" smtClean="0">
                <a:solidFill>
                  <a:schemeClr val="bg1"/>
                </a:solidFill>
                <a:latin typeface="Arial" panose="020B0604020202020204" pitchFamily="34" charset="0"/>
                <a:cs typeface="Arial" panose="020B0604020202020204" pitchFamily="34" charset="0"/>
              </a:rPr>
              <a:t>không</a:t>
            </a:r>
            <a:r>
              <a:rPr lang="en-US" sz="2700" dirty="0" smtClean="0">
                <a:solidFill>
                  <a:schemeClr val="bg1"/>
                </a:solidFill>
                <a:latin typeface="Arial" panose="020B0604020202020204" pitchFamily="34" charset="0"/>
                <a:cs typeface="Arial" panose="020B0604020202020204" pitchFamily="34" charset="0"/>
              </a:rPr>
              <a:t> </a:t>
            </a:r>
            <a:r>
              <a:rPr lang="en-US" sz="2700" dirty="0" err="1" smtClean="0">
                <a:solidFill>
                  <a:schemeClr val="bg1"/>
                </a:solidFill>
                <a:latin typeface="Arial" panose="020B0604020202020204" pitchFamily="34" charset="0"/>
                <a:cs typeface="Arial" panose="020B0604020202020204" pitchFamily="34" charset="0"/>
              </a:rPr>
              <a:t>thì</a:t>
            </a:r>
            <a:r>
              <a:rPr lang="en-US" sz="2700" dirty="0" smtClean="0">
                <a:solidFill>
                  <a:schemeClr val="bg1"/>
                </a:solidFill>
                <a:latin typeface="Arial" panose="020B0604020202020204" pitchFamily="34" charset="0"/>
                <a:cs typeface="Arial" panose="020B0604020202020204" pitchFamily="34" charset="0"/>
              </a:rPr>
              <a:t> </a:t>
            </a:r>
            <a:r>
              <a:rPr lang="en-US" sz="2700" dirty="0" err="1" smtClean="0">
                <a:solidFill>
                  <a:schemeClr val="bg1"/>
                </a:solidFill>
                <a:latin typeface="Arial" panose="020B0604020202020204" pitchFamily="34" charset="0"/>
                <a:cs typeface="Arial" panose="020B0604020202020204" pitchFamily="34" charset="0"/>
              </a:rPr>
              <a:t>hiển</a:t>
            </a:r>
            <a:r>
              <a:rPr lang="en-US" sz="2700" dirty="0" smtClean="0">
                <a:solidFill>
                  <a:schemeClr val="bg1"/>
                </a:solidFill>
                <a:latin typeface="Arial" panose="020B0604020202020204" pitchFamily="34" charset="0"/>
                <a:cs typeface="Arial" panose="020B0604020202020204" pitchFamily="34" charset="0"/>
              </a:rPr>
              <a:t> </a:t>
            </a:r>
            <a:r>
              <a:rPr lang="en-US" sz="2700" dirty="0" err="1" smtClean="0">
                <a:solidFill>
                  <a:schemeClr val="bg1"/>
                </a:solidFill>
                <a:latin typeface="Arial" panose="020B0604020202020204" pitchFamily="34" charset="0"/>
                <a:cs typeface="Arial" panose="020B0604020202020204" pitchFamily="34" charset="0"/>
              </a:rPr>
              <a:t>thị</a:t>
            </a:r>
            <a:r>
              <a:rPr lang="en-US" sz="2700" dirty="0" smtClean="0">
                <a:solidFill>
                  <a:schemeClr val="bg1"/>
                </a:solidFill>
                <a:latin typeface="Arial" panose="020B0604020202020204" pitchFamily="34" charset="0"/>
                <a:cs typeface="Arial" panose="020B0604020202020204" pitchFamily="34" charset="0"/>
              </a:rPr>
              <a:t>: “</a:t>
            </a:r>
            <a:r>
              <a:rPr lang="en-US" sz="2700" dirty="0" err="1" smtClean="0">
                <a:solidFill>
                  <a:schemeClr val="bg1"/>
                </a:solidFill>
                <a:latin typeface="Arial" panose="020B0604020202020204" pitchFamily="34" charset="0"/>
                <a:cs typeface="Arial" panose="020B0604020202020204" pitchFamily="34" charset="0"/>
              </a:rPr>
              <a:t>Quá</a:t>
            </a:r>
            <a:r>
              <a:rPr lang="en-US" sz="2700" dirty="0" smtClean="0">
                <a:solidFill>
                  <a:schemeClr val="bg1"/>
                </a:solidFill>
                <a:latin typeface="Arial" panose="020B0604020202020204" pitchFamily="34" charset="0"/>
                <a:cs typeface="Arial" panose="020B0604020202020204" pitchFamily="34" charset="0"/>
              </a:rPr>
              <a:t> </a:t>
            </a:r>
            <a:r>
              <a:rPr lang="en-US" sz="2700" dirty="0" err="1" smtClean="0">
                <a:solidFill>
                  <a:schemeClr val="bg1"/>
                </a:solidFill>
                <a:latin typeface="Arial" panose="020B0604020202020204" pitchFamily="34" charset="0"/>
                <a:cs typeface="Arial" panose="020B0604020202020204" pitchFamily="34" charset="0"/>
              </a:rPr>
              <a:t>cao</a:t>
            </a:r>
            <a:r>
              <a:rPr lang="en-US" sz="2700" dirty="0" smtClean="0">
                <a:solidFill>
                  <a:schemeClr val="bg1"/>
                </a:solidFill>
                <a:latin typeface="Arial" panose="020B0604020202020204" pitchFamily="34" charset="0"/>
                <a:cs typeface="Arial" panose="020B0604020202020204" pitchFamily="34" charset="0"/>
              </a:rPr>
              <a:t>”. </a:t>
            </a:r>
            <a:r>
              <a:rPr lang="en-US" sz="2700" dirty="0" err="1" smtClean="0">
                <a:solidFill>
                  <a:schemeClr val="bg1"/>
                </a:solidFill>
                <a:latin typeface="Arial" panose="020B0604020202020204" pitchFamily="34" charset="0"/>
                <a:cs typeface="Arial" panose="020B0604020202020204" pitchFamily="34" charset="0"/>
              </a:rPr>
              <a:t>Phép</a:t>
            </a:r>
            <a:r>
              <a:rPr lang="en-US" sz="2700" dirty="0" smtClean="0">
                <a:solidFill>
                  <a:schemeClr val="bg1"/>
                </a:solidFill>
                <a:latin typeface="Arial" panose="020B0604020202020204" pitchFamily="34" charset="0"/>
                <a:cs typeface="Arial" panose="020B0604020202020204" pitchFamily="34" charset="0"/>
              </a:rPr>
              <a:t> so </a:t>
            </a:r>
            <a:r>
              <a:rPr lang="en-US" sz="2700" dirty="0" err="1" smtClean="0">
                <a:solidFill>
                  <a:schemeClr val="bg1"/>
                </a:solidFill>
                <a:latin typeface="Arial" panose="020B0604020202020204" pitchFamily="34" charset="0"/>
                <a:cs typeface="Arial" panose="020B0604020202020204" pitchFamily="34" charset="0"/>
              </a:rPr>
              <a:t>sánh</a:t>
            </a:r>
            <a:r>
              <a:rPr lang="en-US" sz="2700" dirty="0" smtClean="0">
                <a:solidFill>
                  <a:schemeClr val="bg1"/>
                </a:solidFill>
                <a:latin typeface="Arial" panose="020B0604020202020204" pitchFamily="34" charset="0"/>
                <a:cs typeface="Arial" panose="020B0604020202020204" pitchFamily="34" charset="0"/>
              </a:rPr>
              <a:t> </a:t>
            </a:r>
            <a:r>
              <a:rPr lang="en-US" sz="2700" dirty="0" err="1" smtClean="0">
                <a:solidFill>
                  <a:schemeClr val="bg1"/>
                </a:solidFill>
                <a:latin typeface="Arial" panose="020B0604020202020204" pitchFamily="34" charset="0"/>
                <a:cs typeface="Arial" panose="020B0604020202020204" pitchFamily="34" charset="0"/>
              </a:rPr>
              <a:t>trên</a:t>
            </a:r>
            <a:r>
              <a:rPr lang="en-US" sz="2700" dirty="0" smtClean="0">
                <a:solidFill>
                  <a:schemeClr val="bg1"/>
                </a:solidFill>
                <a:latin typeface="Arial" panose="020B0604020202020204" pitchFamily="34" charset="0"/>
                <a:cs typeface="Arial" panose="020B0604020202020204" pitchFamily="34" charset="0"/>
              </a:rPr>
              <a:t> </a:t>
            </a:r>
            <a:r>
              <a:rPr lang="en-US" sz="2700" dirty="0" err="1" smtClean="0">
                <a:solidFill>
                  <a:schemeClr val="bg1"/>
                </a:solidFill>
                <a:latin typeface="Arial" panose="020B0604020202020204" pitchFamily="34" charset="0"/>
                <a:cs typeface="Arial" panose="020B0604020202020204" pitchFamily="34" charset="0"/>
              </a:rPr>
              <a:t>thì</a:t>
            </a:r>
            <a:r>
              <a:rPr lang="en-US" sz="2700" dirty="0" smtClean="0">
                <a:solidFill>
                  <a:schemeClr val="bg1"/>
                </a:solidFill>
                <a:latin typeface="Arial" panose="020B0604020202020204" pitchFamily="34" charset="0"/>
                <a:cs typeface="Arial" panose="020B0604020202020204" pitchFamily="34" charset="0"/>
              </a:rPr>
              <a:t> </a:t>
            </a:r>
            <a:r>
              <a:rPr lang="en-US" sz="2700" dirty="0" err="1" smtClean="0">
                <a:solidFill>
                  <a:schemeClr val="bg1"/>
                </a:solidFill>
                <a:latin typeface="Arial" panose="020B0604020202020204" pitchFamily="34" charset="0"/>
                <a:cs typeface="Arial" panose="020B0604020202020204" pitchFamily="34" charset="0"/>
              </a:rPr>
              <a:t>theo</a:t>
            </a:r>
            <a:r>
              <a:rPr lang="en-US" sz="2700" dirty="0" smtClean="0">
                <a:solidFill>
                  <a:schemeClr val="bg1"/>
                </a:solidFill>
                <a:latin typeface="Arial" panose="020B0604020202020204" pitchFamily="34" charset="0"/>
                <a:cs typeface="Arial" panose="020B0604020202020204" pitchFamily="34" charset="0"/>
              </a:rPr>
              <a:t> </a:t>
            </a:r>
            <a:r>
              <a:rPr lang="en-US" sz="2700" dirty="0" err="1" smtClean="0">
                <a:solidFill>
                  <a:schemeClr val="bg1"/>
                </a:solidFill>
                <a:latin typeface="Arial" panose="020B0604020202020204" pitchFamily="34" charset="0"/>
                <a:cs typeface="Arial" panose="020B0604020202020204" pitchFamily="34" charset="0"/>
              </a:rPr>
              <a:t>em</a:t>
            </a:r>
            <a:r>
              <a:rPr lang="en-US" sz="2700" dirty="0" smtClean="0">
                <a:solidFill>
                  <a:schemeClr val="bg1"/>
                </a:solidFill>
                <a:latin typeface="Arial" panose="020B0604020202020204" pitchFamily="34" charset="0"/>
                <a:cs typeface="Arial" panose="020B0604020202020204" pitchFamily="34" charset="0"/>
              </a:rPr>
              <a:t> </a:t>
            </a:r>
            <a:r>
              <a:rPr lang="en-US" sz="2700" dirty="0" err="1" smtClean="0">
                <a:solidFill>
                  <a:schemeClr val="bg1"/>
                </a:solidFill>
                <a:latin typeface="Arial" panose="020B0604020202020204" pitchFamily="34" charset="0"/>
                <a:cs typeface="Arial" panose="020B0604020202020204" pitchFamily="34" charset="0"/>
              </a:rPr>
              <a:t>nên</a:t>
            </a:r>
            <a:r>
              <a:rPr lang="en-US" sz="2700" dirty="0" smtClean="0">
                <a:solidFill>
                  <a:schemeClr val="bg1"/>
                </a:solidFill>
                <a:latin typeface="Arial" panose="020B0604020202020204" pitchFamily="34" charset="0"/>
                <a:cs typeface="Arial" panose="020B0604020202020204" pitchFamily="34" charset="0"/>
              </a:rPr>
              <a:t> </a:t>
            </a:r>
            <a:r>
              <a:rPr lang="en-US" sz="2700" dirty="0" err="1" smtClean="0">
                <a:solidFill>
                  <a:schemeClr val="bg1"/>
                </a:solidFill>
                <a:latin typeface="Arial" panose="020B0604020202020204" pitchFamily="34" charset="0"/>
                <a:cs typeface="Arial" panose="020B0604020202020204" pitchFamily="34" charset="0"/>
              </a:rPr>
              <a:t>dùng</a:t>
            </a:r>
            <a:r>
              <a:rPr lang="en-US" sz="2700" dirty="0" smtClean="0">
                <a:solidFill>
                  <a:schemeClr val="bg1"/>
                </a:solidFill>
                <a:latin typeface="Arial" panose="020B0604020202020204" pitchFamily="34" charset="0"/>
                <a:cs typeface="Arial" panose="020B0604020202020204" pitchFamily="34" charset="0"/>
              </a:rPr>
              <a:t> </a:t>
            </a:r>
            <a:r>
              <a:rPr lang="en-US" sz="2700" dirty="0" err="1" smtClean="0">
                <a:solidFill>
                  <a:schemeClr val="bg1"/>
                </a:solidFill>
                <a:latin typeface="Arial" panose="020B0604020202020204" pitchFamily="34" charset="0"/>
                <a:cs typeface="Arial" panose="020B0604020202020204" pitchFamily="34" charset="0"/>
              </a:rPr>
              <a:t>cấu</a:t>
            </a:r>
            <a:r>
              <a:rPr lang="en-US" sz="2700" dirty="0" smtClean="0">
                <a:solidFill>
                  <a:schemeClr val="bg1"/>
                </a:solidFill>
                <a:latin typeface="Arial" panose="020B0604020202020204" pitchFamily="34" charset="0"/>
                <a:cs typeface="Arial" panose="020B0604020202020204" pitchFamily="34" charset="0"/>
              </a:rPr>
              <a:t> </a:t>
            </a:r>
            <a:r>
              <a:rPr lang="en-US" sz="2700" dirty="0" err="1" smtClean="0">
                <a:solidFill>
                  <a:schemeClr val="bg1"/>
                </a:solidFill>
                <a:latin typeface="Arial" panose="020B0604020202020204" pitchFamily="34" charset="0"/>
                <a:cs typeface="Arial" panose="020B0604020202020204" pitchFamily="34" charset="0"/>
              </a:rPr>
              <a:t>trúc</a:t>
            </a:r>
            <a:r>
              <a:rPr lang="en-US" sz="2700" dirty="0" smtClean="0">
                <a:solidFill>
                  <a:schemeClr val="bg1"/>
                </a:solidFill>
                <a:latin typeface="Arial" panose="020B0604020202020204" pitchFamily="34" charset="0"/>
                <a:cs typeface="Arial" panose="020B0604020202020204" pitchFamily="34" charset="0"/>
              </a:rPr>
              <a:t> </a:t>
            </a:r>
            <a:r>
              <a:rPr lang="en-US" sz="2700" dirty="0" err="1" smtClean="0">
                <a:solidFill>
                  <a:schemeClr val="bg1"/>
                </a:solidFill>
                <a:latin typeface="Arial" panose="020B0604020202020204" pitchFamily="34" charset="0"/>
                <a:cs typeface="Arial" panose="020B0604020202020204" pitchFamily="34" charset="0"/>
              </a:rPr>
              <a:t>nào</a:t>
            </a:r>
            <a:r>
              <a:rPr lang="en-US" sz="2700" dirty="0" smtClean="0">
                <a:solidFill>
                  <a:schemeClr val="bg1"/>
                </a:solidFill>
                <a:latin typeface="Arial" panose="020B0604020202020204" pitchFamily="34" charset="0"/>
                <a:cs typeface="Arial" panose="020B0604020202020204" pitchFamily="34" charset="0"/>
              </a:rPr>
              <a:t>?</a:t>
            </a:r>
          </a:p>
        </p:txBody>
      </p:sp>
      <p:pic>
        <p:nvPicPr>
          <p:cNvPr id="2" name="Am-thanh-dong-ho-dem-nguoc-10-gi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305676" y="6370637"/>
            <a:ext cx="487363" cy="487363"/>
          </a:xfrm>
          <a:prstGeom prst="rect">
            <a:avLst/>
          </a:prstGeom>
        </p:spPr>
      </p:pic>
      <p:sp>
        <p:nvSpPr>
          <p:cNvPr id="20" name="Rounded Rectangle 19"/>
          <p:cNvSpPr/>
          <p:nvPr/>
        </p:nvSpPr>
        <p:spPr>
          <a:xfrm>
            <a:off x="10887421" y="605759"/>
            <a:ext cx="1175913" cy="666205"/>
          </a:xfrm>
          <a:prstGeom prst="roundRect">
            <a:avLst/>
          </a:prstGeom>
          <a:solidFill>
            <a:schemeClr val="bg1"/>
          </a:solidFill>
          <a:ln w="19050">
            <a:solidFill>
              <a:schemeClr val="tx1"/>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smtClean="0">
                <a:solidFill>
                  <a:srgbClr val="FF0000"/>
                </a:solidFill>
                <a:latin typeface="Arial" panose="020B0604020202020204" pitchFamily="34" charset="0"/>
                <a:cs typeface="Arial" panose="020B0604020202020204" pitchFamily="34" charset="0"/>
              </a:rPr>
              <a:t>10</a:t>
            </a:r>
            <a:endParaRPr lang="en-US" sz="4400" b="1">
              <a:solidFill>
                <a:srgbClr val="FF0000"/>
              </a:solidFill>
              <a:latin typeface="Arial" panose="020B0604020202020204" pitchFamily="34" charset="0"/>
              <a:cs typeface="Arial" panose="020B0604020202020204" pitchFamily="34" charset="0"/>
            </a:endParaRPr>
          </a:p>
        </p:txBody>
      </p:sp>
      <p:sp>
        <p:nvSpPr>
          <p:cNvPr id="24" name="Rounded Rectangle 23"/>
          <p:cNvSpPr/>
          <p:nvPr/>
        </p:nvSpPr>
        <p:spPr>
          <a:xfrm>
            <a:off x="10887421" y="605759"/>
            <a:ext cx="1175913" cy="666205"/>
          </a:xfrm>
          <a:prstGeom prst="roundRect">
            <a:avLst/>
          </a:prstGeom>
          <a:solidFill>
            <a:schemeClr val="bg1"/>
          </a:solidFill>
          <a:ln w="19050">
            <a:solidFill>
              <a:schemeClr val="tx1"/>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smtClean="0">
                <a:solidFill>
                  <a:srgbClr val="FF0000"/>
                </a:solidFill>
                <a:latin typeface="Arial" panose="020B0604020202020204" pitchFamily="34" charset="0"/>
                <a:cs typeface="Arial" panose="020B0604020202020204" pitchFamily="34" charset="0"/>
              </a:rPr>
              <a:t>9</a:t>
            </a:r>
            <a:endParaRPr lang="en-US" sz="4400" b="1">
              <a:solidFill>
                <a:srgbClr val="FF0000"/>
              </a:solidFill>
              <a:latin typeface="Arial" panose="020B0604020202020204" pitchFamily="34" charset="0"/>
              <a:cs typeface="Arial" panose="020B0604020202020204" pitchFamily="34" charset="0"/>
            </a:endParaRPr>
          </a:p>
        </p:txBody>
      </p:sp>
      <p:sp>
        <p:nvSpPr>
          <p:cNvPr id="29" name="Rounded Rectangle 28"/>
          <p:cNvSpPr/>
          <p:nvPr/>
        </p:nvSpPr>
        <p:spPr>
          <a:xfrm>
            <a:off x="10887421" y="605759"/>
            <a:ext cx="1175913" cy="666205"/>
          </a:xfrm>
          <a:prstGeom prst="roundRect">
            <a:avLst/>
          </a:prstGeom>
          <a:solidFill>
            <a:schemeClr val="bg1"/>
          </a:solidFill>
          <a:ln w="19050">
            <a:solidFill>
              <a:schemeClr val="tx1"/>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smtClean="0">
                <a:solidFill>
                  <a:srgbClr val="FF0000"/>
                </a:solidFill>
                <a:latin typeface="Arial" panose="020B0604020202020204" pitchFamily="34" charset="0"/>
                <a:cs typeface="Arial" panose="020B0604020202020204" pitchFamily="34" charset="0"/>
              </a:rPr>
              <a:t>8</a:t>
            </a:r>
            <a:endParaRPr lang="en-US" sz="4400" b="1">
              <a:solidFill>
                <a:srgbClr val="FF0000"/>
              </a:solidFill>
              <a:latin typeface="Arial" panose="020B0604020202020204" pitchFamily="34" charset="0"/>
              <a:cs typeface="Arial" panose="020B0604020202020204" pitchFamily="34" charset="0"/>
            </a:endParaRPr>
          </a:p>
        </p:txBody>
      </p:sp>
      <p:sp>
        <p:nvSpPr>
          <p:cNvPr id="30" name="Rounded Rectangle 29"/>
          <p:cNvSpPr/>
          <p:nvPr/>
        </p:nvSpPr>
        <p:spPr>
          <a:xfrm>
            <a:off x="10887421" y="605759"/>
            <a:ext cx="1175913" cy="666205"/>
          </a:xfrm>
          <a:prstGeom prst="roundRect">
            <a:avLst/>
          </a:prstGeom>
          <a:solidFill>
            <a:schemeClr val="bg1"/>
          </a:solidFill>
          <a:ln w="19050">
            <a:solidFill>
              <a:schemeClr val="tx1"/>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smtClean="0">
                <a:solidFill>
                  <a:srgbClr val="FF0000"/>
                </a:solidFill>
                <a:latin typeface="Arial" panose="020B0604020202020204" pitchFamily="34" charset="0"/>
                <a:cs typeface="Arial" panose="020B0604020202020204" pitchFamily="34" charset="0"/>
              </a:rPr>
              <a:t>7</a:t>
            </a:r>
            <a:endParaRPr lang="en-US" sz="4400" b="1">
              <a:solidFill>
                <a:srgbClr val="FF0000"/>
              </a:solidFill>
              <a:latin typeface="Arial" panose="020B0604020202020204" pitchFamily="34" charset="0"/>
              <a:cs typeface="Arial" panose="020B0604020202020204" pitchFamily="34" charset="0"/>
            </a:endParaRPr>
          </a:p>
        </p:txBody>
      </p:sp>
      <p:sp>
        <p:nvSpPr>
          <p:cNvPr id="31" name="Rounded Rectangle 30"/>
          <p:cNvSpPr/>
          <p:nvPr/>
        </p:nvSpPr>
        <p:spPr>
          <a:xfrm>
            <a:off x="10887421" y="605759"/>
            <a:ext cx="1175913" cy="666205"/>
          </a:xfrm>
          <a:prstGeom prst="roundRect">
            <a:avLst/>
          </a:prstGeom>
          <a:solidFill>
            <a:schemeClr val="bg1"/>
          </a:solidFill>
          <a:ln w="19050">
            <a:solidFill>
              <a:schemeClr val="tx1"/>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smtClean="0">
                <a:solidFill>
                  <a:srgbClr val="FF0000"/>
                </a:solidFill>
                <a:latin typeface="Arial" panose="020B0604020202020204" pitchFamily="34" charset="0"/>
                <a:cs typeface="Arial" panose="020B0604020202020204" pitchFamily="34" charset="0"/>
              </a:rPr>
              <a:t>6</a:t>
            </a:r>
            <a:endParaRPr lang="en-US" sz="4400" b="1">
              <a:solidFill>
                <a:srgbClr val="FF0000"/>
              </a:solidFill>
              <a:latin typeface="Arial" panose="020B0604020202020204" pitchFamily="34" charset="0"/>
              <a:cs typeface="Arial" panose="020B0604020202020204" pitchFamily="34" charset="0"/>
            </a:endParaRPr>
          </a:p>
        </p:txBody>
      </p:sp>
      <p:sp>
        <p:nvSpPr>
          <p:cNvPr id="32" name="Rounded Rectangle 31"/>
          <p:cNvSpPr/>
          <p:nvPr/>
        </p:nvSpPr>
        <p:spPr>
          <a:xfrm>
            <a:off x="10887421" y="605759"/>
            <a:ext cx="1175913" cy="666205"/>
          </a:xfrm>
          <a:prstGeom prst="roundRect">
            <a:avLst/>
          </a:prstGeom>
          <a:solidFill>
            <a:schemeClr val="bg1"/>
          </a:solidFill>
          <a:ln w="19050">
            <a:solidFill>
              <a:schemeClr val="tx1"/>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smtClean="0">
                <a:solidFill>
                  <a:srgbClr val="FF0000"/>
                </a:solidFill>
                <a:latin typeface="Arial" panose="020B0604020202020204" pitchFamily="34" charset="0"/>
                <a:cs typeface="Arial" panose="020B0604020202020204" pitchFamily="34" charset="0"/>
              </a:rPr>
              <a:t>5</a:t>
            </a:r>
            <a:endParaRPr lang="en-US" sz="4400" b="1">
              <a:solidFill>
                <a:srgbClr val="FF0000"/>
              </a:solidFill>
              <a:latin typeface="Arial" panose="020B0604020202020204" pitchFamily="34" charset="0"/>
              <a:cs typeface="Arial" panose="020B0604020202020204" pitchFamily="34" charset="0"/>
            </a:endParaRPr>
          </a:p>
        </p:txBody>
      </p:sp>
      <p:sp>
        <p:nvSpPr>
          <p:cNvPr id="36" name="Rounded Rectangle 35"/>
          <p:cNvSpPr/>
          <p:nvPr/>
        </p:nvSpPr>
        <p:spPr>
          <a:xfrm>
            <a:off x="10887421" y="605759"/>
            <a:ext cx="1175913" cy="666205"/>
          </a:xfrm>
          <a:prstGeom prst="roundRect">
            <a:avLst/>
          </a:prstGeom>
          <a:solidFill>
            <a:schemeClr val="bg1"/>
          </a:solidFill>
          <a:ln w="19050">
            <a:solidFill>
              <a:schemeClr val="tx1"/>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smtClean="0">
                <a:solidFill>
                  <a:srgbClr val="FF0000"/>
                </a:solidFill>
                <a:latin typeface="Arial" panose="020B0604020202020204" pitchFamily="34" charset="0"/>
                <a:cs typeface="Arial" panose="020B0604020202020204" pitchFamily="34" charset="0"/>
              </a:rPr>
              <a:t>4</a:t>
            </a:r>
            <a:endParaRPr lang="en-US" sz="4400" b="1">
              <a:solidFill>
                <a:srgbClr val="FF0000"/>
              </a:solidFill>
              <a:latin typeface="Arial" panose="020B0604020202020204" pitchFamily="34" charset="0"/>
              <a:cs typeface="Arial" panose="020B0604020202020204" pitchFamily="34" charset="0"/>
            </a:endParaRPr>
          </a:p>
        </p:txBody>
      </p:sp>
      <p:sp>
        <p:nvSpPr>
          <p:cNvPr id="37" name="Rounded Rectangle 36"/>
          <p:cNvSpPr/>
          <p:nvPr/>
        </p:nvSpPr>
        <p:spPr>
          <a:xfrm>
            <a:off x="10887421" y="605759"/>
            <a:ext cx="1175913" cy="666205"/>
          </a:xfrm>
          <a:prstGeom prst="roundRect">
            <a:avLst/>
          </a:prstGeom>
          <a:solidFill>
            <a:schemeClr val="bg1"/>
          </a:solidFill>
          <a:ln w="19050">
            <a:solidFill>
              <a:schemeClr val="tx1"/>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smtClean="0">
                <a:solidFill>
                  <a:srgbClr val="FF0000"/>
                </a:solidFill>
                <a:latin typeface="Arial" panose="020B0604020202020204" pitchFamily="34" charset="0"/>
                <a:cs typeface="Arial" panose="020B0604020202020204" pitchFamily="34" charset="0"/>
              </a:rPr>
              <a:t>3</a:t>
            </a:r>
            <a:endParaRPr lang="en-US" sz="4400" b="1">
              <a:solidFill>
                <a:srgbClr val="FF0000"/>
              </a:solidFill>
              <a:latin typeface="Arial" panose="020B0604020202020204" pitchFamily="34" charset="0"/>
              <a:cs typeface="Arial" panose="020B0604020202020204" pitchFamily="34" charset="0"/>
            </a:endParaRPr>
          </a:p>
        </p:txBody>
      </p:sp>
      <p:sp>
        <p:nvSpPr>
          <p:cNvPr id="38" name="Rounded Rectangle 37"/>
          <p:cNvSpPr/>
          <p:nvPr/>
        </p:nvSpPr>
        <p:spPr>
          <a:xfrm>
            <a:off x="10887421" y="605759"/>
            <a:ext cx="1175913" cy="666205"/>
          </a:xfrm>
          <a:prstGeom prst="roundRect">
            <a:avLst/>
          </a:prstGeom>
          <a:solidFill>
            <a:schemeClr val="bg1"/>
          </a:solidFill>
          <a:ln w="19050">
            <a:solidFill>
              <a:schemeClr val="tx1"/>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smtClean="0">
                <a:solidFill>
                  <a:srgbClr val="FF0000"/>
                </a:solidFill>
                <a:latin typeface="Arial" panose="020B0604020202020204" pitchFamily="34" charset="0"/>
                <a:cs typeface="Arial" panose="020B0604020202020204" pitchFamily="34" charset="0"/>
              </a:rPr>
              <a:t>2</a:t>
            </a:r>
            <a:endParaRPr lang="en-US" sz="4400" b="1">
              <a:solidFill>
                <a:srgbClr val="FF0000"/>
              </a:solidFill>
              <a:latin typeface="Arial" panose="020B0604020202020204" pitchFamily="34" charset="0"/>
              <a:cs typeface="Arial" panose="020B0604020202020204" pitchFamily="34" charset="0"/>
            </a:endParaRPr>
          </a:p>
        </p:txBody>
      </p:sp>
      <p:sp>
        <p:nvSpPr>
          <p:cNvPr id="39" name="Rounded Rectangle 38"/>
          <p:cNvSpPr/>
          <p:nvPr/>
        </p:nvSpPr>
        <p:spPr>
          <a:xfrm>
            <a:off x="10887421" y="605759"/>
            <a:ext cx="1175913" cy="666205"/>
          </a:xfrm>
          <a:prstGeom prst="roundRect">
            <a:avLst/>
          </a:prstGeom>
          <a:solidFill>
            <a:schemeClr val="bg1"/>
          </a:solidFill>
          <a:ln w="19050">
            <a:solidFill>
              <a:schemeClr val="tx1"/>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smtClean="0">
                <a:solidFill>
                  <a:srgbClr val="FF0000"/>
                </a:solidFill>
                <a:latin typeface="Arial" panose="020B0604020202020204" pitchFamily="34" charset="0"/>
                <a:cs typeface="Arial" panose="020B0604020202020204" pitchFamily="34" charset="0"/>
              </a:rPr>
              <a:t>1</a:t>
            </a:r>
            <a:endParaRPr lang="en-US" sz="4400" b="1">
              <a:solidFill>
                <a:srgbClr val="FF0000"/>
              </a:solidFill>
              <a:latin typeface="Arial" panose="020B0604020202020204" pitchFamily="34" charset="0"/>
              <a:cs typeface="Arial" panose="020B0604020202020204" pitchFamily="34" charset="0"/>
            </a:endParaRPr>
          </a:p>
        </p:txBody>
      </p:sp>
      <p:sp>
        <p:nvSpPr>
          <p:cNvPr id="40" name="Rounded Rectangle 39"/>
          <p:cNvSpPr/>
          <p:nvPr/>
        </p:nvSpPr>
        <p:spPr>
          <a:xfrm>
            <a:off x="10887421" y="605759"/>
            <a:ext cx="1175913" cy="666205"/>
          </a:xfrm>
          <a:prstGeom prst="roundRect">
            <a:avLst/>
          </a:prstGeom>
          <a:solidFill>
            <a:schemeClr val="bg1"/>
          </a:solidFill>
          <a:ln w="19050">
            <a:solidFill>
              <a:schemeClr val="tx1"/>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smtClean="0">
                <a:solidFill>
                  <a:srgbClr val="FF0000"/>
                </a:solidFill>
                <a:latin typeface="Arial" panose="020B0604020202020204" pitchFamily="34" charset="0"/>
                <a:cs typeface="Arial" panose="020B0604020202020204" pitchFamily="34" charset="0"/>
              </a:rPr>
              <a:t>0</a:t>
            </a:r>
            <a:endParaRPr lang="en-US" sz="4400" b="1">
              <a:solidFill>
                <a:srgbClr val="FF0000"/>
              </a:solidFill>
              <a:latin typeface="Arial" panose="020B0604020202020204" pitchFamily="34" charset="0"/>
              <a:cs typeface="Arial" panose="020B0604020202020204" pitchFamily="34" charset="0"/>
            </a:endParaRPr>
          </a:p>
        </p:txBody>
      </p:sp>
      <p:sp>
        <p:nvSpPr>
          <p:cNvPr id="3" name="Rectangle 2"/>
          <p:cNvSpPr/>
          <p:nvPr/>
        </p:nvSpPr>
        <p:spPr>
          <a:xfrm>
            <a:off x="309028" y="2039565"/>
            <a:ext cx="10578393" cy="492443"/>
          </a:xfrm>
          <a:prstGeom prst="rect">
            <a:avLst/>
          </a:prstGeom>
          <a:solidFill>
            <a:schemeClr val="bg1"/>
          </a:solidFill>
        </p:spPr>
        <p:txBody>
          <a:bodyPr wrap="square">
            <a:spAutoFit/>
          </a:bodyPr>
          <a:lstStyle/>
          <a:p>
            <a:pPr algn="ctr"/>
            <a:r>
              <a:rPr lang="en-US" sz="2600">
                <a:latin typeface="Arial" panose="020B0604020202020204" pitchFamily="34" charset="0"/>
                <a:cs typeface="Arial" panose="020B0604020202020204" pitchFamily="34" charset="0"/>
              </a:rPr>
              <a:t>Thời gian </a:t>
            </a:r>
            <a:r>
              <a:rPr lang="en-US" sz="2600" smtClean="0">
                <a:latin typeface="Arial" panose="020B0604020202020204" pitchFamily="34" charset="0"/>
                <a:cs typeface="Arial" panose="020B0604020202020204" pitchFamily="34" charset="0"/>
              </a:rPr>
              <a:t>10 giây bắt đầu</a:t>
            </a:r>
            <a:endParaRPr lang="en-US" sz="2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3792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anim calcmode="lin" valueType="num">
                                      <p:cBhvr>
                                        <p:cTn id="8" dur="1000" fill="hold"/>
                                        <p:tgtEl>
                                          <p:spTgt spid="49"/>
                                        </p:tgtEl>
                                        <p:attrNameLst>
                                          <p:attrName>ppt_x</p:attrName>
                                        </p:attrNameLst>
                                      </p:cBhvr>
                                      <p:tavLst>
                                        <p:tav tm="0">
                                          <p:val>
                                            <p:strVal val="#ppt_x"/>
                                          </p:val>
                                        </p:tav>
                                        <p:tav tm="100000">
                                          <p:val>
                                            <p:strVal val="#ppt_x"/>
                                          </p:val>
                                        </p:tav>
                                      </p:tavLst>
                                    </p:anim>
                                    <p:anim calcmode="lin" valueType="num">
                                      <p:cBhvr>
                                        <p:cTn id="9" dur="1000" fill="hold"/>
                                        <p:tgtEl>
                                          <p:spTgt spid="49"/>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grpId="0" nodeType="after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fade">
                                      <p:cBhvr>
                                        <p:cTn id="13" dur="1000"/>
                                        <p:tgtEl>
                                          <p:spTgt spid="52"/>
                                        </p:tgtEl>
                                      </p:cBhvr>
                                    </p:animEffect>
                                    <p:anim calcmode="lin" valueType="num">
                                      <p:cBhvr>
                                        <p:cTn id="14" dur="1000" fill="hold"/>
                                        <p:tgtEl>
                                          <p:spTgt spid="52"/>
                                        </p:tgtEl>
                                        <p:attrNameLst>
                                          <p:attrName>ppt_x</p:attrName>
                                        </p:attrNameLst>
                                      </p:cBhvr>
                                      <p:tavLst>
                                        <p:tav tm="0">
                                          <p:val>
                                            <p:strVal val="#ppt_x"/>
                                          </p:val>
                                        </p:tav>
                                        <p:tav tm="100000">
                                          <p:val>
                                            <p:strVal val="#ppt_x"/>
                                          </p:val>
                                        </p:tav>
                                      </p:tavLst>
                                    </p:anim>
                                    <p:anim calcmode="lin" valueType="num">
                                      <p:cBhvr>
                                        <p:cTn id="15" dur="1000" fill="hold"/>
                                        <p:tgtEl>
                                          <p:spTgt spid="52"/>
                                        </p:tgtEl>
                                        <p:attrNameLst>
                                          <p:attrName>ppt_y</p:attrName>
                                        </p:attrNameLst>
                                      </p:cBhvr>
                                      <p:tavLst>
                                        <p:tav tm="0">
                                          <p:val>
                                            <p:strVal val="#ppt_y+.1"/>
                                          </p:val>
                                        </p:tav>
                                        <p:tav tm="100000">
                                          <p:val>
                                            <p:strVal val="#ppt_y"/>
                                          </p:val>
                                        </p:tav>
                                      </p:tavLst>
                                    </p:anim>
                                  </p:childTnLst>
                                </p:cTn>
                              </p:par>
                            </p:childTnLst>
                          </p:cTn>
                        </p:par>
                        <p:par>
                          <p:cTn id="16" fill="hold">
                            <p:stCondLst>
                              <p:cond delay="2500"/>
                            </p:stCondLst>
                            <p:childTnLst>
                              <p:par>
                                <p:cTn id="17" presetID="42" presetClass="entr" presetSubtype="0" fill="hold" grpId="0" nodeType="after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fade">
                                      <p:cBhvr>
                                        <p:cTn id="19" dur="1000"/>
                                        <p:tgtEl>
                                          <p:spTgt spid="51"/>
                                        </p:tgtEl>
                                      </p:cBhvr>
                                    </p:animEffect>
                                    <p:anim calcmode="lin" valueType="num">
                                      <p:cBhvr>
                                        <p:cTn id="20" dur="1000" fill="hold"/>
                                        <p:tgtEl>
                                          <p:spTgt spid="51"/>
                                        </p:tgtEl>
                                        <p:attrNameLst>
                                          <p:attrName>ppt_x</p:attrName>
                                        </p:attrNameLst>
                                      </p:cBhvr>
                                      <p:tavLst>
                                        <p:tav tm="0">
                                          <p:val>
                                            <p:strVal val="#ppt_x"/>
                                          </p:val>
                                        </p:tav>
                                        <p:tav tm="100000">
                                          <p:val>
                                            <p:strVal val="#ppt_x"/>
                                          </p:val>
                                        </p:tav>
                                      </p:tavLst>
                                    </p:anim>
                                    <p:anim calcmode="lin" valueType="num">
                                      <p:cBhvr>
                                        <p:cTn id="21" dur="1000" fill="hold"/>
                                        <p:tgtEl>
                                          <p:spTgt spid="51"/>
                                        </p:tgtEl>
                                        <p:attrNameLst>
                                          <p:attrName>ppt_y</p:attrName>
                                        </p:attrNameLst>
                                      </p:cBhvr>
                                      <p:tavLst>
                                        <p:tav tm="0">
                                          <p:val>
                                            <p:strVal val="#ppt_y+.1"/>
                                          </p:val>
                                        </p:tav>
                                        <p:tav tm="100000">
                                          <p:val>
                                            <p:strVal val="#ppt_y"/>
                                          </p:val>
                                        </p:tav>
                                      </p:tavLst>
                                    </p:anim>
                                  </p:childTnLst>
                                </p:cTn>
                              </p:par>
                            </p:childTnLst>
                          </p:cTn>
                        </p:par>
                        <p:par>
                          <p:cTn id="22" fill="hold">
                            <p:stCondLst>
                              <p:cond delay="3500"/>
                            </p:stCondLst>
                            <p:childTnLst>
                              <p:par>
                                <p:cTn id="23" presetID="42" presetClass="entr" presetSubtype="0" fill="hold" grpId="0" nodeType="after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fade">
                                      <p:cBhvr>
                                        <p:cTn id="25" dur="1000"/>
                                        <p:tgtEl>
                                          <p:spTgt spid="50"/>
                                        </p:tgtEl>
                                      </p:cBhvr>
                                    </p:animEffect>
                                    <p:anim calcmode="lin" valueType="num">
                                      <p:cBhvr>
                                        <p:cTn id="26" dur="1000" fill="hold"/>
                                        <p:tgtEl>
                                          <p:spTgt spid="50"/>
                                        </p:tgtEl>
                                        <p:attrNameLst>
                                          <p:attrName>ppt_x</p:attrName>
                                        </p:attrNameLst>
                                      </p:cBhvr>
                                      <p:tavLst>
                                        <p:tav tm="0">
                                          <p:val>
                                            <p:strVal val="#ppt_x"/>
                                          </p:val>
                                        </p:tav>
                                        <p:tav tm="100000">
                                          <p:val>
                                            <p:strVal val="#ppt_x"/>
                                          </p:val>
                                        </p:tav>
                                      </p:tavLst>
                                    </p:anim>
                                    <p:anim calcmode="lin" valueType="num">
                                      <p:cBhvr>
                                        <p:cTn id="27"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fill="hold"/>
                                        <p:tgtEl>
                                          <p:spTgt spid="3"/>
                                        </p:tgtEl>
                                        <p:attrNameLst>
                                          <p:attrName>ppt_x</p:attrName>
                                        </p:attrNameLst>
                                      </p:cBhvr>
                                      <p:tavLst>
                                        <p:tav tm="0">
                                          <p:val>
                                            <p:strVal val="#ppt_x"/>
                                          </p:val>
                                        </p:tav>
                                        <p:tav tm="100000">
                                          <p:val>
                                            <p:strVal val="#ppt_x"/>
                                          </p:val>
                                        </p:tav>
                                      </p:tavLst>
                                    </p:anim>
                                    <p:anim calcmode="lin" valueType="num">
                                      <p:cBhvr additive="base">
                                        <p:cTn id="33" dur="500" fill="hold"/>
                                        <p:tgtEl>
                                          <p:spTgt spid="3"/>
                                        </p:tgtEl>
                                        <p:attrNameLst>
                                          <p:attrName>ppt_y</p:attrName>
                                        </p:attrNameLst>
                                      </p:cBhvr>
                                      <p:tavLst>
                                        <p:tav tm="0">
                                          <p:val>
                                            <p:strVal val="1+#ppt_h/2"/>
                                          </p:val>
                                        </p:tav>
                                        <p:tav tm="100000">
                                          <p:val>
                                            <p:strVal val="#ppt_y"/>
                                          </p:val>
                                        </p:tav>
                                      </p:tavLst>
                                    </p:anim>
                                  </p:childTnLst>
                                </p:cTn>
                              </p:par>
                            </p:childTnLst>
                          </p:cTn>
                        </p:par>
                        <p:par>
                          <p:cTn id="34" fill="hold">
                            <p:stCondLst>
                              <p:cond delay="500"/>
                            </p:stCondLst>
                            <p:childTnLst>
                              <p:par>
                                <p:cTn id="35" presetID="1" presetClass="entr" presetSubtype="0" fill="hold" grpId="0" nodeType="afterEffect">
                                  <p:stCondLst>
                                    <p:cond delay="1000"/>
                                  </p:stCondLst>
                                  <p:childTnLst>
                                    <p:set>
                                      <p:cBhvr>
                                        <p:cTn id="36"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Am-thanh-dong-ho-dem-nguoc-10-giay.wav"/>
                                        </p:tgtEl>
                                      </p:cMediaNode>
                                    </p:audio>
                                  </p:subTnLst>
                                </p:cTn>
                              </p:par>
                            </p:childTnLst>
                          </p:cTn>
                        </p:par>
                        <p:par>
                          <p:cTn id="37" fill="hold">
                            <p:stCondLst>
                              <p:cond delay="1500"/>
                            </p:stCondLst>
                            <p:childTnLst>
                              <p:par>
                                <p:cTn id="38" presetID="1" presetClass="entr" presetSubtype="0" fill="hold" grpId="0" nodeType="afterEffect">
                                  <p:stCondLst>
                                    <p:cond delay="1000"/>
                                  </p:stCondLst>
                                  <p:childTnLst>
                                    <p:set>
                                      <p:cBhvr>
                                        <p:cTn id="39" dur="1" fill="hold">
                                          <p:stCondLst>
                                            <p:cond delay="0"/>
                                          </p:stCondLst>
                                        </p:cTn>
                                        <p:tgtEl>
                                          <p:spTgt spid="24"/>
                                        </p:tgtEl>
                                        <p:attrNameLst>
                                          <p:attrName>style.visibility</p:attrName>
                                        </p:attrNameLst>
                                      </p:cBhvr>
                                      <p:to>
                                        <p:strVal val="visible"/>
                                      </p:to>
                                    </p:set>
                                  </p:childTnLst>
                                </p:cTn>
                              </p:par>
                            </p:childTnLst>
                          </p:cTn>
                        </p:par>
                        <p:par>
                          <p:cTn id="40" fill="hold">
                            <p:stCondLst>
                              <p:cond delay="2500"/>
                            </p:stCondLst>
                            <p:childTnLst>
                              <p:par>
                                <p:cTn id="41" presetID="1" presetClass="entr" presetSubtype="0" fill="hold" grpId="0" nodeType="afterEffect">
                                  <p:stCondLst>
                                    <p:cond delay="1000"/>
                                  </p:stCondLst>
                                  <p:childTnLst>
                                    <p:set>
                                      <p:cBhvr>
                                        <p:cTn id="42" dur="1" fill="hold">
                                          <p:stCondLst>
                                            <p:cond delay="0"/>
                                          </p:stCondLst>
                                        </p:cTn>
                                        <p:tgtEl>
                                          <p:spTgt spid="29"/>
                                        </p:tgtEl>
                                        <p:attrNameLst>
                                          <p:attrName>style.visibility</p:attrName>
                                        </p:attrNameLst>
                                      </p:cBhvr>
                                      <p:to>
                                        <p:strVal val="visible"/>
                                      </p:to>
                                    </p:set>
                                  </p:childTnLst>
                                </p:cTn>
                              </p:par>
                            </p:childTnLst>
                          </p:cTn>
                        </p:par>
                        <p:par>
                          <p:cTn id="43" fill="hold">
                            <p:stCondLst>
                              <p:cond delay="3500"/>
                            </p:stCondLst>
                            <p:childTnLst>
                              <p:par>
                                <p:cTn id="44" presetID="1" presetClass="entr" presetSubtype="0" fill="hold" grpId="0" nodeType="afterEffect">
                                  <p:stCondLst>
                                    <p:cond delay="1000"/>
                                  </p:stCondLst>
                                  <p:childTnLst>
                                    <p:set>
                                      <p:cBhvr>
                                        <p:cTn id="45" dur="1" fill="hold">
                                          <p:stCondLst>
                                            <p:cond delay="0"/>
                                          </p:stCondLst>
                                        </p:cTn>
                                        <p:tgtEl>
                                          <p:spTgt spid="30"/>
                                        </p:tgtEl>
                                        <p:attrNameLst>
                                          <p:attrName>style.visibility</p:attrName>
                                        </p:attrNameLst>
                                      </p:cBhvr>
                                      <p:to>
                                        <p:strVal val="visible"/>
                                      </p:to>
                                    </p:set>
                                  </p:childTnLst>
                                </p:cTn>
                              </p:par>
                            </p:childTnLst>
                          </p:cTn>
                        </p:par>
                        <p:par>
                          <p:cTn id="46" fill="hold">
                            <p:stCondLst>
                              <p:cond delay="4500"/>
                            </p:stCondLst>
                            <p:childTnLst>
                              <p:par>
                                <p:cTn id="47" presetID="1" presetClass="entr" presetSubtype="0" fill="hold" grpId="0" nodeType="afterEffect">
                                  <p:stCondLst>
                                    <p:cond delay="1000"/>
                                  </p:stCondLst>
                                  <p:childTnLst>
                                    <p:set>
                                      <p:cBhvr>
                                        <p:cTn id="48" dur="1" fill="hold">
                                          <p:stCondLst>
                                            <p:cond delay="0"/>
                                          </p:stCondLst>
                                        </p:cTn>
                                        <p:tgtEl>
                                          <p:spTgt spid="31"/>
                                        </p:tgtEl>
                                        <p:attrNameLst>
                                          <p:attrName>style.visibility</p:attrName>
                                        </p:attrNameLst>
                                      </p:cBhvr>
                                      <p:to>
                                        <p:strVal val="visible"/>
                                      </p:to>
                                    </p:set>
                                  </p:childTnLst>
                                </p:cTn>
                              </p:par>
                            </p:childTnLst>
                          </p:cTn>
                        </p:par>
                        <p:par>
                          <p:cTn id="49" fill="hold">
                            <p:stCondLst>
                              <p:cond delay="5500"/>
                            </p:stCondLst>
                            <p:childTnLst>
                              <p:par>
                                <p:cTn id="50" presetID="1" presetClass="entr" presetSubtype="0" fill="hold" grpId="0" nodeType="afterEffect">
                                  <p:stCondLst>
                                    <p:cond delay="1000"/>
                                  </p:stCondLst>
                                  <p:childTnLst>
                                    <p:set>
                                      <p:cBhvr>
                                        <p:cTn id="51" dur="1" fill="hold">
                                          <p:stCondLst>
                                            <p:cond delay="0"/>
                                          </p:stCondLst>
                                        </p:cTn>
                                        <p:tgtEl>
                                          <p:spTgt spid="32"/>
                                        </p:tgtEl>
                                        <p:attrNameLst>
                                          <p:attrName>style.visibility</p:attrName>
                                        </p:attrNameLst>
                                      </p:cBhvr>
                                      <p:to>
                                        <p:strVal val="visible"/>
                                      </p:to>
                                    </p:set>
                                  </p:childTnLst>
                                </p:cTn>
                              </p:par>
                            </p:childTnLst>
                          </p:cTn>
                        </p:par>
                        <p:par>
                          <p:cTn id="52" fill="hold">
                            <p:stCondLst>
                              <p:cond delay="6500"/>
                            </p:stCondLst>
                            <p:childTnLst>
                              <p:par>
                                <p:cTn id="53" presetID="1" presetClass="entr" presetSubtype="0" fill="hold" grpId="0" nodeType="afterEffect">
                                  <p:stCondLst>
                                    <p:cond delay="1000"/>
                                  </p:stCondLst>
                                  <p:childTnLst>
                                    <p:set>
                                      <p:cBhvr>
                                        <p:cTn id="54" dur="1" fill="hold">
                                          <p:stCondLst>
                                            <p:cond delay="0"/>
                                          </p:stCondLst>
                                        </p:cTn>
                                        <p:tgtEl>
                                          <p:spTgt spid="36"/>
                                        </p:tgtEl>
                                        <p:attrNameLst>
                                          <p:attrName>style.visibility</p:attrName>
                                        </p:attrNameLst>
                                      </p:cBhvr>
                                      <p:to>
                                        <p:strVal val="visible"/>
                                      </p:to>
                                    </p:set>
                                  </p:childTnLst>
                                </p:cTn>
                              </p:par>
                            </p:childTnLst>
                          </p:cTn>
                        </p:par>
                        <p:par>
                          <p:cTn id="55" fill="hold">
                            <p:stCondLst>
                              <p:cond delay="7500"/>
                            </p:stCondLst>
                            <p:childTnLst>
                              <p:par>
                                <p:cTn id="56" presetID="1" presetClass="entr" presetSubtype="0" fill="hold" grpId="0" nodeType="afterEffect">
                                  <p:stCondLst>
                                    <p:cond delay="1000"/>
                                  </p:stCondLst>
                                  <p:childTnLst>
                                    <p:set>
                                      <p:cBhvr>
                                        <p:cTn id="57" dur="1" fill="hold">
                                          <p:stCondLst>
                                            <p:cond delay="0"/>
                                          </p:stCondLst>
                                        </p:cTn>
                                        <p:tgtEl>
                                          <p:spTgt spid="37"/>
                                        </p:tgtEl>
                                        <p:attrNameLst>
                                          <p:attrName>style.visibility</p:attrName>
                                        </p:attrNameLst>
                                      </p:cBhvr>
                                      <p:to>
                                        <p:strVal val="visible"/>
                                      </p:to>
                                    </p:set>
                                  </p:childTnLst>
                                </p:cTn>
                              </p:par>
                            </p:childTnLst>
                          </p:cTn>
                        </p:par>
                        <p:par>
                          <p:cTn id="58" fill="hold">
                            <p:stCondLst>
                              <p:cond delay="8500"/>
                            </p:stCondLst>
                            <p:childTnLst>
                              <p:par>
                                <p:cTn id="59" presetID="1" presetClass="entr" presetSubtype="0" fill="hold" grpId="0" nodeType="afterEffect">
                                  <p:stCondLst>
                                    <p:cond delay="1000"/>
                                  </p:stCondLst>
                                  <p:childTnLst>
                                    <p:set>
                                      <p:cBhvr>
                                        <p:cTn id="60" dur="1" fill="hold">
                                          <p:stCondLst>
                                            <p:cond delay="0"/>
                                          </p:stCondLst>
                                        </p:cTn>
                                        <p:tgtEl>
                                          <p:spTgt spid="38"/>
                                        </p:tgtEl>
                                        <p:attrNameLst>
                                          <p:attrName>style.visibility</p:attrName>
                                        </p:attrNameLst>
                                      </p:cBhvr>
                                      <p:to>
                                        <p:strVal val="visible"/>
                                      </p:to>
                                    </p:set>
                                  </p:childTnLst>
                                </p:cTn>
                              </p:par>
                            </p:childTnLst>
                          </p:cTn>
                        </p:par>
                        <p:par>
                          <p:cTn id="61" fill="hold">
                            <p:stCondLst>
                              <p:cond delay="9500"/>
                            </p:stCondLst>
                            <p:childTnLst>
                              <p:par>
                                <p:cTn id="62" presetID="1" presetClass="entr" presetSubtype="0" fill="hold" grpId="0" nodeType="afterEffect">
                                  <p:stCondLst>
                                    <p:cond delay="1000"/>
                                  </p:stCondLst>
                                  <p:childTnLst>
                                    <p:set>
                                      <p:cBhvr>
                                        <p:cTn id="63" dur="1" fill="hold">
                                          <p:stCondLst>
                                            <p:cond delay="0"/>
                                          </p:stCondLst>
                                        </p:cTn>
                                        <p:tgtEl>
                                          <p:spTgt spid="39"/>
                                        </p:tgtEl>
                                        <p:attrNameLst>
                                          <p:attrName>style.visibility</p:attrName>
                                        </p:attrNameLst>
                                      </p:cBhvr>
                                      <p:to>
                                        <p:strVal val="visible"/>
                                      </p:to>
                                    </p:set>
                                  </p:childTnLst>
                                </p:cTn>
                              </p:par>
                            </p:childTnLst>
                          </p:cTn>
                        </p:par>
                        <p:par>
                          <p:cTn id="64" fill="hold">
                            <p:stCondLst>
                              <p:cond delay="10500"/>
                            </p:stCondLst>
                            <p:childTnLst>
                              <p:par>
                                <p:cTn id="65" presetID="1" presetClass="entr" presetSubtype="0" fill="hold" grpId="0" nodeType="afterEffect">
                                  <p:stCondLst>
                                    <p:cond delay="1000"/>
                                  </p:stCondLst>
                                  <p:childTnLst>
                                    <p:set>
                                      <p:cBhvr>
                                        <p:cTn id="6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49"/>
                    </p:tgtEl>
                  </p:cond>
                </p:stCondLst>
                <p:endSync evt="end" delay="0">
                  <p:rtn val="all"/>
                </p:endSync>
                <p:childTnLst>
                  <p:par>
                    <p:cTn id="68" fill="hold">
                      <p:stCondLst>
                        <p:cond delay="0"/>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5" name="Wrong-Buzzer.wav"/>
                                        </p:tgtEl>
                                      </p:cMediaNode>
                                    </p:audio>
                                  </p:subTnLst>
                                </p:cTn>
                              </p:par>
                              <p:par>
                                <p:cTn id="72" presetID="32" presetClass="emph" presetSubtype="0" repeatCount="indefinite" fill="hold" nodeType="withEffect">
                                  <p:stCondLst>
                                    <p:cond delay="0"/>
                                  </p:stCondLst>
                                  <p:childTnLst>
                                    <p:animRot by="120000">
                                      <p:cBhvr>
                                        <p:cTn id="73" dur="300" fill="hold">
                                          <p:stCondLst>
                                            <p:cond delay="0"/>
                                          </p:stCondLst>
                                        </p:cTn>
                                        <p:tgtEl>
                                          <p:spTgt spid="21"/>
                                        </p:tgtEl>
                                        <p:attrNameLst>
                                          <p:attrName>r</p:attrName>
                                        </p:attrNameLst>
                                      </p:cBhvr>
                                    </p:animRot>
                                    <p:animRot by="-240000">
                                      <p:cBhvr>
                                        <p:cTn id="74" dur="600" fill="hold">
                                          <p:stCondLst>
                                            <p:cond delay="600"/>
                                          </p:stCondLst>
                                        </p:cTn>
                                        <p:tgtEl>
                                          <p:spTgt spid="21"/>
                                        </p:tgtEl>
                                        <p:attrNameLst>
                                          <p:attrName>r</p:attrName>
                                        </p:attrNameLst>
                                      </p:cBhvr>
                                    </p:animRot>
                                    <p:animRot by="240000">
                                      <p:cBhvr>
                                        <p:cTn id="75" dur="600" fill="hold">
                                          <p:stCondLst>
                                            <p:cond delay="1200"/>
                                          </p:stCondLst>
                                        </p:cTn>
                                        <p:tgtEl>
                                          <p:spTgt spid="21"/>
                                        </p:tgtEl>
                                        <p:attrNameLst>
                                          <p:attrName>r</p:attrName>
                                        </p:attrNameLst>
                                      </p:cBhvr>
                                    </p:animRot>
                                    <p:animRot by="-240000">
                                      <p:cBhvr>
                                        <p:cTn id="76" dur="600" fill="hold">
                                          <p:stCondLst>
                                            <p:cond delay="1800"/>
                                          </p:stCondLst>
                                        </p:cTn>
                                        <p:tgtEl>
                                          <p:spTgt spid="21"/>
                                        </p:tgtEl>
                                        <p:attrNameLst>
                                          <p:attrName>r</p:attrName>
                                        </p:attrNameLst>
                                      </p:cBhvr>
                                    </p:animRot>
                                    <p:animRot by="120000">
                                      <p:cBhvr>
                                        <p:cTn id="77" dur="600" fill="hold">
                                          <p:stCondLst>
                                            <p:cond delay="2400"/>
                                          </p:stCondLst>
                                        </p:cTn>
                                        <p:tgtEl>
                                          <p:spTgt spid="21"/>
                                        </p:tgtEl>
                                        <p:attrNameLst>
                                          <p:attrName>r</p:attrName>
                                        </p:attrNameLst>
                                      </p:cBhvr>
                                    </p:animRot>
                                  </p:childTnLst>
                                </p:cTn>
                              </p:par>
                            </p:childTnLst>
                          </p:cTn>
                        </p:par>
                      </p:childTnLst>
                    </p:cTn>
                  </p:par>
                </p:childTnLst>
              </p:cTn>
              <p:nextCondLst>
                <p:cond evt="onClick" delay="0">
                  <p:tgtEl>
                    <p:spTgt spid="49"/>
                  </p:tgtEl>
                </p:cond>
              </p:nextCondLst>
            </p:seq>
            <p:seq concurrent="1" nextAc="seek">
              <p:cTn id="78" restart="whenNotActive" fill="hold" evtFilter="cancelBubble" nodeType="interactiveSeq">
                <p:stCondLst>
                  <p:cond evt="onClick" delay="0">
                    <p:tgtEl>
                      <p:spTgt spid="50"/>
                    </p:tgtEl>
                  </p:cond>
                </p:stCondLst>
                <p:endSync evt="end" delay="0">
                  <p:rtn val="all"/>
                </p:endSync>
                <p:childTnLst>
                  <p:par>
                    <p:cTn id="79" fill="hold">
                      <p:stCondLst>
                        <p:cond delay="0"/>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6" name="Tieng-vo-tay-tra-loi-dung.wav"/>
                                        </p:tgtEl>
                                      </p:cMediaNode>
                                    </p:audio>
                                  </p:subTnLst>
                                </p:cTn>
                              </p:par>
                              <p:par>
                                <p:cTn id="83" presetID="32" presetClass="emph" presetSubtype="0" repeatCount="indefinite" fill="hold" nodeType="withEffect">
                                  <p:stCondLst>
                                    <p:cond delay="0"/>
                                  </p:stCondLst>
                                  <p:childTnLst>
                                    <p:animRot by="120000">
                                      <p:cBhvr>
                                        <p:cTn id="84" dur="200" fill="hold">
                                          <p:stCondLst>
                                            <p:cond delay="0"/>
                                          </p:stCondLst>
                                        </p:cTn>
                                        <p:tgtEl>
                                          <p:spTgt spid="27"/>
                                        </p:tgtEl>
                                        <p:attrNameLst>
                                          <p:attrName>r</p:attrName>
                                        </p:attrNameLst>
                                      </p:cBhvr>
                                    </p:animRot>
                                    <p:animRot by="-240000">
                                      <p:cBhvr>
                                        <p:cTn id="85" dur="400" fill="hold">
                                          <p:stCondLst>
                                            <p:cond delay="400"/>
                                          </p:stCondLst>
                                        </p:cTn>
                                        <p:tgtEl>
                                          <p:spTgt spid="27"/>
                                        </p:tgtEl>
                                        <p:attrNameLst>
                                          <p:attrName>r</p:attrName>
                                        </p:attrNameLst>
                                      </p:cBhvr>
                                    </p:animRot>
                                    <p:animRot by="240000">
                                      <p:cBhvr>
                                        <p:cTn id="86" dur="400" fill="hold">
                                          <p:stCondLst>
                                            <p:cond delay="800"/>
                                          </p:stCondLst>
                                        </p:cTn>
                                        <p:tgtEl>
                                          <p:spTgt spid="27"/>
                                        </p:tgtEl>
                                        <p:attrNameLst>
                                          <p:attrName>r</p:attrName>
                                        </p:attrNameLst>
                                      </p:cBhvr>
                                    </p:animRot>
                                    <p:animRot by="-240000">
                                      <p:cBhvr>
                                        <p:cTn id="87" dur="400" fill="hold">
                                          <p:stCondLst>
                                            <p:cond delay="1200"/>
                                          </p:stCondLst>
                                        </p:cTn>
                                        <p:tgtEl>
                                          <p:spTgt spid="27"/>
                                        </p:tgtEl>
                                        <p:attrNameLst>
                                          <p:attrName>r</p:attrName>
                                        </p:attrNameLst>
                                      </p:cBhvr>
                                    </p:animRot>
                                    <p:animRot by="120000">
                                      <p:cBhvr>
                                        <p:cTn id="88" dur="400" fill="hold">
                                          <p:stCondLst>
                                            <p:cond delay="1600"/>
                                          </p:stCondLst>
                                        </p:cTn>
                                        <p:tgtEl>
                                          <p:spTgt spid="27"/>
                                        </p:tgtEl>
                                        <p:attrNameLst>
                                          <p:attrName>r</p:attrName>
                                        </p:attrNameLst>
                                      </p:cBhvr>
                                    </p:animRot>
                                  </p:childTnLst>
                                </p:cTn>
                              </p:par>
                              <p:par>
                                <p:cTn id="89" presetID="1" presetClass="emph" presetSubtype="2" fill="hold" nodeType="withEffect">
                                  <p:stCondLst>
                                    <p:cond delay="0"/>
                                  </p:stCondLst>
                                  <p:childTnLst>
                                    <p:animClr clrSpc="rgb" dir="cw">
                                      <p:cBhvr>
                                        <p:cTn id="90" dur="2000" fill="hold"/>
                                        <p:tgtEl>
                                          <p:spTgt spid="50"/>
                                        </p:tgtEl>
                                        <p:attrNameLst>
                                          <p:attrName>fillcolor</p:attrName>
                                        </p:attrNameLst>
                                      </p:cBhvr>
                                      <p:to>
                                        <a:srgbClr val="FFC000"/>
                                      </p:to>
                                    </p:animClr>
                                    <p:set>
                                      <p:cBhvr>
                                        <p:cTn id="91" dur="2000" fill="hold"/>
                                        <p:tgtEl>
                                          <p:spTgt spid="50"/>
                                        </p:tgtEl>
                                        <p:attrNameLst>
                                          <p:attrName>fill.type</p:attrName>
                                        </p:attrNameLst>
                                      </p:cBhvr>
                                      <p:to>
                                        <p:strVal val="solid"/>
                                      </p:to>
                                    </p:set>
                                    <p:set>
                                      <p:cBhvr>
                                        <p:cTn id="92" dur="2000" fill="hold"/>
                                        <p:tgtEl>
                                          <p:spTgt spid="50"/>
                                        </p:tgtEl>
                                        <p:attrNameLst>
                                          <p:attrName>fill.on</p:attrName>
                                        </p:attrNameLst>
                                      </p:cBhvr>
                                      <p:to>
                                        <p:strVal val="true"/>
                                      </p:to>
                                    </p:set>
                                  </p:childTnLst>
                                </p:cTn>
                              </p:par>
                              <p:par>
                                <p:cTn id="93" presetID="1" presetClass="entr" presetSubtype="0" fill="hold" grpId="0" nodeType="withEffect">
                                  <p:stCondLst>
                                    <p:cond delay="0"/>
                                  </p:stCondLst>
                                  <p:childTnLst>
                                    <p:set>
                                      <p:cBhvr>
                                        <p:cTn id="94" dur="1" fill="hold">
                                          <p:stCondLst>
                                            <p:cond delay="0"/>
                                          </p:stCondLst>
                                        </p:cTn>
                                        <p:tgtEl>
                                          <p:spTgt spid="48"/>
                                        </p:tgtEl>
                                        <p:attrNameLst>
                                          <p:attrName>style.visibility</p:attrName>
                                        </p:attrNameLst>
                                      </p:cBhvr>
                                      <p:to>
                                        <p:strVal val="visible"/>
                                      </p:to>
                                    </p:set>
                                  </p:childTnLst>
                                </p:cTn>
                              </p:par>
                              <p:par>
                                <p:cTn id="95" presetID="26" presetClass="emph" presetSubtype="0" repeatCount="3000" fill="hold" grpId="1" nodeType="withEffect">
                                  <p:stCondLst>
                                    <p:cond delay="0"/>
                                  </p:stCondLst>
                                  <p:childTnLst>
                                    <p:animEffect transition="out" filter="fade">
                                      <p:cBhvr>
                                        <p:cTn id="96" dur="500" tmFilter="0, 0; .2, .5; .8, .5; 1, 0"/>
                                        <p:tgtEl>
                                          <p:spTgt spid="48"/>
                                        </p:tgtEl>
                                      </p:cBhvr>
                                    </p:animEffect>
                                    <p:animScale>
                                      <p:cBhvr>
                                        <p:cTn id="97" dur="250" autoRev="1" fill="hold"/>
                                        <p:tgtEl>
                                          <p:spTgt spid="48"/>
                                        </p:tgtEl>
                                      </p:cBhvr>
                                      <p:by x="105000" y="105000"/>
                                    </p:animScale>
                                  </p:childTnLst>
                                </p:cTn>
                              </p:par>
                              <p:par>
                                <p:cTn id="98" presetID="1" presetClass="exit" presetSubtype="0" fill="hold" grpId="2" nodeType="withEffect">
                                  <p:stCondLst>
                                    <p:cond delay="2500"/>
                                  </p:stCondLst>
                                  <p:childTnLst>
                                    <p:set>
                                      <p:cBhvr>
                                        <p:cTn id="99" dur="1" fill="hold">
                                          <p:stCondLst>
                                            <p:cond delay="0"/>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100" restart="whenNotActive" fill="hold" evtFilter="cancelBubble" nodeType="interactiveSeq">
                <p:stCondLst>
                  <p:cond evt="onClick" delay="0">
                    <p:tgtEl>
                      <p:spTgt spid="51"/>
                    </p:tgtEl>
                  </p:cond>
                </p:stCondLst>
                <p:endSync evt="end" delay="0">
                  <p:rtn val="all"/>
                </p:endSync>
                <p:childTnLst>
                  <p:par>
                    <p:cTn id="101" fill="hold">
                      <p:stCondLst>
                        <p:cond delay="0"/>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03"/>
                                            </p:cond>
                                          </p:stCondLst>
                                          <p:endCondLst>
                                            <p:cond evt="onStopAudio" delay="0">
                                              <p:tgtEl>
                                                <p:sldTgt/>
                                              </p:tgtEl>
                                            </p:cond>
                                          </p:endCondLst>
                                        </p:cTn>
                                        <p:tgtEl>
                                          <p:sndTgt r:embed="rId5" name="Wrong-Buzzer.wav"/>
                                        </p:tgtEl>
                                      </p:cMediaNode>
                                    </p:audio>
                                  </p:subTnLst>
                                </p:cTn>
                              </p:par>
                              <p:par>
                                <p:cTn id="105" presetID="32" presetClass="emph" presetSubtype="0" repeatCount="indefinite" fill="hold" nodeType="withEffect">
                                  <p:stCondLst>
                                    <p:cond delay="0"/>
                                  </p:stCondLst>
                                  <p:childTnLst>
                                    <p:animRot by="120000">
                                      <p:cBhvr>
                                        <p:cTn id="106" dur="300" fill="hold">
                                          <p:stCondLst>
                                            <p:cond delay="0"/>
                                          </p:stCondLst>
                                        </p:cTn>
                                        <p:tgtEl>
                                          <p:spTgt spid="26"/>
                                        </p:tgtEl>
                                        <p:attrNameLst>
                                          <p:attrName>r</p:attrName>
                                        </p:attrNameLst>
                                      </p:cBhvr>
                                    </p:animRot>
                                    <p:animRot by="-240000">
                                      <p:cBhvr>
                                        <p:cTn id="107" dur="600" fill="hold">
                                          <p:stCondLst>
                                            <p:cond delay="600"/>
                                          </p:stCondLst>
                                        </p:cTn>
                                        <p:tgtEl>
                                          <p:spTgt spid="26"/>
                                        </p:tgtEl>
                                        <p:attrNameLst>
                                          <p:attrName>r</p:attrName>
                                        </p:attrNameLst>
                                      </p:cBhvr>
                                    </p:animRot>
                                    <p:animRot by="240000">
                                      <p:cBhvr>
                                        <p:cTn id="108" dur="600" fill="hold">
                                          <p:stCondLst>
                                            <p:cond delay="1200"/>
                                          </p:stCondLst>
                                        </p:cTn>
                                        <p:tgtEl>
                                          <p:spTgt spid="26"/>
                                        </p:tgtEl>
                                        <p:attrNameLst>
                                          <p:attrName>r</p:attrName>
                                        </p:attrNameLst>
                                      </p:cBhvr>
                                    </p:animRot>
                                    <p:animRot by="-240000">
                                      <p:cBhvr>
                                        <p:cTn id="109" dur="600" fill="hold">
                                          <p:stCondLst>
                                            <p:cond delay="1800"/>
                                          </p:stCondLst>
                                        </p:cTn>
                                        <p:tgtEl>
                                          <p:spTgt spid="26"/>
                                        </p:tgtEl>
                                        <p:attrNameLst>
                                          <p:attrName>r</p:attrName>
                                        </p:attrNameLst>
                                      </p:cBhvr>
                                    </p:animRot>
                                    <p:animRot by="120000">
                                      <p:cBhvr>
                                        <p:cTn id="110" dur="600" fill="hold">
                                          <p:stCondLst>
                                            <p:cond delay="2400"/>
                                          </p:stCondLst>
                                        </p:cTn>
                                        <p:tgtEl>
                                          <p:spTgt spid="26"/>
                                        </p:tgtEl>
                                        <p:attrNameLst>
                                          <p:attrName>r</p:attrName>
                                        </p:attrNameLst>
                                      </p:cBhvr>
                                    </p:animRot>
                                  </p:childTnLst>
                                </p:cTn>
                              </p:par>
                            </p:childTnLst>
                          </p:cTn>
                        </p:par>
                      </p:childTnLst>
                    </p:cTn>
                  </p:par>
                </p:childTnLst>
              </p:cTn>
              <p:nextCondLst>
                <p:cond evt="onClick" delay="0">
                  <p:tgtEl>
                    <p:spTgt spid="51"/>
                  </p:tgtEl>
                </p:cond>
              </p:nextCondLst>
            </p:seq>
            <p:seq concurrent="1" nextAc="seek">
              <p:cTn id="111" restart="whenNotActive" fill="hold" evtFilter="cancelBubble" nodeType="interactiveSeq">
                <p:stCondLst>
                  <p:cond evt="onClick" delay="0">
                    <p:tgtEl>
                      <p:spTgt spid="52"/>
                    </p:tgtEl>
                  </p:cond>
                </p:stCondLst>
                <p:endSync evt="end" delay="0">
                  <p:rtn val="all"/>
                </p:endSync>
                <p:childTnLst>
                  <p:par>
                    <p:cTn id="112" fill="hold">
                      <p:stCondLst>
                        <p:cond delay="0"/>
                      </p:stCondLst>
                      <p:childTnLst>
                        <p:par>
                          <p:cTn id="113" fill="hold">
                            <p:stCondLst>
                              <p:cond delay="0"/>
                            </p:stCondLst>
                            <p:childTnLst>
                              <p:par>
                                <p:cTn id="114" presetID="1" presetClass="entr" presetSubtype="0" fill="hold" nodeType="clickEffect">
                                  <p:stCondLst>
                                    <p:cond delay="0"/>
                                  </p:stCondLst>
                                  <p:childTnLst>
                                    <p:set>
                                      <p:cBhvr>
                                        <p:cTn id="115"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5" name="Wrong-Buzzer.wav"/>
                                        </p:tgtEl>
                                      </p:cMediaNode>
                                    </p:audio>
                                  </p:subTnLst>
                                </p:cTn>
                              </p:par>
                              <p:par>
                                <p:cTn id="116" presetID="32" presetClass="emph" presetSubtype="0" repeatCount="indefinite" fill="hold" nodeType="withEffect">
                                  <p:stCondLst>
                                    <p:cond delay="0"/>
                                  </p:stCondLst>
                                  <p:childTnLst>
                                    <p:animRot by="120000">
                                      <p:cBhvr>
                                        <p:cTn id="117" dur="300" fill="hold">
                                          <p:stCondLst>
                                            <p:cond delay="0"/>
                                          </p:stCondLst>
                                        </p:cTn>
                                        <p:tgtEl>
                                          <p:spTgt spid="25"/>
                                        </p:tgtEl>
                                        <p:attrNameLst>
                                          <p:attrName>r</p:attrName>
                                        </p:attrNameLst>
                                      </p:cBhvr>
                                    </p:animRot>
                                    <p:animRot by="-240000">
                                      <p:cBhvr>
                                        <p:cTn id="118" dur="600" fill="hold">
                                          <p:stCondLst>
                                            <p:cond delay="600"/>
                                          </p:stCondLst>
                                        </p:cTn>
                                        <p:tgtEl>
                                          <p:spTgt spid="25"/>
                                        </p:tgtEl>
                                        <p:attrNameLst>
                                          <p:attrName>r</p:attrName>
                                        </p:attrNameLst>
                                      </p:cBhvr>
                                    </p:animRot>
                                    <p:animRot by="240000">
                                      <p:cBhvr>
                                        <p:cTn id="119" dur="600" fill="hold">
                                          <p:stCondLst>
                                            <p:cond delay="1200"/>
                                          </p:stCondLst>
                                        </p:cTn>
                                        <p:tgtEl>
                                          <p:spTgt spid="25"/>
                                        </p:tgtEl>
                                        <p:attrNameLst>
                                          <p:attrName>r</p:attrName>
                                        </p:attrNameLst>
                                      </p:cBhvr>
                                    </p:animRot>
                                    <p:animRot by="-240000">
                                      <p:cBhvr>
                                        <p:cTn id="120" dur="600" fill="hold">
                                          <p:stCondLst>
                                            <p:cond delay="1800"/>
                                          </p:stCondLst>
                                        </p:cTn>
                                        <p:tgtEl>
                                          <p:spTgt spid="25"/>
                                        </p:tgtEl>
                                        <p:attrNameLst>
                                          <p:attrName>r</p:attrName>
                                        </p:attrNameLst>
                                      </p:cBhvr>
                                    </p:animRot>
                                    <p:animRot by="120000">
                                      <p:cBhvr>
                                        <p:cTn id="121" dur="600" fill="hold">
                                          <p:stCondLst>
                                            <p:cond delay="2400"/>
                                          </p:stCondLst>
                                        </p:cTn>
                                        <p:tgtEl>
                                          <p:spTgt spid="25"/>
                                        </p:tgtEl>
                                        <p:attrNameLst>
                                          <p:attrName>r</p:attrName>
                                        </p:attrNameLst>
                                      </p:cBhvr>
                                    </p:animRot>
                                  </p:childTnLst>
                                </p:cTn>
                              </p:par>
                            </p:childTnLst>
                          </p:cTn>
                        </p:par>
                      </p:childTnLst>
                    </p:cTn>
                  </p:par>
                </p:childTnLst>
              </p:cTn>
              <p:nextCondLst>
                <p:cond evt="onClick" delay="0">
                  <p:tgtEl>
                    <p:spTgt spid="52"/>
                  </p:tgtEl>
                </p:cond>
              </p:nextCondLst>
            </p:seq>
            <p:seq concurrent="1" nextAc="seek">
              <p:cTn id="122" restart="whenNotActive" fill="hold" evtFilter="cancelBubble" nodeType="interactiveSeq">
                <p:stCondLst>
                  <p:cond evt="onClick" delay="0">
                    <p:tgtEl>
                      <p:spTgt spid="2"/>
                    </p:tgtEl>
                  </p:cond>
                </p:stCondLst>
                <p:endSync evt="end" delay="0">
                  <p:rtn val="all"/>
                </p:endSync>
                <p:childTnLst>
                  <p:par>
                    <p:cTn id="123" fill="hold">
                      <p:stCondLst>
                        <p:cond delay="0"/>
                      </p:stCondLst>
                      <p:childTnLst>
                        <p:par>
                          <p:cTn id="124" fill="hold">
                            <p:stCondLst>
                              <p:cond delay="0"/>
                            </p:stCondLst>
                            <p:childTnLst>
                              <p:par>
                                <p:cTn id="125" presetID="1" presetClass="mediacall" presetSubtype="0" fill="hold" nodeType="clickEffect">
                                  <p:stCondLst>
                                    <p:cond delay="0"/>
                                  </p:stCondLst>
                                  <p:childTnLst>
                                    <p:cmd type="call" cmd="playFrom(0.0)">
                                      <p:cBhvr>
                                        <p:cTn id="126" dur="14863" fill="hold"/>
                                        <p:tgtEl>
                                          <p:spTgt spid="2"/>
                                        </p:tgtEl>
                                      </p:cBhvr>
                                    </p:cmd>
                                  </p:childTnLst>
                                </p:cTn>
                              </p:par>
                            </p:childTnLst>
                          </p:cTn>
                        </p:par>
                      </p:childTnLst>
                    </p:cTn>
                  </p:par>
                </p:childTnLst>
              </p:cTn>
              <p:nextCondLst>
                <p:cond evt="onClick" delay="0">
                  <p:tgtEl>
                    <p:spTgt spid="2"/>
                  </p:tgtEl>
                </p:cond>
              </p:nextCondLst>
            </p:seq>
            <p:audio>
              <p:cMediaNode vol="80000">
                <p:cTn id="127" fill="hold" display="0">
                  <p:stCondLst>
                    <p:cond delay="indefinite"/>
                  </p:stCondLst>
                  <p:endCondLst>
                    <p:cond evt="onStopAudio" delay="0">
                      <p:tgtEl>
                        <p:sldTgt/>
                      </p:tgtEl>
                    </p:cond>
                  </p:endCondLst>
                </p:cTn>
                <p:tgtEl>
                  <p:spTgt spid="2"/>
                </p:tgtEl>
              </p:cMediaNode>
            </p:audio>
          </p:childTnLst>
        </p:cTn>
      </p:par>
    </p:tnLst>
    <p:bldLst>
      <p:bldP spid="49" grpId="0" animBg="1"/>
      <p:bldP spid="50" grpId="0" animBg="1"/>
      <p:bldP spid="51" grpId="0" animBg="1"/>
      <p:bldP spid="52" grpId="0" animBg="1"/>
      <p:bldP spid="48" grpId="0" animBg="1"/>
      <p:bldP spid="48" grpId="1" animBg="1"/>
      <p:bldP spid="48" grpId="2" animBg="1"/>
      <p:bldP spid="20" grpId="0" animBg="1"/>
      <p:bldP spid="24" grpId="0" animBg="1"/>
      <p:bldP spid="29" grpId="0" animBg="1"/>
      <p:bldP spid="30" grpId="0" animBg="1"/>
      <p:bldP spid="31" grpId="0" animBg="1"/>
      <p:bldP spid="32" grpId="0" animBg="1"/>
      <p:bldP spid="36" grpId="0" animBg="1"/>
      <p:bldP spid="37" grpId="0" animBg="1"/>
      <p:bldP spid="38" grpId="0" animBg="1"/>
      <p:bldP spid="39" grpId="0" animBg="1"/>
      <p:bldP spid="40" grpId="0" animBg="1"/>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Bach tuyet\54774f4bc8287c7337fadd5fbb419da6.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C:\Users\ADMIN\Desktop\Bach tuyet\Bambi.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355339" flipH="1">
            <a:off x="3835675" y="4063363"/>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C:\Users\ADMIN\Desktop\Bach tuyet\esquilo001.gi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0471667" flipH="1">
            <a:off x="6186821" y="4521218"/>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ADMIN\Desktop\Bach tuyet\767e08fbae2de8679fbba6d8cecba19e.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0352524" flipH="1">
            <a:off x="7860534" y="4352478"/>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Bach tuyet\43ebd44d263606f876d42fd2f199ea61 (7).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foregroundMark x1="36022" y1="33071" x2="71505" y2="40157"/>
                      </a14:backgroundRemoval>
                    </a14:imgEffect>
                  </a14:imgLayer>
                </a14:imgProps>
              </a:ext>
              <a:ext uri="{28A0092B-C50C-407E-A947-70E740481C1C}">
                <a14:useLocalDpi xmlns:a14="http://schemas.microsoft.com/office/drawing/2010/main" val="0"/>
              </a:ext>
            </a:extLst>
          </a:blip>
          <a:srcRect/>
          <a:stretch>
            <a:fillRect/>
          </a:stretch>
        </p:blipFill>
        <p:spPr bwMode="auto">
          <a:xfrm rot="20483591" flipH="1">
            <a:off x="10006395" y="3939643"/>
            <a:ext cx="1789713" cy="241383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3" descr="C:\Users\ADMIN\Desktop\Bach tuyet\arbre-majestueux-42629281.jpg"/>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l="1956" t="7705" r="48386" b="387"/>
          <a:stretch/>
        </p:blipFill>
        <p:spPr bwMode="auto">
          <a:xfrm>
            <a:off x="8695547" y="255665"/>
            <a:ext cx="3481213" cy="723173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C:\Users\ADMIN\Desktop\Bach tuyet\511929473-photo-clip-tree.png"/>
          <p:cNvPicPr>
            <a:picLocks noChangeAspect="1" noChangeArrowheads="1"/>
          </p:cNvPicPr>
          <p:nvPr/>
        </p:nvPicPr>
        <p:blipFill rotWithShape="1">
          <a:blip r:embed="rId15">
            <a:extLst>
              <a:ext uri="{28A0092B-C50C-407E-A947-70E740481C1C}">
                <a14:useLocalDpi xmlns:a14="http://schemas.microsoft.com/office/drawing/2010/main" val="0"/>
              </a:ext>
            </a:extLst>
          </a:blip>
          <a:srcRect t="14408" r="39616"/>
          <a:stretch/>
        </p:blipFill>
        <p:spPr bwMode="auto">
          <a:xfrm>
            <a:off x="5520258" y="-127000"/>
            <a:ext cx="4355825" cy="7112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C:\Users\ADMIN\Desktop\Bach tuyet\511929473-photo-clip-tree.png"/>
          <p:cNvPicPr>
            <a:picLocks noChangeAspect="1" noChangeArrowheads="1"/>
          </p:cNvPicPr>
          <p:nvPr/>
        </p:nvPicPr>
        <p:blipFill rotWithShape="1">
          <a:blip r:embed="rId16">
            <a:extLst>
              <a:ext uri="{28A0092B-C50C-407E-A947-70E740481C1C}">
                <a14:useLocalDpi xmlns:a14="http://schemas.microsoft.com/office/drawing/2010/main" val="0"/>
              </a:ext>
            </a:extLst>
          </a:blip>
          <a:srcRect t="7944"/>
          <a:stretch/>
        </p:blipFill>
        <p:spPr bwMode="auto">
          <a:xfrm>
            <a:off x="1341063" y="-546062"/>
            <a:ext cx="7213600" cy="700532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 descr="C:\Users\ADMIN\Desktop\Bach tuyet\arbre-majestueux-42629281.jpg"/>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t="7834"/>
          <a:stretch/>
        </p:blipFill>
        <p:spPr bwMode="auto">
          <a:xfrm>
            <a:off x="3945516" y="247681"/>
            <a:ext cx="7010400" cy="7252055"/>
          </a:xfrm>
          <a:prstGeom prst="rect">
            <a:avLst/>
          </a:prstGeom>
          <a:noFill/>
          <a:extLst>
            <a:ext uri="{909E8E84-426E-40DD-AFC4-6F175D3DCCD1}">
              <a14:hiddenFill xmlns:a14="http://schemas.microsoft.com/office/drawing/2010/main">
                <a:solidFill>
                  <a:srgbClr val="FFFFFF"/>
                </a:solidFill>
              </a14:hiddenFill>
            </a:ext>
          </a:extLst>
        </p:spPr>
      </p:pic>
      <p:sp>
        <p:nvSpPr>
          <p:cNvPr id="49" name="Rounded Rectangle 48"/>
          <p:cNvSpPr/>
          <p:nvPr/>
        </p:nvSpPr>
        <p:spPr>
          <a:xfrm>
            <a:off x="7294023" y="2617079"/>
            <a:ext cx="4663440" cy="1645920"/>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rgbClr val="FF0000"/>
                </a:solidFill>
                <a:latin typeface="Arial" panose="020B0604020202020204" pitchFamily="34" charset="0"/>
                <a:cs typeface="Arial" panose="020B0604020202020204" pitchFamily="34" charset="0"/>
              </a:rPr>
              <a:t>B</a:t>
            </a:r>
            <a:r>
              <a:rPr lang="en-US" sz="2400" dirty="0" smtClean="0">
                <a:solidFill>
                  <a:srgbClr val="0000FF"/>
                </a:solidFill>
                <a:latin typeface="Arial" panose="020B0604020202020204" pitchFamily="34" charset="0"/>
                <a:cs typeface="Arial" panose="020B0604020202020204" pitchFamily="34" charset="0"/>
              </a:rPr>
              <a:t>. </a:t>
            </a:r>
            <a:r>
              <a:rPr lang="en-US" sz="2400" b="1" dirty="0" err="1" smtClean="0">
                <a:solidFill>
                  <a:srgbClr val="0000FF"/>
                </a:solidFill>
                <a:latin typeface="Arial" panose="020B0604020202020204" pitchFamily="34" charset="0"/>
                <a:ea typeface="Calibri" panose="020F0502020204030204" pitchFamily="34" charset="0"/>
                <a:cs typeface="Arial" panose="020B0604020202020204" pitchFamily="34" charset="0"/>
              </a:rPr>
              <a:t>Cấu</a:t>
            </a:r>
            <a:r>
              <a:rPr lang="en-US" sz="2400" b="1" dirty="0" smtClean="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rgbClr val="0000FF"/>
                </a:solidFill>
                <a:latin typeface="Arial" panose="020B0604020202020204" pitchFamily="34" charset="0"/>
                <a:ea typeface="Calibri" panose="020F0502020204030204" pitchFamily="34" charset="0"/>
                <a:cs typeface="Arial" panose="020B0604020202020204" pitchFamily="34" charset="0"/>
              </a:rPr>
              <a:t>trúc</a:t>
            </a:r>
            <a:r>
              <a:rPr lang="en-US" sz="2400" b="1" dirty="0" smtClean="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rgbClr val="0000FF"/>
                </a:solidFill>
                <a:latin typeface="Arial" panose="020B0604020202020204" pitchFamily="34" charset="0"/>
                <a:ea typeface="Calibri" panose="020F0502020204030204" pitchFamily="34" charset="0"/>
                <a:cs typeface="Arial" panose="020B0604020202020204" pitchFamily="34" charset="0"/>
              </a:rPr>
              <a:t>rẽ</a:t>
            </a:r>
            <a:r>
              <a:rPr lang="en-US" sz="2400" b="1" dirty="0" smtClean="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rgbClr val="0000FF"/>
                </a:solidFill>
                <a:latin typeface="Arial" panose="020B0604020202020204" pitchFamily="34" charset="0"/>
                <a:ea typeface="Calibri" panose="020F0502020204030204" pitchFamily="34" charset="0"/>
                <a:cs typeface="Arial" panose="020B0604020202020204" pitchFamily="34" charset="0"/>
              </a:rPr>
              <a:t>nhánh</a:t>
            </a:r>
            <a:r>
              <a:rPr lang="en-US" sz="2400" b="1" dirty="0" smtClean="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rgbClr val="0000FF"/>
                </a:solidFill>
                <a:latin typeface="Arial" panose="020B0604020202020204" pitchFamily="34" charset="0"/>
                <a:ea typeface="Calibri" panose="020F0502020204030204" pitchFamily="34" charset="0"/>
                <a:cs typeface="Arial" panose="020B0604020202020204" pitchFamily="34" charset="0"/>
              </a:rPr>
              <a:t>đầy</a:t>
            </a:r>
            <a:r>
              <a:rPr lang="en-US" sz="2400" b="1" dirty="0" smtClean="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rgbClr val="0000FF"/>
                </a:solidFill>
                <a:latin typeface="Arial" panose="020B0604020202020204" pitchFamily="34" charset="0"/>
                <a:ea typeface="Calibri" panose="020F0502020204030204" pitchFamily="34" charset="0"/>
                <a:cs typeface="Arial" panose="020B0604020202020204" pitchFamily="34" charset="0"/>
              </a:rPr>
              <a:t>đủ</a:t>
            </a:r>
            <a:endParaRPr lang="en-US" sz="2400" dirty="0">
              <a:solidFill>
                <a:srgbClr val="0000FF"/>
              </a:solidFill>
              <a:latin typeface="Arial" panose="020B0604020202020204" pitchFamily="34" charset="0"/>
              <a:ea typeface="Calibri" panose="020F0502020204030204" pitchFamily="34" charset="0"/>
              <a:cs typeface="Arial" panose="020B0604020202020204" pitchFamily="34" charset="0"/>
            </a:endParaRPr>
          </a:p>
        </p:txBody>
      </p:sp>
      <p:sp>
        <p:nvSpPr>
          <p:cNvPr id="50" name="Rounded Rectangle 49"/>
          <p:cNvSpPr/>
          <p:nvPr/>
        </p:nvSpPr>
        <p:spPr>
          <a:xfrm>
            <a:off x="1562865" y="2617079"/>
            <a:ext cx="4663440" cy="1645920"/>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rgbClr val="FF0000"/>
                </a:solidFill>
                <a:latin typeface="Arial" panose="020B0604020202020204" pitchFamily="34" charset="0"/>
                <a:cs typeface="Arial" panose="020B0604020202020204" pitchFamily="34" charset="0"/>
              </a:rPr>
              <a:t>A</a:t>
            </a:r>
            <a:r>
              <a:rPr lang="en-US" sz="2400" dirty="0" smtClean="0">
                <a:solidFill>
                  <a:srgbClr val="0000FF"/>
                </a:solidFill>
                <a:latin typeface="Arial" panose="020B0604020202020204" pitchFamily="34" charset="0"/>
                <a:cs typeface="Arial" panose="020B0604020202020204" pitchFamily="34" charset="0"/>
              </a:rPr>
              <a:t>. </a:t>
            </a:r>
            <a:r>
              <a:rPr lang="en-US" sz="2400" b="1" dirty="0" err="1" smtClean="0">
                <a:solidFill>
                  <a:srgbClr val="0000FF"/>
                </a:solidFill>
                <a:latin typeface="Arial" panose="020B0604020202020204" pitchFamily="34" charset="0"/>
                <a:ea typeface="Calibri" panose="020F0502020204030204" pitchFamily="34" charset="0"/>
                <a:cs typeface="Arial" panose="020B0604020202020204" pitchFamily="34" charset="0"/>
              </a:rPr>
              <a:t>Cấu</a:t>
            </a:r>
            <a:r>
              <a:rPr lang="en-US" sz="2400" b="1" dirty="0" smtClean="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rgbClr val="0000FF"/>
                </a:solidFill>
                <a:latin typeface="Arial" panose="020B0604020202020204" pitchFamily="34" charset="0"/>
                <a:ea typeface="Calibri" panose="020F0502020204030204" pitchFamily="34" charset="0"/>
                <a:cs typeface="Arial" panose="020B0604020202020204" pitchFamily="34" charset="0"/>
              </a:rPr>
              <a:t>trúc</a:t>
            </a:r>
            <a:r>
              <a:rPr lang="en-US" sz="2400" b="1" dirty="0" smtClean="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rgbClr val="0000FF"/>
                </a:solidFill>
                <a:latin typeface="Arial" panose="020B0604020202020204" pitchFamily="34" charset="0"/>
                <a:ea typeface="Calibri" panose="020F0502020204030204" pitchFamily="34" charset="0"/>
                <a:cs typeface="Arial" panose="020B0604020202020204" pitchFamily="34" charset="0"/>
              </a:rPr>
              <a:t>rẽ</a:t>
            </a:r>
            <a:r>
              <a:rPr lang="en-US" sz="2400" b="1" dirty="0" smtClean="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rgbClr val="0000FF"/>
                </a:solidFill>
                <a:latin typeface="Arial" panose="020B0604020202020204" pitchFamily="34" charset="0"/>
                <a:ea typeface="Calibri" panose="020F0502020204030204" pitchFamily="34" charset="0"/>
                <a:cs typeface="Arial" panose="020B0604020202020204" pitchFamily="34" charset="0"/>
              </a:rPr>
              <a:t>nhánh</a:t>
            </a:r>
            <a:r>
              <a:rPr lang="en-US" sz="2400" b="1" dirty="0" smtClean="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rgbClr val="0000FF"/>
                </a:solidFill>
                <a:latin typeface="Arial" panose="020B0604020202020204" pitchFamily="34" charset="0"/>
                <a:ea typeface="Calibri" panose="020F0502020204030204" pitchFamily="34" charset="0"/>
                <a:cs typeface="Arial" panose="020B0604020202020204" pitchFamily="34" charset="0"/>
              </a:rPr>
              <a:t>khuyết</a:t>
            </a:r>
            <a:endParaRPr lang="en-US" sz="2400" dirty="0">
              <a:solidFill>
                <a:srgbClr val="0000FF"/>
              </a:solidFill>
              <a:latin typeface="Arial" panose="020B0604020202020204" pitchFamily="34" charset="0"/>
              <a:ea typeface="Calibri" panose="020F0502020204030204" pitchFamily="34" charset="0"/>
              <a:cs typeface="Arial" panose="020B0604020202020204" pitchFamily="34" charset="0"/>
            </a:endParaRPr>
          </a:p>
        </p:txBody>
      </p:sp>
      <p:sp>
        <p:nvSpPr>
          <p:cNvPr id="51" name="Rounded Rectangle 50"/>
          <p:cNvSpPr/>
          <p:nvPr/>
        </p:nvSpPr>
        <p:spPr>
          <a:xfrm>
            <a:off x="1562865" y="4984907"/>
            <a:ext cx="4663440" cy="1645920"/>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FF0000"/>
                </a:solidFill>
                <a:latin typeface="Arial" panose="020B0604020202020204" pitchFamily="34" charset="0"/>
                <a:cs typeface="Arial" panose="020B0604020202020204" pitchFamily="34" charset="0"/>
              </a:rPr>
              <a:t>D</a:t>
            </a:r>
            <a:r>
              <a:rPr lang="en-US" sz="2400" dirty="0" smtClean="0">
                <a:solidFill>
                  <a:srgbClr val="0000FF"/>
                </a:solidFill>
                <a:latin typeface="Arial" panose="020B0604020202020204" pitchFamily="34" charset="0"/>
                <a:cs typeface="Arial" panose="020B0604020202020204" pitchFamily="34" charset="0"/>
              </a:rPr>
              <a:t>. </a:t>
            </a:r>
            <a:r>
              <a:rPr lang="en-US" sz="2400" b="1" dirty="0" err="1" smtClean="0">
                <a:solidFill>
                  <a:srgbClr val="0000FF"/>
                </a:solidFill>
                <a:latin typeface="Arial" panose="020B0604020202020204" pitchFamily="34" charset="0"/>
                <a:ea typeface="Calibri" panose="020F0502020204030204" pitchFamily="34" charset="0"/>
                <a:cs typeface="Arial" panose="020B0604020202020204" pitchFamily="34" charset="0"/>
              </a:rPr>
              <a:t>Cấu</a:t>
            </a:r>
            <a:r>
              <a:rPr lang="en-US" sz="2400" b="1" dirty="0" smtClean="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rgbClr val="0000FF"/>
                </a:solidFill>
                <a:latin typeface="Arial" panose="020B0604020202020204" pitchFamily="34" charset="0"/>
                <a:ea typeface="Calibri" panose="020F0502020204030204" pitchFamily="34" charset="0"/>
                <a:cs typeface="Arial" panose="020B0604020202020204" pitchFamily="34" charset="0"/>
              </a:rPr>
              <a:t>trúc</a:t>
            </a:r>
            <a:r>
              <a:rPr lang="en-US" sz="2400" b="1" dirty="0" smtClean="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rgbClr val="0000FF"/>
                </a:solidFill>
                <a:latin typeface="Arial" panose="020B0604020202020204" pitchFamily="34" charset="0"/>
                <a:ea typeface="Calibri" panose="020F0502020204030204" pitchFamily="34" charset="0"/>
                <a:cs typeface="Arial" panose="020B0604020202020204" pitchFamily="34" charset="0"/>
              </a:rPr>
              <a:t>lặp</a:t>
            </a:r>
            <a:endParaRPr lang="en-US" sz="2400" dirty="0">
              <a:solidFill>
                <a:srgbClr val="0000FF"/>
              </a:solidFill>
              <a:latin typeface="Arial" panose="020B0604020202020204" pitchFamily="34" charset="0"/>
              <a:ea typeface="Calibri" panose="020F0502020204030204" pitchFamily="34" charset="0"/>
              <a:cs typeface="Arial" panose="020B0604020202020204" pitchFamily="34" charset="0"/>
            </a:endParaRPr>
          </a:p>
        </p:txBody>
      </p:sp>
      <p:sp>
        <p:nvSpPr>
          <p:cNvPr id="52" name="Rounded Rectangle 51"/>
          <p:cNvSpPr/>
          <p:nvPr/>
        </p:nvSpPr>
        <p:spPr>
          <a:xfrm>
            <a:off x="7294023" y="4984907"/>
            <a:ext cx="4663440" cy="1645920"/>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FF0000"/>
                </a:solidFill>
                <a:latin typeface="Arial" panose="020B0604020202020204" pitchFamily="34" charset="0"/>
                <a:cs typeface="Arial" panose="020B0604020202020204" pitchFamily="34" charset="0"/>
              </a:rPr>
              <a:t>D</a:t>
            </a:r>
            <a:r>
              <a:rPr lang="en-US" sz="2400" dirty="0" smtClean="0">
                <a:solidFill>
                  <a:srgbClr val="0000FF"/>
                </a:solidFill>
                <a:latin typeface="Arial" panose="020B0604020202020204" pitchFamily="34" charset="0"/>
                <a:cs typeface="Arial" panose="020B0604020202020204" pitchFamily="34" charset="0"/>
              </a:rPr>
              <a:t>. </a:t>
            </a:r>
            <a:r>
              <a:rPr lang="en-US" sz="2400" b="1" dirty="0" err="1" smtClean="0">
                <a:solidFill>
                  <a:srgbClr val="0000FF"/>
                </a:solidFill>
                <a:latin typeface="Arial" panose="020B0604020202020204" pitchFamily="34" charset="0"/>
                <a:ea typeface="Calibri" panose="020F0502020204030204" pitchFamily="34" charset="0"/>
                <a:cs typeface="Arial" panose="020B0604020202020204" pitchFamily="34" charset="0"/>
              </a:rPr>
              <a:t>Cấu</a:t>
            </a:r>
            <a:r>
              <a:rPr lang="en-US" sz="2400" b="1" dirty="0" smtClean="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rgbClr val="0000FF"/>
                </a:solidFill>
                <a:latin typeface="Arial" panose="020B0604020202020204" pitchFamily="34" charset="0"/>
                <a:ea typeface="Calibri" panose="020F0502020204030204" pitchFamily="34" charset="0"/>
                <a:cs typeface="Arial" panose="020B0604020202020204" pitchFamily="34" charset="0"/>
              </a:rPr>
              <a:t>trúc</a:t>
            </a:r>
            <a:r>
              <a:rPr lang="en-US" sz="2400" b="1" dirty="0" smtClean="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rgbClr val="0000FF"/>
                </a:solidFill>
                <a:latin typeface="Arial" panose="020B0604020202020204" pitchFamily="34" charset="0"/>
                <a:ea typeface="Calibri" panose="020F0502020204030204" pitchFamily="34" charset="0"/>
                <a:cs typeface="Arial" panose="020B0604020202020204" pitchFamily="34" charset="0"/>
              </a:rPr>
              <a:t>tuần</a:t>
            </a:r>
            <a:r>
              <a:rPr lang="en-US" sz="2400" b="1" dirty="0" smtClean="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rgbClr val="0000FF"/>
                </a:solidFill>
                <a:latin typeface="Arial" panose="020B0604020202020204" pitchFamily="34" charset="0"/>
                <a:ea typeface="Calibri" panose="020F0502020204030204" pitchFamily="34" charset="0"/>
                <a:cs typeface="Arial" panose="020B0604020202020204" pitchFamily="34" charset="0"/>
              </a:rPr>
              <a:t>tự</a:t>
            </a:r>
            <a:endParaRPr lang="en-US" sz="2400" dirty="0">
              <a:solidFill>
                <a:srgbClr val="0000FF"/>
              </a:solidFill>
              <a:latin typeface="Arial" panose="020B0604020202020204" pitchFamily="34" charset="0"/>
              <a:ea typeface="Calibri" panose="020F0502020204030204" pitchFamily="34" charset="0"/>
              <a:cs typeface="Arial" panose="020B0604020202020204" pitchFamily="34" charset="0"/>
            </a:endParaRPr>
          </a:p>
        </p:txBody>
      </p:sp>
      <p:pic>
        <p:nvPicPr>
          <p:cNvPr id="53" name="Picture 4" descr="C:\Users\ADMIN\Desktop\Bach tuyet\Blanca_Nieves.8.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flipH="1">
            <a:off x="-516959" y="3165358"/>
            <a:ext cx="2287981" cy="3969859"/>
          </a:xfrm>
          <a:prstGeom prst="rect">
            <a:avLst/>
          </a:prstGeom>
          <a:noFill/>
          <a:extLst>
            <a:ext uri="{909E8E84-426E-40DD-AFC4-6F175D3DCCD1}">
              <a14:hiddenFill xmlns:a14="http://schemas.microsoft.com/office/drawing/2010/main">
                <a:solidFill>
                  <a:srgbClr val="FFFFFF"/>
                </a:solidFill>
              </a14:hiddenFill>
            </a:ext>
          </a:extLst>
        </p:spPr>
      </p:pic>
      <p:sp>
        <p:nvSpPr>
          <p:cNvPr id="48" name="Explosion 1 47"/>
          <p:cNvSpPr/>
          <p:nvPr/>
        </p:nvSpPr>
        <p:spPr>
          <a:xfrm>
            <a:off x="5555230" y="4280024"/>
            <a:ext cx="4017104" cy="2729895"/>
          </a:xfrm>
          <a:prstGeom prst="irregularSeal1">
            <a:avLst/>
          </a:prstGeom>
          <a:solidFill>
            <a:schemeClr val="accent1">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00FF"/>
                </a:solidFill>
                <a:latin typeface="Arial" panose="020B0604020202020204" pitchFamily="34" charset="0"/>
                <a:cs typeface="Arial" panose="020B0604020202020204" pitchFamily="34" charset="0"/>
              </a:rPr>
              <a:t>ĐÚNG RỒI</a:t>
            </a:r>
          </a:p>
        </p:txBody>
      </p:sp>
      <p:pic>
        <p:nvPicPr>
          <p:cNvPr id="22" name="Picture 10" descr="C:\Users\ADMIN\Desktop\Tai nguyen thiet ke tro choi\Bảng gỗ\wooden-blank-sign-clipart-1.jpg"/>
          <p:cNvPicPr>
            <a:picLocks noChangeAspect="1" noChangeArrowheads="1"/>
          </p:cNvPicPr>
          <p:nvPr/>
        </p:nvPicPr>
        <p:blipFill rotWithShape="1">
          <a:blip r:embed="rId18">
            <a:extLst>
              <a:ext uri="{28A0092B-C50C-407E-A947-70E740481C1C}">
                <a14:useLocalDpi xmlns:a14="http://schemas.microsoft.com/office/drawing/2010/main" val="0"/>
              </a:ext>
            </a:extLst>
          </a:blip>
          <a:srcRect l="5926" t="54786" r="7408"/>
          <a:stretch/>
        </p:blipFill>
        <p:spPr bwMode="auto">
          <a:xfrm>
            <a:off x="293147" y="13165"/>
            <a:ext cx="10669493" cy="2013235"/>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277905" y="98642"/>
            <a:ext cx="10699974" cy="507831"/>
          </a:xfrm>
          <a:prstGeom prst="rect">
            <a:avLst/>
          </a:prstGeom>
          <a:noFill/>
        </p:spPr>
        <p:txBody>
          <a:bodyPr wrap="square" rtlCol="0">
            <a:spAutoFit/>
          </a:bodyPr>
          <a:lstStyle/>
          <a:p>
            <a:pPr marL="80431">
              <a:spcBef>
                <a:spcPts val="600"/>
              </a:spcBef>
            </a:pPr>
            <a:r>
              <a:rPr lang="en-US" sz="2700" b="1" u="sng" dirty="0" err="1">
                <a:solidFill>
                  <a:schemeClr val="bg1"/>
                </a:solidFill>
                <a:latin typeface="Arial" panose="020B0604020202020204" pitchFamily="34" charset="0"/>
                <a:cs typeface="Arial" panose="020B0604020202020204" pitchFamily="34" charset="0"/>
              </a:rPr>
              <a:t>Câu</a:t>
            </a:r>
            <a:r>
              <a:rPr lang="en-US" sz="2700" b="1" u="sng" dirty="0">
                <a:solidFill>
                  <a:schemeClr val="bg1"/>
                </a:solidFill>
                <a:latin typeface="Arial" panose="020B0604020202020204" pitchFamily="34" charset="0"/>
                <a:cs typeface="Arial" panose="020B0604020202020204" pitchFamily="34" charset="0"/>
              </a:rPr>
              <a:t> </a:t>
            </a:r>
            <a:r>
              <a:rPr lang="en-US" sz="2700" b="1" u="sng" dirty="0" smtClean="0">
                <a:solidFill>
                  <a:schemeClr val="bg1"/>
                </a:solidFill>
                <a:latin typeface="Arial" panose="020B0604020202020204" pitchFamily="34" charset="0"/>
                <a:cs typeface="Arial" panose="020B0604020202020204" pitchFamily="34" charset="0"/>
              </a:rPr>
              <a:t>5</a:t>
            </a:r>
            <a:r>
              <a:rPr lang="en-US" sz="2700" dirty="0" smtClean="0">
                <a:solidFill>
                  <a:schemeClr val="bg1"/>
                </a:solidFill>
                <a:latin typeface="Arial" panose="020B0604020202020204" pitchFamily="34" charset="0"/>
                <a:cs typeface="Arial" panose="020B0604020202020204" pitchFamily="34" charset="0"/>
              </a:rPr>
              <a:t>. </a:t>
            </a:r>
            <a:r>
              <a:rPr lang="en-US" sz="2700" dirty="0" err="1" smtClean="0">
                <a:solidFill>
                  <a:schemeClr val="bg1"/>
                </a:solidFill>
                <a:latin typeface="Arial" panose="020B0604020202020204" pitchFamily="34" charset="0"/>
                <a:cs typeface="Arial" panose="020B0604020202020204" pitchFamily="34" charset="0"/>
              </a:rPr>
              <a:t>Khối</a:t>
            </a:r>
            <a:r>
              <a:rPr lang="en-US" sz="2700" dirty="0" smtClean="0">
                <a:solidFill>
                  <a:schemeClr val="bg1"/>
                </a:solidFill>
                <a:latin typeface="Arial" panose="020B0604020202020204" pitchFamily="34" charset="0"/>
                <a:cs typeface="Arial" panose="020B0604020202020204" pitchFamily="34" charset="0"/>
              </a:rPr>
              <a:t> </a:t>
            </a:r>
            <a:r>
              <a:rPr lang="en-US" sz="2700" dirty="0" err="1" smtClean="0">
                <a:solidFill>
                  <a:schemeClr val="bg1"/>
                </a:solidFill>
                <a:latin typeface="Arial" panose="020B0604020202020204" pitchFamily="34" charset="0"/>
                <a:cs typeface="Arial" panose="020B0604020202020204" pitchFamily="34" charset="0"/>
              </a:rPr>
              <a:t>lệnh</a:t>
            </a:r>
            <a:r>
              <a:rPr lang="en-US" sz="2700" dirty="0" smtClean="0">
                <a:solidFill>
                  <a:schemeClr val="bg1"/>
                </a:solidFill>
                <a:latin typeface="Arial" panose="020B0604020202020204" pitchFamily="34" charset="0"/>
                <a:cs typeface="Arial" panose="020B0604020202020204" pitchFamily="34" charset="0"/>
              </a:rPr>
              <a:t> </a:t>
            </a:r>
            <a:r>
              <a:rPr lang="en-US" sz="2700" dirty="0" err="1" smtClean="0">
                <a:solidFill>
                  <a:schemeClr val="bg1"/>
                </a:solidFill>
                <a:latin typeface="Arial" panose="020B0604020202020204" pitchFamily="34" charset="0"/>
                <a:cs typeface="Arial" panose="020B0604020202020204" pitchFamily="34" charset="0"/>
              </a:rPr>
              <a:t>này</a:t>
            </a:r>
            <a:r>
              <a:rPr lang="en-US" sz="2700" dirty="0" smtClean="0">
                <a:solidFill>
                  <a:schemeClr val="bg1"/>
                </a:solidFill>
                <a:latin typeface="Arial" panose="020B0604020202020204" pitchFamily="34" charset="0"/>
                <a:cs typeface="Arial" panose="020B0604020202020204" pitchFamily="34" charset="0"/>
              </a:rPr>
              <a:t> </a:t>
            </a:r>
            <a:r>
              <a:rPr lang="en-US" sz="2700" dirty="0" err="1" smtClean="0">
                <a:solidFill>
                  <a:schemeClr val="bg1"/>
                </a:solidFill>
                <a:latin typeface="Arial" panose="020B0604020202020204" pitchFamily="34" charset="0"/>
                <a:cs typeface="Arial" panose="020B0604020202020204" pitchFamily="34" charset="0"/>
              </a:rPr>
              <a:t>thuộc</a:t>
            </a:r>
            <a:r>
              <a:rPr lang="en-US" sz="2700" dirty="0" smtClean="0">
                <a:solidFill>
                  <a:schemeClr val="bg1"/>
                </a:solidFill>
                <a:latin typeface="Arial" panose="020B0604020202020204" pitchFamily="34" charset="0"/>
                <a:cs typeface="Arial" panose="020B0604020202020204" pitchFamily="34" charset="0"/>
              </a:rPr>
              <a:t> </a:t>
            </a:r>
            <a:r>
              <a:rPr lang="en-US" sz="2700" dirty="0" err="1" smtClean="0">
                <a:solidFill>
                  <a:schemeClr val="bg1"/>
                </a:solidFill>
                <a:latin typeface="Arial" panose="020B0604020202020204" pitchFamily="34" charset="0"/>
                <a:cs typeface="Arial" panose="020B0604020202020204" pitchFamily="34" charset="0"/>
              </a:rPr>
              <a:t>cấu</a:t>
            </a:r>
            <a:r>
              <a:rPr lang="en-US" sz="2700" dirty="0" smtClean="0">
                <a:solidFill>
                  <a:schemeClr val="bg1"/>
                </a:solidFill>
                <a:latin typeface="Arial" panose="020B0604020202020204" pitchFamily="34" charset="0"/>
                <a:cs typeface="Arial" panose="020B0604020202020204" pitchFamily="34" charset="0"/>
              </a:rPr>
              <a:t> </a:t>
            </a:r>
            <a:r>
              <a:rPr lang="en-US" sz="2700" dirty="0" err="1" smtClean="0">
                <a:solidFill>
                  <a:schemeClr val="bg1"/>
                </a:solidFill>
                <a:latin typeface="Arial" panose="020B0604020202020204" pitchFamily="34" charset="0"/>
                <a:cs typeface="Arial" panose="020B0604020202020204" pitchFamily="34" charset="0"/>
              </a:rPr>
              <a:t>trúc</a:t>
            </a:r>
            <a:r>
              <a:rPr lang="en-US" sz="2700" dirty="0" smtClean="0">
                <a:solidFill>
                  <a:schemeClr val="bg1"/>
                </a:solidFill>
                <a:latin typeface="Arial" panose="020B0604020202020204" pitchFamily="34" charset="0"/>
                <a:cs typeface="Arial" panose="020B0604020202020204" pitchFamily="34" charset="0"/>
              </a:rPr>
              <a:t> </a:t>
            </a:r>
            <a:r>
              <a:rPr lang="en-US" sz="2700" dirty="0" err="1" smtClean="0">
                <a:solidFill>
                  <a:schemeClr val="bg1"/>
                </a:solidFill>
                <a:latin typeface="Arial" panose="020B0604020202020204" pitchFamily="34" charset="0"/>
                <a:cs typeface="Arial" panose="020B0604020202020204" pitchFamily="34" charset="0"/>
              </a:rPr>
              <a:t>nào</a:t>
            </a:r>
            <a:r>
              <a:rPr lang="en-US" sz="2700" dirty="0" smtClean="0">
                <a:solidFill>
                  <a:schemeClr val="bg1"/>
                </a:solidFill>
                <a:latin typeface="Arial" panose="020B0604020202020204" pitchFamily="34" charset="0"/>
                <a:cs typeface="Arial" panose="020B0604020202020204" pitchFamily="34" charset="0"/>
              </a:rPr>
              <a:t>?</a:t>
            </a:r>
            <a:endParaRPr lang="en-US" sz="270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pic>
        <p:nvPicPr>
          <p:cNvPr id="2" name="Am-thanh-dong-ho-dem-nguoc-10-gi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305676" y="6370637"/>
            <a:ext cx="487363" cy="487363"/>
          </a:xfrm>
          <a:prstGeom prst="rect">
            <a:avLst/>
          </a:prstGeom>
        </p:spPr>
      </p:pic>
      <p:sp>
        <p:nvSpPr>
          <p:cNvPr id="20" name="Rounded Rectangle 19"/>
          <p:cNvSpPr/>
          <p:nvPr/>
        </p:nvSpPr>
        <p:spPr>
          <a:xfrm>
            <a:off x="10887421" y="605759"/>
            <a:ext cx="1175913" cy="666205"/>
          </a:xfrm>
          <a:prstGeom prst="roundRect">
            <a:avLst/>
          </a:prstGeom>
          <a:solidFill>
            <a:schemeClr val="bg1"/>
          </a:solidFill>
          <a:ln w="19050">
            <a:solidFill>
              <a:schemeClr val="tx1"/>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smtClean="0">
                <a:solidFill>
                  <a:srgbClr val="FF0000"/>
                </a:solidFill>
                <a:latin typeface="Arial" panose="020B0604020202020204" pitchFamily="34" charset="0"/>
                <a:cs typeface="Arial" panose="020B0604020202020204" pitchFamily="34" charset="0"/>
              </a:rPr>
              <a:t>10</a:t>
            </a:r>
            <a:endParaRPr lang="en-US" sz="4400" b="1">
              <a:solidFill>
                <a:srgbClr val="FF0000"/>
              </a:solidFill>
              <a:latin typeface="Arial" panose="020B0604020202020204" pitchFamily="34" charset="0"/>
              <a:cs typeface="Arial" panose="020B0604020202020204" pitchFamily="34" charset="0"/>
            </a:endParaRPr>
          </a:p>
        </p:txBody>
      </p:sp>
      <p:sp>
        <p:nvSpPr>
          <p:cNvPr id="24" name="Rounded Rectangle 23"/>
          <p:cNvSpPr/>
          <p:nvPr/>
        </p:nvSpPr>
        <p:spPr>
          <a:xfrm>
            <a:off x="10887421" y="605759"/>
            <a:ext cx="1175913" cy="666205"/>
          </a:xfrm>
          <a:prstGeom prst="roundRect">
            <a:avLst/>
          </a:prstGeom>
          <a:solidFill>
            <a:schemeClr val="bg1"/>
          </a:solidFill>
          <a:ln w="19050">
            <a:solidFill>
              <a:schemeClr val="tx1"/>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smtClean="0">
                <a:solidFill>
                  <a:srgbClr val="FF0000"/>
                </a:solidFill>
                <a:latin typeface="Arial" panose="020B0604020202020204" pitchFamily="34" charset="0"/>
                <a:cs typeface="Arial" panose="020B0604020202020204" pitchFamily="34" charset="0"/>
              </a:rPr>
              <a:t>9</a:t>
            </a:r>
            <a:endParaRPr lang="en-US" sz="4400" b="1">
              <a:solidFill>
                <a:srgbClr val="FF0000"/>
              </a:solidFill>
              <a:latin typeface="Arial" panose="020B0604020202020204" pitchFamily="34" charset="0"/>
              <a:cs typeface="Arial" panose="020B0604020202020204" pitchFamily="34" charset="0"/>
            </a:endParaRPr>
          </a:p>
        </p:txBody>
      </p:sp>
      <p:sp>
        <p:nvSpPr>
          <p:cNvPr id="29" name="Rounded Rectangle 28"/>
          <p:cNvSpPr/>
          <p:nvPr/>
        </p:nvSpPr>
        <p:spPr>
          <a:xfrm>
            <a:off x="10887421" y="605759"/>
            <a:ext cx="1175913" cy="666205"/>
          </a:xfrm>
          <a:prstGeom prst="roundRect">
            <a:avLst/>
          </a:prstGeom>
          <a:solidFill>
            <a:schemeClr val="bg1"/>
          </a:solidFill>
          <a:ln w="19050">
            <a:solidFill>
              <a:schemeClr val="tx1"/>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smtClean="0">
                <a:solidFill>
                  <a:srgbClr val="FF0000"/>
                </a:solidFill>
                <a:latin typeface="Arial" panose="020B0604020202020204" pitchFamily="34" charset="0"/>
                <a:cs typeface="Arial" panose="020B0604020202020204" pitchFamily="34" charset="0"/>
              </a:rPr>
              <a:t>8</a:t>
            </a:r>
            <a:endParaRPr lang="en-US" sz="4400" b="1">
              <a:solidFill>
                <a:srgbClr val="FF0000"/>
              </a:solidFill>
              <a:latin typeface="Arial" panose="020B0604020202020204" pitchFamily="34" charset="0"/>
              <a:cs typeface="Arial" panose="020B0604020202020204" pitchFamily="34" charset="0"/>
            </a:endParaRPr>
          </a:p>
        </p:txBody>
      </p:sp>
      <p:sp>
        <p:nvSpPr>
          <p:cNvPr id="30" name="Rounded Rectangle 29"/>
          <p:cNvSpPr/>
          <p:nvPr/>
        </p:nvSpPr>
        <p:spPr>
          <a:xfrm>
            <a:off x="10887421" y="605759"/>
            <a:ext cx="1175913" cy="666205"/>
          </a:xfrm>
          <a:prstGeom prst="roundRect">
            <a:avLst/>
          </a:prstGeom>
          <a:solidFill>
            <a:schemeClr val="bg1"/>
          </a:solidFill>
          <a:ln w="19050">
            <a:solidFill>
              <a:schemeClr val="tx1"/>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smtClean="0">
                <a:solidFill>
                  <a:srgbClr val="FF0000"/>
                </a:solidFill>
                <a:latin typeface="Arial" panose="020B0604020202020204" pitchFamily="34" charset="0"/>
                <a:cs typeface="Arial" panose="020B0604020202020204" pitchFamily="34" charset="0"/>
              </a:rPr>
              <a:t>7</a:t>
            </a:r>
            <a:endParaRPr lang="en-US" sz="4400" b="1">
              <a:solidFill>
                <a:srgbClr val="FF0000"/>
              </a:solidFill>
              <a:latin typeface="Arial" panose="020B0604020202020204" pitchFamily="34" charset="0"/>
              <a:cs typeface="Arial" panose="020B0604020202020204" pitchFamily="34" charset="0"/>
            </a:endParaRPr>
          </a:p>
        </p:txBody>
      </p:sp>
      <p:sp>
        <p:nvSpPr>
          <p:cNvPr id="31" name="Rounded Rectangle 30"/>
          <p:cNvSpPr/>
          <p:nvPr/>
        </p:nvSpPr>
        <p:spPr>
          <a:xfrm>
            <a:off x="10887421" y="605759"/>
            <a:ext cx="1175913" cy="666205"/>
          </a:xfrm>
          <a:prstGeom prst="roundRect">
            <a:avLst/>
          </a:prstGeom>
          <a:solidFill>
            <a:schemeClr val="bg1"/>
          </a:solidFill>
          <a:ln w="19050">
            <a:solidFill>
              <a:schemeClr val="tx1"/>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smtClean="0">
                <a:solidFill>
                  <a:srgbClr val="FF0000"/>
                </a:solidFill>
                <a:latin typeface="Arial" panose="020B0604020202020204" pitchFamily="34" charset="0"/>
                <a:cs typeface="Arial" panose="020B0604020202020204" pitchFamily="34" charset="0"/>
              </a:rPr>
              <a:t>6</a:t>
            </a:r>
            <a:endParaRPr lang="en-US" sz="4400" b="1">
              <a:solidFill>
                <a:srgbClr val="FF0000"/>
              </a:solidFill>
              <a:latin typeface="Arial" panose="020B0604020202020204" pitchFamily="34" charset="0"/>
              <a:cs typeface="Arial" panose="020B0604020202020204" pitchFamily="34" charset="0"/>
            </a:endParaRPr>
          </a:p>
        </p:txBody>
      </p:sp>
      <p:sp>
        <p:nvSpPr>
          <p:cNvPr id="32" name="Rounded Rectangle 31"/>
          <p:cNvSpPr/>
          <p:nvPr/>
        </p:nvSpPr>
        <p:spPr>
          <a:xfrm>
            <a:off x="10887421" y="605759"/>
            <a:ext cx="1175913" cy="666205"/>
          </a:xfrm>
          <a:prstGeom prst="roundRect">
            <a:avLst/>
          </a:prstGeom>
          <a:solidFill>
            <a:schemeClr val="bg1"/>
          </a:solidFill>
          <a:ln w="19050">
            <a:solidFill>
              <a:schemeClr val="tx1"/>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smtClean="0">
                <a:solidFill>
                  <a:srgbClr val="FF0000"/>
                </a:solidFill>
                <a:latin typeface="Arial" panose="020B0604020202020204" pitchFamily="34" charset="0"/>
                <a:cs typeface="Arial" panose="020B0604020202020204" pitchFamily="34" charset="0"/>
              </a:rPr>
              <a:t>5</a:t>
            </a:r>
            <a:endParaRPr lang="en-US" sz="4400" b="1">
              <a:solidFill>
                <a:srgbClr val="FF0000"/>
              </a:solidFill>
              <a:latin typeface="Arial" panose="020B0604020202020204" pitchFamily="34" charset="0"/>
              <a:cs typeface="Arial" panose="020B0604020202020204" pitchFamily="34" charset="0"/>
            </a:endParaRPr>
          </a:p>
        </p:txBody>
      </p:sp>
      <p:sp>
        <p:nvSpPr>
          <p:cNvPr id="36" name="Rounded Rectangle 35"/>
          <p:cNvSpPr/>
          <p:nvPr/>
        </p:nvSpPr>
        <p:spPr>
          <a:xfrm>
            <a:off x="10887421" y="605759"/>
            <a:ext cx="1175913" cy="666205"/>
          </a:xfrm>
          <a:prstGeom prst="roundRect">
            <a:avLst/>
          </a:prstGeom>
          <a:solidFill>
            <a:schemeClr val="bg1"/>
          </a:solidFill>
          <a:ln w="19050">
            <a:solidFill>
              <a:schemeClr val="tx1"/>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smtClean="0">
                <a:solidFill>
                  <a:srgbClr val="FF0000"/>
                </a:solidFill>
                <a:latin typeface="Arial" panose="020B0604020202020204" pitchFamily="34" charset="0"/>
                <a:cs typeface="Arial" panose="020B0604020202020204" pitchFamily="34" charset="0"/>
              </a:rPr>
              <a:t>4</a:t>
            </a:r>
            <a:endParaRPr lang="en-US" sz="4400" b="1">
              <a:solidFill>
                <a:srgbClr val="FF0000"/>
              </a:solidFill>
              <a:latin typeface="Arial" panose="020B0604020202020204" pitchFamily="34" charset="0"/>
              <a:cs typeface="Arial" panose="020B0604020202020204" pitchFamily="34" charset="0"/>
            </a:endParaRPr>
          </a:p>
        </p:txBody>
      </p:sp>
      <p:sp>
        <p:nvSpPr>
          <p:cNvPr id="37" name="Rounded Rectangle 36"/>
          <p:cNvSpPr/>
          <p:nvPr/>
        </p:nvSpPr>
        <p:spPr>
          <a:xfrm>
            <a:off x="10887421" y="605759"/>
            <a:ext cx="1175913" cy="666205"/>
          </a:xfrm>
          <a:prstGeom prst="roundRect">
            <a:avLst/>
          </a:prstGeom>
          <a:solidFill>
            <a:schemeClr val="bg1"/>
          </a:solidFill>
          <a:ln w="19050">
            <a:solidFill>
              <a:schemeClr val="tx1"/>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smtClean="0">
                <a:solidFill>
                  <a:srgbClr val="FF0000"/>
                </a:solidFill>
                <a:latin typeface="Arial" panose="020B0604020202020204" pitchFamily="34" charset="0"/>
                <a:cs typeface="Arial" panose="020B0604020202020204" pitchFamily="34" charset="0"/>
              </a:rPr>
              <a:t>3</a:t>
            </a:r>
            <a:endParaRPr lang="en-US" sz="4400" b="1">
              <a:solidFill>
                <a:srgbClr val="FF0000"/>
              </a:solidFill>
              <a:latin typeface="Arial" panose="020B0604020202020204" pitchFamily="34" charset="0"/>
              <a:cs typeface="Arial" panose="020B0604020202020204" pitchFamily="34" charset="0"/>
            </a:endParaRPr>
          </a:p>
        </p:txBody>
      </p:sp>
      <p:sp>
        <p:nvSpPr>
          <p:cNvPr id="38" name="Rounded Rectangle 37"/>
          <p:cNvSpPr/>
          <p:nvPr/>
        </p:nvSpPr>
        <p:spPr>
          <a:xfrm>
            <a:off x="10887421" y="605759"/>
            <a:ext cx="1175913" cy="666205"/>
          </a:xfrm>
          <a:prstGeom prst="roundRect">
            <a:avLst/>
          </a:prstGeom>
          <a:solidFill>
            <a:schemeClr val="bg1"/>
          </a:solidFill>
          <a:ln w="19050">
            <a:solidFill>
              <a:schemeClr val="tx1"/>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smtClean="0">
                <a:solidFill>
                  <a:srgbClr val="FF0000"/>
                </a:solidFill>
                <a:latin typeface="Arial" panose="020B0604020202020204" pitchFamily="34" charset="0"/>
                <a:cs typeface="Arial" panose="020B0604020202020204" pitchFamily="34" charset="0"/>
              </a:rPr>
              <a:t>2</a:t>
            </a:r>
            <a:endParaRPr lang="en-US" sz="4400" b="1">
              <a:solidFill>
                <a:srgbClr val="FF0000"/>
              </a:solidFill>
              <a:latin typeface="Arial" panose="020B0604020202020204" pitchFamily="34" charset="0"/>
              <a:cs typeface="Arial" panose="020B0604020202020204" pitchFamily="34" charset="0"/>
            </a:endParaRPr>
          </a:p>
        </p:txBody>
      </p:sp>
      <p:sp>
        <p:nvSpPr>
          <p:cNvPr id="39" name="Rounded Rectangle 38"/>
          <p:cNvSpPr/>
          <p:nvPr/>
        </p:nvSpPr>
        <p:spPr>
          <a:xfrm>
            <a:off x="10887421" y="605759"/>
            <a:ext cx="1175913" cy="666205"/>
          </a:xfrm>
          <a:prstGeom prst="roundRect">
            <a:avLst/>
          </a:prstGeom>
          <a:solidFill>
            <a:schemeClr val="bg1"/>
          </a:solidFill>
          <a:ln w="19050">
            <a:solidFill>
              <a:schemeClr val="tx1"/>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smtClean="0">
                <a:solidFill>
                  <a:srgbClr val="FF0000"/>
                </a:solidFill>
                <a:latin typeface="Arial" panose="020B0604020202020204" pitchFamily="34" charset="0"/>
                <a:cs typeface="Arial" panose="020B0604020202020204" pitchFamily="34" charset="0"/>
              </a:rPr>
              <a:t>1</a:t>
            </a:r>
            <a:endParaRPr lang="en-US" sz="4400" b="1">
              <a:solidFill>
                <a:srgbClr val="FF0000"/>
              </a:solidFill>
              <a:latin typeface="Arial" panose="020B0604020202020204" pitchFamily="34" charset="0"/>
              <a:cs typeface="Arial" panose="020B0604020202020204" pitchFamily="34" charset="0"/>
            </a:endParaRPr>
          </a:p>
        </p:txBody>
      </p:sp>
      <p:sp>
        <p:nvSpPr>
          <p:cNvPr id="40" name="Rounded Rectangle 39"/>
          <p:cNvSpPr/>
          <p:nvPr/>
        </p:nvSpPr>
        <p:spPr>
          <a:xfrm>
            <a:off x="10887421" y="605759"/>
            <a:ext cx="1175913" cy="666205"/>
          </a:xfrm>
          <a:prstGeom prst="roundRect">
            <a:avLst/>
          </a:prstGeom>
          <a:solidFill>
            <a:schemeClr val="bg1"/>
          </a:solidFill>
          <a:ln w="19050">
            <a:solidFill>
              <a:schemeClr val="tx1"/>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smtClean="0">
                <a:solidFill>
                  <a:srgbClr val="FF0000"/>
                </a:solidFill>
                <a:latin typeface="Arial" panose="020B0604020202020204" pitchFamily="34" charset="0"/>
                <a:cs typeface="Arial" panose="020B0604020202020204" pitchFamily="34" charset="0"/>
              </a:rPr>
              <a:t>0</a:t>
            </a:r>
            <a:endParaRPr lang="en-US" sz="4400" b="1">
              <a:solidFill>
                <a:srgbClr val="FF0000"/>
              </a:solidFill>
              <a:latin typeface="Arial" panose="020B0604020202020204" pitchFamily="34" charset="0"/>
              <a:cs typeface="Arial" panose="020B0604020202020204" pitchFamily="34" charset="0"/>
            </a:endParaRPr>
          </a:p>
        </p:txBody>
      </p:sp>
      <p:sp>
        <p:nvSpPr>
          <p:cNvPr id="3" name="Rectangle 2"/>
          <p:cNvSpPr/>
          <p:nvPr/>
        </p:nvSpPr>
        <p:spPr>
          <a:xfrm>
            <a:off x="309028" y="2039565"/>
            <a:ext cx="10578393" cy="492443"/>
          </a:xfrm>
          <a:prstGeom prst="rect">
            <a:avLst/>
          </a:prstGeom>
          <a:solidFill>
            <a:schemeClr val="bg1"/>
          </a:solidFill>
        </p:spPr>
        <p:txBody>
          <a:bodyPr wrap="square">
            <a:spAutoFit/>
          </a:bodyPr>
          <a:lstStyle/>
          <a:p>
            <a:pPr algn="ctr"/>
            <a:r>
              <a:rPr lang="en-US" sz="2600">
                <a:latin typeface="Arial" panose="020B0604020202020204" pitchFamily="34" charset="0"/>
                <a:cs typeface="Arial" panose="020B0604020202020204" pitchFamily="34" charset="0"/>
              </a:rPr>
              <a:t>Thời gian </a:t>
            </a:r>
            <a:r>
              <a:rPr lang="en-US" sz="2600" smtClean="0">
                <a:latin typeface="Arial" panose="020B0604020202020204" pitchFamily="34" charset="0"/>
                <a:cs typeface="Arial" panose="020B0604020202020204" pitchFamily="34" charset="0"/>
              </a:rPr>
              <a:t>10 giây bắt đầu</a:t>
            </a:r>
            <a:endParaRPr lang="en-US" sz="260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0"/>
          <a:stretch>
            <a:fillRect/>
          </a:stretch>
        </p:blipFill>
        <p:spPr>
          <a:xfrm>
            <a:off x="7215936" y="136436"/>
            <a:ext cx="2266065" cy="1497776"/>
          </a:xfrm>
          <a:prstGeom prst="rect">
            <a:avLst/>
          </a:prstGeom>
        </p:spPr>
      </p:pic>
    </p:spTree>
    <p:extLst>
      <p:ext uri="{BB962C8B-B14F-4D97-AF65-F5344CB8AC3E}">
        <p14:creationId xmlns:p14="http://schemas.microsoft.com/office/powerpoint/2010/main" val="365212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grpId="0" nodeType="after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fade">
                                      <p:cBhvr>
                                        <p:cTn id="13" dur="1000"/>
                                        <p:tgtEl>
                                          <p:spTgt spid="49"/>
                                        </p:tgtEl>
                                      </p:cBhvr>
                                    </p:animEffect>
                                    <p:anim calcmode="lin" valueType="num">
                                      <p:cBhvr>
                                        <p:cTn id="14" dur="1000" fill="hold"/>
                                        <p:tgtEl>
                                          <p:spTgt spid="49"/>
                                        </p:tgtEl>
                                        <p:attrNameLst>
                                          <p:attrName>ppt_x</p:attrName>
                                        </p:attrNameLst>
                                      </p:cBhvr>
                                      <p:tavLst>
                                        <p:tav tm="0">
                                          <p:val>
                                            <p:strVal val="#ppt_x"/>
                                          </p:val>
                                        </p:tav>
                                        <p:tav tm="100000">
                                          <p:val>
                                            <p:strVal val="#ppt_x"/>
                                          </p:val>
                                        </p:tav>
                                      </p:tavLst>
                                    </p:anim>
                                    <p:anim calcmode="lin" valueType="num">
                                      <p:cBhvr>
                                        <p:cTn id="15" dur="1000" fill="hold"/>
                                        <p:tgtEl>
                                          <p:spTgt spid="49"/>
                                        </p:tgtEl>
                                        <p:attrNameLst>
                                          <p:attrName>ppt_y</p:attrName>
                                        </p:attrNameLst>
                                      </p:cBhvr>
                                      <p:tavLst>
                                        <p:tav tm="0">
                                          <p:val>
                                            <p:strVal val="#ppt_y+.1"/>
                                          </p:val>
                                        </p:tav>
                                        <p:tav tm="100000">
                                          <p:val>
                                            <p:strVal val="#ppt_y"/>
                                          </p:val>
                                        </p:tav>
                                      </p:tavLst>
                                    </p:anim>
                                  </p:childTnLst>
                                </p:cTn>
                              </p:par>
                            </p:childTnLst>
                          </p:cTn>
                        </p:par>
                        <p:par>
                          <p:cTn id="16" fill="hold">
                            <p:stCondLst>
                              <p:cond delay="2500"/>
                            </p:stCondLst>
                            <p:childTnLst>
                              <p:par>
                                <p:cTn id="17" presetID="42" presetClass="entr" presetSubtype="0" fill="hold" grpId="0" nodeType="after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fade">
                                      <p:cBhvr>
                                        <p:cTn id="19" dur="1000"/>
                                        <p:tgtEl>
                                          <p:spTgt spid="51"/>
                                        </p:tgtEl>
                                      </p:cBhvr>
                                    </p:animEffect>
                                    <p:anim calcmode="lin" valueType="num">
                                      <p:cBhvr>
                                        <p:cTn id="20" dur="1000" fill="hold"/>
                                        <p:tgtEl>
                                          <p:spTgt spid="51"/>
                                        </p:tgtEl>
                                        <p:attrNameLst>
                                          <p:attrName>ppt_x</p:attrName>
                                        </p:attrNameLst>
                                      </p:cBhvr>
                                      <p:tavLst>
                                        <p:tav tm="0">
                                          <p:val>
                                            <p:strVal val="#ppt_x"/>
                                          </p:val>
                                        </p:tav>
                                        <p:tav tm="100000">
                                          <p:val>
                                            <p:strVal val="#ppt_x"/>
                                          </p:val>
                                        </p:tav>
                                      </p:tavLst>
                                    </p:anim>
                                    <p:anim calcmode="lin" valueType="num">
                                      <p:cBhvr>
                                        <p:cTn id="21" dur="1000" fill="hold"/>
                                        <p:tgtEl>
                                          <p:spTgt spid="51"/>
                                        </p:tgtEl>
                                        <p:attrNameLst>
                                          <p:attrName>ppt_y</p:attrName>
                                        </p:attrNameLst>
                                      </p:cBhvr>
                                      <p:tavLst>
                                        <p:tav tm="0">
                                          <p:val>
                                            <p:strVal val="#ppt_y+.1"/>
                                          </p:val>
                                        </p:tav>
                                        <p:tav tm="100000">
                                          <p:val>
                                            <p:strVal val="#ppt_y"/>
                                          </p:val>
                                        </p:tav>
                                      </p:tavLst>
                                    </p:anim>
                                  </p:childTnLst>
                                </p:cTn>
                              </p:par>
                            </p:childTnLst>
                          </p:cTn>
                        </p:par>
                        <p:par>
                          <p:cTn id="22" fill="hold">
                            <p:stCondLst>
                              <p:cond delay="3500"/>
                            </p:stCondLst>
                            <p:childTnLst>
                              <p:par>
                                <p:cTn id="23" presetID="42" presetClass="entr" presetSubtype="0" fill="hold" grpId="0" nodeType="after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fade">
                                      <p:cBhvr>
                                        <p:cTn id="25" dur="1000"/>
                                        <p:tgtEl>
                                          <p:spTgt spid="52"/>
                                        </p:tgtEl>
                                      </p:cBhvr>
                                    </p:animEffect>
                                    <p:anim calcmode="lin" valueType="num">
                                      <p:cBhvr>
                                        <p:cTn id="26" dur="1000" fill="hold"/>
                                        <p:tgtEl>
                                          <p:spTgt spid="52"/>
                                        </p:tgtEl>
                                        <p:attrNameLst>
                                          <p:attrName>ppt_x</p:attrName>
                                        </p:attrNameLst>
                                      </p:cBhvr>
                                      <p:tavLst>
                                        <p:tav tm="0">
                                          <p:val>
                                            <p:strVal val="#ppt_x"/>
                                          </p:val>
                                        </p:tav>
                                        <p:tav tm="100000">
                                          <p:val>
                                            <p:strVal val="#ppt_x"/>
                                          </p:val>
                                        </p:tav>
                                      </p:tavLst>
                                    </p:anim>
                                    <p:anim calcmode="lin" valueType="num">
                                      <p:cBhvr>
                                        <p:cTn id="27"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fill="hold"/>
                                        <p:tgtEl>
                                          <p:spTgt spid="3"/>
                                        </p:tgtEl>
                                        <p:attrNameLst>
                                          <p:attrName>ppt_x</p:attrName>
                                        </p:attrNameLst>
                                      </p:cBhvr>
                                      <p:tavLst>
                                        <p:tav tm="0">
                                          <p:val>
                                            <p:strVal val="#ppt_x"/>
                                          </p:val>
                                        </p:tav>
                                        <p:tav tm="100000">
                                          <p:val>
                                            <p:strVal val="#ppt_x"/>
                                          </p:val>
                                        </p:tav>
                                      </p:tavLst>
                                    </p:anim>
                                    <p:anim calcmode="lin" valueType="num">
                                      <p:cBhvr additive="base">
                                        <p:cTn id="33" dur="500" fill="hold"/>
                                        <p:tgtEl>
                                          <p:spTgt spid="3"/>
                                        </p:tgtEl>
                                        <p:attrNameLst>
                                          <p:attrName>ppt_y</p:attrName>
                                        </p:attrNameLst>
                                      </p:cBhvr>
                                      <p:tavLst>
                                        <p:tav tm="0">
                                          <p:val>
                                            <p:strVal val="1+#ppt_h/2"/>
                                          </p:val>
                                        </p:tav>
                                        <p:tav tm="100000">
                                          <p:val>
                                            <p:strVal val="#ppt_y"/>
                                          </p:val>
                                        </p:tav>
                                      </p:tavLst>
                                    </p:anim>
                                  </p:childTnLst>
                                </p:cTn>
                              </p:par>
                            </p:childTnLst>
                          </p:cTn>
                        </p:par>
                        <p:par>
                          <p:cTn id="34" fill="hold">
                            <p:stCondLst>
                              <p:cond delay="500"/>
                            </p:stCondLst>
                            <p:childTnLst>
                              <p:par>
                                <p:cTn id="35" presetID="1" presetClass="entr" presetSubtype="0" fill="hold" grpId="0" nodeType="afterEffect">
                                  <p:stCondLst>
                                    <p:cond delay="1000"/>
                                  </p:stCondLst>
                                  <p:childTnLst>
                                    <p:set>
                                      <p:cBhvr>
                                        <p:cTn id="36"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Am-thanh-dong-ho-dem-nguoc-10-giay.wav"/>
                                        </p:tgtEl>
                                      </p:cMediaNode>
                                    </p:audio>
                                  </p:subTnLst>
                                </p:cTn>
                              </p:par>
                            </p:childTnLst>
                          </p:cTn>
                        </p:par>
                        <p:par>
                          <p:cTn id="37" fill="hold">
                            <p:stCondLst>
                              <p:cond delay="1500"/>
                            </p:stCondLst>
                            <p:childTnLst>
                              <p:par>
                                <p:cTn id="38" presetID="1" presetClass="entr" presetSubtype="0" fill="hold" grpId="0" nodeType="afterEffect">
                                  <p:stCondLst>
                                    <p:cond delay="1000"/>
                                  </p:stCondLst>
                                  <p:childTnLst>
                                    <p:set>
                                      <p:cBhvr>
                                        <p:cTn id="39" dur="1" fill="hold">
                                          <p:stCondLst>
                                            <p:cond delay="0"/>
                                          </p:stCondLst>
                                        </p:cTn>
                                        <p:tgtEl>
                                          <p:spTgt spid="24"/>
                                        </p:tgtEl>
                                        <p:attrNameLst>
                                          <p:attrName>style.visibility</p:attrName>
                                        </p:attrNameLst>
                                      </p:cBhvr>
                                      <p:to>
                                        <p:strVal val="visible"/>
                                      </p:to>
                                    </p:set>
                                  </p:childTnLst>
                                </p:cTn>
                              </p:par>
                            </p:childTnLst>
                          </p:cTn>
                        </p:par>
                        <p:par>
                          <p:cTn id="40" fill="hold">
                            <p:stCondLst>
                              <p:cond delay="2500"/>
                            </p:stCondLst>
                            <p:childTnLst>
                              <p:par>
                                <p:cTn id="41" presetID="1" presetClass="entr" presetSubtype="0" fill="hold" grpId="0" nodeType="afterEffect">
                                  <p:stCondLst>
                                    <p:cond delay="1000"/>
                                  </p:stCondLst>
                                  <p:childTnLst>
                                    <p:set>
                                      <p:cBhvr>
                                        <p:cTn id="42" dur="1" fill="hold">
                                          <p:stCondLst>
                                            <p:cond delay="0"/>
                                          </p:stCondLst>
                                        </p:cTn>
                                        <p:tgtEl>
                                          <p:spTgt spid="29"/>
                                        </p:tgtEl>
                                        <p:attrNameLst>
                                          <p:attrName>style.visibility</p:attrName>
                                        </p:attrNameLst>
                                      </p:cBhvr>
                                      <p:to>
                                        <p:strVal val="visible"/>
                                      </p:to>
                                    </p:set>
                                  </p:childTnLst>
                                </p:cTn>
                              </p:par>
                            </p:childTnLst>
                          </p:cTn>
                        </p:par>
                        <p:par>
                          <p:cTn id="43" fill="hold">
                            <p:stCondLst>
                              <p:cond delay="3500"/>
                            </p:stCondLst>
                            <p:childTnLst>
                              <p:par>
                                <p:cTn id="44" presetID="1" presetClass="entr" presetSubtype="0" fill="hold" grpId="0" nodeType="afterEffect">
                                  <p:stCondLst>
                                    <p:cond delay="1000"/>
                                  </p:stCondLst>
                                  <p:childTnLst>
                                    <p:set>
                                      <p:cBhvr>
                                        <p:cTn id="45" dur="1" fill="hold">
                                          <p:stCondLst>
                                            <p:cond delay="0"/>
                                          </p:stCondLst>
                                        </p:cTn>
                                        <p:tgtEl>
                                          <p:spTgt spid="30"/>
                                        </p:tgtEl>
                                        <p:attrNameLst>
                                          <p:attrName>style.visibility</p:attrName>
                                        </p:attrNameLst>
                                      </p:cBhvr>
                                      <p:to>
                                        <p:strVal val="visible"/>
                                      </p:to>
                                    </p:set>
                                  </p:childTnLst>
                                </p:cTn>
                              </p:par>
                            </p:childTnLst>
                          </p:cTn>
                        </p:par>
                        <p:par>
                          <p:cTn id="46" fill="hold">
                            <p:stCondLst>
                              <p:cond delay="4500"/>
                            </p:stCondLst>
                            <p:childTnLst>
                              <p:par>
                                <p:cTn id="47" presetID="1" presetClass="entr" presetSubtype="0" fill="hold" grpId="0" nodeType="afterEffect">
                                  <p:stCondLst>
                                    <p:cond delay="1000"/>
                                  </p:stCondLst>
                                  <p:childTnLst>
                                    <p:set>
                                      <p:cBhvr>
                                        <p:cTn id="48" dur="1" fill="hold">
                                          <p:stCondLst>
                                            <p:cond delay="0"/>
                                          </p:stCondLst>
                                        </p:cTn>
                                        <p:tgtEl>
                                          <p:spTgt spid="31"/>
                                        </p:tgtEl>
                                        <p:attrNameLst>
                                          <p:attrName>style.visibility</p:attrName>
                                        </p:attrNameLst>
                                      </p:cBhvr>
                                      <p:to>
                                        <p:strVal val="visible"/>
                                      </p:to>
                                    </p:set>
                                  </p:childTnLst>
                                </p:cTn>
                              </p:par>
                            </p:childTnLst>
                          </p:cTn>
                        </p:par>
                        <p:par>
                          <p:cTn id="49" fill="hold">
                            <p:stCondLst>
                              <p:cond delay="5500"/>
                            </p:stCondLst>
                            <p:childTnLst>
                              <p:par>
                                <p:cTn id="50" presetID="1" presetClass="entr" presetSubtype="0" fill="hold" grpId="0" nodeType="afterEffect">
                                  <p:stCondLst>
                                    <p:cond delay="1000"/>
                                  </p:stCondLst>
                                  <p:childTnLst>
                                    <p:set>
                                      <p:cBhvr>
                                        <p:cTn id="51" dur="1" fill="hold">
                                          <p:stCondLst>
                                            <p:cond delay="0"/>
                                          </p:stCondLst>
                                        </p:cTn>
                                        <p:tgtEl>
                                          <p:spTgt spid="32"/>
                                        </p:tgtEl>
                                        <p:attrNameLst>
                                          <p:attrName>style.visibility</p:attrName>
                                        </p:attrNameLst>
                                      </p:cBhvr>
                                      <p:to>
                                        <p:strVal val="visible"/>
                                      </p:to>
                                    </p:set>
                                  </p:childTnLst>
                                </p:cTn>
                              </p:par>
                            </p:childTnLst>
                          </p:cTn>
                        </p:par>
                        <p:par>
                          <p:cTn id="52" fill="hold">
                            <p:stCondLst>
                              <p:cond delay="6500"/>
                            </p:stCondLst>
                            <p:childTnLst>
                              <p:par>
                                <p:cTn id="53" presetID="1" presetClass="entr" presetSubtype="0" fill="hold" grpId="0" nodeType="afterEffect">
                                  <p:stCondLst>
                                    <p:cond delay="1000"/>
                                  </p:stCondLst>
                                  <p:childTnLst>
                                    <p:set>
                                      <p:cBhvr>
                                        <p:cTn id="54" dur="1" fill="hold">
                                          <p:stCondLst>
                                            <p:cond delay="0"/>
                                          </p:stCondLst>
                                        </p:cTn>
                                        <p:tgtEl>
                                          <p:spTgt spid="36"/>
                                        </p:tgtEl>
                                        <p:attrNameLst>
                                          <p:attrName>style.visibility</p:attrName>
                                        </p:attrNameLst>
                                      </p:cBhvr>
                                      <p:to>
                                        <p:strVal val="visible"/>
                                      </p:to>
                                    </p:set>
                                  </p:childTnLst>
                                </p:cTn>
                              </p:par>
                            </p:childTnLst>
                          </p:cTn>
                        </p:par>
                        <p:par>
                          <p:cTn id="55" fill="hold">
                            <p:stCondLst>
                              <p:cond delay="7500"/>
                            </p:stCondLst>
                            <p:childTnLst>
                              <p:par>
                                <p:cTn id="56" presetID="1" presetClass="entr" presetSubtype="0" fill="hold" grpId="0" nodeType="afterEffect">
                                  <p:stCondLst>
                                    <p:cond delay="1000"/>
                                  </p:stCondLst>
                                  <p:childTnLst>
                                    <p:set>
                                      <p:cBhvr>
                                        <p:cTn id="57" dur="1" fill="hold">
                                          <p:stCondLst>
                                            <p:cond delay="0"/>
                                          </p:stCondLst>
                                        </p:cTn>
                                        <p:tgtEl>
                                          <p:spTgt spid="37"/>
                                        </p:tgtEl>
                                        <p:attrNameLst>
                                          <p:attrName>style.visibility</p:attrName>
                                        </p:attrNameLst>
                                      </p:cBhvr>
                                      <p:to>
                                        <p:strVal val="visible"/>
                                      </p:to>
                                    </p:set>
                                  </p:childTnLst>
                                </p:cTn>
                              </p:par>
                            </p:childTnLst>
                          </p:cTn>
                        </p:par>
                        <p:par>
                          <p:cTn id="58" fill="hold">
                            <p:stCondLst>
                              <p:cond delay="8500"/>
                            </p:stCondLst>
                            <p:childTnLst>
                              <p:par>
                                <p:cTn id="59" presetID="1" presetClass="entr" presetSubtype="0" fill="hold" grpId="0" nodeType="afterEffect">
                                  <p:stCondLst>
                                    <p:cond delay="1000"/>
                                  </p:stCondLst>
                                  <p:childTnLst>
                                    <p:set>
                                      <p:cBhvr>
                                        <p:cTn id="60" dur="1" fill="hold">
                                          <p:stCondLst>
                                            <p:cond delay="0"/>
                                          </p:stCondLst>
                                        </p:cTn>
                                        <p:tgtEl>
                                          <p:spTgt spid="38"/>
                                        </p:tgtEl>
                                        <p:attrNameLst>
                                          <p:attrName>style.visibility</p:attrName>
                                        </p:attrNameLst>
                                      </p:cBhvr>
                                      <p:to>
                                        <p:strVal val="visible"/>
                                      </p:to>
                                    </p:set>
                                  </p:childTnLst>
                                </p:cTn>
                              </p:par>
                            </p:childTnLst>
                          </p:cTn>
                        </p:par>
                        <p:par>
                          <p:cTn id="61" fill="hold">
                            <p:stCondLst>
                              <p:cond delay="9500"/>
                            </p:stCondLst>
                            <p:childTnLst>
                              <p:par>
                                <p:cTn id="62" presetID="1" presetClass="entr" presetSubtype="0" fill="hold" grpId="0" nodeType="afterEffect">
                                  <p:stCondLst>
                                    <p:cond delay="1000"/>
                                  </p:stCondLst>
                                  <p:childTnLst>
                                    <p:set>
                                      <p:cBhvr>
                                        <p:cTn id="63" dur="1" fill="hold">
                                          <p:stCondLst>
                                            <p:cond delay="0"/>
                                          </p:stCondLst>
                                        </p:cTn>
                                        <p:tgtEl>
                                          <p:spTgt spid="39"/>
                                        </p:tgtEl>
                                        <p:attrNameLst>
                                          <p:attrName>style.visibility</p:attrName>
                                        </p:attrNameLst>
                                      </p:cBhvr>
                                      <p:to>
                                        <p:strVal val="visible"/>
                                      </p:to>
                                    </p:set>
                                  </p:childTnLst>
                                </p:cTn>
                              </p:par>
                            </p:childTnLst>
                          </p:cTn>
                        </p:par>
                        <p:par>
                          <p:cTn id="64" fill="hold">
                            <p:stCondLst>
                              <p:cond delay="10500"/>
                            </p:stCondLst>
                            <p:childTnLst>
                              <p:par>
                                <p:cTn id="65" presetID="1" presetClass="entr" presetSubtype="0" fill="hold" grpId="0" nodeType="afterEffect">
                                  <p:stCondLst>
                                    <p:cond delay="1000"/>
                                  </p:stCondLst>
                                  <p:childTnLst>
                                    <p:set>
                                      <p:cBhvr>
                                        <p:cTn id="6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49"/>
                    </p:tgtEl>
                  </p:cond>
                </p:stCondLst>
                <p:endSync evt="end" delay="0">
                  <p:rtn val="all"/>
                </p:endSync>
                <p:childTnLst>
                  <p:par>
                    <p:cTn id="68" fill="hold">
                      <p:stCondLst>
                        <p:cond delay="0"/>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5" name="Wrong-Buzzer.wav"/>
                                        </p:tgtEl>
                                      </p:cMediaNode>
                                    </p:audio>
                                  </p:subTnLst>
                                </p:cTn>
                              </p:par>
                              <p:par>
                                <p:cTn id="72" presetID="32" presetClass="emph" presetSubtype="0" repeatCount="indefinite" fill="hold" nodeType="withEffect">
                                  <p:stCondLst>
                                    <p:cond delay="0"/>
                                  </p:stCondLst>
                                  <p:childTnLst>
                                    <p:animRot by="120000">
                                      <p:cBhvr>
                                        <p:cTn id="73" dur="300" fill="hold">
                                          <p:stCondLst>
                                            <p:cond delay="0"/>
                                          </p:stCondLst>
                                        </p:cTn>
                                        <p:tgtEl>
                                          <p:spTgt spid="21"/>
                                        </p:tgtEl>
                                        <p:attrNameLst>
                                          <p:attrName>r</p:attrName>
                                        </p:attrNameLst>
                                      </p:cBhvr>
                                    </p:animRot>
                                    <p:animRot by="-240000">
                                      <p:cBhvr>
                                        <p:cTn id="74" dur="600" fill="hold">
                                          <p:stCondLst>
                                            <p:cond delay="600"/>
                                          </p:stCondLst>
                                        </p:cTn>
                                        <p:tgtEl>
                                          <p:spTgt spid="21"/>
                                        </p:tgtEl>
                                        <p:attrNameLst>
                                          <p:attrName>r</p:attrName>
                                        </p:attrNameLst>
                                      </p:cBhvr>
                                    </p:animRot>
                                    <p:animRot by="240000">
                                      <p:cBhvr>
                                        <p:cTn id="75" dur="600" fill="hold">
                                          <p:stCondLst>
                                            <p:cond delay="1200"/>
                                          </p:stCondLst>
                                        </p:cTn>
                                        <p:tgtEl>
                                          <p:spTgt spid="21"/>
                                        </p:tgtEl>
                                        <p:attrNameLst>
                                          <p:attrName>r</p:attrName>
                                        </p:attrNameLst>
                                      </p:cBhvr>
                                    </p:animRot>
                                    <p:animRot by="-240000">
                                      <p:cBhvr>
                                        <p:cTn id="76" dur="600" fill="hold">
                                          <p:stCondLst>
                                            <p:cond delay="1800"/>
                                          </p:stCondLst>
                                        </p:cTn>
                                        <p:tgtEl>
                                          <p:spTgt spid="21"/>
                                        </p:tgtEl>
                                        <p:attrNameLst>
                                          <p:attrName>r</p:attrName>
                                        </p:attrNameLst>
                                      </p:cBhvr>
                                    </p:animRot>
                                    <p:animRot by="120000">
                                      <p:cBhvr>
                                        <p:cTn id="77" dur="600" fill="hold">
                                          <p:stCondLst>
                                            <p:cond delay="2400"/>
                                          </p:stCondLst>
                                        </p:cTn>
                                        <p:tgtEl>
                                          <p:spTgt spid="21"/>
                                        </p:tgtEl>
                                        <p:attrNameLst>
                                          <p:attrName>r</p:attrName>
                                        </p:attrNameLst>
                                      </p:cBhvr>
                                    </p:animRot>
                                  </p:childTnLst>
                                </p:cTn>
                              </p:par>
                            </p:childTnLst>
                          </p:cTn>
                        </p:par>
                      </p:childTnLst>
                    </p:cTn>
                  </p:par>
                </p:childTnLst>
              </p:cTn>
              <p:nextCondLst>
                <p:cond evt="onClick" delay="0">
                  <p:tgtEl>
                    <p:spTgt spid="49"/>
                  </p:tgtEl>
                </p:cond>
              </p:nextCondLst>
            </p:seq>
            <p:seq concurrent="1" nextAc="seek">
              <p:cTn id="78" restart="whenNotActive" fill="hold" evtFilter="cancelBubble" nodeType="interactiveSeq">
                <p:stCondLst>
                  <p:cond evt="onClick" delay="0">
                    <p:tgtEl>
                      <p:spTgt spid="50"/>
                    </p:tgtEl>
                  </p:cond>
                </p:stCondLst>
                <p:endSync evt="end" delay="0">
                  <p:rtn val="all"/>
                </p:endSync>
                <p:childTnLst>
                  <p:par>
                    <p:cTn id="79" fill="hold">
                      <p:stCondLst>
                        <p:cond delay="0"/>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6" name="Tieng-vo-tay-tra-loi-dung.wav"/>
                                        </p:tgtEl>
                                      </p:cMediaNode>
                                    </p:audio>
                                  </p:subTnLst>
                                </p:cTn>
                              </p:par>
                              <p:par>
                                <p:cTn id="83" presetID="32" presetClass="emph" presetSubtype="0" repeatCount="indefinite" fill="hold" nodeType="withEffect">
                                  <p:stCondLst>
                                    <p:cond delay="0"/>
                                  </p:stCondLst>
                                  <p:childTnLst>
                                    <p:animRot by="120000">
                                      <p:cBhvr>
                                        <p:cTn id="84" dur="200" fill="hold">
                                          <p:stCondLst>
                                            <p:cond delay="0"/>
                                          </p:stCondLst>
                                        </p:cTn>
                                        <p:tgtEl>
                                          <p:spTgt spid="27"/>
                                        </p:tgtEl>
                                        <p:attrNameLst>
                                          <p:attrName>r</p:attrName>
                                        </p:attrNameLst>
                                      </p:cBhvr>
                                    </p:animRot>
                                    <p:animRot by="-240000">
                                      <p:cBhvr>
                                        <p:cTn id="85" dur="400" fill="hold">
                                          <p:stCondLst>
                                            <p:cond delay="400"/>
                                          </p:stCondLst>
                                        </p:cTn>
                                        <p:tgtEl>
                                          <p:spTgt spid="27"/>
                                        </p:tgtEl>
                                        <p:attrNameLst>
                                          <p:attrName>r</p:attrName>
                                        </p:attrNameLst>
                                      </p:cBhvr>
                                    </p:animRot>
                                    <p:animRot by="240000">
                                      <p:cBhvr>
                                        <p:cTn id="86" dur="400" fill="hold">
                                          <p:stCondLst>
                                            <p:cond delay="800"/>
                                          </p:stCondLst>
                                        </p:cTn>
                                        <p:tgtEl>
                                          <p:spTgt spid="27"/>
                                        </p:tgtEl>
                                        <p:attrNameLst>
                                          <p:attrName>r</p:attrName>
                                        </p:attrNameLst>
                                      </p:cBhvr>
                                    </p:animRot>
                                    <p:animRot by="-240000">
                                      <p:cBhvr>
                                        <p:cTn id="87" dur="400" fill="hold">
                                          <p:stCondLst>
                                            <p:cond delay="1200"/>
                                          </p:stCondLst>
                                        </p:cTn>
                                        <p:tgtEl>
                                          <p:spTgt spid="27"/>
                                        </p:tgtEl>
                                        <p:attrNameLst>
                                          <p:attrName>r</p:attrName>
                                        </p:attrNameLst>
                                      </p:cBhvr>
                                    </p:animRot>
                                    <p:animRot by="120000">
                                      <p:cBhvr>
                                        <p:cTn id="88" dur="400" fill="hold">
                                          <p:stCondLst>
                                            <p:cond delay="1600"/>
                                          </p:stCondLst>
                                        </p:cTn>
                                        <p:tgtEl>
                                          <p:spTgt spid="27"/>
                                        </p:tgtEl>
                                        <p:attrNameLst>
                                          <p:attrName>r</p:attrName>
                                        </p:attrNameLst>
                                      </p:cBhvr>
                                    </p:animRot>
                                  </p:childTnLst>
                                </p:cTn>
                              </p:par>
                              <p:par>
                                <p:cTn id="89" presetID="1" presetClass="emph" presetSubtype="2" fill="hold" nodeType="withEffect">
                                  <p:stCondLst>
                                    <p:cond delay="0"/>
                                  </p:stCondLst>
                                  <p:childTnLst>
                                    <p:animClr clrSpc="rgb" dir="cw">
                                      <p:cBhvr>
                                        <p:cTn id="90" dur="2000" fill="hold"/>
                                        <p:tgtEl>
                                          <p:spTgt spid="50"/>
                                        </p:tgtEl>
                                        <p:attrNameLst>
                                          <p:attrName>fillcolor</p:attrName>
                                        </p:attrNameLst>
                                      </p:cBhvr>
                                      <p:to>
                                        <a:srgbClr val="FFC000"/>
                                      </p:to>
                                    </p:animClr>
                                    <p:set>
                                      <p:cBhvr>
                                        <p:cTn id="91" dur="2000" fill="hold"/>
                                        <p:tgtEl>
                                          <p:spTgt spid="50"/>
                                        </p:tgtEl>
                                        <p:attrNameLst>
                                          <p:attrName>fill.type</p:attrName>
                                        </p:attrNameLst>
                                      </p:cBhvr>
                                      <p:to>
                                        <p:strVal val="solid"/>
                                      </p:to>
                                    </p:set>
                                    <p:set>
                                      <p:cBhvr>
                                        <p:cTn id="92" dur="2000" fill="hold"/>
                                        <p:tgtEl>
                                          <p:spTgt spid="50"/>
                                        </p:tgtEl>
                                        <p:attrNameLst>
                                          <p:attrName>fill.on</p:attrName>
                                        </p:attrNameLst>
                                      </p:cBhvr>
                                      <p:to>
                                        <p:strVal val="true"/>
                                      </p:to>
                                    </p:set>
                                  </p:childTnLst>
                                </p:cTn>
                              </p:par>
                              <p:par>
                                <p:cTn id="93" presetID="1" presetClass="entr" presetSubtype="0" fill="hold" grpId="0" nodeType="withEffect">
                                  <p:stCondLst>
                                    <p:cond delay="0"/>
                                  </p:stCondLst>
                                  <p:childTnLst>
                                    <p:set>
                                      <p:cBhvr>
                                        <p:cTn id="94" dur="1" fill="hold">
                                          <p:stCondLst>
                                            <p:cond delay="0"/>
                                          </p:stCondLst>
                                        </p:cTn>
                                        <p:tgtEl>
                                          <p:spTgt spid="48"/>
                                        </p:tgtEl>
                                        <p:attrNameLst>
                                          <p:attrName>style.visibility</p:attrName>
                                        </p:attrNameLst>
                                      </p:cBhvr>
                                      <p:to>
                                        <p:strVal val="visible"/>
                                      </p:to>
                                    </p:set>
                                  </p:childTnLst>
                                </p:cTn>
                              </p:par>
                              <p:par>
                                <p:cTn id="95" presetID="26" presetClass="emph" presetSubtype="0" repeatCount="3000" fill="hold" grpId="1" nodeType="withEffect">
                                  <p:stCondLst>
                                    <p:cond delay="0"/>
                                  </p:stCondLst>
                                  <p:childTnLst>
                                    <p:animEffect transition="out" filter="fade">
                                      <p:cBhvr>
                                        <p:cTn id="96" dur="500" tmFilter="0, 0; .2, .5; .8, .5; 1, 0"/>
                                        <p:tgtEl>
                                          <p:spTgt spid="48"/>
                                        </p:tgtEl>
                                      </p:cBhvr>
                                    </p:animEffect>
                                    <p:animScale>
                                      <p:cBhvr>
                                        <p:cTn id="97" dur="250" autoRev="1" fill="hold"/>
                                        <p:tgtEl>
                                          <p:spTgt spid="48"/>
                                        </p:tgtEl>
                                      </p:cBhvr>
                                      <p:by x="105000" y="105000"/>
                                    </p:animScale>
                                  </p:childTnLst>
                                </p:cTn>
                              </p:par>
                              <p:par>
                                <p:cTn id="98" presetID="1" presetClass="exit" presetSubtype="0" fill="hold" grpId="2" nodeType="withEffect">
                                  <p:stCondLst>
                                    <p:cond delay="2500"/>
                                  </p:stCondLst>
                                  <p:childTnLst>
                                    <p:set>
                                      <p:cBhvr>
                                        <p:cTn id="99" dur="1" fill="hold">
                                          <p:stCondLst>
                                            <p:cond delay="0"/>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100" restart="whenNotActive" fill="hold" evtFilter="cancelBubble" nodeType="interactiveSeq">
                <p:stCondLst>
                  <p:cond evt="onClick" delay="0">
                    <p:tgtEl>
                      <p:spTgt spid="51"/>
                    </p:tgtEl>
                  </p:cond>
                </p:stCondLst>
                <p:endSync evt="end" delay="0">
                  <p:rtn val="all"/>
                </p:endSync>
                <p:childTnLst>
                  <p:par>
                    <p:cTn id="101" fill="hold">
                      <p:stCondLst>
                        <p:cond delay="0"/>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03"/>
                                            </p:cond>
                                          </p:stCondLst>
                                          <p:endCondLst>
                                            <p:cond evt="onStopAudio" delay="0">
                                              <p:tgtEl>
                                                <p:sldTgt/>
                                              </p:tgtEl>
                                            </p:cond>
                                          </p:endCondLst>
                                        </p:cTn>
                                        <p:tgtEl>
                                          <p:sndTgt r:embed="rId5" name="Wrong-Buzzer.wav"/>
                                        </p:tgtEl>
                                      </p:cMediaNode>
                                    </p:audio>
                                  </p:subTnLst>
                                </p:cTn>
                              </p:par>
                              <p:par>
                                <p:cTn id="105" presetID="32" presetClass="emph" presetSubtype="0" repeatCount="indefinite" fill="hold" nodeType="withEffect">
                                  <p:stCondLst>
                                    <p:cond delay="0"/>
                                  </p:stCondLst>
                                  <p:childTnLst>
                                    <p:animRot by="120000">
                                      <p:cBhvr>
                                        <p:cTn id="106" dur="300" fill="hold">
                                          <p:stCondLst>
                                            <p:cond delay="0"/>
                                          </p:stCondLst>
                                        </p:cTn>
                                        <p:tgtEl>
                                          <p:spTgt spid="26"/>
                                        </p:tgtEl>
                                        <p:attrNameLst>
                                          <p:attrName>r</p:attrName>
                                        </p:attrNameLst>
                                      </p:cBhvr>
                                    </p:animRot>
                                    <p:animRot by="-240000">
                                      <p:cBhvr>
                                        <p:cTn id="107" dur="600" fill="hold">
                                          <p:stCondLst>
                                            <p:cond delay="600"/>
                                          </p:stCondLst>
                                        </p:cTn>
                                        <p:tgtEl>
                                          <p:spTgt spid="26"/>
                                        </p:tgtEl>
                                        <p:attrNameLst>
                                          <p:attrName>r</p:attrName>
                                        </p:attrNameLst>
                                      </p:cBhvr>
                                    </p:animRot>
                                    <p:animRot by="240000">
                                      <p:cBhvr>
                                        <p:cTn id="108" dur="600" fill="hold">
                                          <p:stCondLst>
                                            <p:cond delay="1200"/>
                                          </p:stCondLst>
                                        </p:cTn>
                                        <p:tgtEl>
                                          <p:spTgt spid="26"/>
                                        </p:tgtEl>
                                        <p:attrNameLst>
                                          <p:attrName>r</p:attrName>
                                        </p:attrNameLst>
                                      </p:cBhvr>
                                    </p:animRot>
                                    <p:animRot by="-240000">
                                      <p:cBhvr>
                                        <p:cTn id="109" dur="600" fill="hold">
                                          <p:stCondLst>
                                            <p:cond delay="1800"/>
                                          </p:stCondLst>
                                        </p:cTn>
                                        <p:tgtEl>
                                          <p:spTgt spid="26"/>
                                        </p:tgtEl>
                                        <p:attrNameLst>
                                          <p:attrName>r</p:attrName>
                                        </p:attrNameLst>
                                      </p:cBhvr>
                                    </p:animRot>
                                    <p:animRot by="120000">
                                      <p:cBhvr>
                                        <p:cTn id="110" dur="600" fill="hold">
                                          <p:stCondLst>
                                            <p:cond delay="2400"/>
                                          </p:stCondLst>
                                        </p:cTn>
                                        <p:tgtEl>
                                          <p:spTgt spid="26"/>
                                        </p:tgtEl>
                                        <p:attrNameLst>
                                          <p:attrName>r</p:attrName>
                                        </p:attrNameLst>
                                      </p:cBhvr>
                                    </p:animRot>
                                  </p:childTnLst>
                                </p:cTn>
                              </p:par>
                            </p:childTnLst>
                          </p:cTn>
                        </p:par>
                      </p:childTnLst>
                    </p:cTn>
                  </p:par>
                </p:childTnLst>
              </p:cTn>
              <p:nextCondLst>
                <p:cond evt="onClick" delay="0">
                  <p:tgtEl>
                    <p:spTgt spid="51"/>
                  </p:tgtEl>
                </p:cond>
              </p:nextCondLst>
            </p:seq>
            <p:seq concurrent="1" nextAc="seek">
              <p:cTn id="111" restart="whenNotActive" fill="hold" evtFilter="cancelBubble" nodeType="interactiveSeq">
                <p:stCondLst>
                  <p:cond evt="onClick" delay="0">
                    <p:tgtEl>
                      <p:spTgt spid="52"/>
                    </p:tgtEl>
                  </p:cond>
                </p:stCondLst>
                <p:endSync evt="end" delay="0">
                  <p:rtn val="all"/>
                </p:endSync>
                <p:childTnLst>
                  <p:par>
                    <p:cTn id="112" fill="hold">
                      <p:stCondLst>
                        <p:cond delay="0"/>
                      </p:stCondLst>
                      <p:childTnLst>
                        <p:par>
                          <p:cTn id="113" fill="hold">
                            <p:stCondLst>
                              <p:cond delay="0"/>
                            </p:stCondLst>
                            <p:childTnLst>
                              <p:par>
                                <p:cTn id="114" presetID="1" presetClass="entr" presetSubtype="0" fill="hold" nodeType="clickEffect">
                                  <p:stCondLst>
                                    <p:cond delay="0"/>
                                  </p:stCondLst>
                                  <p:childTnLst>
                                    <p:set>
                                      <p:cBhvr>
                                        <p:cTn id="115"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5" name="Wrong-Buzzer.wav"/>
                                        </p:tgtEl>
                                      </p:cMediaNode>
                                    </p:audio>
                                  </p:subTnLst>
                                </p:cTn>
                              </p:par>
                              <p:par>
                                <p:cTn id="116" presetID="32" presetClass="emph" presetSubtype="0" repeatCount="indefinite" fill="hold" nodeType="withEffect">
                                  <p:stCondLst>
                                    <p:cond delay="0"/>
                                  </p:stCondLst>
                                  <p:childTnLst>
                                    <p:animRot by="120000">
                                      <p:cBhvr>
                                        <p:cTn id="117" dur="300" fill="hold">
                                          <p:stCondLst>
                                            <p:cond delay="0"/>
                                          </p:stCondLst>
                                        </p:cTn>
                                        <p:tgtEl>
                                          <p:spTgt spid="25"/>
                                        </p:tgtEl>
                                        <p:attrNameLst>
                                          <p:attrName>r</p:attrName>
                                        </p:attrNameLst>
                                      </p:cBhvr>
                                    </p:animRot>
                                    <p:animRot by="-240000">
                                      <p:cBhvr>
                                        <p:cTn id="118" dur="600" fill="hold">
                                          <p:stCondLst>
                                            <p:cond delay="600"/>
                                          </p:stCondLst>
                                        </p:cTn>
                                        <p:tgtEl>
                                          <p:spTgt spid="25"/>
                                        </p:tgtEl>
                                        <p:attrNameLst>
                                          <p:attrName>r</p:attrName>
                                        </p:attrNameLst>
                                      </p:cBhvr>
                                    </p:animRot>
                                    <p:animRot by="240000">
                                      <p:cBhvr>
                                        <p:cTn id="119" dur="600" fill="hold">
                                          <p:stCondLst>
                                            <p:cond delay="1200"/>
                                          </p:stCondLst>
                                        </p:cTn>
                                        <p:tgtEl>
                                          <p:spTgt spid="25"/>
                                        </p:tgtEl>
                                        <p:attrNameLst>
                                          <p:attrName>r</p:attrName>
                                        </p:attrNameLst>
                                      </p:cBhvr>
                                    </p:animRot>
                                    <p:animRot by="-240000">
                                      <p:cBhvr>
                                        <p:cTn id="120" dur="600" fill="hold">
                                          <p:stCondLst>
                                            <p:cond delay="1800"/>
                                          </p:stCondLst>
                                        </p:cTn>
                                        <p:tgtEl>
                                          <p:spTgt spid="25"/>
                                        </p:tgtEl>
                                        <p:attrNameLst>
                                          <p:attrName>r</p:attrName>
                                        </p:attrNameLst>
                                      </p:cBhvr>
                                    </p:animRot>
                                    <p:animRot by="120000">
                                      <p:cBhvr>
                                        <p:cTn id="121" dur="600" fill="hold">
                                          <p:stCondLst>
                                            <p:cond delay="2400"/>
                                          </p:stCondLst>
                                        </p:cTn>
                                        <p:tgtEl>
                                          <p:spTgt spid="25"/>
                                        </p:tgtEl>
                                        <p:attrNameLst>
                                          <p:attrName>r</p:attrName>
                                        </p:attrNameLst>
                                      </p:cBhvr>
                                    </p:animRot>
                                  </p:childTnLst>
                                </p:cTn>
                              </p:par>
                            </p:childTnLst>
                          </p:cTn>
                        </p:par>
                      </p:childTnLst>
                    </p:cTn>
                  </p:par>
                </p:childTnLst>
              </p:cTn>
              <p:nextCondLst>
                <p:cond evt="onClick" delay="0">
                  <p:tgtEl>
                    <p:spTgt spid="52"/>
                  </p:tgtEl>
                </p:cond>
              </p:nextCondLst>
            </p:seq>
            <p:seq concurrent="1" nextAc="seek">
              <p:cTn id="122" restart="whenNotActive" fill="hold" evtFilter="cancelBubble" nodeType="interactiveSeq">
                <p:stCondLst>
                  <p:cond evt="onClick" delay="0">
                    <p:tgtEl>
                      <p:spTgt spid="2"/>
                    </p:tgtEl>
                  </p:cond>
                </p:stCondLst>
                <p:endSync evt="end" delay="0">
                  <p:rtn val="all"/>
                </p:endSync>
                <p:childTnLst>
                  <p:par>
                    <p:cTn id="123" fill="hold">
                      <p:stCondLst>
                        <p:cond delay="0"/>
                      </p:stCondLst>
                      <p:childTnLst>
                        <p:par>
                          <p:cTn id="124" fill="hold">
                            <p:stCondLst>
                              <p:cond delay="0"/>
                            </p:stCondLst>
                            <p:childTnLst>
                              <p:par>
                                <p:cTn id="125" presetID="1" presetClass="mediacall" presetSubtype="0" fill="hold" nodeType="clickEffect">
                                  <p:stCondLst>
                                    <p:cond delay="0"/>
                                  </p:stCondLst>
                                  <p:childTnLst>
                                    <p:cmd type="call" cmd="playFrom(0.0)">
                                      <p:cBhvr>
                                        <p:cTn id="126" dur="14863" fill="hold"/>
                                        <p:tgtEl>
                                          <p:spTgt spid="2"/>
                                        </p:tgtEl>
                                      </p:cBhvr>
                                    </p:cmd>
                                  </p:childTnLst>
                                </p:cTn>
                              </p:par>
                            </p:childTnLst>
                          </p:cTn>
                        </p:par>
                      </p:childTnLst>
                    </p:cTn>
                  </p:par>
                </p:childTnLst>
              </p:cTn>
              <p:nextCondLst>
                <p:cond evt="onClick" delay="0">
                  <p:tgtEl>
                    <p:spTgt spid="2"/>
                  </p:tgtEl>
                </p:cond>
              </p:nextCondLst>
            </p:seq>
            <p:audio>
              <p:cMediaNode vol="80000">
                <p:cTn id="127" fill="hold" display="0">
                  <p:stCondLst>
                    <p:cond delay="indefinite"/>
                  </p:stCondLst>
                  <p:endCondLst>
                    <p:cond evt="onStopAudio" delay="0">
                      <p:tgtEl>
                        <p:sldTgt/>
                      </p:tgtEl>
                    </p:cond>
                  </p:endCondLst>
                </p:cTn>
                <p:tgtEl>
                  <p:spTgt spid="2"/>
                </p:tgtEl>
              </p:cMediaNode>
            </p:audio>
          </p:childTnLst>
        </p:cTn>
      </p:par>
    </p:tnLst>
    <p:bldLst>
      <p:bldP spid="49" grpId="0" animBg="1"/>
      <p:bldP spid="50" grpId="0" animBg="1"/>
      <p:bldP spid="51" grpId="0" animBg="1"/>
      <p:bldP spid="52" grpId="0" animBg="1"/>
      <p:bldP spid="48" grpId="0" animBg="1"/>
      <p:bldP spid="48" grpId="1" animBg="1"/>
      <p:bldP spid="48" grpId="2" animBg="1"/>
      <p:bldP spid="20" grpId="0" animBg="1"/>
      <p:bldP spid="24" grpId="0" animBg="1"/>
      <p:bldP spid="29" grpId="0" animBg="1"/>
      <p:bldP spid="30" grpId="0" animBg="1"/>
      <p:bldP spid="31" grpId="0" animBg="1"/>
      <p:bldP spid="32" grpId="0" animBg="1"/>
      <p:bldP spid="36" grpId="0" animBg="1"/>
      <p:bldP spid="37" grpId="0" animBg="1"/>
      <p:bldP spid="38" grpId="0" animBg="1"/>
      <p:bldP spid="39" grpId="0" animBg="1"/>
      <p:bldP spid="40" grpId="0" animBg="1"/>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Bach tuyet\54774f4bc8287c7337fadd5fbb419da6.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C:\Users\ADMIN\Desktop\Bach tuyet\Bambi.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355339" flipH="1">
            <a:off x="3835675" y="4063363"/>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C:\Users\ADMIN\Desktop\Bach tuyet\esquilo001.gi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0471667" flipH="1">
            <a:off x="10368615" y="4415267"/>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ADMIN\Desktop\Bach tuyet\767e08fbae2de8679fbba6d8cecba19e.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0352524" flipH="1">
            <a:off x="8504048" y="4385149"/>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Bach tuyet\43ebd44d263606f876d42fd2f199ea61 (7).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foregroundMark x1="36022" y1="33071" x2="71505" y2="40157"/>
                      </a14:backgroundRemoval>
                    </a14:imgEffect>
                  </a14:imgLayer>
                </a14:imgProps>
              </a:ext>
              <a:ext uri="{28A0092B-C50C-407E-A947-70E740481C1C}">
                <a14:useLocalDpi xmlns:a14="http://schemas.microsoft.com/office/drawing/2010/main" val="0"/>
              </a:ext>
            </a:extLst>
          </a:blip>
          <a:srcRect/>
          <a:stretch>
            <a:fillRect/>
          </a:stretch>
        </p:blipFill>
        <p:spPr bwMode="auto">
          <a:xfrm rot="20483591" flipH="1">
            <a:off x="5873242" y="3818719"/>
            <a:ext cx="1789713" cy="241383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3" descr="C:\Users\ADMIN\Desktop\Bach tuyet\arbre-majestueux-42629281.jpg"/>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t="8092"/>
          <a:stretch/>
        </p:blipFill>
        <p:spPr bwMode="auto">
          <a:xfrm>
            <a:off x="1625600" y="-20321"/>
            <a:ext cx="7010400" cy="723173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C:\Users\ADMIN\Desktop\Bach tuyet\511929473-photo-clip-tree.png"/>
          <p:cNvPicPr>
            <a:picLocks noChangeAspect="1" noChangeArrowheads="1"/>
          </p:cNvPicPr>
          <p:nvPr/>
        </p:nvPicPr>
        <p:blipFill rotWithShape="1">
          <a:blip r:embed="rId15">
            <a:extLst>
              <a:ext uri="{28A0092B-C50C-407E-A947-70E740481C1C}">
                <a14:useLocalDpi xmlns:a14="http://schemas.microsoft.com/office/drawing/2010/main" val="0"/>
              </a:ext>
            </a:extLst>
          </a:blip>
          <a:srcRect t="14408" r="39616"/>
          <a:stretch/>
        </p:blipFill>
        <p:spPr bwMode="auto">
          <a:xfrm>
            <a:off x="8039376" y="-25400"/>
            <a:ext cx="4355825" cy="7112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C:\Users\ADMIN\Desktop\Bach tuyet\511929473-photo-clip-tree.png"/>
          <p:cNvPicPr>
            <a:picLocks noChangeAspect="1" noChangeArrowheads="1"/>
          </p:cNvPicPr>
          <p:nvPr/>
        </p:nvPicPr>
        <p:blipFill rotWithShape="1">
          <a:blip r:embed="rId16">
            <a:extLst>
              <a:ext uri="{28A0092B-C50C-407E-A947-70E740481C1C}">
                <a14:useLocalDpi xmlns:a14="http://schemas.microsoft.com/office/drawing/2010/main" val="0"/>
              </a:ext>
            </a:extLst>
          </a:blip>
          <a:srcRect t="7944"/>
          <a:stretch/>
        </p:blipFill>
        <p:spPr bwMode="auto">
          <a:xfrm>
            <a:off x="3657600" y="-20320"/>
            <a:ext cx="7213600" cy="700532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 descr="C:\Users\ADMIN\Desktop\Bach tuyet\arbre-majestueux-42629281.jpg"/>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t="7834"/>
          <a:stretch/>
        </p:blipFill>
        <p:spPr bwMode="auto">
          <a:xfrm>
            <a:off x="6096000" y="-40640"/>
            <a:ext cx="7010400" cy="7252055"/>
          </a:xfrm>
          <a:prstGeom prst="rect">
            <a:avLst/>
          </a:prstGeom>
          <a:noFill/>
          <a:extLst>
            <a:ext uri="{909E8E84-426E-40DD-AFC4-6F175D3DCCD1}">
              <a14:hiddenFill xmlns:a14="http://schemas.microsoft.com/office/drawing/2010/main">
                <a:solidFill>
                  <a:srgbClr val="FFFFFF"/>
                </a:solidFill>
              </a14:hiddenFill>
            </a:ext>
          </a:extLst>
        </p:spPr>
      </p:pic>
      <p:sp>
        <p:nvSpPr>
          <p:cNvPr id="49" name="Rounded Rectangle 48"/>
          <p:cNvSpPr/>
          <p:nvPr/>
        </p:nvSpPr>
        <p:spPr>
          <a:xfrm>
            <a:off x="1807837" y="2718992"/>
            <a:ext cx="4572000" cy="1375210"/>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b="1" dirty="0">
                <a:solidFill>
                  <a:srgbClr val="FF0000"/>
                </a:solidFill>
                <a:latin typeface="Arial" panose="020B0604020202020204" pitchFamily="34" charset="0"/>
                <a:cs typeface="Arial" panose="020B0604020202020204" pitchFamily="34" charset="0"/>
              </a:rPr>
              <a:t>A</a:t>
            </a:r>
            <a:r>
              <a:rPr lang="en-US" sz="2600" dirty="0">
                <a:solidFill>
                  <a:srgbClr val="0000FF"/>
                </a:solidFill>
                <a:latin typeface="Arial" panose="020B0604020202020204" pitchFamily="34" charset="0"/>
                <a:cs typeface="Arial" panose="020B0604020202020204" pitchFamily="34" charset="0"/>
              </a:rPr>
              <a:t>. </a:t>
            </a:r>
            <a:r>
              <a:rPr lang="en-US" sz="2600" dirty="0" err="1" smtClean="0">
                <a:solidFill>
                  <a:srgbClr val="0000FF"/>
                </a:solidFill>
                <a:latin typeface="Arial" panose="020B0604020202020204" pitchFamily="34" charset="0"/>
                <a:ea typeface="Calibri" panose="020F0502020204030204" pitchFamily="34" charset="0"/>
                <a:cs typeface="Arial" panose="020B0604020202020204" pitchFamily="34" charset="0"/>
              </a:rPr>
              <a:t>Cấu</a:t>
            </a:r>
            <a:r>
              <a:rPr lang="en-US" sz="2600" dirty="0" smtClean="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600" dirty="0" err="1" smtClean="0">
                <a:solidFill>
                  <a:srgbClr val="0000FF"/>
                </a:solidFill>
                <a:latin typeface="Arial" panose="020B0604020202020204" pitchFamily="34" charset="0"/>
                <a:ea typeface="Calibri" panose="020F0502020204030204" pitchFamily="34" charset="0"/>
                <a:cs typeface="Arial" panose="020B0604020202020204" pitchFamily="34" charset="0"/>
              </a:rPr>
              <a:t>trúc</a:t>
            </a:r>
            <a:r>
              <a:rPr lang="en-US" sz="2600" dirty="0" smtClean="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600" dirty="0" err="1" smtClean="0">
                <a:solidFill>
                  <a:srgbClr val="0000FF"/>
                </a:solidFill>
                <a:latin typeface="Arial" panose="020B0604020202020204" pitchFamily="34" charset="0"/>
                <a:ea typeface="Calibri" panose="020F0502020204030204" pitchFamily="34" charset="0"/>
                <a:cs typeface="Arial" panose="020B0604020202020204" pitchFamily="34" charset="0"/>
              </a:rPr>
              <a:t>rẽ</a:t>
            </a:r>
            <a:r>
              <a:rPr lang="en-US" sz="2600" dirty="0" smtClean="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600" dirty="0" err="1" smtClean="0">
                <a:solidFill>
                  <a:srgbClr val="0000FF"/>
                </a:solidFill>
                <a:latin typeface="Arial" panose="020B0604020202020204" pitchFamily="34" charset="0"/>
                <a:ea typeface="Calibri" panose="020F0502020204030204" pitchFamily="34" charset="0"/>
                <a:cs typeface="Arial" panose="020B0604020202020204" pitchFamily="34" charset="0"/>
              </a:rPr>
              <a:t>nhánh</a:t>
            </a:r>
            <a:r>
              <a:rPr lang="en-US" sz="2600" dirty="0" smtClean="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600" dirty="0" err="1" smtClean="0">
                <a:solidFill>
                  <a:srgbClr val="0000FF"/>
                </a:solidFill>
                <a:latin typeface="Arial" panose="020B0604020202020204" pitchFamily="34" charset="0"/>
                <a:ea typeface="Calibri" panose="020F0502020204030204" pitchFamily="34" charset="0"/>
                <a:cs typeface="Arial" panose="020B0604020202020204" pitchFamily="34" charset="0"/>
              </a:rPr>
              <a:t>khuyết</a:t>
            </a:r>
            <a:endParaRPr lang="en-US" sz="2600" dirty="0">
              <a:solidFill>
                <a:srgbClr val="0000FF"/>
              </a:solidFill>
              <a:latin typeface="Arial" panose="020B0604020202020204" pitchFamily="34" charset="0"/>
              <a:cs typeface="Arial" panose="020B0604020202020204" pitchFamily="34" charset="0"/>
            </a:endParaRPr>
          </a:p>
        </p:txBody>
      </p:sp>
      <p:sp>
        <p:nvSpPr>
          <p:cNvPr id="50" name="Rounded Rectangle 49"/>
          <p:cNvSpPr/>
          <p:nvPr/>
        </p:nvSpPr>
        <p:spPr>
          <a:xfrm>
            <a:off x="6673499" y="2718992"/>
            <a:ext cx="4572000" cy="1371600"/>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b="1" dirty="0">
                <a:solidFill>
                  <a:srgbClr val="FF0000"/>
                </a:solidFill>
                <a:latin typeface="Arial" panose="020B0604020202020204" pitchFamily="34" charset="0"/>
                <a:cs typeface="Arial" panose="020B0604020202020204" pitchFamily="34" charset="0"/>
              </a:rPr>
              <a:t>B</a:t>
            </a:r>
            <a:r>
              <a:rPr lang="en-US" sz="2600" dirty="0">
                <a:solidFill>
                  <a:srgbClr val="0000FF"/>
                </a:solidFill>
                <a:latin typeface="Arial" panose="020B0604020202020204" pitchFamily="34" charset="0"/>
                <a:cs typeface="Arial" panose="020B0604020202020204" pitchFamily="34" charset="0"/>
              </a:rPr>
              <a:t>. </a:t>
            </a:r>
            <a:r>
              <a:rPr lang="en-US" sz="2600" dirty="0" err="1" smtClean="0">
                <a:solidFill>
                  <a:srgbClr val="0000FF"/>
                </a:solidFill>
                <a:latin typeface="Arial" panose="020B0604020202020204" pitchFamily="34" charset="0"/>
                <a:ea typeface="Calibri" panose="020F0502020204030204" pitchFamily="34" charset="0"/>
                <a:cs typeface="Arial" panose="020B0604020202020204" pitchFamily="34" charset="0"/>
              </a:rPr>
              <a:t>Cấu</a:t>
            </a:r>
            <a:r>
              <a:rPr lang="en-US" sz="2600" dirty="0" smtClean="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600" dirty="0" err="1" smtClean="0">
                <a:solidFill>
                  <a:srgbClr val="0000FF"/>
                </a:solidFill>
                <a:latin typeface="Arial" panose="020B0604020202020204" pitchFamily="34" charset="0"/>
                <a:ea typeface="Calibri" panose="020F0502020204030204" pitchFamily="34" charset="0"/>
                <a:cs typeface="Arial" panose="020B0604020202020204" pitchFamily="34" charset="0"/>
              </a:rPr>
              <a:t>trúc</a:t>
            </a:r>
            <a:r>
              <a:rPr lang="en-US" sz="2600" dirty="0" smtClean="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600" dirty="0" err="1" smtClean="0">
                <a:solidFill>
                  <a:srgbClr val="0000FF"/>
                </a:solidFill>
                <a:latin typeface="Arial" panose="020B0604020202020204" pitchFamily="34" charset="0"/>
                <a:ea typeface="Calibri" panose="020F0502020204030204" pitchFamily="34" charset="0"/>
                <a:cs typeface="Arial" panose="020B0604020202020204" pitchFamily="34" charset="0"/>
              </a:rPr>
              <a:t>rẻ</a:t>
            </a:r>
            <a:r>
              <a:rPr lang="en-US" sz="2600" dirty="0" smtClean="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600" dirty="0" err="1" smtClean="0">
                <a:solidFill>
                  <a:srgbClr val="0000FF"/>
                </a:solidFill>
                <a:latin typeface="Arial" panose="020B0604020202020204" pitchFamily="34" charset="0"/>
                <a:ea typeface="Calibri" panose="020F0502020204030204" pitchFamily="34" charset="0"/>
                <a:cs typeface="Arial" panose="020B0604020202020204" pitchFamily="34" charset="0"/>
              </a:rPr>
              <a:t>nhánh</a:t>
            </a:r>
            <a:r>
              <a:rPr lang="en-US" sz="2600" dirty="0" smtClean="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600" dirty="0" err="1" smtClean="0">
                <a:solidFill>
                  <a:srgbClr val="0000FF"/>
                </a:solidFill>
                <a:latin typeface="Arial" panose="020B0604020202020204" pitchFamily="34" charset="0"/>
                <a:ea typeface="Calibri" panose="020F0502020204030204" pitchFamily="34" charset="0"/>
                <a:cs typeface="Arial" panose="020B0604020202020204" pitchFamily="34" charset="0"/>
              </a:rPr>
              <a:t>đầy</a:t>
            </a:r>
            <a:r>
              <a:rPr lang="en-US" sz="2600" dirty="0" smtClean="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600" dirty="0" err="1" smtClean="0">
                <a:solidFill>
                  <a:srgbClr val="0000FF"/>
                </a:solidFill>
                <a:latin typeface="Arial" panose="020B0604020202020204" pitchFamily="34" charset="0"/>
                <a:ea typeface="Calibri" panose="020F0502020204030204" pitchFamily="34" charset="0"/>
                <a:cs typeface="Arial" panose="020B0604020202020204" pitchFamily="34" charset="0"/>
              </a:rPr>
              <a:t>đủ</a:t>
            </a:r>
            <a:endParaRPr lang="en-US" sz="2600" dirty="0">
              <a:solidFill>
                <a:srgbClr val="0000FF"/>
              </a:solidFill>
              <a:latin typeface="Arial" panose="020B0604020202020204" pitchFamily="34" charset="0"/>
              <a:cs typeface="Arial" panose="020B0604020202020204" pitchFamily="34" charset="0"/>
            </a:endParaRPr>
          </a:p>
        </p:txBody>
      </p:sp>
      <p:sp>
        <p:nvSpPr>
          <p:cNvPr id="51" name="Rounded Rectangle 50"/>
          <p:cNvSpPr/>
          <p:nvPr/>
        </p:nvSpPr>
        <p:spPr>
          <a:xfrm>
            <a:off x="1807837" y="5678632"/>
            <a:ext cx="4572000" cy="640080"/>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FF0000"/>
                </a:solidFill>
                <a:latin typeface="Arial" panose="020B0604020202020204" pitchFamily="34" charset="0"/>
                <a:cs typeface="Arial" panose="020B0604020202020204" pitchFamily="34" charset="0"/>
              </a:rPr>
              <a:t>C</a:t>
            </a:r>
            <a:r>
              <a:rPr lang="en-US" sz="2800" dirty="0">
                <a:solidFill>
                  <a:srgbClr val="0000FF"/>
                </a:solidFill>
                <a:latin typeface="Arial" panose="020B0604020202020204" pitchFamily="34" charset="0"/>
                <a:cs typeface="Arial" panose="020B0604020202020204" pitchFamily="34" charset="0"/>
              </a:rPr>
              <a:t>. </a:t>
            </a:r>
            <a:r>
              <a:rPr lang="en-US" sz="2800" dirty="0" err="1" smtClean="0">
                <a:solidFill>
                  <a:srgbClr val="0000FF"/>
                </a:solidFill>
                <a:latin typeface="Arial" panose="020B0604020202020204" pitchFamily="34" charset="0"/>
                <a:ea typeface="Calibri" panose="020F0502020204030204" pitchFamily="34" charset="0"/>
                <a:cs typeface="Arial" panose="020B0604020202020204" pitchFamily="34" charset="0"/>
              </a:rPr>
              <a:t>Cấu</a:t>
            </a:r>
            <a:r>
              <a:rPr lang="en-US" sz="2800" dirty="0" smtClean="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FF"/>
                </a:solidFill>
                <a:latin typeface="Arial" panose="020B0604020202020204" pitchFamily="34" charset="0"/>
                <a:ea typeface="Calibri" panose="020F0502020204030204" pitchFamily="34" charset="0"/>
                <a:cs typeface="Arial" panose="020B0604020202020204" pitchFamily="34" charset="0"/>
              </a:rPr>
              <a:t>trúc</a:t>
            </a:r>
            <a:r>
              <a:rPr lang="en-US" sz="2800" dirty="0" smtClean="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FF"/>
                </a:solidFill>
                <a:latin typeface="Arial" panose="020B0604020202020204" pitchFamily="34" charset="0"/>
                <a:ea typeface="Calibri" panose="020F0502020204030204" pitchFamily="34" charset="0"/>
                <a:cs typeface="Arial" panose="020B0604020202020204" pitchFamily="34" charset="0"/>
              </a:rPr>
              <a:t>lặp</a:t>
            </a:r>
            <a:endParaRPr lang="en-US" sz="2800" dirty="0">
              <a:solidFill>
                <a:srgbClr val="0000FF"/>
              </a:solidFill>
              <a:latin typeface="Arial" panose="020B0604020202020204" pitchFamily="34" charset="0"/>
              <a:ea typeface="Times New Roman" panose="02020603050405020304" pitchFamily="18" charset="0"/>
              <a:cs typeface="Arial" panose="020B0604020202020204" pitchFamily="34" charset="0"/>
            </a:endParaRPr>
          </a:p>
        </p:txBody>
      </p:sp>
      <p:sp>
        <p:nvSpPr>
          <p:cNvPr id="52" name="Rounded Rectangle 51"/>
          <p:cNvSpPr/>
          <p:nvPr/>
        </p:nvSpPr>
        <p:spPr>
          <a:xfrm>
            <a:off x="6673499" y="5678632"/>
            <a:ext cx="5245293" cy="640080"/>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FF0000"/>
                </a:solidFill>
                <a:latin typeface="Arial" panose="020B0604020202020204" pitchFamily="34" charset="0"/>
                <a:cs typeface="Arial" panose="020B0604020202020204" pitchFamily="34" charset="0"/>
              </a:rPr>
              <a:t>D</a:t>
            </a:r>
            <a:r>
              <a:rPr lang="en-US" sz="2800" dirty="0">
                <a:solidFill>
                  <a:srgbClr val="0000FF"/>
                </a:solidFill>
                <a:latin typeface="Arial" panose="020B0604020202020204" pitchFamily="34" charset="0"/>
                <a:cs typeface="Arial" panose="020B0604020202020204" pitchFamily="34" charset="0"/>
              </a:rPr>
              <a:t>. </a:t>
            </a:r>
            <a:r>
              <a:rPr lang="en-US" sz="2800" dirty="0" err="1" smtClean="0">
                <a:solidFill>
                  <a:srgbClr val="0000FF"/>
                </a:solidFill>
                <a:latin typeface="Arial" panose="020B0604020202020204" pitchFamily="34" charset="0"/>
                <a:ea typeface="Calibri" panose="020F0502020204030204" pitchFamily="34" charset="0"/>
                <a:cs typeface="Arial" panose="020B0604020202020204" pitchFamily="34" charset="0"/>
              </a:rPr>
              <a:t>Cấu</a:t>
            </a:r>
            <a:r>
              <a:rPr lang="en-US" sz="2800" dirty="0" smtClean="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FF"/>
                </a:solidFill>
                <a:latin typeface="Arial" panose="020B0604020202020204" pitchFamily="34" charset="0"/>
                <a:ea typeface="Calibri" panose="020F0502020204030204" pitchFamily="34" charset="0"/>
                <a:cs typeface="Arial" panose="020B0604020202020204" pitchFamily="34" charset="0"/>
              </a:rPr>
              <a:t>trúc</a:t>
            </a:r>
            <a:r>
              <a:rPr lang="en-US" sz="2800" dirty="0" smtClean="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FF"/>
                </a:solidFill>
                <a:latin typeface="Arial" panose="020B0604020202020204" pitchFamily="34" charset="0"/>
                <a:ea typeface="Calibri" panose="020F0502020204030204" pitchFamily="34" charset="0"/>
                <a:cs typeface="Arial" panose="020B0604020202020204" pitchFamily="34" charset="0"/>
              </a:rPr>
              <a:t>tuần</a:t>
            </a:r>
            <a:r>
              <a:rPr lang="en-US" sz="2800" dirty="0" smtClean="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FF"/>
                </a:solidFill>
                <a:latin typeface="Arial" panose="020B0604020202020204" pitchFamily="34" charset="0"/>
                <a:ea typeface="Calibri" panose="020F0502020204030204" pitchFamily="34" charset="0"/>
                <a:cs typeface="Arial" panose="020B0604020202020204" pitchFamily="34" charset="0"/>
              </a:rPr>
              <a:t>tự</a:t>
            </a:r>
            <a:endParaRPr lang="en-US" sz="2800" dirty="0">
              <a:solidFill>
                <a:srgbClr val="0000FF"/>
              </a:solidFill>
              <a:latin typeface="Arial" panose="020B0604020202020204" pitchFamily="34" charset="0"/>
              <a:ea typeface="Times New Roman" panose="02020603050405020304" pitchFamily="18" charset="0"/>
              <a:cs typeface="Arial" panose="020B0604020202020204" pitchFamily="34" charset="0"/>
            </a:endParaRPr>
          </a:p>
        </p:txBody>
      </p:sp>
      <p:pic>
        <p:nvPicPr>
          <p:cNvPr id="53" name="Picture 4" descr="C:\Users\ADMIN\Desktop\Bach tuyet\Blanca_Nieves.8.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flipH="1">
            <a:off x="-516959" y="3470158"/>
            <a:ext cx="2287981" cy="3969859"/>
          </a:xfrm>
          <a:prstGeom prst="rect">
            <a:avLst/>
          </a:prstGeom>
          <a:noFill/>
          <a:extLst>
            <a:ext uri="{909E8E84-426E-40DD-AFC4-6F175D3DCCD1}">
              <a14:hiddenFill xmlns:a14="http://schemas.microsoft.com/office/drawing/2010/main">
                <a:solidFill>
                  <a:srgbClr val="FFFFFF"/>
                </a:solidFill>
              </a14:hiddenFill>
            </a:ext>
          </a:extLst>
        </p:spPr>
      </p:pic>
      <p:sp>
        <p:nvSpPr>
          <p:cNvPr id="48" name="Explosion 1 47"/>
          <p:cNvSpPr/>
          <p:nvPr/>
        </p:nvSpPr>
        <p:spPr>
          <a:xfrm>
            <a:off x="7822873" y="3633975"/>
            <a:ext cx="4017104"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00FF"/>
                </a:solidFill>
                <a:latin typeface="Arial" panose="020B0604020202020204" pitchFamily="34" charset="0"/>
                <a:cs typeface="Arial" panose="020B0604020202020204" pitchFamily="34" charset="0"/>
              </a:rPr>
              <a:t>ĐÚNG RỒI</a:t>
            </a:r>
          </a:p>
        </p:txBody>
      </p:sp>
      <p:pic>
        <p:nvPicPr>
          <p:cNvPr id="22" name="Picture 10" descr="C:\Users\ADMIN\Desktop\Tai nguyen thiet ke tro choi\Bảng gỗ\wooden-blank-sign-clipart-1.jpg"/>
          <p:cNvPicPr>
            <a:picLocks noChangeAspect="1" noChangeArrowheads="1"/>
          </p:cNvPicPr>
          <p:nvPr/>
        </p:nvPicPr>
        <p:blipFill rotWithShape="1">
          <a:blip r:embed="rId18">
            <a:extLst>
              <a:ext uri="{28A0092B-C50C-407E-A947-70E740481C1C}">
                <a14:useLocalDpi xmlns:a14="http://schemas.microsoft.com/office/drawing/2010/main" val="0"/>
              </a:ext>
            </a:extLst>
          </a:blip>
          <a:srcRect l="5926" t="54786" r="7408"/>
          <a:stretch/>
        </p:blipFill>
        <p:spPr bwMode="auto">
          <a:xfrm>
            <a:off x="293147" y="13165"/>
            <a:ext cx="10669493" cy="2013235"/>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277905" y="98642"/>
            <a:ext cx="10699974" cy="1000274"/>
          </a:xfrm>
          <a:prstGeom prst="rect">
            <a:avLst/>
          </a:prstGeom>
          <a:noFill/>
        </p:spPr>
        <p:txBody>
          <a:bodyPr wrap="square" rtlCol="0">
            <a:spAutoFit/>
          </a:bodyPr>
          <a:lstStyle/>
          <a:p>
            <a:pPr marL="80431">
              <a:spcBef>
                <a:spcPts val="600"/>
              </a:spcBef>
            </a:pPr>
            <a:r>
              <a:rPr lang="en-US" sz="2700" b="1" u="sng" dirty="0" err="1">
                <a:solidFill>
                  <a:schemeClr val="bg1"/>
                </a:solidFill>
                <a:latin typeface="Arial" panose="020B0604020202020204" pitchFamily="34" charset="0"/>
                <a:cs typeface="Arial" panose="020B0604020202020204" pitchFamily="34" charset="0"/>
              </a:rPr>
              <a:t>Câu</a:t>
            </a:r>
            <a:r>
              <a:rPr lang="en-US" sz="2700" b="1" u="sng" dirty="0">
                <a:solidFill>
                  <a:schemeClr val="bg1"/>
                </a:solidFill>
                <a:latin typeface="Arial" panose="020B0604020202020204" pitchFamily="34" charset="0"/>
                <a:cs typeface="Arial" panose="020B0604020202020204" pitchFamily="34" charset="0"/>
              </a:rPr>
              <a:t> </a:t>
            </a:r>
            <a:r>
              <a:rPr lang="en-US" sz="2700" b="1" u="sng" dirty="0" smtClean="0">
                <a:solidFill>
                  <a:schemeClr val="bg1"/>
                </a:solidFill>
                <a:latin typeface="Arial" panose="020B0604020202020204" pitchFamily="34" charset="0"/>
                <a:cs typeface="Arial" panose="020B0604020202020204" pitchFamily="34" charset="0"/>
              </a:rPr>
              <a:t>6</a:t>
            </a:r>
            <a:r>
              <a:rPr lang="en-US" sz="2700" dirty="0" smtClean="0">
                <a:solidFill>
                  <a:schemeClr val="bg1"/>
                </a:solidFill>
                <a:latin typeface="Arial" panose="020B0604020202020204" pitchFamily="34" charset="0"/>
                <a:cs typeface="Arial" panose="020B0604020202020204" pitchFamily="34" charset="0"/>
              </a:rPr>
              <a:t>. </a:t>
            </a:r>
            <a:r>
              <a:rPr lang="en-US" sz="2700" dirty="0" err="1" smtClean="0">
                <a:solidFill>
                  <a:schemeClr val="bg1"/>
                </a:solidFill>
                <a:latin typeface="Arial" panose="020B0604020202020204" pitchFamily="34" charset="0"/>
                <a:cs typeface="Arial" panose="020B0604020202020204" pitchFamily="34" charset="0"/>
              </a:rPr>
              <a:t>Khối</a:t>
            </a:r>
            <a:r>
              <a:rPr lang="en-US" sz="2700" dirty="0" smtClean="0">
                <a:solidFill>
                  <a:schemeClr val="bg1"/>
                </a:solidFill>
                <a:latin typeface="Arial" panose="020B0604020202020204" pitchFamily="34" charset="0"/>
                <a:cs typeface="Arial" panose="020B0604020202020204" pitchFamily="34" charset="0"/>
              </a:rPr>
              <a:t> </a:t>
            </a:r>
            <a:r>
              <a:rPr lang="en-US" sz="2700" dirty="0" err="1" smtClean="0">
                <a:solidFill>
                  <a:schemeClr val="bg1"/>
                </a:solidFill>
                <a:latin typeface="Arial" panose="020B0604020202020204" pitchFamily="34" charset="0"/>
                <a:cs typeface="Arial" panose="020B0604020202020204" pitchFamily="34" charset="0"/>
              </a:rPr>
              <a:t>lệnh</a:t>
            </a:r>
            <a:r>
              <a:rPr lang="en-US" sz="2700" dirty="0" smtClean="0">
                <a:solidFill>
                  <a:schemeClr val="bg1"/>
                </a:solidFill>
                <a:latin typeface="Arial" panose="020B0604020202020204" pitchFamily="34" charset="0"/>
                <a:cs typeface="Arial" panose="020B0604020202020204" pitchFamily="34" charset="0"/>
              </a:rPr>
              <a:t> </a:t>
            </a:r>
            <a:r>
              <a:rPr lang="en-US" sz="2700" dirty="0" err="1" smtClean="0">
                <a:solidFill>
                  <a:schemeClr val="bg1"/>
                </a:solidFill>
                <a:latin typeface="Arial" panose="020B0604020202020204" pitchFamily="34" charset="0"/>
                <a:cs typeface="Arial" panose="020B0604020202020204" pitchFamily="34" charset="0"/>
              </a:rPr>
              <a:t>này</a:t>
            </a:r>
            <a:r>
              <a:rPr lang="en-US" sz="2700" dirty="0" smtClean="0">
                <a:solidFill>
                  <a:schemeClr val="bg1"/>
                </a:solidFill>
                <a:latin typeface="Arial" panose="020B0604020202020204" pitchFamily="34" charset="0"/>
                <a:cs typeface="Arial" panose="020B0604020202020204" pitchFamily="34" charset="0"/>
              </a:rPr>
              <a:t> </a:t>
            </a:r>
            <a:r>
              <a:rPr lang="en-US" sz="2700" dirty="0" err="1" smtClean="0">
                <a:solidFill>
                  <a:schemeClr val="bg1"/>
                </a:solidFill>
                <a:latin typeface="Arial" panose="020B0604020202020204" pitchFamily="34" charset="0"/>
                <a:cs typeface="Arial" panose="020B0604020202020204" pitchFamily="34" charset="0"/>
              </a:rPr>
              <a:t>thuộc</a:t>
            </a:r>
            <a:r>
              <a:rPr lang="en-US" sz="2700" dirty="0" smtClean="0">
                <a:solidFill>
                  <a:schemeClr val="bg1"/>
                </a:solidFill>
                <a:latin typeface="Arial" panose="020B0604020202020204" pitchFamily="34" charset="0"/>
                <a:cs typeface="Arial" panose="020B0604020202020204" pitchFamily="34" charset="0"/>
              </a:rPr>
              <a:t> </a:t>
            </a:r>
            <a:r>
              <a:rPr lang="en-US" sz="2700" dirty="0" err="1" smtClean="0">
                <a:solidFill>
                  <a:schemeClr val="bg1"/>
                </a:solidFill>
                <a:latin typeface="Arial" panose="020B0604020202020204" pitchFamily="34" charset="0"/>
                <a:cs typeface="Arial" panose="020B0604020202020204" pitchFamily="34" charset="0"/>
              </a:rPr>
              <a:t>cấu</a:t>
            </a:r>
            <a:r>
              <a:rPr lang="en-US" sz="2700" dirty="0" smtClean="0">
                <a:solidFill>
                  <a:schemeClr val="bg1"/>
                </a:solidFill>
                <a:latin typeface="Arial" panose="020B0604020202020204" pitchFamily="34" charset="0"/>
                <a:cs typeface="Arial" panose="020B0604020202020204" pitchFamily="34" charset="0"/>
              </a:rPr>
              <a:t> </a:t>
            </a:r>
            <a:r>
              <a:rPr lang="en-US" sz="2700" dirty="0" err="1" smtClean="0">
                <a:solidFill>
                  <a:schemeClr val="bg1"/>
                </a:solidFill>
                <a:latin typeface="Arial" panose="020B0604020202020204" pitchFamily="34" charset="0"/>
                <a:cs typeface="Arial" panose="020B0604020202020204" pitchFamily="34" charset="0"/>
              </a:rPr>
              <a:t>trúc</a:t>
            </a:r>
            <a:r>
              <a:rPr lang="en-US" sz="2700" dirty="0" smtClean="0">
                <a:solidFill>
                  <a:schemeClr val="bg1"/>
                </a:solidFill>
                <a:latin typeface="Arial" panose="020B0604020202020204" pitchFamily="34" charset="0"/>
                <a:cs typeface="Arial" panose="020B0604020202020204" pitchFamily="34" charset="0"/>
              </a:rPr>
              <a:t> </a:t>
            </a:r>
            <a:r>
              <a:rPr lang="en-US" sz="2700" dirty="0" err="1" smtClean="0">
                <a:solidFill>
                  <a:schemeClr val="bg1"/>
                </a:solidFill>
                <a:latin typeface="Arial" panose="020B0604020202020204" pitchFamily="34" charset="0"/>
                <a:cs typeface="Arial" panose="020B0604020202020204" pitchFamily="34" charset="0"/>
              </a:rPr>
              <a:t>nào</a:t>
            </a:r>
            <a:r>
              <a:rPr lang="en-US" sz="2700" dirty="0" smtClean="0">
                <a:solidFill>
                  <a:schemeClr val="bg1"/>
                </a:solidFill>
                <a:latin typeface="Arial" panose="020B0604020202020204" pitchFamily="34" charset="0"/>
                <a:cs typeface="Arial" panose="020B0604020202020204" pitchFamily="34" charset="0"/>
              </a:rPr>
              <a:t>?</a:t>
            </a:r>
          </a:p>
          <a:p>
            <a:pPr marL="80431">
              <a:spcBef>
                <a:spcPts val="600"/>
              </a:spcBef>
            </a:pPr>
            <a:endParaRPr lang="en-US" sz="270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pic>
        <p:nvPicPr>
          <p:cNvPr id="2" name="Am-thanh-dong-ho-dem-nguoc-10-gi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305676" y="6370637"/>
            <a:ext cx="487363" cy="487363"/>
          </a:xfrm>
          <a:prstGeom prst="rect">
            <a:avLst/>
          </a:prstGeom>
        </p:spPr>
      </p:pic>
      <p:sp>
        <p:nvSpPr>
          <p:cNvPr id="20" name="Rounded Rectangle 19"/>
          <p:cNvSpPr/>
          <p:nvPr/>
        </p:nvSpPr>
        <p:spPr>
          <a:xfrm>
            <a:off x="10887421" y="605759"/>
            <a:ext cx="1175913" cy="666205"/>
          </a:xfrm>
          <a:prstGeom prst="roundRect">
            <a:avLst/>
          </a:prstGeom>
          <a:solidFill>
            <a:schemeClr val="bg1"/>
          </a:solidFill>
          <a:ln w="19050">
            <a:solidFill>
              <a:schemeClr val="tx1"/>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smtClean="0">
                <a:solidFill>
                  <a:srgbClr val="FF0000"/>
                </a:solidFill>
                <a:latin typeface="Arial" panose="020B0604020202020204" pitchFamily="34" charset="0"/>
                <a:cs typeface="Arial" panose="020B0604020202020204" pitchFamily="34" charset="0"/>
              </a:rPr>
              <a:t>10</a:t>
            </a:r>
            <a:endParaRPr lang="en-US" sz="4400" b="1">
              <a:solidFill>
                <a:srgbClr val="FF0000"/>
              </a:solidFill>
              <a:latin typeface="Arial" panose="020B0604020202020204" pitchFamily="34" charset="0"/>
              <a:cs typeface="Arial" panose="020B0604020202020204" pitchFamily="34" charset="0"/>
            </a:endParaRPr>
          </a:p>
        </p:txBody>
      </p:sp>
      <p:sp>
        <p:nvSpPr>
          <p:cNvPr id="24" name="Rounded Rectangle 23"/>
          <p:cNvSpPr/>
          <p:nvPr/>
        </p:nvSpPr>
        <p:spPr>
          <a:xfrm>
            <a:off x="10887421" y="605759"/>
            <a:ext cx="1175913" cy="666205"/>
          </a:xfrm>
          <a:prstGeom prst="roundRect">
            <a:avLst/>
          </a:prstGeom>
          <a:solidFill>
            <a:schemeClr val="bg1"/>
          </a:solidFill>
          <a:ln w="19050">
            <a:solidFill>
              <a:schemeClr val="tx1"/>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smtClean="0">
                <a:solidFill>
                  <a:srgbClr val="FF0000"/>
                </a:solidFill>
                <a:latin typeface="Arial" panose="020B0604020202020204" pitchFamily="34" charset="0"/>
                <a:cs typeface="Arial" panose="020B0604020202020204" pitchFamily="34" charset="0"/>
              </a:rPr>
              <a:t>9</a:t>
            </a:r>
            <a:endParaRPr lang="en-US" sz="4400" b="1">
              <a:solidFill>
                <a:srgbClr val="FF0000"/>
              </a:solidFill>
              <a:latin typeface="Arial" panose="020B0604020202020204" pitchFamily="34" charset="0"/>
              <a:cs typeface="Arial" panose="020B0604020202020204" pitchFamily="34" charset="0"/>
            </a:endParaRPr>
          </a:p>
        </p:txBody>
      </p:sp>
      <p:sp>
        <p:nvSpPr>
          <p:cNvPr id="29" name="Rounded Rectangle 28"/>
          <p:cNvSpPr/>
          <p:nvPr/>
        </p:nvSpPr>
        <p:spPr>
          <a:xfrm>
            <a:off x="10887421" y="605759"/>
            <a:ext cx="1175913" cy="666205"/>
          </a:xfrm>
          <a:prstGeom prst="roundRect">
            <a:avLst/>
          </a:prstGeom>
          <a:solidFill>
            <a:schemeClr val="bg1"/>
          </a:solidFill>
          <a:ln w="19050">
            <a:solidFill>
              <a:schemeClr val="tx1"/>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smtClean="0">
                <a:solidFill>
                  <a:srgbClr val="FF0000"/>
                </a:solidFill>
                <a:latin typeface="Arial" panose="020B0604020202020204" pitchFamily="34" charset="0"/>
                <a:cs typeface="Arial" panose="020B0604020202020204" pitchFamily="34" charset="0"/>
              </a:rPr>
              <a:t>8</a:t>
            </a:r>
            <a:endParaRPr lang="en-US" sz="4400" b="1">
              <a:solidFill>
                <a:srgbClr val="FF0000"/>
              </a:solidFill>
              <a:latin typeface="Arial" panose="020B0604020202020204" pitchFamily="34" charset="0"/>
              <a:cs typeface="Arial" panose="020B0604020202020204" pitchFamily="34" charset="0"/>
            </a:endParaRPr>
          </a:p>
        </p:txBody>
      </p:sp>
      <p:sp>
        <p:nvSpPr>
          <p:cNvPr id="30" name="Rounded Rectangle 29"/>
          <p:cNvSpPr/>
          <p:nvPr/>
        </p:nvSpPr>
        <p:spPr>
          <a:xfrm>
            <a:off x="10887421" y="605759"/>
            <a:ext cx="1175913" cy="666205"/>
          </a:xfrm>
          <a:prstGeom prst="roundRect">
            <a:avLst/>
          </a:prstGeom>
          <a:solidFill>
            <a:schemeClr val="bg1"/>
          </a:solidFill>
          <a:ln w="19050">
            <a:solidFill>
              <a:schemeClr val="tx1"/>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smtClean="0">
                <a:solidFill>
                  <a:srgbClr val="FF0000"/>
                </a:solidFill>
                <a:latin typeface="Arial" panose="020B0604020202020204" pitchFamily="34" charset="0"/>
                <a:cs typeface="Arial" panose="020B0604020202020204" pitchFamily="34" charset="0"/>
              </a:rPr>
              <a:t>7</a:t>
            </a:r>
            <a:endParaRPr lang="en-US" sz="4400" b="1">
              <a:solidFill>
                <a:srgbClr val="FF0000"/>
              </a:solidFill>
              <a:latin typeface="Arial" panose="020B0604020202020204" pitchFamily="34" charset="0"/>
              <a:cs typeface="Arial" panose="020B0604020202020204" pitchFamily="34" charset="0"/>
            </a:endParaRPr>
          </a:p>
        </p:txBody>
      </p:sp>
      <p:sp>
        <p:nvSpPr>
          <p:cNvPr id="31" name="Rounded Rectangle 30"/>
          <p:cNvSpPr/>
          <p:nvPr/>
        </p:nvSpPr>
        <p:spPr>
          <a:xfrm>
            <a:off x="10887421" y="605759"/>
            <a:ext cx="1175913" cy="666205"/>
          </a:xfrm>
          <a:prstGeom prst="roundRect">
            <a:avLst/>
          </a:prstGeom>
          <a:solidFill>
            <a:schemeClr val="bg1"/>
          </a:solidFill>
          <a:ln w="19050">
            <a:solidFill>
              <a:schemeClr val="tx1"/>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smtClean="0">
                <a:solidFill>
                  <a:srgbClr val="FF0000"/>
                </a:solidFill>
                <a:latin typeface="Arial" panose="020B0604020202020204" pitchFamily="34" charset="0"/>
                <a:cs typeface="Arial" panose="020B0604020202020204" pitchFamily="34" charset="0"/>
              </a:rPr>
              <a:t>6</a:t>
            </a:r>
            <a:endParaRPr lang="en-US" sz="4400" b="1">
              <a:solidFill>
                <a:srgbClr val="FF0000"/>
              </a:solidFill>
              <a:latin typeface="Arial" panose="020B0604020202020204" pitchFamily="34" charset="0"/>
              <a:cs typeface="Arial" panose="020B0604020202020204" pitchFamily="34" charset="0"/>
            </a:endParaRPr>
          </a:p>
        </p:txBody>
      </p:sp>
      <p:sp>
        <p:nvSpPr>
          <p:cNvPr id="32" name="Rounded Rectangle 31"/>
          <p:cNvSpPr/>
          <p:nvPr/>
        </p:nvSpPr>
        <p:spPr>
          <a:xfrm>
            <a:off x="10887421" y="605759"/>
            <a:ext cx="1175913" cy="666205"/>
          </a:xfrm>
          <a:prstGeom prst="roundRect">
            <a:avLst/>
          </a:prstGeom>
          <a:solidFill>
            <a:schemeClr val="bg1"/>
          </a:solidFill>
          <a:ln w="19050">
            <a:solidFill>
              <a:schemeClr val="tx1"/>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smtClean="0">
                <a:solidFill>
                  <a:srgbClr val="FF0000"/>
                </a:solidFill>
                <a:latin typeface="Arial" panose="020B0604020202020204" pitchFamily="34" charset="0"/>
                <a:cs typeface="Arial" panose="020B0604020202020204" pitchFamily="34" charset="0"/>
              </a:rPr>
              <a:t>5</a:t>
            </a:r>
            <a:endParaRPr lang="en-US" sz="4400" b="1">
              <a:solidFill>
                <a:srgbClr val="FF0000"/>
              </a:solidFill>
              <a:latin typeface="Arial" panose="020B0604020202020204" pitchFamily="34" charset="0"/>
              <a:cs typeface="Arial" panose="020B0604020202020204" pitchFamily="34" charset="0"/>
            </a:endParaRPr>
          </a:p>
        </p:txBody>
      </p:sp>
      <p:sp>
        <p:nvSpPr>
          <p:cNvPr id="36" name="Rounded Rectangle 35"/>
          <p:cNvSpPr/>
          <p:nvPr/>
        </p:nvSpPr>
        <p:spPr>
          <a:xfrm>
            <a:off x="10887421" y="605759"/>
            <a:ext cx="1175913" cy="666205"/>
          </a:xfrm>
          <a:prstGeom prst="roundRect">
            <a:avLst/>
          </a:prstGeom>
          <a:solidFill>
            <a:schemeClr val="bg1"/>
          </a:solidFill>
          <a:ln w="19050">
            <a:solidFill>
              <a:schemeClr val="tx1"/>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smtClean="0">
                <a:solidFill>
                  <a:srgbClr val="FF0000"/>
                </a:solidFill>
                <a:latin typeface="Arial" panose="020B0604020202020204" pitchFamily="34" charset="0"/>
                <a:cs typeface="Arial" panose="020B0604020202020204" pitchFamily="34" charset="0"/>
              </a:rPr>
              <a:t>4</a:t>
            </a:r>
            <a:endParaRPr lang="en-US" sz="4400" b="1">
              <a:solidFill>
                <a:srgbClr val="FF0000"/>
              </a:solidFill>
              <a:latin typeface="Arial" panose="020B0604020202020204" pitchFamily="34" charset="0"/>
              <a:cs typeface="Arial" panose="020B0604020202020204" pitchFamily="34" charset="0"/>
            </a:endParaRPr>
          </a:p>
        </p:txBody>
      </p:sp>
      <p:sp>
        <p:nvSpPr>
          <p:cNvPr id="37" name="Rounded Rectangle 36"/>
          <p:cNvSpPr/>
          <p:nvPr/>
        </p:nvSpPr>
        <p:spPr>
          <a:xfrm>
            <a:off x="10887421" y="605759"/>
            <a:ext cx="1175913" cy="666205"/>
          </a:xfrm>
          <a:prstGeom prst="roundRect">
            <a:avLst/>
          </a:prstGeom>
          <a:solidFill>
            <a:schemeClr val="bg1"/>
          </a:solidFill>
          <a:ln w="19050">
            <a:solidFill>
              <a:schemeClr val="tx1"/>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smtClean="0">
                <a:solidFill>
                  <a:srgbClr val="FF0000"/>
                </a:solidFill>
                <a:latin typeface="Arial" panose="020B0604020202020204" pitchFamily="34" charset="0"/>
                <a:cs typeface="Arial" panose="020B0604020202020204" pitchFamily="34" charset="0"/>
              </a:rPr>
              <a:t>3</a:t>
            </a:r>
            <a:endParaRPr lang="en-US" sz="4400" b="1">
              <a:solidFill>
                <a:srgbClr val="FF0000"/>
              </a:solidFill>
              <a:latin typeface="Arial" panose="020B0604020202020204" pitchFamily="34" charset="0"/>
              <a:cs typeface="Arial" panose="020B0604020202020204" pitchFamily="34" charset="0"/>
            </a:endParaRPr>
          </a:p>
        </p:txBody>
      </p:sp>
      <p:sp>
        <p:nvSpPr>
          <p:cNvPr id="38" name="Rounded Rectangle 37"/>
          <p:cNvSpPr/>
          <p:nvPr/>
        </p:nvSpPr>
        <p:spPr>
          <a:xfrm>
            <a:off x="10887421" y="605759"/>
            <a:ext cx="1175913" cy="666205"/>
          </a:xfrm>
          <a:prstGeom prst="roundRect">
            <a:avLst/>
          </a:prstGeom>
          <a:solidFill>
            <a:schemeClr val="bg1"/>
          </a:solidFill>
          <a:ln w="19050">
            <a:solidFill>
              <a:schemeClr val="tx1"/>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smtClean="0">
                <a:solidFill>
                  <a:srgbClr val="FF0000"/>
                </a:solidFill>
                <a:latin typeface="Arial" panose="020B0604020202020204" pitchFamily="34" charset="0"/>
                <a:cs typeface="Arial" panose="020B0604020202020204" pitchFamily="34" charset="0"/>
              </a:rPr>
              <a:t>2</a:t>
            </a:r>
            <a:endParaRPr lang="en-US" sz="4400" b="1">
              <a:solidFill>
                <a:srgbClr val="FF0000"/>
              </a:solidFill>
              <a:latin typeface="Arial" panose="020B0604020202020204" pitchFamily="34" charset="0"/>
              <a:cs typeface="Arial" panose="020B0604020202020204" pitchFamily="34" charset="0"/>
            </a:endParaRPr>
          </a:p>
        </p:txBody>
      </p:sp>
      <p:sp>
        <p:nvSpPr>
          <p:cNvPr id="39" name="Rounded Rectangle 38"/>
          <p:cNvSpPr/>
          <p:nvPr/>
        </p:nvSpPr>
        <p:spPr>
          <a:xfrm>
            <a:off x="10887421" y="605759"/>
            <a:ext cx="1175913" cy="666205"/>
          </a:xfrm>
          <a:prstGeom prst="roundRect">
            <a:avLst/>
          </a:prstGeom>
          <a:solidFill>
            <a:schemeClr val="bg1"/>
          </a:solidFill>
          <a:ln w="19050">
            <a:solidFill>
              <a:schemeClr val="tx1"/>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smtClean="0">
                <a:solidFill>
                  <a:srgbClr val="FF0000"/>
                </a:solidFill>
                <a:latin typeface="Arial" panose="020B0604020202020204" pitchFamily="34" charset="0"/>
                <a:cs typeface="Arial" panose="020B0604020202020204" pitchFamily="34" charset="0"/>
              </a:rPr>
              <a:t>1</a:t>
            </a:r>
            <a:endParaRPr lang="en-US" sz="4400" b="1">
              <a:solidFill>
                <a:srgbClr val="FF0000"/>
              </a:solidFill>
              <a:latin typeface="Arial" panose="020B0604020202020204" pitchFamily="34" charset="0"/>
              <a:cs typeface="Arial" panose="020B0604020202020204" pitchFamily="34" charset="0"/>
            </a:endParaRPr>
          </a:p>
        </p:txBody>
      </p:sp>
      <p:sp>
        <p:nvSpPr>
          <p:cNvPr id="40" name="Rounded Rectangle 39"/>
          <p:cNvSpPr/>
          <p:nvPr/>
        </p:nvSpPr>
        <p:spPr>
          <a:xfrm>
            <a:off x="10887421" y="605759"/>
            <a:ext cx="1175913" cy="666205"/>
          </a:xfrm>
          <a:prstGeom prst="roundRect">
            <a:avLst/>
          </a:prstGeom>
          <a:solidFill>
            <a:schemeClr val="bg1"/>
          </a:solidFill>
          <a:ln w="19050">
            <a:solidFill>
              <a:schemeClr val="tx1"/>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smtClean="0">
                <a:solidFill>
                  <a:srgbClr val="FF0000"/>
                </a:solidFill>
                <a:latin typeface="Arial" panose="020B0604020202020204" pitchFamily="34" charset="0"/>
                <a:cs typeface="Arial" panose="020B0604020202020204" pitchFamily="34" charset="0"/>
              </a:rPr>
              <a:t>0</a:t>
            </a:r>
            <a:endParaRPr lang="en-US" sz="4400" b="1">
              <a:solidFill>
                <a:srgbClr val="FF0000"/>
              </a:solidFill>
              <a:latin typeface="Arial" panose="020B0604020202020204" pitchFamily="34" charset="0"/>
              <a:cs typeface="Arial" panose="020B0604020202020204" pitchFamily="34" charset="0"/>
            </a:endParaRPr>
          </a:p>
        </p:txBody>
      </p:sp>
      <p:sp>
        <p:nvSpPr>
          <p:cNvPr id="3" name="Rectangle 2"/>
          <p:cNvSpPr/>
          <p:nvPr/>
        </p:nvSpPr>
        <p:spPr>
          <a:xfrm>
            <a:off x="309028" y="2039565"/>
            <a:ext cx="10578393" cy="492443"/>
          </a:xfrm>
          <a:prstGeom prst="rect">
            <a:avLst/>
          </a:prstGeom>
          <a:solidFill>
            <a:schemeClr val="bg1"/>
          </a:solidFill>
        </p:spPr>
        <p:txBody>
          <a:bodyPr wrap="square">
            <a:spAutoFit/>
          </a:bodyPr>
          <a:lstStyle/>
          <a:p>
            <a:pPr algn="ctr"/>
            <a:r>
              <a:rPr lang="en-US" sz="2600">
                <a:latin typeface="Arial" panose="020B0604020202020204" pitchFamily="34" charset="0"/>
                <a:cs typeface="Arial" panose="020B0604020202020204" pitchFamily="34" charset="0"/>
              </a:rPr>
              <a:t>Thời gian </a:t>
            </a:r>
            <a:r>
              <a:rPr lang="en-US" sz="2600" smtClean="0">
                <a:latin typeface="Arial" panose="020B0604020202020204" pitchFamily="34" charset="0"/>
                <a:cs typeface="Arial" panose="020B0604020202020204" pitchFamily="34" charset="0"/>
              </a:rPr>
              <a:t>10 giây bắt đầu</a:t>
            </a:r>
            <a:endParaRPr lang="en-US" sz="260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0"/>
          <a:stretch>
            <a:fillRect/>
          </a:stretch>
        </p:blipFill>
        <p:spPr>
          <a:xfrm>
            <a:off x="7438707" y="-137216"/>
            <a:ext cx="2409825" cy="2171700"/>
          </a:xfrm>
          <a:prstGeom prst="rect">
            <a:avLst/>
          </a:prstGeom>
        </p:spPr>
      </p:pic>
    </p:spTree>
    <p:extLst>
      <p:ext uri="{BB962C8B-B14F-4D97-AF65-F5344CB8AC3E}">
        <p14:creationId xmlns:p14="http://schemas.microsoft.com/office/powerpoint/2010/main" val="3879389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anim calcmode="lin" valueType="num">
                                      <p:cBhvr>
                                        <p:cTn id="8" dur="1000" fill="hold"/>
                                        <p:tgtEl>
                                          <p:spTgt spid="49"/>
                                        </p:tgtEl>
                                        <p:attrNameLst>
                                          <p:attrName>ppt_x</p:attrName>
                                        </p:attrNameLst>
                                      </p:cBhvr>
                                      <p:tavLst>
                                        <p:tav tm="0">
                                          <p:val>
                                            <p:strVal val="#ppt_x"/>
                                          </p:val>
                                        </p:tav>
                                        <p:tav tm="100000">
                                          <p:val>
                                            <p:strVal val="#ppt_x"/>
                                          </p:val>
                                        </p:tav>
                                      </p:tavLst>
                                    </p:anim>
                                    <p:anim calcmode="lin" valueType="num">
                                      <p:cBhvr>
                                        <p:cTn id="9" dur="1000" fill="hold"/>
                                        <p:tgtEl>
                                          <p:spTgt spid="49"/>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grpId="0" nodeType="after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fade">
                                      <p:cBhvr>
                                        <p:cTn id="13" dur="1000"/>
                                        <p:tgtEl>
                                          <p:spTgt spid="50"/>
                                        </p:tgtEl>
                                      </p:cBhvr>
                                    </p:animEffect>
                                    <p:anim calcmode="lin" valueType="num">
                                      <p:cBhvr>
                                        <p:cTn id="14" dur="1000" fill="hold"/>
                                        <p:tgtEl>
                                          <p:spTgt spid="50"/>
                                        </p:tgtEl>
                                        <p:attrNameLst>
                                          <p:attrName>ppt_x</p:attrName>
                                        </p:attrNameLst>
                                      </p:cBhvr>
                                      <p:tavLst>
                                        <p:tav tm="0">
                                          <p:val>
                                            <p:strVal val="#ppt_x"/>
                                          </p:val>
                                        </p:tav>
                                        <p:tav tm="100000">
                                          <p:val>
                                            <p:strVal val="#ppt_x"/>
                                          </p:val>
                                        </p:tav>
                                      </p:tavLst>
                                    </p:anim>
                                    <p:anim calcmode="lin" valueType="num">
                                      <p:cBhvr>
                                        <p:cTn id="15" dur="1000" fill="hold"/>
                                        <p:tgtEl>
                                          <p:spTgt spid="50"/>
                                        </p:tgtEl>
                                        <p:attrNameLst>
                                          <p:attrName>ppt_y</p:attrName>
                                        </p:attrNameLst>
                                      </p:cBhvr>
                                      <p:tavLst>
                                        <p:tav tm="0">
                                          <p:val>
                                            <p:strVal val="#ppt_y+.1"/>
                                          </p:val>
                                        </p:tav>
                                        <p:tav tm="100000">
                                          <p:val>
                                            <p:strVal val="#ppt_y"/>
                                          </p:val>
                                        </p:tav>
                                      </p:tavLst>
                                    </p:anim>
                                  </p:childTnLst>
                                </p:cTn>
                              </p:par>
                            </p:childTnLst>
                          </p:cTn>
                        </p:par>
                        <p:par>
                          <p:cTn id="16" fill="hold">
                            <p:stCondLst>
                              <p:cond delay="2500"/>
                            </p:stCondLst>
                            <p:childTnLst>
                              <p:par>
                                <p:cTn id="17" presetID="42" presetClass="entr" presetSubtype="0" fill="hold" grpId="0" nodeType="after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fade">
                                      <p:cBhvr>
                                        <p:cTn id="19" dur="1000"/>
                                        <p:tgtEl>
                                          <p:spTgt spid="51"/>
                                        </p:tgtEl>
                                      </p:cBhvr>
                                    </p:animEffect>
                                    <p:anim calcmode="lin" valueType="num">
                                      <p:cBhvr>
                                        <p:cTn id="20" dur="1000" fill="hold"/>
                                        <p:tgtEl>
                                          <p:spTgt spid="51"/>
                                        </p:tgtEl>
                                        <p:attrNameLst>
                                          <p:attrName>ppt_x</p:attrName>
                                        </p:attrNameLst>
                                      </p:cBhvr>
                                      <p:tavLst>
                                        <p:tav tm="0">
                                          <p:val>
                                            <p:strVal val="#ppt_x"/>
                                          </p:val>
                                        </p:tav>
                                        <p:tav tm="100000">
                                          <p:val>
                                            <p:strVal val="#ppt_x"/>
                                          </p:val>
                                        </p:tav>
                                      </p:tavLst>
                                    </p:anim>
                                    <p:anim calcmode="lin" valueType="num">
                                      <p:cBhvr>
                                        <p:cTn id="21" dur="1000" fill="hold"/>
                                        <p:tgtEl>
                                          <p:spTgt spid="51"/>
                                        </p:tgtEl>
                                        <p:attrNameLst>
                                          <p:attrName>ppt_y</p:attrName>
                                        </p:attrNameLst>
                                      </p:cBhvr>
                                      <p:tavLst>
                                        <p:tav tm="0">
                                          <p:val>
                                            <p:strVal val="#ppt_y+.1"/>
                                          </p:val>
                                        </p:tav>
                                        <p:tav tm="100000">
                                          <p:val>
                                            <p:strVal val="#ppt_y"/>
                                          </p:val>
                                        </p:tav>
                                      </p:tavLst>
                                    </p:anim>
                                  </p:childTnLst>
                                </p:cTn>
                              </p:par>
                            </p:childTnLst>
                          </p:cTn>
                        </p:par>
                        <p:par>
                          <p:cTn id="22" fill="hold">
                            <p:stCondLst>
                              <p:cond delay="3500"/>
                            </p:stCondLst>
                            <p:childTnLst>
                              <p:par>
                                <p:cTn id="23" presetID="42" presetClass="entr" presetSubtype="0" fill="hold" grpId="0" nodeType="after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fade">
                                      <p:cBhvr>
                                        <p:cTn id="25" dur="1000"/>
                                        <p:tgtEl>
                                          <p:spTgt spid="52"/>
                                        </p:tgtEl>
                                      </p:cBhvr>
                                    </p:animEffect>
                                    <p:anim calcmode="lin" valueType="num">
                                      <p:cBhvr>
                                        <p:cTn id="26" dur="1000" fill="hold"/>
                                        <p:tgtEl>
                                          <p:spTgt spid="52"/>
                                        </p:tgtEl>
                                        <p:attrNameLst>
                                          <p:attrName>ppt_x</p:attrName>
                                        </p:attrNameLst>
                                      </p:cBhvr>
                                      <p:tavLst>
                                        <p:tav tm="0">
                                          <p:val>
                                            <p:strVal val="#ppt_x"/>
                                          </p:val>
                                        </p:tav>
                                        <p:tav tm="100000">
                                          <p:val>
                                            <p:strVal val="#ppt_x"/>
                                          </p:val>
                                        </p:tav>
                                      </p:tavLst>
                                    </p:anim>
                                    <p:anim calcmode="lin" valueType="num">
                                      <p:cBhvr>
                                        <p:cTn id="27"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fill="hold"/>
                                        <p:tgtEl>
                                          <p:spTgt spid="3"/>
                                        </p:tgtEl>
                                        <p:attrNameLst>
                                          <p:attrName>ppt_x</p:attrName>
                                        </p:attrNameLst>
                                      </p:cBhvr>
                                      <p:tavLst>
                                        <p:tav tm="0">
                                          <p:val>
                                            <p:strVal val="#ppt_x"/>
                                          </p:val>
                                        </p:tav>
                                        <p:tav tm="100000">
                                          <p:val>
                                            <p:strVal val="#ppt_x"/>
                                          </p:val>
                                        </p:tav>
                                      </p:tavLst>
                                    </p:anim>
                                    <p:anim calcmode="lin" valueType="num">
                                      <p:cBhvr additive="base">
                                        <p:cTn id="33" dur="500" fill="hold"/>
                                        <p:tgtEl>
                                          <p:spTgt spid="3"/>
                                        </p:tgtEl>
                                        <p:attrNameLst>
                                          <p:attrName>ppt_y</p:attrName>
                                        </p:attrNameLst>
                                      </p:cBhvr>
                                      <p:tavLst>
                                        <p:tav tm="0">
                                          <p:val>
                                            <p:strVal val="1+#ppt_h/2"/>
                                          </p:val>
                                        </p:tav>
                                        <p:tav tm="100000">
                                          <p:val>
                                            <p:strVal val="#ppt_y"/>
                                          </p:val>
                                        </p:tav>
                                      </p:tavLst>
                                    </p:anim>
                                  </p:childTnLst>
                                </p:cTn>
                              </p:par>
                            </p:childTnLst>
                          </p:cTn>
                        </p:par>
                        <p:par>
                          <p:cTn id="34" fill="hold">
                            <p:stCondLst>
                              <p:cond delay="500"/>
                            </p:stCondLst>
                            <p:childTnLst>
                              <p:par>
                                <p:cTn id="35" presetID="1" presetClass="entr" presetSubtype="0" fill="hold" grpId="0" nodeType="afterEffect">
                                  <p:stCondLst>
                                    <p:cond delay="1000"/>
                                  </p:stCondLst>
                                  <p:childTnLst>
                                    <p:set>
                                      <p:cBhvr>
                                        <p:cTn id="36"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Am-thanh-dong-ho-dem-nguoc-10-giay.wav"/>
                                        </p:tgtEl>
                                      </p:cMediaNode>
                                    </p:audio>
                                  </p:subTnLst>
                                </p:cTn>
                              </p:par>
                            </p:childTnLst>
                          </p:cTn>
                        </p:par>
                        <p:par>
                          <p:cTn id="37" fill="hold">
                            <p:stCondLst>
                              <p:cond delay="1500"/>
                            </p:stCondLst>
                            <p:childTnLst>
                              <p:par>
                                <p:cTn id="38" presetID="1" presetClass="entr" presetSubtype="0" fill="hold" grpId="0" nodeType="afterEffect">
                                  <p:stCondLst>
                                    <p:cond delay="1000"/>
                                  </p:stCondLst>
                                  <p:childTnLst>
                                    <p:set>
                                      <p:cBhvr>
                                        <p:cTn id="39" dur="1" fill="hold">
                                          <p:stCondLst>
                                            <p:cond delay="0"/>
                                          </p:stCondLst>
                                        </p:cTn>
                                        <p:tgtEl>
                                          <p:spTgt spid="24"/>
                                        </p:tgtEl>
                                        <p:attrNameLst>
                                          <p:attrName>style.visibility</p:attrName>
                                        </p:attrNameLst>
                                      </p:cBhvr>
                                      <p:to>
                                        <p:strVal val="visible"/>
                                      </p:to>
                                    </p:set>
                                  </p:childTnLst>
                                </p:cTn>
                              </p:par>
                            </p:childTnLst>
                          </p:cTn>
                        </p:par>
                        <p:par>
                          <p:cTn id="40" fill="hold">
                            <p:stCondLst>
                              <p:cond delay="2500"/>
                            </p:stCondLst>
                            <p:childTnLst>
                              <p:par>
                                <p:cTn id="41" presetID="1" presetClass="entr" presetSubtype="0" fill="hold" grpId="0" nodeType="afterEffect">
                                  <p:stCondLst>
                                    <p:cond delay="1000"/>
                                  </p:stCondLst>
                                  <p:childTnLst>
                                    <p:set>
                                      <p:cBhvr>
                                        <p:cTn id="42" dur="1" fill="hold">
                                          <p:stCondLst>
                                            <p:cond delay="0"/>
                                          </p:stCondLst>
                                        </p:cTn>
                                        <p:tgtEl>
                                          <p:spTgt spid="29"/>
                                        </p:tgtEl>
                                        <p:attrNameLst>
                                          <p:attrName>style.visibility</p:attrName>
                                        </p:attrNameLst>
                                      </p:cBhvr>
                                      <p:to>
                                        <p:strVal val="visible"/>
                                      </p:to>
                                    </p:set>
                                  </p:childTnLst>
                                </p:cTn>
                              </p:par>
                            </p:childTnLst>
                          </p:cTn>
                        </p:par>
                        <p:par>
                          <p:cTn id="43" fill="hold">
                            <p:stCondLst>
                              <p:cond delay="3500"/>
                            </p:stCondLst>
                            <p:childTnLst>
                              <p:par>
                                <p:cTn id="44" presetID="1" presetClass="entr" presetSubtype="0" fill="hold" grpId="0" nodeType="afterEffect">
                                  <p:stCondLst>
                                    <p:cond delay="1000"/>
                                  </p:stCondLst>
                                  <p:childTnLst>
                                    <p:set>
                                      <p:cBhvr>
                                        <p:cTn id="45" dur="1" fill="hold">
                                          <p:stCondLst>
                                            <p:cond delay="0"/>
                                          </p:stCondLst>
                                        </p:cTn>
                                        <p:tgtEl>
                                          <p:spTgt spid="30"/>
                                        </p:tgtEl>
                                        <p:attrNameLst>
                                          <p:attrName>style.visibility</p:attrName>
                                        </p:attrNameLst>
                                      </p:cBhvr>
                                      <p:to>
                                        <p:strVal val="visible"/>
                                      </p:to>
                                    </p:set>
                                  </p:childTnLst>
                                </p:cTn>
                              </p:par>
                            </p:childTnLst>
                          </p:cTn>
                        </p:par>
                        <p:par>
                          <p:cTn id="46" fill="hold">
                            <p:stCondLst>
                              <p:cond delay="4500"/>
                            </p:stCondLst>
                            <p:childTnLst>
                              <p:par>
                                <p:cTn id="47" presetID="1" presetClass="entr" presetSubtype="0" fill="hold" grpId="0" nodeType="afterEffect">
                                  <p:stCondLst>
                                    <p:cond delay="1000"/>
                                  </p:stCondLst>
                                  <p:childTnLst>
                                    <p:set>
                                      <p:cBhvr>
                                        <p:cTn id="48" dur="1" fill="hold">
                                          <p:stCondLst>
                                            <p:cond delay="0"/>
                                          </p:stCondLst>
                                        </p:cTn>
                                        <p:tgtEl>
                                          <p:spTgt spid="31"/>
                                        </p:tgtEl>
                                        <p:attrNameLst>
                                          <p:attrName>style.visibility</p:attrName>
                                        </p:attrNameLst>
                                      </p:cBhvr>
                                      <p:to>
                                        <p:strVal val="visible"/>
                                      </p:to>
                                    </p:set>
                                  </p:childTnLst>
                                </p:cTn>
                              </p:par>
                            </p:childTnLst>
                          </p:cTn>
                        </p:par>
                        <p:par>
                          <p:cTn id="49" fill="hold">
                            <p:stCondLst>
                              <p:cond delay="5500"/>
                            </p:stCondLst>
                            <p:childTnLst>
                              <p:par>
                                <p:cTn id="50" presetID="1" presetClass="entr" presetSubtype="0" fill="hold" grpId="0" nodeType="afterEffect">
                                  <p:stCondLst>
                                    <p:cond delay="1000"/>
                                  </p:stCondLst>
                                  <p:childTnLst>
                                    <p:set>
                                      <p:cBhvr>
                                        <p:cTn id="51" dur="1" fill="hold">
                                          <p:stCondLst>
                                            <p:cond delay="0"/>
                                          </p:stCondLst>
                                        </p:cTn>
                                        <p:tgtEl>
                                          <p:spTgt spid="32"/>
                                        </p:tgtEl>
                                        <p:attrNameLst>
                                          <p:attrName>style.visibility</p:attrName>
                                        </p:attrNameLst>
                                      </p:cBhvr>
                                      <p:to>
                                        <p:strVal val="visible"/>
                                      </p:to>
                                    </p:set>
                                  </p:childTnLst>
                                </p:cTn>
                              </p:par>
                            </p:childTnLst>
                          </p:cTn>
                        </p:par>
                        <p:par>
                          <p:cTn id="52" fill="hold">
                            <p:stCondLst>
                              <p:cond delay="6500"/>
                            </p:stCondLst>
                            <p:childTnLst>
                              <p:par>
                                <p:cTn id="53" presetID="1" presetClass="entr" presetSubtype="0" fill="hold" grpId="0" nodeType="afterEffect">
                                  <p:stCondLst>
                                    <p:cond delay="1000"/>
                                  </p:stCondLst>
                                  <p:childTnLst>
                                    <p:set>
                                      <p:cBhvr>
                                        <p:cTn id="54" dur="1" fill="hold">
                                          <p:stCondLst>
                                            <p:cond delay="0"/>
                                          </p:stCondLst>
                                        </p:cTn>
                                        <p:tgtEl>
                                          <p:spTgt spid="36"/>
                                        </p:tgtEl>
                                        <p:attrNameLst>
                                          <p:attrName>style.visibility</p:attrName>
                                        </p:attrNameLst>
                                      </p:cBhvr>
                                      <p:to>
                                        <p:strVal val="visible"/>
                                      </p:to>
                                    </p:set>
                                  </p:childTnLst>
                                </p:cTn>
                              </p:par>
                            </p:childTnLst>
                          </p:cTn>
                        </p:par>
                        <p:par>
                          <p:cTn id="55" fill="hold">
                            <p:stCondLst>
                              <p:cond delay="7500"/>
                            </p:stCondLst>
                            <p:childTnLst>
                              <p:par>
                                <p:cTn id="56" presetID="1" presetClass="entr" presetSubtype="0" fill="hold" grpId="0" nodeType="afterEffect">
                                  <p:stCondLst>
                                    <p:cond delay="1000"/>
                                  </p:stCondLst>
                                  <p:childTnLst>
                                    <p:set>
                                      <p:cBhvr>
                                        <p:cTn id="57" dur="1" fill="hold">
                                          <p:stCondLst>
                                            <p:cond delay="0"/>
                                          </p:stCondLst>
                                        </p:cTn>
                                        <p:tgtEl>
                                          <p:spTgt spid="37"/>
                                        </p:tgtEl>
                                        <p:attrNameLst>
                                          <p:attrName>style.visibility</p:attrName>
                                        </p:attrNameLst>
                                      </p:cBhvr>
                                      <p:to>
                                        <p:strVal val="visible"/>
                                      </p:to>
                                    </p:set>
                                  </p:childTnLst>
                                </p:cTn>
                              </p:par>
                            </p:childTnLst>
                          </p:cTn>
                        </p:par>
                        <p:par>
                          <p:cTn id="58" fill="hold">
                            <p:stCondLst>
                              <p:cond delay="8500"/>
                            </p:stCondLst>
                            <p:childTnLst>
                              <p:par>
                                <p:cTn id="59" presetID="1" presetClass="entr" presetSubtype="0" fill="hold" grpId="0" nodeType="afterEffect">
                                  <p:stCondLst>
                                    <p:cond delay="1000"/>
                                  </p:stCondLst>
                                  <p:childTnLst>
                                    <p:set>
                                      <p:cBhvr>
                                        <p:cTn id="60" dur="1" fill="hold">
                                          <p:stCondLst>
                                            <p:cond delay="0"/>
                                          </p:stCondLst>
                                        </p:cTn>
                                        <p:tgtEl>
                                          <p:spTgt spid="38"/>
                                        </p:tgtEl>
                                        <p:attrNameLst>
                                          <p:attrName>style.visibility</p:attrName>
                                        </p:attrNameLst>
                                      </p:cBhvr>
                                      <p:to>
                                        <p:strVal val="visible"/>
                                      </p:to>
                                    </p:set>
                                  </p:childTnLst>
                                </p:cTn>
                              </p:par>
                            </p:childTnLst>
                          </p:cTn>
                        </p:par>
                        <p:par>
                          <p:cTn id="61" fill="hold">
                            <p:stCondLst>
                              <p:cond delay="9500"/>
                            </p:stCondLst>
                            <p:childTnLst>
                              <p:par>
                                <p:cTn id="62" presetID="1" presetClass="entr" presetSubtype="0" fill="hold" grpId="0" nodeType="afterEffect">
                                  <p:stCondLst>
                                    <p:cond delay="1000"/>
                                  </p:stCondLst>
                                  <p:childTnLst>
                                    <p:set>
                                      <p:cBhvr>
                                        <p:cTn id="63" dur="1" fill="hold">
                                          <p:stCondLst>
                                            <p:cond delay="0"/>
                                          </p:stCondLst>
                                        </p:cTn>
                                        <p:tgtEl>
                                          <p:spTgt spid="39"/>
                                        </p:tgtEl>
                                        <p:attrNameLst>
                                          <p:attrName>style.visibility</p:attrName>
                                        </p:attrNameLst>
                                      </p:cBhvr>
                                      <p:to>
                                        <p:strVal val="visible"/>
                                      </p:to>
                                    </p:set>
                                  </p:childTnLst>
                                </p:cTn>
                              </p:par>
                            </p:childTnLst>
                          </p:cTn>
                        </p:par>
                        <p:par>
                          <p:cTn id="64" fill="hold">
                            <p:stCondLst>
                              <p:cond delay="10500"/>
                            </p:stCondLst>
                            <p:childTnLst>
                              <p:par>
                                <p:cTn id="65" presetID="1" presetClass="entr" presetSubtype="0" fill="hold" grpId="0" nodeType="afterEffect">
                                  <p:stCondLst>
                                    <p:cond delay="1000"/>
                                  </p:stCondLst>
                                  <p:childTnLst>
                                    <p:set>
                                      <p:cBhvr>
                                        <p:cTn id="6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49"/>
                    </p:tgtEl>
                  </p:cond>
                </p:stCondLst>
                <p:endSync evt="end" delay="0">
                  <p:rtn val="all"/>
                </p:endSync>
                <p:childTnLst>
                  <p:par>
                    <p:cTn id="68" fill="hold">
                      <p:stCondLst>
                        <p:cond delay="0"/>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5" name="Wrong-Buzzer.wav"/>
                                        </p:tgtEl>
                                      </p:cMediaNode>
                                    </p:audio>
                                  </p:subTnLst>
                                </p:cTn>
                              </p:par>
                              <p:par>
                                <p:cTn id="72" presetID="32" presetClass="emph" presetSubtype="0" repeatCount="indefinite" fill="hold" nodeType="withEffect">
                                  <p:stCondLst>
                                    <p:cond delay="0"/>
                                  </p:stCondLst>
                                  <p:childTnLst>
                                    <p:animRot by="120000">
                                      <p:cBhvr>
                                        <p:cTn id="73" dur="300" fill="hold">
                                          <p:stCondLst>
                                            <p:cond delay="0"/>
                                          </p:stCondLst>
                                        </p:cTn>
                                        <p:tgtEl>
                                          <p:spTgt spid="21"/>
                                        </p:tgtEl>
                                        <p:attrNameLst>
                                          <p:attrName>r</p:attrName>
                                        </p:attrNameLst>
                                      </p:cBhvr>
                                    </p:animRot>
                                    <p:animRot by="-240000">
                                      <p:cBhvr>
                                        <p:cTn id="74" dur="600" fill="hold">
                                          <p:stCondLst>
                                            <p:cond delay="600"/>
                                          </p:stCondLst>
                                        </p:cTn>
                                        <p:tgtEl>
                                          <p:spTgt spid="21"/>
                                        </p:tgtEl>
                                        <p:attrNameLst>
                                          <p:attrName>r</p:attrName>
                                        </p:attrNameLst>
                                      </p:cBhvr>
                                    </p:animRot>
                                    <p:animRot by="240000">
                                      <p:cBhvr>
                                        <p:cTn id="75" dur="600" fill="hold">
                                          <p:stCondLst>
                                            <p:cond delay="1200"/>
                                          </p:stCondLst>
                                        </p:cTn>
                                        <p:tgtEl>
                                          <p:spTgt spid="21"/>
                                        </p:tgtEl>
                                        <p:attrNameLst>
                                          <p:attrName>r</p:attrName>
                                        </p:attrNameLst>
                                      </p:cBhvr>
                                    </p:animRot>
                                    <p:animRot by="-240000">
                                      <p:cBhvr>
                                        <p:cTn id="76" dur="600" fill="hold">
                                          <p:stCondLst>
                                            <p:cond delay="1800"/>
                                          </p:stCondLst>
                                        </p:cTn>
                                        <p:tgtEl>
                                          <p:spTgt spid="21"/>
                                        </p:tgtEl>
                                        <p:attrNameLst>
                                          <p:attrName>r</p:attrName>
                                        </p:attrNameLst>
                                      </p:cBhvr>
                                    </p:animRot>
                                    <p:animRot by="120000">
                                      <p:cBhvr>
                                        <p:cTn id="77" dur="600" fill="hold">
                                          <p:stCondLst>
                                            <p:cond delay="2400"/>
                                          </p:stCondLst>
                                        </p:cTn>
                                        <p:tgtEl>
                                          <p:spTgt spid="21"/>
                                        </p:tgtEl>
                                        <p:attrNameLst>
                                          <p:attrName>r</p:attrName>
                                        </p:attrNameLst>
                                      </p:cBhvr>
                                    </p:animRot>
                                  </p:childTnLst>
                                </p:cTn>
                              </p:par>
                            </p:childTnLst>
                          </p:cTn>
                        </p:par>
                      </p:childTnLst>
                    </p:cTn>
                  </p:par>
                </p:childTnLst>
              </p:cTn>
              <p:nextCondLst>
                <p:cond evt="onClick" delay="0">
                  <p:tgtEl>
                    <p:spTgt spid="49"/>
                  </p:tgtEl>
                </p:cond>
              </p:nextCondLst>
            </p:seq>
            <p:seq concurrent="1" nextAc="seek">
              <p:cTn id="78" restart="whenNotActive" fill="hold" evtFilter="cancelBubble" nodeType="interactiveSeq">
                <p:stCondLst>
                  <p:cond evt="onClick" delay="0">
                    <p:tgtEl>
                      <p:spTgt spid="50"/>
                    </p:tgtEl>
                  </p:cond>
                </p:stCondLst>
                <p:endSync evt="end" delay="0">
                  <p:rtn val="all"/>
                </p:endSync>
                <p:childTnLst>
                  <p:par>
                    <p:cTn id="79" fill="hold">
                      <p:stCondLst>
                        <p:cond delay="0"/>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6" name="Tieng-vo-tay-tra-loi-dung.wav"/>
                                        </p:tgtEl>
                                      </p:cMediaNode>
                                    </p:audio>
                                  </p:subTnLst>
                                </p:cTn>
                              </p:par>
                              <p:par>
                                <p:cTn id="83" presetID="32" presetClass="emph" presetSubtype="0" repeatCount="indefinite" fill="hold" nodeType="withEffect">
                                  <p:stCondLst>
                                    <p:cond delay="0"/>
                                  </p:stCondLst>
                                  <p:childTnLst>
                                    <p:animRot by="120000">
                                      <p:cBhvr>
                                        <p:cTn id="84" dur="200" fill="hold">
                                          <p:stCondLst>
                                            <p:cond delay="0"/>
                                          </p:stCondLst>
                                        </p:cTn>
                                        <p:tgtEl>
                                          <p:spTgt spid="27"/>
                                        </p:tgtEl>
                                        <p:attrNameLst>
                                          <p:attrName>r</p:attrName>
                                        </p:attrNameLst>
                                      </p:cBhvr>
                                    </p:animRot>
                                    <p:animRot by="-240000">
                                      <p:cBhvr>
                                        <p:cTn id="85" dur="400" fill="hold">
                                          <p:stCondLst>
                                            <p:cond delay="400"/>
                                          </p:stCondLst>
                                        </p:cTn>
                                        <p:tgtEl>
                                          <p:spTgt spid="27"/>
                                        </p:tgtEl>
                                        <p:attrNameLst>
                                          <p:attrName>r</p:attrName>
                                        </p:attrNameLst>
                                      </p:cBhvr>
                                    </p:animRot>
                                    <p:animRot by="240000">
                                      <p:cBhvr>
                                        <p:cTn id="86" dur="400" fill="hold">
                                          <p:stCondLst>
                                            <p:cond delay="800"/>
                                          </p:stCondLst>
                                        </p:cTn>
                                        <p:tgtEl>
                                          <p:spTgt spid="27"/>
                                        </p:tgtEl>
                                        <p:attrNameLst>
                                          <p:attrName>r</p:attrName>
                                        </p:attrNameLst>
                                      </p:cBhvr>
                                    </p:animRot>
                                    <p:animRot by="-240000">
                                      <p:cBhvr>
                                        <p:cTn id="87" dur="400" fill="hold">
                                          <p:stCondLst>
                                            <p:cond delay="1200"/>
                                          </p:stCondLst>
                                        </p:cTn>
                                        <p:tgtEl>
                                          <p:spTgt spid="27"/>
                                        </p:tgtEl>
                                        <p:attrNameLst>
                                          <p:attrName>r</p:attrName>
                                        </p:attrNameLst>
                                      </p:cBhvr>
                                    </p:animRot>
                                    <p:animRot by="120000">
                                      <p:cBhvr>
                                        <p:cTn id="88" dur="400" fill="hold">
                                          <p:stCondLst>
                                            <p:cond delay="1600"/>
                                          </p:stCondLst>
                                        </p:cTn>
                                        <p:tgtEl>
                                          <p:spTgt spid="27"/>
                                        </p:tgtEl>
                                        <p:attrNameLst>
                                          <p:attrName>r</p:attrName>
                                        </p:attrNameLst>
                                      </p:cBhvr>
                                    </p:animRot>
                                  </p:childTnLst>
                                </p:cTn>
                              </p:par>
                              <p:par>
                                <p:cTn id="89" presetID="1" presetClass="emph" presetSubtype="2" fill="hold" nodeType="withEffect">
                                  <p:stCondLst>
                                    <p:cond delay="0"/>
                                  </p:stCondLst>
                                  <p:childTnLst>
                                    <p:animClr clrSpc="rgb" dir="cw">
                                      <p:cBhvr>
                                        <p:cTn id="90" dur="2000" fill="hold"/>
                                        <p:tgtEl>
                                          <p:spTgt spid="50"/>
                                        </p:tgtEl>
                                        <p:attrNameLst>
                                          <p:attrName>fillcolor</p:attrName>
                                        </p:attrNameLst>
                                      </p:cBhvr>
                                      <p:to>
                                        <a:srgbClr val="F7CBAC"/>
                                      </p:to>
                                    </p:animClr>
                                    <p:set>
                                      <p:cBhvr>
                                        <p:cTn id="91" dur="2000" fill="hold"/>
                                        <p:tgtEl>
                                          <p:spTgt spid="50"/>
                                        </p:tgtEl>
                                        <p:attrNameLst>
                                          <p:attrName>fill.type</p:attrName>
                                        </p:attrNameLst>
                                      </p:cBhvr>
                                      <p:to>
                                        <p:strVal val="solid"/>
                                      </p:to>
                                    </p:set>
                                    <p:set>
                                      <p:cBhvr>
                                        <p:cTn id="92" dur="2000" fill="hold"/>
                                        <p:tgtEl>
                                          <p:spTgt spid="50"/>
                                        </p:tgtEl>
                                        <p:attrNameLst>
                                          <p:attrName>fill.on</p:attrName>
                                        </p:attrNameLst>
                                      </p:cBhvr>
                                      <p:to>
                                        <p:strVal val="true"/>
                                      </p:to>
                                    </p:set>
                                  </p:childTnLst>
                                </p:cTn>
                              </p:par>
                              <p:par>
                                <p:cTn id="93" presetID="1" presetClass="entr" presetSubtype="0" fill="hold" grpId="0" nodeType="withEffect">
                                  <p:stCondLst>
                                    <p:cond delay="0"/>
                                  </p:stCondLst>
                                  <p:childTnLst>
                                    <p:set>
                                      <p:cBhvr>
                                        <p:cTn id="94" dur="1" fill="hold">
                                          <p:stCondLst>
                                            <p:cond delay="0"/>
                                          </p:stCondLst>
                                        </p:cTn>
                                        <p:tgtEl>
                                          <p:spTgt spid="48"/>
                                        </p:tgtEl>
                                        <p:attrNameLst>
                                          <p:attrName>style.visibility</p:attrName>
                                        </p:attrNameLst>
                                      </p:cBhvr>
                                      <p:to>
                                        <p:strVal val="visible"/>
                                      </p:to>
                                    </p:set>
                                  </p:childTnLst>
                                </p:cTn>
                              </p:par>
                              <p:par>
                                <p:cTn id="95" presetID="26" presetClass="emph" presetSubtype="0" repeatCount="3000" fill="hold" grpId="1" nodeType="withEffect">
                                  <p:stCondLst>
                                    <p:cond delay="0"/>
                                  </p:stCondLst>
                                  <p:childTnLst>
                                    <p:animEffect transition="out" filter="fade">
                                      <p:cBhvr>
                                        <p:cTn id="96" dur="500" tmFilter="0, 0; .2, .5; .8, .5; 1, 0"/>
                                        <p:tgtEl>
                                          <p:spTgt spid="48"/>
                                        </p:tgtEl>
                                      </p:cBhvr>
                                    </p:animEffect>
                                    <p:animScale>
                                      <p:cBhvr>
                                        <p:cTn id="97" dur="250" autoRev="1" fill="hold"/>
                                        <p:tgtEl>
                                          <p:spTgt spid="48"/>
                                        </p:tgtEl>
                                      </p:cBhvr>
                                      <p:by x="105000" y="105000"/>
                                    </p:animScale>
                                  </p:childTnLst>
                                </p:cTn>
                              </p:par>
                              <p:par>
                                <p:cTn id="98" presetID="1" presetClass="exit" presetSubtype="0" fill="hold" grpId="2" nodeType="withEffect">
                                  <p:stCondLst>
                                    <p:cond delay="2500"/>
                                  </p:stCondLst>
                                  <p:childTnLst>
                                    <p:set>
                                      <p:cBhvr>
                                        <p:cTn id="99" dur="1" fill="hold">
                                          <p:stCondLst>
                                            <p:cond delay="0"/>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100" restart="whenNotActive" fill="hold" evtFilter="cancelBubble" nodeType="interactiveSeq">
                <p:stCondLst>
                  <p:cond evt="onClick" delay="0">
                    <p:tgtEl>
                      <p:spTgt spid="51"/>
                    </p:tgtEl>
                  </p:cond>
                </p:stCondLst>
                <p:endSync evt="end" delay="0">
                  <p:rtn val="all"/>
                </p:endSync>
                <p:childTnLst>
                  <p:par>
                    <p:cTn id="101" fill="hold">
                      <p:stCondLst>
                        <p:cond delay="0"/>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03"/>
                                            </p:cond>
                                          </p:stCondLst>
                                          <p:endCondLst>
                                            <p:cond evt="onStopAudio" delay="0">
                                              <p:tgtEl>
                                                <p:sldTgt/>
                                              </p:tgtEl>
                                            </p:cond>
                                          </p:endCondLst>
                                        </p:cTn>
                                        <p:tgtEl>
                                          <p:sndTgt r:embed="rId5" name="Wrong-Buzzer.wav"/>
                                        </p:tgtEl>
                                      </p:cMediaNode>
                                    </p:audio>
                                  </p:subTnLst>
                                </p:cTn>
                              </p:par>
                              <p:par>
                                <p:cTn id="105" presetID="32" presetClass="emph" presetSubtype="0" repeatCount="indefinite" fill="hold" nodeType="withEffect">
                                  <p:stCondLst>
                                    <p:cond delay="0"/>
                                  </p:stCondLst>
                                  <p:childTnLst>
                                    <p:animRot by="120000">
                                      <p:cBhvr>
                                        <p:cTn id="106" dur="300" fill="hold">
                                          <p:stCondLst>
                                            <p:cond delay="0"/>
                                          </p:stCondLst>
                                        </p:cTn>
                                        <p:tgtEl>
                                          <p:spTgt spid="26"/>
                                        </p:tgtEl>
                                        <p:attrNameLst>
                                          <p:attrName>r</p:attrName>
                                        </p:attrNameLst>
                                      </p:cBhvr>
                                    </p:animRot>
                                    <p:animRot by="-240000">
                                      <p:cBhvr>
                                        <p:cTn id="107" dur="600" fill="hold">
                                          <p:stCondLst>
                                            <p:cond delay="600"/>
                                          </p:stCondLst>
                                        </p:cTn>
                                        <p:tgtEl>
                                          <p:spTgt spid="26"/>
                                        </p:tgtEl>
                                        <p:attrNameLst>
                                          <p:attrName>r</p:attrName>
                                        </p:attrNameLst>
                                      </p:cBhvr>
                                    </p:animRot>
                                    <p:animRot by="240000">
                                      <p:cBhvr>
                                        <p:cTn id="108" dur="600" fill="hold">
                                          <p:stCondLst>
                                            <p:cond delay="1200"/>
                                          </p:stCondLst>
                                        </p:cTn>
                                        <p:tgtEl>
                                          <p:spTgt spid="26"/>
                                        </p:tgtEl>
                                        <p:attrNameLst>
                                          <p:attrName>r</p:attrName>
                                        </p:attrNameLst>
                                      </p:cBhvr>
                                    </p:animRot>
                                    <p:animRot by="-240000">
                                      <p:cBhvr>
                                        <p:cTn id="109" dur="600" fill="hold">
                                          <p:stCondLst>
                                            <p:cond delay="1800"/>
                                          </p:stCondLst>
                                        </p:cTn>
                                        <p:tgtEl>
                                          <p:spTgt spid="26"/>
                                        </p:tgtEl>
                                        <p:attrNameLst>
                                          <p:attrName>r</p:attrName>
                                        </p:attrNameLst>
                                      </p:cBhvr>
                                    </p:animRot>
                                    <p:animRot by="120000">
                                      <p:cBhvr>
                                        <p:cTn id="110" dur="600" fill="hold">
                                          <p:stCondLst>
                                            <p:cond delay="2400"/>
                                          </p:stCondLst>
                                        </p:cTn>
                                        <p:tgtEl>
                                          <p:spTgt spid="26"/>
                                        </p:tgtEl>
                                        <p:attrNameLst>
                                          <p:attrName>r</p:attrName>
                                        </p:attrNameLst>
                                      </p:cBhvr>
                                    </p:animRot>
                                  </p:childTnLst>
                                </p:cTn>
                              </p:par>
                            </p:childTnLst>
                          </p:cTn>
                        </p:par>
                      </p:childTnLst>
                    </p:cTn>
                  </p:par>
                </p:childTnLst>
              </p:cTn>
              <p:nextCondLst>
                <p:cond evt="onClick" delay="0">
                  <p:tgtEl>
                    <p:spTgt spid="51"/>
                  </p:tgtEl>
                </p:cond>
              </p:nextCondLst>
            </p:seq>
            <p:seq concurrent="1" nextAc="seek">
              <p:cTn id="111" restart="whenNotActive" fill="hold" evtFilter="cancelBubble" nodeType="interactiveSeq">
                <p:stCondLst>
                  <p:cond evt="onClick" delay="0">
                    <p:tgtEl>
                      <p:spTgt spid="52"/>
                    </p:tgtEl>
                  </p:cond>
                </p:stCondLst>
                <p:endSync evt="end" delay="0">
                  <p:rtn val="all"/>
                </p:endSync>
                <p:childTnLst>
                  <p:par>
                    <p:cTn id="112" fill="hold">
                      <p:stCondLst>
                        <p:cond delay="0"/>
                      </p:stCondLst>
                      <p:childTnLst>
                        <p:par>
                          <p:cTn id="113" fill="hold">
                            <p:stCondLst>
                              <p:cond delay="0"/>
                            </p:stCondLst>
                            <p:childTnLst>
                              <p:par>
                                <p:cTn id="114" presetID="1" presetClass="entr" presetSubtype="0" fill="hold" nodeType="clickEffect">
                                  <p:stCondLst>
                                    <p:cond delay="0"/>
                                  </p:stCondLst>
                                  <p:childTnLst>
                                    <p:set>
                                      <p:cBhvr>
                                        <p:cTn id="115"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5" name="Wrong-Buzzer.wav"/>
                                        </p:tgtEl>
                                      </p:cMediaNode>
                                    </p:audio>
                                  </p:subTnLst>
                                </p:cTn>
                              </p:par>
                              <p:par>
                                <p:cTn id="116" presetID="32" presetClass="emph" presetSubtype="0" repeatCount="indefinite" fill="hold" nodeType="withEffect">
                                  <p:stCondLst>
                                    <p:cond delay="0"/>
                                  </p:stCondLst>
                                  <p:childTnLst>
                                    <p:animRot by="120000">
                                      <p:cBhvr>
                                        <p:cTn id="117" dur="300" fill="hold">
                                          <p:stCondLst>
                                            <p:cond delay="0"/>
                                          </p:stCondLst>
                                        </p:cTn>
                                        <p:tgtEl>
                                          <p:spTgt spid="25"/>
                                        </p:tgtEl>
                                        <p:attrNameLst>
                                          <p:attrName>r</p:attrName>
                                        </p:attrNameLst>
                                      </p:cBhvr>
                                    </p:animRot>
                                    <p:animRot by="-240000">
                                      <p:cBhvr>
                                        <p:cTn id="118" dur="600" fill="hold">
                                          <p:stCondLst>
                                            <p:cond delay="600"/>
                                          </p:stCondLst>
                                        </p:cTn>
                                        <p:tgtEl>
                                          <p:spTgt spid="25"/>
                                        </p:tgtEl>
                                        <p:attrNameLst>
                                          <p:attrName>r</p:attrName>
                                        </p:attrNameLst>
                                      </p:cBhvr>
                                    </p:animRot>
                                    <p:animRot by="240000">
                                      <p:cBhvr>
                                        <p:cTn id="119" dur="600" fill="hold">
                                          <p:stCondLst>
                                            <p:cond delay="1200"/>
                                          </p:stCondLst>
                                        </p:cTn>
                                        <p:tgtEl>
                                          <p:spTgt spid="25"/>
                                        </p:tgtEl>
                                        <p:attrNameLst>
                                          <p:attrName>r</p:attrName>
                                        </p:attrNameLst>
                                      </p:cBhvr>
                                    </p:animRot>
                                    <p:animRot by="-240000">
                                      <p:cBhvr>
                                        <p:cTn id="120" dur="600" fill="hold">
                                          <p:stCondLst>
                                            <p:cond delay="1800"/>
                                          </p:stCondLst>
                                        </p:cTn>
                                        <p:tgtEl>
                                          <p:spTgt spid="25"/>
                                        </p:tgtEl>
                                        <p:attrNameLst>
                                          <p:attrName>r</p:attrName>
                                        </p:attrNameLst>
                                      </p:cBhvr>
                                    </p:animRot>
                                    <p:animRot by="120000">
                                      <p:cBhvr>
                                        <p:cTn id="121" dur="600" fill="hold">
                                          <p:stCondLst>
                                            <p:cond delay="2400"/>
                                          </p:stCondLst>
                                        </p:cTn>
                                        <p:tgtEl>
                                          <p:spTgt spid="25"/>
                                        </p:tgtEl>
                                        <p:attrNameLst>
                                          <p:attrName>r</p:attrName>
                                        </p:attrNameLst>
                                      </p:cBhvr>
                                    </p:animRot>
                                  </p:childTnLst>
                                </p:cTn>
                              </p:par>
                            </p:childTnLst>
                          </p:cTn>
                        </p:par>
                      </p:childTnLst>
                    </p:cTn>
                  </p:par>
                </p:childTnLst>
              </p:cTn>
              <p:nextCondLst>
                <p:cond evt="onClick" delay="0">
                  <p:tgtEl>
                    <p:spTgt spid="52"/>
                  </p:tgtEl>
                </p:cond>
              </p:nextCondLst>
            </p:seq>
            <p:seq concurrent="1" nextAc="seek">
              <p:cTn id="122" restart="whenNotActive" fill="hold" evtFilter="cancelBubble" nodeType="interactiveSeq">
                <p:stCondLst>
                  <p:cond evt="onClick" delay="0">
                    <p:tgtEl>
                      <p:spTgt spid="2"/>
                    </p:tgtEl>
                  </p:cond>
                </p:stCondLst>
                <p:endSync evt="end" delay="0">
                  <p:rtn val="all"/>
                </p:endSync>
                <p:childTnLst>
                  <p:par>
                    <p:cTn id="123" fill="hold">
                      <p:stCondLst>
                        <p:cond delay="0"/>
                      </p:stCondLst>
                      <p:childTnLst>
                        <p:par>
                          <p:cTn id="124" fill="hold">
                            <p:stCondLst>
                              <p:cond delay="0"/>
                            </p:stCondLst>
                            <p:childTnLst>
                              <p:par>
                                <p:cTn id="125" presetID="1" presetClass="mediacall" presetSubtype="0" fill="hold" nodeType="clickEffect">
                                  <p:stCondLst>
                                    <p:cond delay="0"/>
                                  </p:stCondLst>
                                  <p:childTnLst>
                                    <p:cmd type="call" cmd="playFrom(0.0)">
                                      <p:cBhvr>
                                        <p:cTn id="126" dur="14863" fill="hold"/>
                                        <p:tgtEl>
                                          <p:spTgt spid="2"/>
                                        </p:tgtEl>
                                      </p:cBhvr>
                                    </p:cmd>
                                  </p:childTnLst>
                                </p:cTn>
                              </p:par>
                            </p:childTnLst>
                          </p:cTn>
                        </p:par>
                      </p:childTnLst>
                    </p:cTn>
                  </p:par>
                </p:childTnLst>
              </p:cTn>
              <p:nextCondLst>
                <p:cond evt="onClick" delay="0">
                  <p:tgtEl>
                    <p:spTgt spid="2"/>
                  </p:tgtEl>
                </p:cond>
              </p:nextCondLst>
            </p:seq>
            <p:audio>
              <p:cMediaNode vol="80000">
                <p:cTn id="127" fill="hold" display="0">
                  <p:stCondLst>
                    <p:cond delay="indefinite"/>
                  </p:stCondLst>
                  <p:endCondLst>
                    <p:cond evt="onStopAudio" delay="0">
                      <p:tgtEl>
                        <p:sldTgt/>
                      </p:tgtEl>
                    </p:cond>
                  </p:endCondLst>
                </p:cTn>
                <p:tgtEl>
                  <p:spTgt spid="2"/>
                </p:tgtEl>
              </p:cMediaNode>
            </p:audio>
          </p:childTnLst>
        </p:cTn>
      </p:par>
    </p:tnLst>
    <p:bldLst>
      <p:bldP spid="49" grpId="0" animBg="1"/>
      <p:bldP spid="50" grpId="0" animBg="1"/>
      <p:bldP spid="51" grpId="0" animBg="1"/>
      <p:bldP spid="52" grpId="0" animBg="1"/>
      <p:bldP spid="48" grpId="0" animBg="1"/>
      <p:bldP spid="48" grpId="1" animBg="1"/>
      <p:bldP spid="48" grpId="2" animBg="1"/>
      <p:bldP spid="20" grpId="0" animBg="1"/>
      <p:bldP spid="24" grpId="0" animBg="1"/>
      <p:bldP spid="29" grpId="0" animBg="1"/>
      <p:bldP spid="30" grpId="0" animBg="1"/>
      <p:bldP spid="31" grpId="0" animBg="1"/>
      <p:bldP spid="32" grpId="0" animBg="1"/>
      <p:bldP spid="36" grpId="0" animBg="1"/>
      <p:bldP spid="37" grpId="0" animBg="1"/>
      <p:bldP spid="38" grpId="0" animBg="1"/>
      <p:bldP spid="39" grpId="0" animBg="1"/>
      <p:bldP spid="40" grpId="0" animBg="1"/>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Bach tuyet\51832wid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70944"/>
            <a:ext cx="12192000" cy="702894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5" descr="C:\Users\ADMIN\Desktop\Bach tuyet\Bamb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5339" flipH="1">
            <a:off x="5123743" y="3860603"/>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C:\Users\ADMIN\Desktop\Bach tuyet\esquilo001.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471667" flipH="1">
            <a:off x="10027353" y="4075373"/>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ADMIN\Desktop\Bach tuyet\767e08fbae2de8679fbba6d8cecba19e.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352524" flipH="1">
            <a:off x="2844061" y="4583628"/>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Bach tuyet\happy-dwarf-png-disney-art-106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0396539">
            <a:off x="7342692" y="3684997"/>
            <a:ext cx="1317165" cy="222659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C:\Users\ADMIN\Desktop\Bach tuyet\arbre-majestueux-42629281.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609600" y="-590694"/>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Users\ADMIN\Desktop\Bach tuyet\511929473-photo-clip-tree.png"/>
          <p:cNvPicPr>
            <a:picLocks noChangeAspect="1" noChangeArrowheads="1"/>
          </p:cNvPicPr>
          <p:nvPr/>
        </p:nvPicPr>
        <p:blipFill rotWithShape="1">
          <a:blip r:embed="rId12">
            <a:extLst>
              <a:ext uri="{28A0092B-C50C-407E-A947-70E740481C1C}">
                <a14:useLocalDpi xmlns:a14="http://schemas.microsoft.com/office/drawing/2010/main" val="0"/>
              </a:ext>
            </a:extLst>
          </a:blip>
          <a:srcRect r="35211"/>
          <a:stretch/>
        </p:blipFill>
        <p:spPr bwMode="auto">
          <a:xfrm>
            <a:off x="7518400" y="-751841"/>
            <a:ext cx="467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C:\Users\ADMIN\Desktop\Bach tuyet\511929473-photo-clip-tree.png"/>
          <p:cNvPicPr>
            <a:picLocks noChangeAspect="1" noChangeArrowheads="1"/>
          </p:cNvPicPr>
          <p:nvPr/>
        </p:nvPicPr>
        <p:blipFill rotWithShape="1">
          <a:blip r:embed="rId13">
            <a:extLst>
              <a:ext uri="{28A0092B-C50C-407E-A947-70E740481C1C}">
                <a14:useLocalDpi xmlns:a14="http://schemas.microsoft.com/office/drawing/2010/main" val="0"/>
              </a:ext>
            </a:extLst>
          </a:blip>
          <a:srcRect t="10548"/>
          <a:stretch/>
        </p:blipFill>
        <p:spPr bwMode="auto">
          <a:xfrm>
            <a:off x="2840000" y="-228600"/>
            <a:ext cx="7213600" cy="68072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 descr="C:\Users\ADMIN\Desktop\Bach tuyet\arbre-majestueux-42629281.jpg"/>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t="5445"/>
          <a:stretch/>
        </p:blipFill>
        <p:spPr bwMode="auto">
          <a:xfrm>
            <a:off x="5168900" y="-228600"/>
            <a:ext cx="7010400" cy="744001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Bach tuyet\Snow_white_transparent.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12447" y="3525941"/>
            <a:ext cx="1825347" cy="3934223"/>
          </a:xfrm>
          <a:prstGeom prst="rect">
            <a:avLst/>
          </a:prstGeom>
          <a:noFill/>
          <a:extLst>
            <a:ext uri="{909E8E84-426E-40DD-AFC4-6F175D3DCCD1}">
              <a14:hiddenFill xmlns:a14="http://schemas.microsoft.com/office/drawing/2010/main">
                <a:solidFill>
                  <a:srgbClr val="FFFFFF"/>
                </a:solidFill>
              </a14:hiddenFill>
            </a:ext>
          </a:extLst>
        </p:spPr>
      </p:pic>
      <p:sp>
        <p:nvSpPr>
          <p:cNvPr id="32" name="Explosion 1 31"/>
          <p:cNvSpPr/>
          <p:nvPr/>
        </p:nvSpPr>
        <p:spPr>
          <a:xfrm>
            <a:off x="3160348" y="4128106"/>
            <a:ext cx="4017104"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00FF"/>
                </a:solidFill>
                <a:latin typeface="Arial" panose="020B0604020202020204" pitchFamily="34" charset="0"/>
                <a:cs typeface="Arial" panose="020B0604020202020204" pitchFamily="34" charset="0"/>
              </a:rPr>
              <a:t>ĐÚNG RỒI</a:t>
            </a:r>
          </a:p>
        </p:txBody>
      </p:sp>
      <p:sp>
        <p:nvSpPr>
          <p:cNvPr id="33" name="Rounded Rectangle 32"/>
          <p:cNvSpPr/>
          <p:nvPr/>
        </p:nvSpPr>
        <p:spPr>
          <a:xfrm>
            <a:off x="1570256" y="2648164"/>
            <a:ext cx="18288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latin typeface="Arial" panose="020B0604020202020204" pitchFamily="34" charset="0"/>
                <a:cs typeface="Arial" panose="020B0604020202020204" pitchFamily="34" charset="0"/>
              </a:rPr>
              <a:t>A</a:t>
            </a:r>
            <a:r>
              <a:rPr lang="en-US" sz="3600" dirty="0">
                <a:solidFill>
                  <a:srgbClr val="0000FF"/>
                </a:solidFill>
                <a:latin typeface="Arial" panose="020B0604020202020204" pitchFamily="34" charset="0"/>
                <a:cs typeface="Arial" panose="020B0604020202020204" pitchFamily="34" charset="0"/>
              </a:rPr>
              <a:t>. 1</a:t>
            </a:r>
          </a:p>
        </p:txBody>
      </p:sp>
      <p:sp>
        <p:nvSpPr>
          <p:cNvPr id="44" name="Rounded Rectangle 43"/>
          <p:cNvSpPr/>
          <p:nvPr/>
        </p:nvSpPr>
        <p:spPr>
          <a:xfrm>
            <a:off x="4374097" y="2648164"/>
            <a:ext cx="18288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latin typeface="Arial" panose="020B0604020202020204" pitchFamily="34" charset="0"/>
                <a:cs typeface="Arial" panose="020B0604020202020204" pitchFamily="34" charset="0"/>
              </a:rPr>
              <a:t>B</a:t>
            </a:r>
            <a:r>
              <a:rPr lang="en-US" sz="3600" dirty="0">
                <a:solidFill>
                  <a:srgbClr val="0000FF"/>
                </a:solidFill>
                <a:latin typeface="Arial" panose="020B0604020202020204" pitchFamily="34" charset="0"/>
                <a:cs typeface="Arial" panose="020B0604020202020204" pitchFamily="34" charset="0"/>
              </a:rPr>
              <a:t>. 2</a:t>
            </a:r>
          </a:p>
        </p:txBody>
      </p:sp>
      <p:sp>
        <p:nvSpPr>
          <p:cNvPr id="45" name="Rounded Rectangle 44"/>
          <p:cNvSpPr/>
          <p:nvPr/>
        </p:nvSpPr>
        <p:spPr>
          <a:xfrm>
            <a:off x="7099755" y="2649933"/>
            <a:ext cx="18288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latin typeface="Arial" panose="020B0604020202020204" pitchFamily="34" charset="0"/>
                <a:cs typeface="Arial" panose="020B0604020202020204" pitchFamily="34" charset="0"/>
              </a:rPr>
              <a:t>C</a:t>
            </a:r>
            <a:r>
              <a:rPr lang="en-US" sz="3600" dirty="0">
                <a:solidFill>
                  <a:srgbClr val="0000FF"/>
                </a:solidFill>
                <a:latin typeface="Arial" panose="020B0604020202020204" pitchFamily="34" charset="0"/>
                <a:cs typeface="Arial" panose="020B0604020202020204" pitchFamily="34" charset="0"/>
              </a:rPr>
              <a:t>. 3</a:t>
            </a:r>
          </a:p>
        </p:txBody>
      </p:sp>
      <p:sp>
        <p:nvSpPr>
          <p:cNvPr id="46" name="Rounded Rectangle 45"/>
          <p:cNvSpPr/>
          <p:nvPr/>
        </p:nvSpPr>
        <p:spPr>
          <a:xfrm>
            <a:off x="9855200" y="2616201"/>
            <a:ext cx="18288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latin typeface="Arial" panose="020B0604020202020204" pitchFamily="34" charset="0"/>
                <a:cs typeface="Arial" panose="020B0604020202020204" pitchFamily="34" charset="0"/>
              </a:rPr>
              <a:t>D</a:t>
            </a:r>
            <a:r>
              <a:rPr lang="en-US" sz="3600" dirty="0">
                <a:solidFill>
                  <a:srgbClr val="0000FF"/>
                </a:solidFill>
                <a:latin typeface="Arial" panose="020B0604020202020204" pitchFamily="34" charset="0"/>
                <a:cs typeface="Arial" panose="020B0604020202020204" pitchFamily="34" charset="0"/>
              </a:rPr>
              <a:t>. 4</a:t>
            </a:r>
          </a:p>
        </p:txBody>
      </p:sp>
      <p:pic>
        <p:nvPicPr>
          <p:cNvPr id="19" name="Picture 10" descr="C:\Users\ADMIN\Desktop\Tai nguyen thiet ke tro choi\Bảng gỗ\wooden-blank-sign-clipart-1.jpg"/>
          <p:cNvPicPr>
            <a:picLocks noChangeAspect="1" noChangeArrowheads="1"/>
          </p:cNvPicPr>
          <p:nvPr/>
        </p:nvPicPr>
        <p:blipFill rotWithShape="1">
          <a:blip r:embed="rId15">
            <a:extLst>
              <a:ext uri="{28A0092B-C50C-407E-A947-70E740481C1C}">
                <a14:useLocalDpi xmlns:a14="http://schemas.microsoft.com/office/drawing/2010/main" val="0"/>
              </a:ext>
            </a:extLst>
          </a:blip>
          <a:srcRect l="5926" t="54786" r="7408"/>
          <a:stretch/>
        </p:blipFill>
        <p:spPr bwMode="auto">
          <a:xfrm>
            <a:off x="293148" y="-125736"/>
            <a:ext cx="10465608" cy="208110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287195" y="8358"/>
            <a:ext cx="10425652" cy="923330"/>
          </a:xfrm>
          <a:prstGeom prst="rect">
            <a:avLst/>
          </a:prstGeom>
          <a:noFill/>
        </p:spPr>
        <p:txBody>
          <a:bodyPr wrap="square" rtlCol="0">
            <a:spAutoFit/>
          </a:bodyPr>
          <a:lstStyle/>
          <a:p>
            <a:pPr marL="80431">
              <a:spcBef>
                <a:spcPts val="600"/>
              </a:spcBef>
            </a:pPr>
            <a:r>
              <a:rPr lang="en-US" sz="2700" b="1" u="sng" dirty="0" err="1">
                <a:solidFill>
                  <a:schemeClr val="bg1"/>
                </a:solidFill>
                <a:latin typeface="Arial" panose="020B0604020202020204" pitchFamily="34" charset="0"/>
                <a:cs typeface="Arial" panose="020B0604020202020204" pitchFamily="34" charset="0"/>
              </a:rPr>
              <a:t>Câu</a:t>
            </a:r>
            <a:r>
              <a:rPr lang="en-US" sz="2700" b="1" u="sng" dirty="0">
                <a:solidFill>
                  <a:schemeClr val="bg1"/>
                </a:solidFill>
                <a:latin typeface="Arial" panose="020B0604020202020204" pitchFamily="34" charset="0"/>
                <a:cs typeface="Arial" panose="020B0604020202020204" pitchFamily="34" charset="0"/>
              </a:rPr>
              <a:t> </a:t>
            </a:r>
            <a:r>
              <a:rPr lang="en-US" sz="2700" b="1" u="sng" dirty="0" smtClean="0">
                <a:solidFill>
                  <a:schemeClr val="bg1"/>
                </a:solidFill>
                <a:latin typeface="Arial" panose="020B0604020202020204" pitchFamily="34" charset="0"/>
                <a:cs typeface="Arial" panose="020B0604020202020204" pitchFamily="34" charset="0"/>
              </a:rPr>
              <a:t>7</a:t>
            </a:r>
            <a:r>
              <a:rPr lang="en-US" sz="2700" dirty="0" smtClean="0">
                <a:solidFill>
                  <a:schemeClr val="bg1"/>
                </a:solidFill>
                <a:latin typeface="Arial" panose="020B0604020202020204" pitchFamily="34" charset="0"/>
                <a:cs typeface="Arial" panose="020B0604020202020204" pitchFamily="34" charset="0"/>
              </a:rPr>
              <a:t>. </a:t>
            </a:r>
            <a:r>
              <a:rPr lang="en-US" sz="2700" dirty="0" err="1" smtClean="0">
                <a:solidFill>
                  <a:schemeClr val="bg1"/>
                </a:solidFill>
                <a:latin typeface="Arial" panose="020B0604020202020204" pitchFamily="34" charset="0"/>
                <a:cs typeface="Arial" panose="020B0604020202020204" pitchFamily="34" charset="0"/>
              </a:rPr>
              <a:t>Trong</a:t>
            </a:r>
            <a:r>
              <a:rPr lang="en-US" sz="2700" dirty="0" smtClean="0">
                <a:solidFill>
                  <a:schemeClr val="bg1"/>
                </a:solidFill>
                <a:latin typeface="Arial" panose="020B0604020202020204" pitchFamily="34" charset="0"/>
                <a:cs typeface="Arial" panose="020B0604020202020204" pitchFamily="34" charset="0"/>
              </a:rPr>
              <a:t> </a:t>
            </a:r>
            <a:r>
              <a:rPr lang="en-US" sz="2700" dirty="0" err="1" smtClean="0">
                <a:solidFill>
                  <a:schemeClr val="bg1"/>
                </a:solidFill>
                <a:latin typeface="Arial" panose="020B0604020202020204" pitchFamily="34" charset="0"/>
                <a:cs typeface="Arial" panose="020B0604020202020204" pitchFamily="34" charset="0"/>
              </a:rPr>
              <a:t>ngôn</a:t>
            </a:r>
            <a:r>
              <a:rPr lang="en-US" sz="2700" dirty="0" smtClean="0">
                <a:solidFill>
                  <a:schemeClr val="bg1"/>
                </a:solidFill>
                <a:latin typeface="Arial" panose="020B0604020202020204" pitchFamily="34" charset="0"/>
                <a:cs typeface="Arial" panose="020B0604020202020204" pitchFamily="34" charset="0"/>
              </a:rPr>
              <a:t> </a:t>
            </a:r>
            <a:r>
              <a:rPr lang="en-US" sz="2700" dirty="0" err="1" smtClean="0">
                <a:solidFill>
                  <a:schemeClr val="bg1"/>
                </a:solidFill>
                <a:latin typeface="Arial" panose="020B0604020202020204" pitchFamily="34" charset="0"/>
                <a:cs typeface="Arial" panose="020B0604020202020204" pitchFamily="34" charset="0"/>
              </a:rPr>
              <a:t>ngữ</a:t>
            </a:r>
            <a:r>
              <a:rPr lang="en-US" sz="2700" dirty="0" smtClean="0">
                <a:solidFill>
                  <a:schemeClr val="bg1"/>
                </a:solidFill>
                <a:latin typeface="Arial" panose="020B0604020202020204" pitchFamily="34" charset="0"/>
                <a:cs typeface="Arial" panose="020B0604020202020204" pitchFamily="34" charset="0"/>
              </a:rPr>
              <a:t> </a:t>
            </a:r>
            <a:r>
              <a:rPr lang="en-US" sz="2700" dirty="0" err="1" smtClean="0">
                <a:solidFill>
                  <a:schemeClr val="bg1"/>
                </a:solidFill>
                <a:latin typeface="Arial" panose="020B0604020202020204" pitchFamily="34" charset="0"/>
                <a:cs typeface="Arial" panose="020B0604020202020204" pitchFamily="34" charset="0"/>
              </a:rPr>
              <a:t>lập</a:t>
            </a:r>
            <a:r>
              <a:rPr lang="en-US" sz="2700" dirty="0" smtClean="0">
                <a:solidFill>
                  <a:schemeClr val="bg1"/>
                </a:solidFill>
                <a:latin typeface="Arial" panose="020B0604020202020204" pitchFamily="34" charset="0"/>
                <a:cs typeface="Arial" panose="020B0604020202020204" pitchFamily="34" charset="0"/>
              </a:rPr>
              <a:t> </a:t>
            </a:r>
            <a:r>
              <a:rPr lang="en-US" sz="2700" dirty="0" err="1" smtClean="0">
                <a:solidFill>
                  <a:schemeClr val="bg1"/>
                </a:solidFill>
                <a:latin typeface="Arial" panose="020B0604020202020204" pitchFamily="34" charset="0"/>
                <a:cs typeface="Arial" panose="020B0604020202020204" pitchFamily="34" charset="0"/>
              </a:rPr>
              <a:t>trình</a:t>
            </a:r>
            <a:r>
              <a:rPr lang="en-US" sz="2700" dirty="0" smtClean="0">
                <a:solidFill>
                  <a:schemeClr val="bg1"/>
                </a:solidFill>
                <a:latin typeface="Arial" panose="020B0604020202020204" pitchFamily="34" charset="0"/>
                <a:cs typeface="Arial" panose="020B0604020202020204" pitchFamily="34" charset="0"/>
              </a:rPr>
              <a:t> Scratch, </a:t>
            </a:r>
            <a:r>
              <a:rPr lang="en-US" sz="2700" dirty="0" err="1" smtClean="0">
                <a:solidFill>
                  <a:schemeClr val="bg1"/>
                </a:solidFill>
                <a:latin typeface="Arial" panose="020B0604020202020204" pitchFamily="34" charset="0"/>
                <a:cs typeface="Arial" panose="020B0604020202020204" pitchFamily="34" charset="0"/>
              </a:rPr>
              <a:t>cấu</a:t>
            </a:r>
            <a:r>
              <a:rPr lang="en-US" sz="2700" dirty="0" smtClean="0">
                <a:solidFill>
                  <a:schemeClr val="bg1"/>
                </a:solidFill>
                <a:latin typeface="Arial" panose="020B0604020202020204" pitchFamily="34" charset="0"/>
                <a:cs typeface="Arial" panose="020B0604020202020204" pitchFamily="34" charset="0"/>
              </a:rPr>
              <a:t> </a:t>
            </a:r>
            <a:r>
              <a:rPr lang="en-US" sz="2700" dirty="0" err="1" smtClean="0">
                <a:solidFill>
                  <a:schemeClr val="bg1"/>
                </a:solidFill>
                <a:latin typeface="Arial" panose="020B0604020202020204" pitchFamily="34" charset="0"/>
                <a:cs typeface="Arial" panose="020B0604020202020204" pitchFamily="34" charset="0"/>
              </a:rPr>
              <a:t>trúc</a:t>
            </a:r>
            <a:r>
              <a:rPr lang="en-US" sz="2700" dirty="0" smtClean="0">
                <a:solidFill>
                  <a:schemeClr val="bg1"/>
                </a:solidFill>
                <a:latin typeface="Arial" panose="020B0604020202020204" pitchFamily="34" charset="0"/>
                <a:cs typeface="Arial" panose="020B0604020202020204" pitchFamily="34" charset="0"/>
              </a:rPr>
              <a:t> </a:t>
            </a:r>
            <a:r>
              <a:rPr lang="en-US" sz="2700" dirty="0" err="1" smtClean="0">
                <a:solidFill>
                  <a:schemeClr val="bg1"/>
                </a:solidFill>
                <a:latin typeface="Arial" panose="020B0604020202020204" pitchFamily="34" charset="0"/>
                <a:cs typeface="Arial" panose="020B0604020202020204" pitchFamily="34" charset="0"/>
              </a:rPr>
              <a:t>lặp</a:t>
            </a:r>
            <a:r>
              <a:rPr lang="en-US" sz="2700" dirty="0" smtClean="0">
                <a:solidFill>
                  <a:schemeClr val="bg1"/>
                </a:solidFill>
                <a:latin typeface="Arial" panose="020B0604020202020204" pitchFamily="34" charset="0"/>
                <a:cs typeface="Arial" panose="020B0604020202020204" pitchFamily="34" charset="0"/>
              </a:rPr>
              <a:t> </a:t>
            </a:r>
            <a:r>
              <a:rPr lang="en-US" sz="2700" dirty="0" err="1" smtClean="0">
                <a:solidFill>
                  <a:schemeClr val="bg1"/>
                </a:solidFill>
                <a:latin typeface="Arial" panose="020B0604020202020204" pitchFamily="34" charset="0"/>
                <a:cs typeface="Arial" panose="020B0604020202020204" pitchFamily="34" charset="0"/>
              </a:rPr>
              <a:t>có</a:t>
            </a:r>
            <a:r>
              <a:rPr lang="en-US" sz="2700" dirty="0" smtClean="0">
                <a:solidFill>
                  <a:schemeClr val="bg1"/>
                </a:solidFill>
                <a:latin typeface="Arial" panose="020B0604020202020204" pitchFamily="34" charset="0"/>
                <a:cs typeface="Arial" panose="020B0604020202020204" pitchFamily="34" charset="0"/>
              </a:rPr>
              <a:t> </a:t>
            </a:r>
            <a:r>
              <a:rPr lang="en-US" sz="2700" dirty="0" err="1" smtClean="0">
                <a:solidFill>
                  <a:schemeClr val="bg1"/>
                </a:solidFill>
                <a:latin typeface="Arial" panose="020B0604020202020204" pitchFamily="34" charset="0"/>
                <a:cs typeface="Arial" panose="020B0604020202020204" pitchFamily="34" charset="0"/>
              </a:rPr>
              <a:t>mấy</a:t>
            </a:r>
            <a:r>
              <a:rPr lang="en-US" sz="2700" dirty="0" smtClean="0">
                <a:solidFill>
                  <a:schemeClr val="bg1"/>
                </a:solidFill>
                <a:latin typeface="Arial" panose="020B0604020202020204" pitchFamily="34" charset="0"/>
                <a:cs typeface="Arial" panose="020B0604020202020204" pitchFamily="34" charset="0"/>
              </a:rPr>
              <a:t> </a:t>
            </a:r>
            <a:r>
              <a:rPr lang="en-US" sz="2700" dirty="0" err="1" smtClean="0">
                <a:solidFill>
                  <a:schemeClr val="bg1"/>
                </a:solidFill>
                <a:latin typeface="Arial" panose="020B0604020202020204" pitchFamily="34" charset="0"/>
                <a:cs typeface="Arial" panose="020B0604020202020204" pitchFamily="34" charset="0"/>
              </a:rPr>
              <a:t>dạng</a:t>
            </a:r>
            <a:r>
              <a:rPr lang="en-US" sz="2700" dirty="0" smtClean="0">
                <a:solidFill>
                  <a:schemeClr val="bg1"/>
                </a:solidFill>
                <a:latin typeface="Arial" panose="020B0604020202020204" pitchFamily="34" charset="0"/>
                <a:cs typeface="Arial" panose="020B0604020202020204" pitchFamily="34" charset="0"/>
              </a:rPr>
              <a:t>?</a:t>
            </a:r>
            <a:endParaRPr lang="en-US" sz="270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31" name="Rounded Rectangle 30"/>
          <p:cNvSpPr/>
          <p:nvPr/>
        </p:nvSpPr>
        <p:spPr>
          <a:xfrm>
            <a:off x="10887421" y="605759"/>
            <a:ext cx="1175913" cy="666205"/>
          </a:xfrm>
          <a:prstGeom prst="roundRect">
            <a:avLst/>
          </a:prstGeom>
          <a:solidFill>
            <a:schemeClr val="bg1"/>
          </a:solidFill>
          <a:ln w="19050">
            <a:solidFill>
              <a:schemeClr val="tx1"/>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smtClean="0">
                <a:solidFill>
                  <a:srgbClr val="FF0000"/>
                </a:solidFill>
                <a:latin typeface="Arial" panose="020B0604020202020204" pitchFamily="34" charset="0"/>
                <a:cs typeface="Arial" panose="020B0604020202020204" pitchFamily="34" charset="0"/>
              </a:rPr>
              <a:t>10</a:t>
            </a:r>
            <a:endParaRPr lang="en-US" sz="4400" b="1">
              <a:solidFill>
                <a:srgbClr val="FF0000"/>
              </a:solidFill>
              <a:latin typeface="Arial" panose="020B0604020202020204" pitchFamily="34" charset="0"/>
              <a:cs typeface="Arial" panose="020B0604020202020204" pitchFamily="34" charset="0"/>
            </a:endParaRPr>
          </a:p>
        </p:txBody>
      </p:sp>
      <p:sp>
        <p:nvSpPr>
          <p:cNvPr id="34" name="Rounded Rectangle 33"/>
          <p:cNvSpPr/>
          <p:nvPr/>
        </p:nvSpPr>
        <p:spPr>
          <a:xfrm>
            <a:off x="10887421" y="605759"/>
            <a:ext cx="1175913" cy="666205"/>
          </a:xfrm>
          <a:prstGeom prst="roundRect">
            <a:avLst/>
          </a:prstGeom>
          <a:solidFill>
            <a:schemeClr val="bg1"/>
          </a:solidFill>
          <a:ln w="19050">
            <a:solidFill>
              <a:schemeClr val="tx1"/>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smtClean="0">
                <a:solidFill>
                  <a:srgbClr val="FF0000"/>
                </a:solidFill>
                <a:latin typeface="Arial" panose="020B0604020202020204" pitchFamily="34" charset="0"/>
                <a:cs typeface="Arial" panose="020B0604020202020204" pitchFamily="34" charset="0"/>
              </a:rPr>
              <a:t>9</a:t>
            </a:r>
            <a:endParaRPr lang="en-US" sz="4400" b="1">
              <a:solidFill>
                <a:srgbClr val="FF0000"/>
              </a:solidFill>
              <a:latin typeface="Arial" panose="020B0604020202020204" pitchFamily="34" charset="0"/>
              <a:cs typeface="Arial" panose="020B0604020202020204" pitchFamily="34" charset="0"/>
            </a:endParaRPr>
          </a:p>
        </p:txBody>
      </p:sp>
      <p:sp>
        <p:nvSpPr>
          <p:cNvPr id="35" name="Rounded Rectangle 34"/>
          <p:cNvSpPr/>
          <p:nvPr/>
        </p:nvSpPr>
        <p:spPr>
          <a:xfrm>
            <a:off x="10887421" y="605759"/>
            <a:ext cx="1175913" cy="666205"/>
          </a:xfrm>
          <a:prstGeom prst="roundRect">
            <a:avLst/>
          </a:prstGeom>
          <a:solidFill>
            <a:schemeClr val="bg1"/>
          </a:solidFill>
          <a:ln w="19050">
            <a:solidFill>
              <a:schemeClr val="tx1"/>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smtClean="0">
                <a:solidFill>
                  <a:srgbClr val="FF0000"/>
                </a:solidFill>
                <a:latin typeface="Arial" panose="020B0604020202020204" pitchFamily="34" charset="0"/>
                <a:cs typeface="Arial" panose="020B0604020202020204" pitchFamily="34" charset="0"/>
              </a:rPr>
              <a:t>8</a:t>
            </a:r>
            <a:endParaRPr lang="en-US" sz="4400" b="1">
              <a:solidFill>
                <a:srgbClr val="FF0000"/>
              </a:solidFill>
              <a:latin typeface="Arial" panose="020B0604020202020204" pitchFamily="34" charset="0"/>
              <a:cs typeface="Arial" panose="020B0604020202020204" pitchFamily="34" charset="0"/>
            </a:endParaRPr>
          </a:p>
        </p:txBody>
      </p:sp>
      <p:sp>
        <p:nvSpPr>
          <p:cNvPr id="36" name="Rounded Rectangle 35"/>
          <p:cNvSpPr/>
          <p:nvPr/>
        </p:nvSpPr>
        <p:spPr>
          <a:xfrm>
            <a:off x="10887421" y="605759"/>
            <a:ext cx="1175913" cy="666205"/>
          </a:xfrm>
          <a:prstGeom prst="roundRect">
            <a:avLst/>
          </a:prstGeom>
          <a:solidFill>
            <a:schemeClr val="bg1"/>
          </a:solidFill>
          <a:ln w="19050">
            <a:solidFill>
              <a:schemeClr val="tx1"/>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smtClean="0">
                <a:solidFill>
                  <a:srgbClr val="FF0000"/>
                </a:solidFill>
                <a:latin typeface="Arial" panose="020B0604020202020204" pitchFamily="34" charset="0"/>
                <a:cs typeface="Arial" panose="020B0604020202020204" pitchFamily="34" charset="0"/>
              </a:rPr>
              <a:t>7</a:t>
            </a:r>
            <a:endParaRPr lang="en-US" sz="4400" b="1">
              <a:solidFill>
                <a:srgbClr val="FF0000"/>
              </a:solidFill>
              <a:latin typeface="Arial" panose="020B0604020202020204" pitchFamily="34" charset="0"/>
              <a:cs typeface="Arial" panose="020B0604020202020204" pitchFamily="34" charset="0"/>
            </a:endParaRPr>
          </a:p>
        </p:txBody>
      </p:sp>
      <p:sp>
        <p:nvSpPr>
          <p:cNvPr id="37" name="Rounded Rectangle 36"/>
          <p:cNvSpPr/>
          <p:nvPr/>
        </p:nvSpPr>
        <p:spPr>
          <a:xfrm>
            <a:off x="10887421" y="605759"/>
            <a:ext cx="1175913" cy="666205"/>
          </a:xfrm>
          <a:prstGeom prst="roundRect">
            <a:avLst/>
          </a:prstGeom>
          <a:solidFill>
            <a:schemeClr val="bg1"/>
          </a:solidFill>
          <a:ln w="19050">
            <a:solidFill>
              <a:schemeClr val="tx1"/>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smtClean="0">
                <a:solidFill>
                  <a:srgbClr val="FF0000"/>
                </a:solidFill>
                <a:latin typeface="Arial" panose="020B0604020202020204" pitchFamily="34" charset="0"/>
                <a:cs typeface="Arial" panose="020B0604020202020204" pitchFamily="34" charset="0"/>
              </a:rPr>
              <a:t>6</a:t>
            </a:r>
            <a:endParaRPr lang="en-US" sz="4400" b="1">
              <a:solidFill>
                <a:srgbClr val="FF0000"/>
              </a:solidFill>
              <a:latin typeface="Arial" panose="020B0604020202020204" pitchFamily="34" charset="0"/>
              <a:cs typeface="Arial" panose="020B0604020202020204" pitchFamily="34" charset="0"/>
            </a:endParaRPr>
          </a:p>
        </p:txBody>
      </p:sp>
      <p:sp>
        <p:nvSpPr>
          <p:cNvPr id="38" name="Rounded Rectangle 37"/>
          <p:cNvSpPr/>
          <p:nvPr/>
        </p:nvSpPr>
        <p:spPr>
          <a:xfrm>
            <a:off x="10887421" y="605759"/>
            <a:ext cx="1175913" cy="666205"/>
          </a:xfrm>
          <a:prstGeom prst="roundRect">
            <a:avLst/>
          </a:prstGeom>
          <a:solidFill>
            <a:schemeClr val="bg1"/>
          </a:solidFill>
          <a:ln w="19050">
            <a:solidFill>
              <a:schemeClr val="tx1"/>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smtClean="0">
                <a:solidFill>
                  <a:srgbClr val="FF0000"/>
                </a:solidFill>
                <a:latin typeface="Arial" panose="020B0604020202020204" pitchFamily="34" charset="0"/>
                <a:cs typeface="Arial" panose="020B0604020202020204" pitchFamily="34" charset="0"/>
              </a:rPr>
              <a:t>5</a:t>
            </a:r>
            <a:endParaRPr lang="en-US" sz="4400" b="1">
              <a:solidFill>
                <a:srgbClr val="FF0000"/>
              </a:solidFill>
              <a:latin typeface="Arial" panose="020B0604020202020204" pitchFamily="34" charset="0"/>
              <a:cs typeface="Arial" panose="020B0604020202020204" pitchFamily="34" charset="0"/>
            </a:endParaRPr>
          </a:p>
        </p:txBody>
      </p:sp>
      <p:sp>
        <p:nvSpPr>
          <p:cNvPr id="39" name="Rounded Rectangle 38"/>
          <p:cNvSpPr/>
          <p:nvPr/>
        </p:nvSpPr>
        <p:spPr>
          <a:xfrm>
            <a:off x="10887421" y="605759"/>
            <a:ext cx="1175913" cy="666205"/>
          </a:xfrm>
          <a:prstGeom prst="roundRect">
            <a:avLst/>
          </a:prstGeom>
          <a:solidFill>
            <a:schemeClr val="bg1"/>
          </a:solidFill>
          <a:ln w="19050">
            <a:solidFill>
              <a:schemeClr val="tx1"/>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smtClean="0">
                <a:solidFill>
                  <a:srgbClr val="FF0000"/>
                </a:solidFill>
                <a:latin typeface="Arial" panose="020B0604020202020204" pitchFamily="34" charset="0"/>
                <a:cs typeface="Arial" panose="020B0604020202020204" pitchFamily="34" charset="0"/>
              </a:rPr>
              <a:t>4</a:t>
            </a:r>
            <a:endParaRPr lang="en-US" sz="4400" b="1">
              <a:solidFill>
                <a:srgbClr val="FF0000"/>
              </a:solidFill>
              <a:latin typeface="Arial" panose="020B0604020202020204" pitchFamily="34" charset="0"/>
              <a:cs typeface="Arial" panose="020B0604020202020204" pitchFamily="34" charset="0"/>
            </a:endParaRPr>
          </a:p>
        </p:txBody>
      </p:sp>
      <p:sp>
        <p:nvSpPr>
          <p:cNvPr id="40" name="Rounded Rectangle 39"/>
          <p:cNvSpPr/>
          <p:nvPr/>
        </p:nvSpPr>
        <p:spPr>
          <a:xfrm>
            <a:off x="10887421" y="605759"/>
            <a:ext cx="1175913" cy="666205"/>
          </a:xfrm>
          <a:prstGeom prst="roundRect">
            <a:avLst/>
          </a:prstGeom>
          <a:solidFill>
            <a:schemeClr val="bg1"/>
          </a:solidFill>
          <a:ln w="19050">
            <a:solidFill>
              <a:schemeClr val="tx1"/>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smtClean="0">
                <a:solidFill>
                  <a:srgbClr val="FF0000"/>
                </a:solidFill>
                <a:latin typeface="Arial" panose="020B0604020202020204" pitchFamily="34" charset="0"/>
                <a:cs typeface="Arial" panose="020B0604020202020204" pitchFamily="34" charset="0"/>
              </a:rPr>
              <a:t>3</a:t>
            </a:r>
            <a:endParaRPr lang="en-US" sz="4400" b="1">
              <a:solidFill>
                <a:srgbClr val="FF0000"/>
              </a:solidFill>
              <a:latin typeface="Arial" panose="020B0604020202020204" pitchFamily="34" charset="0"/>
              <a:cs typeface="Arial" panose="020B0604020202020204" pitchFamily="34" charset="0"/>
            </a:endParaRPr>
          </a:p>
        </p:txBody>
      </p:sp>
      <p:sp>
        <p:nvSpPr>
          <p:cNvPr id="41" name="Rounded Rectangle 40"/>
          <p:cNvSpPr/>
          <p:nvPr/>
        </p:nvSpPr>
        <p:spPr>
          <a:xfrm>
            <a:off x="10887421" y="605759"/>
            <a:ext cx="1175913" cy="666205"/>
          </a:xfrm>
          <a:prstGeom prst="roundRect">
            <a:avLst/>
          </a:prstGeom>
          <a:solidFill>
            <a:schemeClr val="bg1"/>
          </a:solidFill>
          <a:ln w="19050">
            <a:solidFill>
              <a:schemeClr val="tx1"/>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smtClean="0">
                <a:solidFill>
                  <a:srgbClr val="FF0000"/>
                </a:solidFill>
                <a:latin typeface="Arial" panose="020B0604020202020204" pitchFamily="34" charset="0"/>
                <a:cs typeface="Arial" panose="020B0604020202020204" pitchFamily="34" charset="0"/>
              </a:rPr>
              <a:t>2</a:t>
            </a:r>
            <a:endParaRPr lang="en-US" sz="4400" b="1">
              <a:solidFill>
                <a:srgbClr val="FF0000"/>
              </a:solidFill>
              <a:latin typeface="Arial" panose="020B0604020202020204" pitchFamily="34" charset="0"/>
              <a:cs typeface="Arial" panose="020B0604020202020204" pitchFamily="34" charset="0"/>
            </a:endParaRPr>
          </a:p>
        </p:txBody>
      </p:sp>
      <p:sp>
        <p:nvSpPr>
          <p:cNvPr id="42" name="Rounded Rectangle 41"/>
          <p:cNvSpPr/>
          <p:nvPr/>
        </p:nvSpPr>
        <p:spPr>
          <a:xfrm>
            <a:off x="10887421" y="605759"/>
            <a:ext cx="1175913" cy="666205"/>
          </a:xfrm>
          <a:prstGeom prst="roundRect">
            <a:avLst/>
          </a:prstGeom>
          <a:solidFill>
            <a:schemeClr val="bg1"/>
          </a:solidFill>
          <a:ln w="19050">
            <a:solidFill>
              <a:schemeClr val="tx1"/>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smtClean="0">
                <a:solidFill>
                  <a:srgbClr val="FF0000"/>
                </a:solidFill>
                <a:latin typeface="Arial" panose="020B0604020202020204" pitchFamily="34" charset="0"/>
                <a:cs typeface="Arial" panose="020B0604020202020204" pitchFamily="34" charset="0"/>
              </a:rPr>
              <a:t>1</a:t>
            </a:r>
            <a:endParaRPr lang="en-US" sz="4400" b="1">
              <a:solidFill>
                <a:srgbClr val="FF0000"/>
              </a:solidFill>
              <a:latin typeface="Arial" panose="020B0604020202020204" pitchFamily="34" charset="0"/>
              <a:cs typeface="Arial" panose="020B0604020202020204" pitchFamily="34" charset="0"/>
            </a:endParaRPr>
          </a:p>
        </p:txBody>
      </p:sp>
      <p:sp>
        <p:nvSpPr>
          <p:cNvPr id="43" name="Rounded Rectangle 42"/>
          <p:cNvSpPr/>
          <p:nvPr/>
        </p:nvSpPr>
        <p:spPr>
          <a:xfrm>
            <a:off x="10887421" y="605759"/>
            <a:ext cx="1175913" cy="666205"/>
          </a:xfrm>
          <a:prstGeom prst="roundRect">
            <a:avLst/>
          </a:prstGeom>
          <a:solidFill>
            <a:schemeClr val="bg1"/>
          </a:solidFill>
          <a:ln w="19050">
            <a:solidFill>
              <a:schemeClr val="tx1"/>
            </a:solidFill>
          </a:ln>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smtClean="0">
                <a:solidFill>
                  <a:srgbClr val="FF0000"/>
                </a:solidFill>
                <a:latin typeface="Arial" panose="020B0604020202020204" pitchFamily="34" charset="0"/>
                <a:cs typeface="Arial" panose="020B0604020202020204" pitchFamily="34" charset="0"/>
              </a:rPr>
              <a:t>0</a:t>
            </a:r>
            <a:endParaRPr lang="en-US" sz="4400" b="1">
              <a:solidFill>
                <a:srgbClr val="FF0000"/>
              </a:solidFill>
              <a:latin typeface="Arial" panose="020B0604020202020204" pitchFamily="34" charset="0"/>
              <a:cs typeface="Arial" panose="020B0604020202020204" pitchFamily="34" charset="0"/>
            </a:endParaRPr>
          </a:p>
        </p:txBody>
      </p:sp>
      <p:sp>
        <p:nvSpPr>
          <p:cNvPr id="62" name="Rectangle 61"/>
          <p:cNvSpPr/>
          <p:nvPr/>
        </p:nvSpPr>
        <p:spPr>
          <a:xfrm>
            <a:off x="309028" y="2039565"/>
            <a:ext cx="10449727" cy="492443"/>
          </a:xfrm>
          <a:prstGeom prst="rect">
            <a:avLst/>
          </a:prstGeom>
          <a:solidFill>
            <a:schemeClr val="bg1"/>
          </a:solidFill>
        </p:spPr>
        <p:txBody>
          <a:bodyPr wrap="square">
            <a:spAutoFit/>
          </a:bodyPr>
          <a:lstStyle/>
          <a:p>
            <a:pPr algn="ctr"/>
            <a:r>
              <a:rPr lang="en-US" sz="2600">
                <a:latin typeface="Arial" panose="020B0604020202020204" pitchFamily="34" charset="0"/>
                <a:cs typeface="Arial" panose="020B0604020202020204" pitchFamily="34" charset="0"/>
              </a:rPr>
              <a:t>Thời gian </a:t>
            </a:r>
            <a:r>
              <a:rPr lang="en-US" sz="2600" smtClean="0">
                <a:latin typeface="Arial" panose="020B0604020202020204" pitchFamily="34" charset="0"/>
                <a:cs typeface="Arial" panose="020B0604020202020204" pitchFamily="34" charset="0"/>
              </a:rPr>
              <a:t>10 giây bắt đầu</a:t>
            </a:r>
            <a:endParaRPr lang="en-US" sz="2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7653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grpId="0" nodeType="after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1000"/>
                                        <p:tgtEl>
                                          <p:spTgt spid="44"/>
                                        </p:tgtEl>
                                      </p:cBhvr>
                                    </p:animEffect>
                                    <p:anim calcmode="lin" valueType="num">
                                      <p:cBhvr>
                                        <p:cTn id="14" dur="1000" fill="hold"/>
                                        <p:tgtEl>
                                          <p:spTgt spid="44"/>
                                        </p:tgtEl>
                                        <p:attrNameLst>
                                          <p:attrName>ppt_x</p:attrName>
                                        </p:attrNameLst>
                                      </p:cBhvr>
                                      <p:tavLst>
                                        <p:tav tm="0">
                                          <p:val>
                                            <p:strVal val="#ppt_x"/>
                                          </p:val>
                                        </p:tav>
                                        <p:tav tm="100000">
                                          <p:val>
                                            <p:strVal val="#ppt_x"/>
                                          </p:val>
                                        </p:tav>
                                      </p:tavLst>
                                    </p:anim>
                                    <p:anim calcmode="lin" valueType="num">
                                      <p:cBhvr>
                                        <p:cTn id="15" dur="1000" fill="hold"/>
                                        <p:tgtEl>
                                          <p:spTgt spid="44"/>
                                        </p:tgtEl>
                                        <p:attrNameLst>
                                          <p:attrName>ppt_y</p:attrName>
                                        </p:attrNameLst>
                                      </p:cBhvr>
                                      <p:tavLst>
                                        <p:tav tm="0">
                                          <p:val>
                                            <p:strVal val="#ppt_y+.1"/>
                                          </p:val>
                                        </p:tav>
                                        <p:tav tm="100000">
                                          <p:val>
                                            <p:strVal val="#ppt_y"/>
                                          </p:val>
                                        </p:tav>
                                      </p:tavLst>
                                    </p:anim>
                                  </p:childTnLst>
                                </p:cTn>
                              </p:par>
                            </p:childTnLst>
                          </p:cTn>
                        </p:par>
                        <p:par>
                          <p:cTn id="16" fill="hold">
                            <p:stCondLst>
                              <p:cond delay="2500"/>
                            </p:stCondLst>
                            <p:childTnLst>
                              <p:par>
                                <p:cTn id="17" presetID="42" presetClass="entr" presetSubtype="0" fill="hold" grpId="0" nodeType="after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fade">
                                      <p:cBhvr>
                                        <p:cTn id="19" dur="1000"/>
                                        <p:tgtEl>
                                          <p:spTgt spid="45"/>
                                        </p:tgtEl>
                                      </p:cBhvr>
                                    </p:animEffect>
                                    <p:anim calcmode="lin" valueType="num">
                                      <p:cBhvr>
                                        <p:cTn id="20" dur="1000" fill="hold"/>
                                        <p:tgtEl>
                                          <p:spTgt spid="45"/>
                                        </p:tgtEl>
                                        <p:attrNameLst>
                                          <p:attrName>ppt_x</p:attrName>
                                        </p:attrNameLst>
                                      </p:cBhvr>
                                      <p:tavLst>
                                        <p:tav tm="0">
                                          <p:val>
                                            <p:strVal val="#ppt_x"/>
                                          </p:val>
                                        </p:tav>
                                        <p:tav tm="100000">
                                          <p:val>
                                            <p:strVal val="#ppt_x"/>
                                          </p:val>
                                        </p:tav>
                                      </p:tavLst>
                                    </p:anim>
                                    <p:anim calcmode="lin" valueType="num">
                                      <p:cBhvr>
                                        <p:cTn id="21" dur="1000" fill="hold"/>
                                        <p:tgtEl>
                                          <p:spTgt spid="45"/>
                                        </p:tgtEl>
                                        <p:attrNameLst>
                                          <p:attrName>ppt_y</p:attrName>
                                        </p:attrNameLst>
                                      </p:cBhvr>
                                      <p:tavLst>
                                        <p:tav tm="0">
                                          <p:val>
                                            <p:strVal val="#ppt_y+.1"/>
                                          </p:val>
                                        </p:tav>
                                        <p:tav tm="100000">
                                          <p:val>
                                            <p:strVal val="#ppt_y"/>
                                          </p:val>
                                        </p:tav>
                                      </p:tavLst>
                                    </p:anim>
                                  </p:childTnLst>
                                </p:cTn>
                              </p:par>
                            </p:childTnLst>
                          </p:cTn>
                        </p:par>
                        <p:par>
                          <p:cTn id="22" fill="hold">
                            <p:stCondLst>
                              <p:cond delay="3500"/>
                            </p:stCondLst>
                            <p:childTnLst>
                              <p:par>
                                <p:cTn id="23" presetID="42" presetClass="entr" presetSubtype="0" fill="hold" grpId="0" nodeType="after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fade">
                                      <p:cBhvr>
                                        <p:cTn id="25" dur="1000"/>
                                        <p:tgtEl>
                                          <p:spTgt spid="46"/>
                                        </p:tgtEl>
                                      </p:cBhvr>
                                    </p:animEffect>
                                    <p:anim calcmode="lin" valueType="num">
                                      <p:cBhvr>
                                        <p:cTn id="26" dur="1000" fill="hold"/>
                                        <p:tgtEl>
                                          <p:spTgt spid="46"/>
                                        </p:tgtEl>
                                        <p:attrNameLst>
                                          <p:attrName>ppt_x</p:attrName>
                                        </p:attrNameLst>
                                      </p:cBhvr>
                                      <p:tavLst>
                                        <p:tav tm="0">
                                          <p:val>
                                            <p:strVal val="#ppt_x"/>
                                          </p:val>
                                        </p:tav>
                                        <p:tav tm="100000">
                                          <p:val>
                                            <p:strVal val="#ppt_x"/>
                                          </p:val>
                                        </p:tav>
                                      </p:tavLst>
                                    </p:anim>
                                    <p:anim calcmode="lin" valueType="num">
                                      <p:cBhvr>
                                        <p:cTn id="27"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62"/>
                                        </p:tgtEl>
                                        <p:attrNameLst>
                                          <p:attrName>style.visibility</p:attrName>
                                        </p:attrNameLst>
                                      </p:cBhvr>
                                      <p:to>
                                        <p:strVal val="visible"/>
                                      </p:to>
                                    </p:set>
                                    <p:anim calcmode="lin" valueType="num">
                                      <p:cBhvr additive="base">
                                        <p:cTn id="32" dur="500" fill="hold"/>
                                        <p:tgtEl>
                                          <p:spTgt spid="62"/>
                                        </p:tgtEl>
                                        <p:attrNameLst>
                                          <p:attrName>ppt_x</p:attrName>
                                        </p:attrNameLst>
                                      </p:cBhvr>
                                      <p:tavLst>
                                        <p:tav tm="0">
                                          <p:val>
                                            <p:strVal val="#ppt_x"/>
                                          </p:val>
                                        </p:tav>
                                        <p:tav tm="100000">
                                          <p:val>
                                            <p:strVal val="#ppt_x"/>
                                          </p:val>
                                        </p:tav>
                                      </p:tavLst>
                                    </p:anim>
                                    <p:anim calcmode="lin" valueType="num">
                                      <p:cBhvr additive="base">
                                        <p:cTn id="33" dur="500" fill="hold"/>
                                        <p:tgtEl>
                                          <p:spTgt spid="62"/>
                                        </p:tgtEl>
                                        <p:attrNameLst>
                                          <p:attrName>ppt_y</p:attrName>
                                        </p:attrNameLst>
                                      </p:cBhvr>
                                      <p:tavLst>
                                        <p:tav tm="0">
                                          <p:val>
                                            <p:strVal val="1+#ppt_h/2"/>
                                          </p:val>
                                        </p:tav>
                                        <p:tav tm="100000">
                                          <p:val>
                                            <p:strVal val="#ppt_y"/>
                                          </p:val>
                                        </p:tav>
                                      </p:tavLst>
                                    </p:anim>
                                  </p:childTnLst>
                                </p:cTn>
                              </p:par>
                            </p:childTnLst>
                          </p:cTn>
                        </p:par>
                        <p:par>
                          <p:cTn id="34" fill="hold">
                            <p:stCondLst>
                              <p:cond delay="500"/>
                            </p:stCondLst>
                            <p:childTnLst>
                              <p:par>
                                <p:cTn id="35" presetID="1" presetClass="entr" presetSubtype="0" fill="hold" grpId="0" nodeType="afterEffect">
                                  <p:stCondLst>
                                    <p:cond delay="1000"/>
                                  </p:stCondLst>
                                  <p:childTnLst>
                                    <p:set>
                                      <p:cBhvr>
                                        <p:cTn id="3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Am-thanh-dong-ho-dem-nguoc-10-giay.wav"/>
                                        </p:tgtEl>
                                      </p:cMediaNode>
                                    </p:audio>
                                  </p:subTnLst>
                                </p:cTn>
                              </p:par>
                            </p:childTnLst>
                          </p:cTn>
                        </p:par>
                        <p:par>
                          <p:cTn id="37" fill="hold">
                            <p:stCondLst>
                              <p:cond delay="1500"/>
                            </p:stCondLst>
                            <p:childTnLst>
                              <p:par>
                                <p:cTn id="38" presetID="1" presetClass="entr" presetSubtype="0" fill="hold" grpId="0" nodeType="afterEffect">
                                  <p:stCondLst>
                                    <p:cond delay="1000"/>
                                  </p:stCondLst>
                                  <p:childTnLst>
                                    <p:set>
                                      <p:cBhvr>
                                        <p:cTn id="39" dur="1" fill="hold">
                                          <p:stCondLst>
                                            <p:cond delay="0"/>
                                          </p:stCondLst>
                                        </p:cTn>
                                        <p:tgtEl>
                                          <p:spTgt spid="34"/>
                                        </p:tgtEl>
                                        <p:attrNameLst>
                                          <p:attrName>style.visibility</p:attrName>
                                        </p:attrNameLst>
                                      </p:cBhvr>
                                      <p:to>
                                        <p:strVal val="visible"/>
                                      </p:to>
                                    </p:set>
                                  </p:childTnLst>
                                </p:cTn>
                              </p:par>
                            </p:childTnLst>
                          </p:cTn>
                        </p:par>
                        <p:par>
                          <p:cTn id="40" fill="hold">
                            <p:stCondLst>
                              <p:cond delay="2500"/>
                            </p:stCondLst>
                            <p:childTnLst>
                              <p:par>
                                <p:cTn id="41" presetID="1" presetClass="entr" presetSubtype="0" fill="hold" grpId="0" nodeType="afterEffect">
                                  <p:stCondLst>
                                    <p:cond delay="1000"/>
                                  </p:stCondLst>
                                  <p:childTnLst>
                                    <p:set>
                                      <p:cBhvr>
                                        <p:cTn id="42" dur="1" fill="hold">
                                          <p:stCondLst>
                                            <p:cond delay="0"/>
                                          </p:stCondLst>
                                        </p:cTn>
                                        <p:tgtEl>
                                          <p:spTgt spid="35"/>
                                        </p:tgtEl>
                                        <p:attrNameLst>
                                          <p:attrName>style.visibility</p:attrName>
                                        </p:attrNameLst>
                                      </p:cBhvr>
                                      <p:to>
                                        <p:strVal val="visible"/>
                                      </p:to>
                                    </p:set>
                                  </p:childTnLst>
                                </p:cTn>
                              </p:par>
                            </p:childTnLst>
                          </p:cTn>
                        </p:par>
                        <p:par>
                          <p:cTn id="43" fill="hold">
                            <p:stCondLst>
                              <p:cond delay="3500"/>
                            </p:stCondLst>
                            <p:childTnLst>
                              <p:par>
                                <p:cTn id="44" presetID="1" presetClass="entr" presetSubtype="0" fill="hold" grpId="0" nodeType="afterEffect">
                                  <p:stCondLst>
                                    <p:cond delay="1000"/>
                                  </p:stCondLst>
                                  <p:childTnLst>
                                    <p:set>
                                      <p:cBhvr>
                                        <p:cTn id="45" dur="1" fill="hold">
                                          <p:stCondLst>
                                            <p:cond delay="0"/>
                                          </p:stCondLst>
                                        </p:cTn>
                                        <p:tgtEl>
                                          <p:spTgt spid="36"/>
                                        </p:tgtEl>
                                        <p:attrNameLst>
                                          <p:attrName>style.visibility</p:attrName>
                                        </p:attrNameLst>
                                      </p:cBhvr>
                                      <p:to>
                                        <p:strVal val="visible"/>
                                      </p:to>
                                    </p:set>
                                  </p:childTnLst>
                                </p:cTn>
                              </p:par>
                            </p:childTnLst>
                          </p:cTn>
                        </p:par>
                        <p:par>
                          <p:cTn id="46" fill="hold">
                            <p:stCondLst>
                              <p:cond delay="4500"/>
                            </p:stCondLst>
                            <p:childTnLst>
                              <p:par>
                                <p:cTn id="47" presetID="1" presetClass="entr" presetSubtype="0" fill="hold" grpId="0" nodeType="afterEffect">
                                  <p:stCondLst>
                                    <p:cond delay="1000"/>
                                  </p:stCondLst>
                                  <p:childTnLst>
                                    <p:set>
                                      <p:cBhvr>
                                        <p:cTn id="48" dur="1" fill="hold">
                                          <p:stCondLst>
                                            <p:cond delay="0"/>
                                          </p:stCondLst>
                                        </p:cTn>
                                        <p:tgtEl>
                                          <p:spTgt spid="37"/>
                                        </p:tgtEl>
                                        <p:attrNameLst>
                                          <p:attrName>style.visibility</p:attrName>
                                        </p:attrNameLst>
                                      </p:cBhvr>
                                      <p:to>
                                        <p:strVal val="visible"/>
                                      </p:to>
                                    </p:set>
                                  </p:childTnLst>
                                </p:cTn>
                              </p:par>
                            </p:childTnLst>
                          </p:cTn>
                        </p:par>
                        <p:par>
                          <p:cTn id="49" fill="hold">
                            <p:stCondLst>
                              <p:cond delay="5500"/>
                            </p:stCondLst>
                            <p:childTnLst>
                              <p:par>
                                <p:cTn id="50" presetID="1" presetClass="entr" presetSubtype="0" fill="hold" grpId="0" nodeType="afterEffect">
                                  <p:stCondLst>
                                    <p:cond delay="1000"/>
                                  </p:stCondLst>
                                  <p:childTnLst>
                                    <p:set>
                                      <p:cBhvr>
                                        <p:cTn id="51" dur="1" fill="hold">
                                          <p:stCondLst>
                                            <p:cond delay="0"/>
                                          </p:stCondLst>
                                        </p:cTn>
                                        <p:tgtEl>
                                          <p:spTgt spid="38"/>
                                        </p:tgtEl>
                                        <p:attrNameLst>
                                          <p:attrName>style.visibility</p:attrName>
                                        </p:attrNameLst>
                                      </p:cBhvr>
                                      <p:to>
                                        <p:strVal val="visible"/>
                                      </p:to>
                                    </p:set>
                                  </p:childTnLst>
                                </p:cTn>
                              </p:par>
                            </p:childTnLst>
                          </p:cTn>
                        </p:par>
                        <p:par>
                          <p:cTn id="52" fill="hold">
                            <p:stCondLst>
                              <p:cond delay="6500"/>
                            </p:stCondLst>
                            <p:childTnLst>
                              <p:par>
                                <p:cTn id="53" presetID="1" presetClass="entr" presetSubtype="0" fill="hold" grpId="0" nodeType="afterEffect">
                                  <p:stCondLst>
                                    <p:cond delay="1000"/>
                                  </p:stCondLst>
                                  <p:childTnLst>
                                    <p:set>
                                      <p:cBhvr>
                                        <p:cTn id="54" dur="1" fill="hold">
                                          <p:stCondLst>
                                            <p:cond delay="0"/>
                                          </p:stCondLst>
                                        </p:cTn>
                                        <p:tgtEl>
                                          <p:spTgt spid="39"/>
                                        </p:tgtEl>
                                        <p:attrNameLst>
                                          <p:attrName>style.visibility</p:attrName>
                                        </p:attrNameLst>
                                      </p:cBhvr>
                                      <p:to>
                                        <p:strVal val="visible"/>
                                      </p:to>
                                    </p:set>
                                  </p:childTnLst>
                                </p:cTn>
                              </p:par>
                            </p:childTnLst>
                          </p:cTn>
                        </p:par>
                        <p:par>
                          <p:cTn id="55" fill="hold">
                            <p:stCondLst>
                              <p:cond delay="7500"/>
                            </p:stCondLst>
                            <p:childTnLst>
                              <p:par>
                                <p:cTn id="56" presetID="1" presetClass="entr" presetSubtype="0" fill="hold" grpId="0" nodeType="afterEffect">
                                  <p:stCondLst>
                                    <p:cond delay="1000"/>
                                  </p:stCondLst>
                                  <p:childTnLst>
                                    <p:set>
                                      <p:cBhvr>
                                        <p:cTn id="57" dur="1" fill="hold">
                                          <p:stCondLst>
                                            <p:cond delay="0"/>
                                          </p:stCondLst>
                                        </p:cTn>
                                        <p:tgtEl>
                                          <p:spTgt spid="40"/>
                                        </p:tgtEl>
                                        <p:attrNameLst>
                                          <p:attrName>style.visibility</p:attrName>
                                        </p:attrNameLst>
                                      </p:cBhvr>
                                      <p:to>
                                        <p:strVal val="visible"/>
                                      </p:to>
                                    </p:set>
                                  </p:childTnLst>
                                </p:cTn>
                              </p:par>
                            </p:childTnLst>
                          </p:cTn>
                        </p:par>
                        <p:par>
                          <p:cTn id="58" fill="hold">
                            <p:stCondLst>
                              <p:cond delay="8500"/>
                            </p:stCondLst>
                            <p:childTnLst>
                              <p:par>
                                <p:cTn id="59" presetID="1" presetClass="entr" presetSubtype="0" fill="hold" grpId="0" nodeType="afterEffect">
                                  <p:stCondLst>
                                    <p:cond delay="1000"/>
                                  </p:stCondLst>
                                  <p:childTnLst>
                                    <p:set>
                                      <p:cBhvr>
                                        <p:cTn id="60" dur="1" fill="hold">
                                          <p:stCondLst>
                                            <p:cond delay="0"/>
                                          </p:stCondLst>
                                        </p:cTn>
                                        <p:tgtEl>
                                          <p:spTgt spid="41"/>
                                        </p:tgtEl>
                                        <p:attrNameLst>
                                          <p:attrName>style.visibility</p:attrName>
                                        </p:attrNameLst>
                                      </p:cBhvr>
                                      <p:to>
                                        <p:strVal val="visible"/>
                                      </p:to>
                                    </p:set>
                                  </p:childTnLst>
                                </p:cTn>
                              </p:par>
                            </p:childTnLst>
                          </p:cTn>
                        </p:par>
                        <p:par>
                          <p:cTn id="61" fill="hold">
                            <p:stCondLst>
                              <p:cond delay="9500"/>
                            </p:stCondLst>
                            <p:childTnLst>
                              <p:par>
                                <p:cTn id="62" presetID="1" presetClass="entr" presetSubtype="0" fill="hold" grpId="0" nodeType="afterEffect">
                                  <p:stCondLst>
                                    <p:cond delay="1000"/>
                                  </p:stCondLst>
                                  <p:childTnLst>
                                    <p:set>
                                      <p:cBhvr>
                                        <p:cTn id="63" dur="1" fill="hold">
                                          <p:stCondLst>
                                            <p:cond delay="0"/>
                                          </p:stCondLst>
                                        </p:cTn>
                                        <p:tgtEl>
                                          <p:spTgt spid="42"/>
                                        </p:tgtEl>
                                        <p:attrNameLst>
                                          <p:attrName>style.visibility</p:attrName>
                                        </p:attrNameLst>
                                      </p:cBhvr>
                                      <p:to>
                                        <p:strVal val="visible"/>
                                      </p:to>
                                    </p:set>
                                  </p:childTnLst>
                                </p:cTn>
                              </p:par>
                            </p:childTnLst>
                          </p:cTn>
                        </p:par>
                        <p:par>
                          <p:cTn id="64" fill="hold">
                            <p:stCondLst>
                              <p:cond delay="10500"/>
                            </p:stCondLst>
                            <p:childTnLst>
                              <p:par>
                                <p:cTn id="65" presetID="1" presetClass="entr" presetSubtype="0" fill="hold" grpId="0" nodeType="afterEffect">
                                  <p:stCondLst>
                                    <p:cond delay="1000"/>
                                  </p:stCondLst>
                                  <p:childTnLst>
                                    <p:set>
                                      <p:cBhvr>
                                        <p:cTn id="6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33"/>
                    </p:tgtEl>
                  </p:cond>
                </p:stCondLst>
                <p:endSync evt="end" delay="0">
                  <p:rtn val="all"/>
                </p:endSync>
                <p:childTnLst>
                  <p:par>
                    <p:cTn id="68" fill="hold">
                      <p:stCondLst>
                        <p:cond delay="0"/>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Wrong-Buzzer.wav"/>
                                        </p:tgtEl>
                                      </p:cMediaNode>
                                    </p:audio>
                                  </p:subTnLst>
                                </p:cTn>
                              </p:par>
                              <p:par>
                                <p:cTn id="72" presetID="32" presetClass="emph" presetSubtype="0" repeatCount="indefinite" fill="hold" nodeType="withEffect">
                                  <p:stCondLst>
                                    <p:cond delay="0"/>
                                  </p:stCondLst>
                                  <p:childTnLst>
                                    <p:animRot by="120000">
                                      <p:cBhvr>
                                        <p:cTn id="73" dur="300" fill="hold">
                                          <p:stCondLst>
                                            <p:cond delay="0"/>
                                          </p:stCondLst>
                                        </p:cTn>
                                        <p:tgtEl>
                                          <p:spTgt spid="28"/>
                                        </p:tgtEl>
                                        <p:attrNameLst>
                                          <p:attrName>r</p:attrName>
                                        </p:attrNameLst>
                                      </p:cBhvr>
                                    </p:animRot>
                                    <p:animRot by="-240000">
                                      <p:cBhvr>
                                        <p:cTn id="74" dur="600" fill="hold">
                                          <p:stCondLst>
                                            <p:cond delay="600"/>
                                          </p:stCondLst>
                                        </p:cTn>
                                        <p:tgtEl>
                                          <p:spTgt spid="28"/>
                                        </p:tgtEl>
                                        <p:attrNameLst>
                                          <p:attrName>r</p:attrName>
                                        </p:attrNameLst>
                                      </p:cBhvr>
                                    </p:animRot>
                                    <p:animRot by="240000">
                                      <p:cBhvr>
                                        <p:cTn id="75" dur="600" fill="hold">
                                          <p:stCondLst>
                                            <p:cond delay="1200"/>
                                          </p:stCondLst>
                                        </p:cTn>
                                        <p:tgtEl>
                                          <p:spTgt spid="28"/>
                                        </p:tgtEl>
                                        <p:attrNameLst>
                                          <p:attrName>r</p:attrName>
                                        </p:attrNameLst>
                                      </p:cBhvr>
                                    </p:animRot>
                                    <p:animRot by="-240000">
                                      <p:cBhvr>
                                        <p:cTn id="76" dur="600" fill="hold">
                                          <p:stCondLst>
                                            <p:cond delay="1800"/>
                                          </p:stCondLst>
                                        </p:cTn>
                                        <p:tgtEl>
                                          <p:spTgt spid="28"/>
                                        </p:tgtEl>
                                        <p:attrNameLst>
                                          <p:attrName>r</p:attrName>
                                        </p:attrNameLst>
                                      </p:cBhvr>
                                    </p:animRot>
                                    <p:animRot by="120000">
                                      <p:cBhvr>
                                        <p:cTn id="77" dur="600" fill="hold">
                                          <p:stCondLst>
                                            <p:cond delay="2400"/>
                                          </p:stCondLst>
                                        </p:cTn>
                                        <p:tgtEl>
                                          <p:spTgt spid="28"/>
                                        </p:tgtEl>
                                        <p:attrNameLst>
                                          <p:attrName>r</p:attrName>
                                        </p:attrNameLst>
                                      </p:cBhvr>
                                    </p:animRot>
                                  </p:childTnLst>
                                </p:cTn>
                              </p:par>
                            </p:childTnLst>
                          </p:cTn>
                        </p:par>
                      </p:childTnLst>
                    </p:cTn>
                  </p:par>
                </p:childTnLst>
              </p:cTn>
              <p:nextCondLst>
                <p:cond evt="onClick" delay="0">
                  <p:tgtEl>
                    <p:spTgt spid="33"/>
                  </p:tgtEl>
                </p:cond>
              </p:nextCondLst>
            </p:seq>
            <p:seq concurrent="1" nextAc="seek">
              <p:cTn id="78" restart="whenNotActive" fill="hold" evtFilter="cancelBubble" nodeType="interactiveSeq">
                <p:stCondLst>
                  <p:cond evt="onClick" delay="0">
                    <p:tgtEl>
                      <p:spTgt spid="44"/>
                    </p:tgtEl>
                  </p:cond>
                </p:stCondLst>
                <p:endSync evt="end" delay="0">
                  <p:rtn val="all"/>
                </p:endSync>
                <p:childTnLst>
                  <p:par>
                    <p:cTn id="79" fill="hold">
                      <p:stCondLst>
                        <p:cond delay="0"/>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3" name="Wrong-Buzzer.wav"/>
                                        </p:tgtEl>
                                      </p:cMediaNode>
                                    </p:audio>
                                  </p:subTnLst>
                                </p:cTn>
                              </p:par>
                              <p:par>
                                <p:cTn id="83" presetID="32" presetClass="emph" presetSubtype="0" repeatCount="indefinite" fill="hold" nodeType="withEffect">
                                  <p:stCondLst>
                                    <p:cond delay="0"/>
                                  </p:stCondLst>
                                  <p:childTnLst>
                                    <p:animRot by="120000">
                                      <p:cBhvr>
                                        <p:cTn id="84" dur="300" fill="hold">
                                          <p:stCondLst>
                                            <p:cond delay="0"/>
                                          </p:stCondLst>
                                        </p:cTn>
                                        <p:tgtEl>
                                          <p:spTgt spid="26"/>
                                        </p:tgtEl>
                                        <p:attrNameLst>
                                          <p:attrName>r</p:attrName>
                                        </p:attrNameLst>
                                      </p:cBhvr>
                                    </p:animRot>
                                    <p:animRot by="-240000">
                                      <p:cBhvr>
                                        <p:cTn id="85" dur="600" fill="hold">
                                          <p:stCondLst>
                                            <p:cond delay="600"/>
                                          </p:stCondLst>
                                        </p:cTn>
                                        <p:tgtEl>
                                          <p:spTgt spid="26"/>
                                        </p:tgtEl>
                                        <p:attrNameLst>
                                          <p:attrName>r</p:attrName>
                                        </p:attrNameLst>
                                      </p:cBhvr>
                                    </p:animRot>
                                    <p:animRot by="240000">
                                      <p:cBhvr>
                                        <p:cTn id="86" dur="600" fill="hold">
                                          <p:stCondLst>
                                            <p:cond delay="1200"/>
                                          </p:stCondLst>
                                        </p:cTn>
                                        <p:tgtEl>
                                          <p:spTgt spid="26"/>
                                        </p:tgtEl>
                                        <p:attrNameLst>
                                          <p:attrName>r</p:attrName>
                                        </p:attrNameLst>
                                      </p:cBhvr>
                                    </p:animRot>
                                    <p:animRot by="-240000">
                                      <p:cBhvr>
                                        <p:cTn id="87" dur="600" fill="hold">
                                          <p:stCondLst>
                                            <p:cond delay="1800"/>
                                          </p:stCondLst>
                                        </p:cTn>
                                        <p:tgtEl>
                                          <p:spTgt spid="26"/>
                                        </p:tgtEl>
                                        <p:attrNameLst>
                                          <p:attrName>r</p:attrName>
                                        </p:attrNameLst>
                                      </p:cBhvr>
                                    </p:animRot>
                                    <p:animRot by="120000">
                                      <p:cBhvr>
                                        <p:cTn id="88" dur="600" fill="hold">
                                          <p:stCondLst>
                                            <p:cond delay="2400"/>
                                          </p:stCondLst>
                                        </p:cTn>
                                        <p:tgtEl>
                                          <p:spTgt spid="26"/>
                                        </p:tgtEl>
                                        <p:attrNameLst>
                                          <p:attrName>r</p:attrName>
                                        </p:attrNameLst>
                                      </p:cBhvr>
                                    </p:animRot>
                                  </p:childTnLst>
                                </p:cTn>
                              </p:par>
                            </p:childTnLst>
                          </p:cTn>
                        </p:par>
                      </p:childTnLst>
                    </p:cTn>
                  </p:par>
                </p:childTnLst>
              </p:cTn>
              <p:nextCondLst>
                <p:cond evt="onClick" delay="0">
                  <p:tgtEl>
                    <p:spTgt spid="44"/>
                  </p:tgtEl>
                </p:cond>
              </p:nextCondLst>
            </p:seq>
            <p:seq concurrent="1" nextAc="seek">
              <p:cTn id="89" restart="whenNotActive" fill="hold" evtFilter="cancelBubble" nodeType="interactiveSeq">
                <p:stCondLst>
                  <p:cond evt="onClick" delay="0">
                    <p:tgtEl>
                      <p:spTgt spid="46"/>
                    </p:tgtEl>
                  </p:cond>
                </p:stCondLst>
                <p:endSync evt="end" delay="0">
                  <p:rtn val="all"/>
                </p:endSync>
                <p:childTnLst>
                  <p:par>
                    <p:cTn id="90" fill="hold">
                      <p:stCondLst>
                        <p:cond delay="0"/>
                      </p:stCondLst>
                      <p:childTnLst>
                        <p:par>
                          <p:cTn id="91" fill="hold">
                            <p:stCondLst>
                              <p:cond delay="0"/>
                            </p:stCondLst>
                            <p:childTnLst>
                              <p:par>
                                <p:cTn id="92" presetID="1" presetClass="entr" presetSubtype="0" fill="hold" nodeType="clickEffect">
                                  <p:stCondLst>
                                    <p:cond delay="0"/>
                                  </p:stCondLst>
                                  <p:childTnLst>
                                    <p:set>
                                      <p:cBhvr>
                                        <p:cTn id="93"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3" name="Wrong-Buzzer.wav"/>
                                        </p:tgtEl>
                                      </p:cMediaNode>
                                    </p:audio>
                                  </p:subTnLst>
                                </p:cTn>
                              </p:par>
                              <p:par>
                                <p:cTn id="94" presetID="32" presetClass="emph" presetSubtype="0" repeatCount="indefinite" fill="hold" nodeType="withEffect">
                                  <p:stCondLst>
                                    <p:cond delay="0"/>
                                  </p:stCondLst>
                                  <p:childTnLst>
                                    <p:animRot by="120000">
                                      <p:cBhvr>
                                        <p:cTn id="95" dur="300" fill="hold">
                                          <p:stCondLst>
                                            <p:cond delay="0"/>
                                          </p:stCondLst>
                                        </p:cTn>
                                        <p:tgtEl>
                                          <p:spTgt spid="27"/>
                                        </p:tgtEl>
                                        <p:attrNameLst>
                                          <p:attrName>r</p:attrName>
                                        </p:attrNameLst>
                                      </p:cBhvr>
                                    </p:animRot>
                                    <p:animRot by="-240000">
                                      <p:cBhvr>
                                        <p:cTn id="96" dur="600" fill="hold">
                                          <p:stCondLst>
                                            <p:cond delay="600"/>
                                          </p:stCondLst>
                                        </p:cTn>
                                        <p:tgtEl>
                                          <p:spTgt spid="27"/>
                                        </p:tgtEl>
                                        <p:attrNameLst>
                                          <p:attrName>r</p:attrName>
                                        </p:attrNameLst>
                                      </p:cBhvr>
                                    </p:animRot>
                                    <p:animRot by="240000">
                                      <p:cBhvr>
                                        <p:cTn id="97" dur="600" fill="hold">
                                          <p:stCondLst>
                                            <p:cond delay="1200"/>
                                          </p:stCondLst>
                                        </p:cTn>
                                        <p:tgtEl>
                                          <p:spTgt spid="27"/>
                                        </p:tgtEl>
                                        <p:attrNameLst>
                                          <p:attrName>r</p:attrName>
                                        </p:attrNameLst>
                                      </p:cBhvr>
                                    </p:animRot>
                                    <p:animRot by="-240000">
                                      <p:cBhvr>
                                        <p:cTn id="98" dur="600" fill="hold">
                                          <p:stCondLst>
                                            <p:cond delay="1800"/>
                                          </p:stCondLst>
                                        </p:cTn>
                                        <p:tgtEl>
                                          <p:spTgt spid="27"/>
                                        </p:tgtEl>
                                        <p:attrNameLst>
                                          <p:attrName>r</p:attrName>
                                        </p:attrNameLst>
                                      </p:cBhvr>
                                    </p:animRot>
                                    <p:animRot by="120000">
                                      <p:cBhvr>
                                        <p:cTn id="99" dur="600" fill="hold">
                                          <p:stCondLst>
                                            <p:cond delay="2400"/>
                                          </p:stCondLst>
                                        </p:cTn>
                                        <p:tgtEl>
                                          <p:spTgt spid="27"/>
                                        </p:tgtEl>
                                        <p:attrNameLst>
                                          <p:attrName>r</p:attrName>
                                        </p:attrNameLst>
                                      </p:cBhvr>
                                    </p:animRot>
                                  </p:childTnLst>
                                </p:cTn>
                              </p:par>
                            </p:childTnLst>
                          </p:cTn>
                        </p:par>
                      </p:childTnLst>
                    </p:cTn>
                  </p:par>
                </p:childTnLst>
              </p:cTn>
              <p:nextCondLst>
                <p:cond evt="onClick" delay="0">
                  <p:tgtEl>
                    <p:spTgt spid="46"/>
                  </p:tgtEl>
                </p:cond>
              </p:nextCondLst>
            </p:seq>
            <p:seq concurrent="1" nextAc="seek">
              <p:cTn id="100" restart="whenNotActive" fill="hold" evtFilter="cancelBubble" nodeType="interactiveSeq">
                <p:stCondLst>
                  <p:cond evt="onClick" delay="0">
                    <p:tgtEl>
                      <p:spTgt spid="45"/>
                    </p:tgtEl>
                  </p:cond>
                </p:stCondLst>
                <p:endSync evt="end" delay="0">
                  <p:rtn val="all"/>
                </p:endSync>
                <p:childTnLst>
                  <p:par>
                    <p:cTn id="101" fill="hold">
                      <p:stCondLst>
                        <p:cond delay="0"/>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2051"/>
                                        </p:tgtEl>
                                        <p:attrNameLst>
                                          <p:attrName>style.visibility</p:attrName>
                                        </p:attrNameLst>
                                      </p:cBhvr>
                                      <p:to>
                                        <p:strVal val="visible"/>
                                      </p:to>
                                    </p:set>
                                  </p:childTnLst>
                                  <p:subTnLst>
                                    <p:audio>
                                      <p:cMediaNode>
                                        <p:cTn display="0" masterRel="sameClick">
                                          <p:stCondLst>
                                            <p:cond evt="begin" delay="0">
                                              <p:tn val="103"/>
                                            </p:cond>
                                          </p:stCondLst>
                                          <p:endCondLst>
                                            <p:cond evt="onStopAudio" delay="0">
                                              <p:tgtEl>
                                                <p:sldTgt/>
                                              </p:tgtEl>
                                            </p:cond>
                                          </p:endCondLst>
                                        </p:cTn>
                                        <p:tgtEl>
                                          <p:sndTgt r:embed="rId4" name="Tieng-vo-tay-tra-loi-dung.wav"/>
                                        </p:tgtEl>
                                      </p:cMediaNode>
                                    </p:audio>
                                  </p:subTnLst>
                                </p:cTn>
                              </p:par>
                              <p:par>
                                <p:cTn id="105" presetID="21" presetClass="emph" presetSubtype="0" repeatCount="indefinite" fill="hold" grpId="1" nodeType="withEffect">
                                  <p:stCondLst>
                                    <p:cond delay="0"/>
                                  </p:stCondLst>
                                  <p:childTnLst>
                                    <p:animClr clrSpc="hsl" dir="cw">
                                      <p:cBhvr override="childStyle">
                                        <p:cTn id="106" dur="500" fill="hold"/>
                                        <p:tgtEl>
                                          <p:spTgt spid="45"/>
                                        </p:tgtEl>
                                        <p:attrNameLst>
                                          <p:attrName>style.color</p:attrName>
                                        </p:attrNameLst>
                                      </p:cBhvr>
                                      <p:by>
                                        <p:hsl h="7200000" s="0" l="0"/>
                                      </p:by>
                                    </p:animClr>
                                    <p:animClr clrSpc="hsl" dir="cw">
                                      <p:cBhvr>
                                        <p:cTn id="107" dur="500" fill="hold"/>
                                        <p:tgtEl>
                                          <p:spTgt spid="45"/>
                                        </p:tgtEl>
                                        <p:attrNameLst>
                                          <p:attrName>fillcolor</p:attrName>
                                        </p:attrNameLst>
                                      </p:cBhvr>
                                      <p:by>
                                        <p:hsl h="7200000" s="0" l="0"/>
                                      </p:by>
                                    </p:animClr>
                                    <p:animClr clrSpc="hsl" dir="cw">
                                      <p:cBhvr>
                                        <p:cTn id="108" dur="500" fill="hold"/>
                                        <p:tgtEl>
                                          <p:spTgt spid="45"/>
                                        </p:tgtEl>
                                        <p:attrNameLst>
                                          <p:attrName>stroke.color</p:attrName>
                                        </p:attrNameLst>
                                      </p:cBhvr>
                                      <p:by>
                                        <p:hsl h="7200000" s="0" l="0"/>
                                      </p:by>
                                    </p:animClr>
                                    <p:set>
                                      <p:cBhvr>
                                        <p:cTn id="109" dur="500" fill="hold"/>
                                        <p:tgtEl>
                                          <p:spTgt spid="45"/>
                                        </p:tgtEl>
                                        <p:attrNameLst>
                                          <p:attrName>fill.type</p:attrName>
                                        </p:attrNameLst>
                                      </p:cBhvr>
                                      <p:to>
                                        <p:strVal val="solid"/>
                                      </p:to>
                                    </p:set>
                                  </p:childTnLst>
                                </p:cTn>
                              </p:par>
                              <p:par>
                                <p:cTn id="110" presetID="32" presetClass="emph" presetSubtype="0" repeatCount="indefinite" fill="hold" nodeType="withEffect">
                                  <p:stCondLst>
                                    <p:cond delay="0"/>
                                  </p:stCondLst>
                                  <p:childTnLst>
                                    <p:animRot by="120000">
                                      <p:cBhvr>
                                        <p:cTn id="111" dur="200" fill="hold">
                                          <p:stCondLst>
                                            <p:cond delay="0"/>
                                          </p:stCondLst>
                                        </p:cTn>
                                        <p:tgtEl>
                                          <p:spTgt spid="2051"/>
                                        </p:tgtEl>
                                        <p:attrNameLst>
                                          <p:attrName>r</p:attrName>
                                        </p:attrNameLst>
                                      </p:cBhvr>
                                    </p:animRot>
                                    <p:animRot by="-240000">
                                      <p:cBhvr>
                                        <p:cTn id="112" dur="400" fill="hold">
                                          <p:stCondLst>
                                            <p:cond delay="400"/>
                                          </p:stCondLst>
                                        </p:cTn>
                                        <p:tgtEl>
                                          <p:spTgt spid="2051"/>
                                        </p:tgtEl>
                                        <p:attrNameLst>
                                          <p:attrName>r</p:attrName>
                                        </p:attrNameLst>
                                      </p:cBhvr>
                                    </p:animRot>
                                    <p:animRot by="240000">
                                      <p:cBhvr>
                                        <p:cTn id="113" dur="400" fill="hold">
                                          <p:stCondLst>
                                            <p:cond delay="800"/>
                                          </p:stCondLst>
                                        </p:cTn>
                                        <p:tgtEl>
                                          <p:spTgt spid="2051"/>
                                        </p:tgtEl>
                                        <p:attrNameLst>
                                          <p:attrName>r</p:attrName>
                                        </p:attrNameLst>
                                      </p:cBhvr>
                                    </p:animRot>
                                    <p:animRot by="-240000">
                                      <p:cBhvr>
                                        <p:cTn id="114" dur="400" fill="hold">
                                          <p:stCondLst>
                                            <p:cond delay="1200"/>
                                          </p:stCondLst>
                                        </p:cTn>
                                        <p:tgtEl>
                                          <p:spTgt spid="2051"/>
                                        </p:tgtEl>
                                        <p:attrNameLst>
                                          <p:attrName>r</p:attrName>
                                        </p:attrNameLst>
                                      </p:cBhvr>
                                    </p:animRot>
                                    <p:animRot by="120000">
                                      <p:cBhvr>
                                        <p:cTn id="115" dur="400" fill="hold">
                                          <p:stCondLst>
                                            <p:cond delay="1600"/>
                                          </p:stCondLst>
                                        </p:cTn>
                                        <p:tgtEl>
                                          <p:spTgt spid="2051"/>
                                        </p:tgtEl>
                                        <p:attrNameLst>
                                          <p:attrName>r</p:attrName>
                                        </p:attrNameLst>
                                      </p:cBhvr>
                                    </p:animRot>
                                  </p:childTnLst>
                                </p:cTn>
                              </p:par>
                              <p:par>
                                <p:cTn id="116" presetID="1" presetClass="entr" presetSubtype="0" fill="hold" grpId="0" nodeType="withEffect">
                                  <p:stCondLst>
                                    <p:cond delay="0"/>
                                  </p:stCondLst>
                                  <p:childTnLst>
                                    <p:set>
                                      <p:cBhvr>
                                        <p:cTn id="117" dur="1" fill="hold">
                                          <p:stCondLst>
                                            <p:cond delay="0"/>
                                          </p:stCondLst>
                                        </p:cTn>
                                        <p:tgtEl>
                                          <p:spTgt spid="32"/>
                                        </p:tgtEl>
                                        <p:attrNameLst>
                                          <p:attrName>style.visibility</p:attrName>
                                        </p:attrNameLst>
                                      </p:cBhvr>
                                      <p:to>
                                        <p:strVal val="visible"/>
                                      </p:to>
                                    </p:set>
                                  </p:childTnLst>
                                </p:cTn>
                              </p:par>
                              <p:par>
                                <p:cTn id="118" presetID="26" presetClass="emph" presetSubtype="0" repeatCount="3000" fill="hold" grpId="1" nodeType="withEffect">
                                  <p:stCondLst>
                                    <p:cond delay="0"/>
                                  </p:stCondLst>
                                  <p:childTnLst>
                                    <p:animEffect transition="out" filter="fade">
                                      <p:cBhvr>
                                        <p:cTn id="119" dur="500" tmFilter="0, 0; .2, .5; .8, .5; 1, 0"/>
                                        <p:tgtEl>
                                          <p:spTgt spid="32"/>
                                        </p:tgtEl>
                                      </p:cBhvr>
                                    </p:animEffect>
                                    <p:animScale>
                                      <p:cBhvr>
                                        <p:cTn id="120" dur="250" autoRev="1" fill="hold"/>
                                        <p:tgtEl>
                                          <p:spTgt spid="32"/>
                                        </p:tgtEl>
                                      </p:cBhvr>
                                      <p:by x="105000" y="105000"/>
                                    </p:animScale>
                                  </p:childTnLst>
                                </p:cTn>
                              </p:par>
                              <p:par>
                                <p:cTn id="121" presetID="1" presetClass="exit" presetSubtype="0" fill="hold" grpId="2" nodeType="withEffect">
                                  <p:stCondLst>
                                    <p:cond delay="2500"/>
                                  </p:stCondLst>
                                  <p:childTnLst>
                                    <p:set>
                                      <p:cBhvr>
                                        <p:cTn id="122"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45"/>
                  </p:tgtEl>
                </p:cond>
              </p:nextCondLst>
            </p:seq>
          </p:childTnLst>
        </p:cTn>
      </p:par>
    </p:tnLst>
    <p:bldLst>
      <p:bldP spid="32" grpId="0" animBg="1"/>
      <p:bldP spid="32" grpId="1" animBg="1"/>
      <p:bldP spid="32" grpId="2" animBg="1"/>
      <p:bldP spid="33" grpId="0" animBg="1"/>
      <p:bldP spid="44" grpId="0" animBg="1"/>
      <p:bldP spid="45" grpId="0" animBg="1"/>
      <p:bldP spid="45" grpId="1" animBg="1"/>
      <p:bldP spid="46" grpId="0" animBg="1"/>
      <p:bldP spid="31"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6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0" descr="C:\Users\ADMIN\Desktop\Tai nguyen thiet ke tro choi\Bảng gỗ\wooden-blank-sign-clipart-1.jpg"/>
          <p:cNvPicPr>
            <a:picLocks noChangeAspect="1" noChangeArrowheads="1"/>
          </p:cNvPicPr>
          <p:nvPr/>
        </p:nvPicPr>
        <p:blipFill rotWithShape="1">
          <a:blip r:embed="rId2">
            <a:extLst>
              <a:ext uri="{28A0092B-C50C-407E-A947-70E740481C1C}">
                <a14:useLocalDpi xmlns:a14="http://schemas.microsoft.com/office/drawing/2010/main" val="0"/>
              </a:ext>
            </a:extLst>
          </a:blip>
          <a:srcRect t="49805"/>
          <a:stretch/>
        </p:blipFill>
        <p:spPr bwMode="auto">
          <a:xfrm>
            <a:off x="-807523" y="3307371"/>
            <a:ext cx="13870380" cy="204787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1080654" y="3814272"/>
            <a:ext cx="9290081" cy="1200329"/>
          </a:xfrm>
          <a:prstGeom prst="rect">
            <a:avLst/>
          </a:prstGeom>
          <a:noFill/>
        </p:spPr>
        <p:txBody>
          <a:bodyPr wrap="square" rtlCol="0">
            <a:spAutoFit/>
          </a:bodyPr>
          <a:lstStyle/>
          <a:p>
            <a:pPr algn="ctr"/>
            <a:r>
              <a:rPr lang="en-US" sz="7200" b="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VẬN DỤNG</a:t>
            </a:r>
            <a:endParaRPr lang="en-US" sz="7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4502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112216" y="33540"/>
            <a:ext cx="903341" cy="890056"/>
          </a:xfrm>
          <a:prstGeom prst="rect">
            <a:avLst/>
          </a:prstGeom>
        </p:spPr>
      </p:pic>
      <p:pic>
        <p:nvPicPr>
          <p:cNvPr id="4" name="Picture 3"/>
          <p:cNvPicPr>
            <a:picLocks noChangeAspect="1"/>
          </p:cNvPicPr>
          <p:nvPr/>
        </p:nvPicPr>
        <p:blipFill>
          <a:blip r:embed="rId3"/>
          <a:stretch>
            <a:fillRect/>
          </a:stretch>
        </p:blipFill>
        <p:spPr>
          <a:xfrm>
            <a:off x="4923682" y="1814376"/>
            <a:ext cx="5514975" cy="4638675"/>
          </a:xfrm>
          <a:prstGeom prst="rect">
            <a:avLst/>
          </a:prstGeom>
        </p:spPr>
      </p:pic>
      <p:sp>
        <p:nvSpPr>
          <p:cNvPr id="7" name="Title 6"/>
          <p:cNvSpPr>
            <a:spLocks noGrp="1"/>
          </p:cNvSpPr>
          <p:nvPr>
            <p:ph type="title"/>
          </p:nvPr>
        </p:nvSpPr>
        <p:spPr>
          <a:xfrm>
            <a:off x="924989" y="-25814"/>
            <a:ext cx="9406742" cy="2142053"/>
          </a:xfrm>
        </p:spPr>
        <p:txBody>
          <a:bodyPr>
            <a:normAutofit/>
          </a:bodyPr>
          <a:lstStyle/>
          <a:p>
            <a:pPr algn="just"/>
            <a:r>
              <a:rPr lang="en-US" sz="3200" b="1" dirty="0" smtClean="0">
                <a:solidFill>
                  <a:srgbClr val="FFC000"/>
                </a:solidFill>
                <a:latin typeface="Times New Roman" panose="02020603050405020304" pitchFamily="18" charset="0"/>
                <a:cs typeface="Times New Roman" panose="02020603050405020304" pitchFamily="18" charset="0"/>
              </a:rPr>
              <a:t>VD1. </a:t>
            </a:r>
            <a:r>
              <a:rPr lang="en-US" sz="3200" dirty="0" err="1" smtClean="0">
                <a:solidFill>
                  <a:schemeClr val="bg1"/>
                </a:solidFill>
                <a:latin typeface="Times New Roman" panose="02020603050405020304" pitchFamily="18" charset="0"/>
                <a:cs typeface="Times New Roman" panose="02020603050405020304" pitchFamily="18" charset="0"/>
              </a:rPr>
              <a:t>Em</a:t>
            </a:r>
            <a:r>
              <a:rPr lang="en-US" sz="3200" dirty="0" smtClean="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hãy</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ghép</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các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khối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lệnh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a,b,c,d</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vào</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các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vị</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trí</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tương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ứng</a:t>
            </a:r>
            <a:r>
              <a:rPr lang="en-US" sz="3200" dirty="0">
                <a:solidFill>
                  <a:schemeClr val="bg1"/>
                </a:solidFill>
                <a:latin typeface="Times New Roman" panose="02020603050405020304" pitchFamily="18" charset="0"/>
                <a:cs typeface="Times New Roman" panose="02020603050405020304" pitchFamily="18" charset="0"/>
              </a:rPr>
              <a:t> 1,2,3,4 ở </a:t>
            </a:r>
            <a:r>
              <a:rPr lang="en-US" sz="3200" dirty="0" err="1">
                <a:solidFill>
                  <a:schemeClr val="bg1"/>
                </a:solidFill>
                <a:latin typeface="Times New Roman" panose="02020603050405020304" pitchFamily="18" charset="0"/>
                <a:cs typeface="Times New Roman" panose="02020603050405020304" pitchFamily="18" charset="0"/>
              </a:rPr>
              <a:t>Hình</a:t>
            </a:r>
            <a:r>
              <a:rPr lang="en-US" sz="3200" dirty="0">
                <a:solidFill>
                  <a:schemeClr val="bg1"/>
                </a:solidFill>
                <a:latin typeface="Times New Roman" panose="02020603050405020304" pitchFamily="18" charset="0"/>
                <a:cs typeface="Times New Roman" panose="02020603050405020304" pitchFamily="18" charset="0"/>
              </a:rPr>
              <a:t> 14.8 </a:t>
            </a:r>
            <a:r>
              <a:rPr lang="en-US" sz="3200" dirty="0" err="1">
                <a:solidFill>
                  <a:schemeClr val="bg1"/>
                </a:solidFill>
                <a:latin typeface="Times New Roman" panose="02020603050405020304" pitchFamily="18" charset="0"/>
                <a:cs typeface="Times New Roman" panose="02020603050405020304" pitchFamily="18" charset="0"/>
              </a:rPr>
              <a:t>để</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được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thuật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toán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giải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phương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trình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ax+b</a:t>
            </a:r>
            <a:r>
              <a:rPr lang="en-US" sz="3200" dirty="0">
                <a:solidFill>
                  <a:schemeClr val="bg1"/>
                </a:solidFill>
                <a:latin typeface="Times New Roman" panose="02020603050405020304" pitchFamily="18" charset="0"/>
                <a:cs typeface="Times New Roman" panose="02020603050405020304" pitchFamily="18" charset="0"/>
              </a:rPr>
              <a:t>=0 </a:t>
            </a:r>
            <a:r>
              <a:rPr lang="en-US" sz="3200" dirty="0" err="1">
                <a:solidFill>
                  <a:schemeClr val="bg1"/>
                </a:solidFill>
                <a:latin typeface="Times New Roman" panose="02020603050405020304" pitchFamily="18" charset="0"/>
                <a:cs typeface="Times New Roman" panose="02020603050405020304" pitchFamily="18" charset="0"/>
              </a:rPr>
              <a:t>trong</a:t>
            </a:r>
            <a:r>
              <a:rPr lang="en-US" sz="3200" dirty="0">
                <a:solidFill>
                  <a:schemeClr val="bg1"/>
                </a:solidFill>
                <a:latin typeface="Times New Roman" panose="02020603050405020304" pitchFamily="18" charset="0"/>
                <a:cs typeface="Times New Roman" panose="02020603050405020304" pitchFamily="18" charset="0"/>
              </a:rPr>
              <a:t> NNLT Scratch </a:t>
            </a:r>
            <a:r>
              <a:rPr lang="en-US" sz="3200" dirty="0" err="1">
                <a:solidFill>
                  <a:schemeClr val="bg1"/>
                </a:solidFill>
                <a:latin typeface="Times New Roman" panose="02020603050405020304" pitchFamily="18" charset="0"/>
                <a:cs typeface="Times New Roman" panose="02020603050405020304" pitchFamily="18" charset="0"/>
              </a:rPr>
              <a:t>với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các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giá</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trị</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a,b</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nhập</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từ</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bàn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phím</a:t>
            </a:r>
            <a:r>
              <a:rPr lang="en-US" sz="3200" dirty="0">
                <a:solidFill>
                  <a:schemeClr val="bg1"/>
                </a:solidFill>
                <a:latin typeface="Times New Roman" panose="02020603050405020304" pitchFamily="18" charset="0"/>
                <a:cs typeface="Times New Roman" panose="02020603050405020304" pitchFamily="18" charset="0"/>
              </a:rPr>
              <a:t>?</a:t>
            </a:r>
          </a:p>
        </p:txBody>
      </p:sp>
      <p:sp>
        <p:nvSpPr>
          <p:cNvPr id="8" name="TextBox 7"/>
          <p:cNvSpPr txBox="1"/>
          <p:nvPr/>
        </p:nvSpPr>
        <p:spPr>
          <a:xfrm>
            <a:off x="5385989" y="2361129"/>
            <a:ext cx="484743" cy="523220"/>
          </a:xfrm>
          <a:prstGeom prst="rect">
            <a:avLst/>
          </a:prstGeom>
          <a:noFill/>
        </p:spPr>
        <p:txBody>
          <a:bodyPr wrap="square" rtlCol="0">
            <a:spAutoFit/>
          </a:bodyPr>
          <a:lstStyle/>
          <a:p>
            <a:r>
              <a:rPr lang="en-US" sz="2800" dirty="0"/>
              <a:t>1</a:t>
            </a:r>
            <a:endParaRPr lang="en-US" dirty="0"/>
          </a:p>
        </p:txBody>
      </p:sp>
      <p:sp>
        <p:nvSpPr>
          <p:cNvPr id="42" name="TextBox 41"/>
          <p:cNvSpPr txBox="1"/>
          <p:nvPr/>
        </p:nvSpPr>
        <p:spPr>
          <a:xfrm>
            <a:off x="5385989" y="3296358"/>
            <a:ext cx="484743" cy="523220"/>
          </a:xfrm>
          <a:prstGeom prst="rect">
            <a:avLst/>
          </a:prstGeom>
          <a:noFill/>
        </p:spPr>
        <p:txBody>
          <a:bodyPr wrap="square" rtlCol="0">
            <a:spAutoFit/>
          </a:bodyPr>
          <a:lstStyle/>
          <a:p>
            <a:r>
              <a:rPr lang="en-US" sz="2800" dirty="0" smtClean="0"/>
              <a:t>2</a:t>
            </a:r>
            <a:endParaRPr lang="en-US" dirty="0"/>
          </a:p>
        </p:txBody>
      </p:sp>
      <p:sp>
        <p:nvSpPr>
          <p:cNvPr id="43" name="TextBox 42"/>
          <p:cNvSpPr txBox="1"/>
          <p:nvPr/>
        </p:nvSpPr>
        <p:spPr>
          <a:xfrm>
            <a:off x="9307994" y="1873251"/>
            <a:ext cx="484743" cy="523220"/>
          </a:xfrm>
          <a:prstGeom prst="rect">
            <a:avLst/>
          </a:prstGeom>
          <a:noFill/>
        </p:spPr>
        <p:txBody>
          <a:bodyPr wrap="square" rtlCol="0">
            <a:spAutoFit/>
          </a:bodyPr>
          <a:lstStyle/>
          <a:p>
            <a:r>
              <a:rPr lang="en-US" sz="2800" dirty="0"/>
              <a:t>c</a:t>
            </a:r>
            <a:endParaRPr lang="en-US" dirty="0"/>
          </a:p>
        </p:txBody>
      </p:sp>
      <p:sp>
        <p:nvSpPr>
          <p:cNvPr id="44" name="TextBox 43"/>
          <p:cNvSpPr txBox="1"/>
          <p:nvPr/>
        </p:nvSpPr>
        <p:spPr>
          <a:xfrm>
            <a:off x="5286837" y="4647273"/>
            <a:ext cx="484743" cy="523220"/>
          </a:xfrm>
          <a:prstGeom prst="rect">
            <a:avLst/>
          </a:prstGeom>
          <a:noFill/>
        </p:spPr>
        <p:txBody>
          <a:bodyPr wrap="square" rtlCol="0">
            <a:spAutoFit/>
          </a:bodyPr>
          <a:lstStyle/>
          <a:p>
            <a:r>
              <a:rPr lang="en-US" sz="2800" dirty="0"/>
              <a:t>b</a:t>
            </a:r>
            <a:endParaRPr lang="en-US" dirty="0"/>
          </a:p>
        </p:txBody>
      </p:sp>
      <p:sp>
        <p:nvSpPr>
          <p:cNvPr id="45" name="TextBox 44"/>
          <p:cNvSpPr txBox="1"/>
          <p:nvPr/>
        </p:nvSpPr>
        <p:spPr>
          <a:xfrm>
            <a:off x="8657999" y="5087382"/>
            <a:ext cx="319489" cy="523220"/>
          </a:xfrm>
          <a:prstGeom prst="rect">
            <a:avLst/>
          </a:prstGeom>
          <a:noFill/>
        </p:spPr>
        <p:txBody>
          <a:bodyPr wrap="square" rtlCol="0">
            <a:spAutoFit/>
          </a:bodyPr>
          <a:lstStyle/>
          <a:p>
            <a:r>
              <a:rPr lang="en-US" sz="2800" dirty="0"/>
              <a:t>3</a:t>
            </a:r>
            <a:endParaRPr lang="en-US" dirty="0"/>
          </a:p>
        </p:txBody>
      </p:sp>
      <p:sp>
        <p:nvSpPr>
          <p:cNvPr id="46" name="TextBox 45"/>
          <p:cNvSpPr txBox="1"/>
          <p:nvPr/>
        </p:nvSpPr>
        <p:spPr>
          <a:xfrm>
            <a:off x="8657999" y="5428905"/>
            <a:ext cx="319489" cy="523220"/>
          </a:xfrm>
          <a:prstGeom prst="rect">
            <a:avLst/>
          </a:prstGeom>
          <a:noFill/>
        </p:spPr>
        <p:txBody>
          <a:bodyPr wrap="square" rtlCol="0">
            <a:spAutoFit/>
          </a:bodyPr>
          <a:lstStyle/>
          <a:p>
            <a:r>
              <a:rPr lang="en-US" sz="2800" dirty="0" smtClean="0"/>
              <a:t>4</a:t>
            </a:r>
            <a:endParaRPr lang="en-US" dirty="0"/>
          </a:p>
        </p:txBody>
      </p:sp>
      <p:sp>
        <p:nvSpPr>
          <p:cNvPr id="47" name="TextBox 46"/>
          <p:cNvSpPr txBox="1"/>
          <p:nvPr/>
        </p:nvSpPr>
        <p:spPr>
          <a:xfrm>
            <a:off x="8641473" y="5918684"/>
            <a:ext cx="484743" cy="523220"/>
          </a:xfrm>
          <a:prstGeom prst="rect">
            <a:avLst/>
          </a:prstGeom>
          <a:noFill/>
        </p:spPr>
        <p:txBody>
          <a:bodyPr wrap="square" rtlCol="0">
            <a:spAutoFit/>
          </a:bodyPr>
          <a:lstStyle/>
          <a:p>
            <a:r>
              <a:rPr lang="en-US" sz="2800" dirty="0" smtClean="0"/>
              <a:t>d</a:t>
            </a:r>
            <a:endParaRPr lang="en-US" dirty="0"/>
          </a:p>
        </p:txBody>
      </p:sp>
      <p:sp>
        <p:nvSpPr>
          <p:cNvPr id="13" name="TextBox 12"/>
          <p:cNvSpPr txBox="1"/>
          <p:nvPr/>
        </p:nvSpPr>
        <p:spPr>
          <a:xfrm>
            <a:off x="9550365" y="3413662"/>
            <a:ext cx="484743" cy="523220"/>
          </a:xfrm>
          <a:prstGeom prst="rect">
            <a:avLst/>
          </a:prstGeom>
          <a:noFill/>
        </p:spPr>
        <p:txBody>
          <a:bodyPr wrap="square" rtlCol="0">
            <a:spAutoFit/>
          </a:bodyPr>
          <a:lstStyle/>
          <a:p>
            <a:r>
              <a:rPr lang="en-US" sz="2800" dirty="0"/>
              <a:t>a</a:t>
            </a:r>
            <a:endParaRPr lang="en-US" dirty="0"/>
          </a:p>
        </p:txBody>
      </p:sp>
      <p:sp>
        <p:nvSpPr>
          <p:cNvPr id="2" name="Rectangle 1"/>
          <p:cNvSpPr/>
          <p:nvPr/>
        </p:nvSpPr>
        <p:spPr>
          <a:xfrm>
            <a:off x="3782005" y="6487786"/>
            <a:ext cx="4996881" cy="369332"/>
          </a:xfrm>
          <a:prstGeom prst="rect">
            <a:avLst/>
          </a:prstGeom>
        </p:spPr>
        <p:txBody>
          <a:bodyPr wrap="none">
            <a:spAutoFit/>
          </a:bodyPr>
          <a:lstStyle/>
          <a:p>
            <a:r>
              <a:rPr lang="en-US" dirty="0">
                <a:hlinkClick r:id="rId4"/>
              </a:rPr>
              <a:t>https://scratch.mit.edu/projects/871492064</a:t>
            </a:r>
            <a:endParaRPr lang="en-US" dirty="0"/>
          </a:p>
        </p:txBody>
      </p:sp>
    </p:spTree>
    <p:extLst>
      <p:ext uri="{BB962C8B-B14F-4D97-AF65-F5344CB8AC3E}">
        <p14:creationId xmlns:p14="http://schemas.microsoft.com/office/powerpoint/2010/main" val="22181494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68933" y="1599752"/>
            <a:ext cx="8712807" cy="1366982"/>
          </a:xfrm>
        </p:spPr>
        <p:txBody>
          <a:bodyPr>
            <a:noAutofit/>
          </a:bodyPr>
          <a:lstStyle/>
          <a:p>
            <a:pPr algn="ctr">
              <a:lnSpc>
                <a:spcPct val="100000"/>
              </a:lnSpc>
            </a:pPr>
            <a:r>
              <a:rPr lang="en-US" sz="4000" b="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CHỦ ĐỀ 5. GIẢI QUYẾT VẤN ĐỀ VỚI SỰ TRỢ GIÚP CỦA MÁY TÍNH</a:t>
            </a:r>
            <a:endParaRPr lang="en-US" sz="40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998806" y="3408975"/>
            <a:ext cx="10255347" cy="1275567"/>
          </a:xfrm>
        </p:spPr>
        <p:txBody>
          <a:bodyPr>
            <a:noAutofit/>
          </a:bodyPr>
          <a:lstStyle/>
          <a:p>
            <a:pPr algn="ctr"/>
            <a:r>
              <a:rPr lang="en-US" sz="4800" b="1" dirty="0" smtClean="0">
                <a:solidFill>
                  <a:srgbClr val="FF0000"/>
                </a:solidFill>
                <a:effectLst>
                  <a:outerShdw blurRad="38100" dist="38100" dir="2700000" algn="tl">
                    <a:srgbClr val="000000">
                      <a:alpha val="43137"/>
                    </a:srgbClr>
                  </a:outerShdw>
                  <a:reflection blurRad="6350" stA="60000" endA="900" endPos="58000" dir="5400000" sy="-100000" algn="bl" rotWithShape="0"/>
                </a:effectLst>
                <a:latin typeface="Arial" panose="020B0604020202020204" pitchFamily="34" charset="0"/>
                <a:cs typeface="Arial" panose="020B0604020202020204" pitchFamily="34" charset="0"/>
              </a:rPr>
              <a:t>BÀI 14. CẤU TRÚC ĐIỀU KHIỂN</a:t>
            </a:r>
            <a:endParaRPr lang="en-US" sz="4800" b="1" dirty="0">
              <a:solidFill>
                <a:srgbClr val="FF0000"/>
              </a:solidFill>
              <a:effectLst>
                <a:outerShdw blurRad="38100" dist="38100" dir="2700000" algn="tl">
                  <a:srgbClr val="000000">
                    <a:alpha val="43137"/>
                  </a:srgbClr>
                </a:outerShdw>
                <a:reflection blurRad="6350" stA="60000" endA="900" endPos="58000" dir="5400000" sy="-100000" algn="bl" rotWithShape="0"/>
              </a:effectLst>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10281740" y="-10160"/>
            <a:ext cx="1910259" cy="1620253"/>
          </a:xfrm>
          <a:prstGeom prst="rect">
            <a:avLst/>
          </a:prstGeom>
        </p:spPr>
      </p:pic>
    </p:spTree>
    <p:extLst>
      <p:ext uri="{BB962C8B-B14F-4D97-AF65-F5344CB8AC3E}">
        <p14:creationId xmlns:p14="http://schemas.microsoft.com/office/powerpoint/2010/main" val="4123810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112216" y="33540"/>
            <a:ext cx="903341" cy="890056"/>
          </a:xfrm>
          <a:prstGeom prst="rect">
            <a:avLst/>
          </a:prstGeom>
        </p:spPr>
      </p:pic>
      <p:pic>
        <p:nvPicPr>
          <p:cNvPr id="4" name="Picture 3"/>
          <p:cNvPicPr>
            <a:picLocks noChangeAspect="1"/>
          </p:cNvPicPr>
          <p:nvPr/>
        </p:nvPicPr>
        <p:blipFill>
          <a:blip r:embed="rId3"/>
          <a:stretch>
            <a:fillRect/>
          </a:stretch>
        </p:blipFill>
        <p:spPr>
          <a:xfrm>
            <a:off x="20400" y="1409428"/>
            <a:ext cx="5514975" cy="4638675"/>
          </a:xfrm>
          <a:prstGeom prst="rect">
            <a:avLst/>
          </a:prstGeom>
        </p:spPr>
      </p:pic>
      <p:sp>
        <p:nvSpPr>
          <p:cNvPr id="8" name="TextBox 7"/>
          <p:cNvSpPr txBox="1"/>
          <p:nvPr/>
        </p:nvSpPr>
        <p:spPr>
          <a:xfrm>
            <a:off x="462307" y="1956181"/>
            <a:ext cx="484743" cy="523220"/>
          </a:xfrm>
          <a:prstGeom prst="rect">
            <a:avLst/>
          </a:prstGeom>
          <a:noFill/>
        </p:spPr>
        <p:txBody>
          <a:bodyPr wrap="square" rtlCol="0">
            <a:spAutoFit/>
          </a:bodyPr>
          <a:lstStyle/>
          <a:p>
            <a:r>
              <a:rPr lang="en-US" sz="2800" dirty="0"/>
              <a:t>1</a:t>
            </a:r>
            <a:endParaRPr lang="en-US" dirty="0"/>
          </a:p>
        </p:txBody>
      </p:sp>
      <p:sp>
        <p:nvSpPr>
          <p:cNvPr id="42" name="TextBox 41"/>
          <p:cNvSpPr txBox="1"/>
          <p:nvPr/>
        </p:nvSpPr>
        <p:spPr>
          <a:xfrm>
            <a:off x="462307" y="2891410"/>
            <a:ext cx="484743" cy="523220"/>
          </a:xfrm>
          <a:prstGeom prst="rect">
            <a:avLst/>
          </a:prstGeom>
          <a:noFill/>
        </p:spPr>
        <p:txBody>
          <a:bodyPr wrap="square" rtlCol="0">
            <a:spAutoFit/>
          </a:bodyPr>
          <a:lstStyle/>
          <a:p>
            <a:r>
              <a:rPr lang="en-US" sz="2800" dirty="0" smtClean="0"/>
              <a:t>2</a:t>
            </a:r>
            <a:endParaRPr lang="en-US" dirty="0"/>
          </a:p>
        </p:txBody>
      </p:sp>
      <p:sp>
        <p:nvSpPr>
          <p:cNvPr id="43" name="TextBox 42"/>
          <p:cNvSpPr txBox="1"/>
          <p:nvPr/>
        </p:nvSpPr>
        <p:spPr>
          <a:xfrm>
            <a:off x="4384312" y="1468303"/>
            <a:ext cx="484743" cy="523220"/>
          </a:xfrm>
          <a:prstGeom prst="rect">
            <a:avLst/>
          </a:prstGeom>
          <a:noFill/>
        </p:spPr>
        <p:txBody>
          <a:bodyPr wrap="square" rtlCol="0">
            <a:spAutoFit/>
          </a:bodyPr>
          <a:lstStyle/>
          <a:p>
            <a:r>
              <a:rPr lang="en-US" sz="2800" dirty="0"/>
              <a:t>c</a:t>
            </a:r>
            <a:endParaRPr lang="en-US" dirty="0"/>
          </a:p>
        </p:txBody>
      </p:sp>
      <p:sp>
        <p:nvSpPr>
          <p:cNvPr id="44" name="TextBox 43"/>
          <p:cNvSpPr txBox="1"/>
          <p:nvPr/>
        </p:nvSpPr>
        <p:spPr>
          <a:xfrm>
            <a:off x="363155" y="4242325"/>
            <a:ext cx="484743" cy="523220"/>
          </a:xfrm>
          <a:prstGeom prst="rect">
            <a:avLst/>
          </a:prstGeom>
          <a:noFill/>
        </p:spPr>
        <p:txBody>
          <a:bodyPr wrap="square" rtlCol="0">
            <a:spAutoFit/>
          </a:bodyPr>
          <a:lstStyle/>
          <a:p>
            <a:r>
              <a:rPr lang="en-US" sz="2800" dirty="0"/>
              <a:t>b</a:t>
            </a:r>
            <a:endParaRPr lang="en-US" dirty="0"/>
          </a:p>
        </p:txBody>
      </p:sp>
      <p:sp>
        <p:nvSpPr>
          <p:cNvPr id="45" name="TextBox 44"/>
          <p:cNvSpPr txBox="1"/>
          <p:nvPr/>
        </p:nvSpPr>
        <p:spPr>
          <a:xfrm>
            <a:off x="3734317" y="4682434"/>
            <a:ext cx="319489" cy="523220"/>
          </a:xfrm>
          <a:prstGeom prst="rect">
            <a:avLst/>
          </a:prstGeom>
          <a:noFill/>
        </p:spPr>
        <p:txBody>
          <a:bodyPr wrap="square" rtlCol="0">
            <a:spAutoFit/>
          </a:bodyPr>
          <a:lstStyle/>
          <a:p>
            <a:r>
              <a:rPr lang="en-US" sz="2800" dirty="0"/>
              <a:t>3</a:t>
            </a:r>
            <a:endParaRPr lang="en-US" dirty="0"/>
          </a:p>
        </p:txBody>
      </p:sp>
      <p:sp>
        <p:nvSpPr>
          <p:cNvPr id="46" name="TextBox 45"/>
          <p:cNvSpPr txBox="1"/>
          <p:nvPr/>
        </p:nvSpPr>
        <p:spPr>
          <a:xfrm>
            <a:off x="3734317" y="5023957"/>
            <a:ext cx="319489" cy="523220"/>
          </a:xfrm>
          <a:prstGeom prst="rect">
            <a:avLst/>
          </a:prstGeom>
          <a:noFill/>
        </p:spPr>
        <p:txBody>
          <a:bodyPr wrap="square" rtlCol="0">
            <a:spAutoFit/>
          </a:bodyPr>
          <a:lstStyle/>
          <a:p>
            <a:r>
              <a:rPr lang="en-US" sz="2800" dirty="0" smtClean="0"/>
              <a:t>4</a:t>
            </a:r>
            <a:endParaRPr lang="en-US" dirty="0"/>
          </a:p>
        </p:txBody>
      </p:sp>
      <p:sp>
        <p:nvSpPr>
          <p:cNvPr id="47" name="TextBox 46"/>
          <p:cNvSpPr txBox="1"/>
          <p:nvPr/>
        </p:nvSpPr>
        <p:spPr>
          <a:xfrm>
            <a:off x="3717791" y="5513736"/>
            <a:ext cx="484743" cy="523220"/>
          </a:xfrm>
          <a:prstGeom prst="rect">
            <a:avLst/>
          </a:prstGeom>
          <a:noFill/>
        </p:spPr>
        <p:txBody>
          <a:bodyPr wrap="square" rtlCol="0">
            <a:spAutoFit/>
          </a:bodyPr>
          <a:lstStyle/>
          <a:p>
            <a:r>
              <a:rPr lang="en-US" sz="2800" dirty="0" smtClean="0"/>
              <a:t>d</a:t>
            </a:r>
            <a:endParaRPr lang="en-US" dirty="0"/>
          </a:p>
        </p:txBody>
      </p:sp>
      <p:sp>
        <p:nvSpPr>
          <p:cNvPr id="13" name="TextBox 12"/>
          <p:cNvSpPr txBox="1"/>
          <p:nvPr/>
        </p:nvSpPr>
        <p:spPr>
          <a:xfrm>
            <a:off x="4626683" y="3008714"/>
            <a:ext cx="484743" cy="523220"/>
          </a:xfrm>
          <a:prstGeom prst="rect">
            <a:avLst/>
          </a:prstGeom>
          <a:noFill/>
        </p:spPr>
        <p:txBody>
          <a:bodyPr wrap="square" rtlCol="0">
            <a:spAutoFit/>
          </a:bodyPr>
          <a:lstStyle/>
          <a:p>
            <a:r>
              <a:rPr lang="en-US" sz="2800" dirty="0"/>
              <a:t>a</a:t>
            </a:r>
            <a:endParaRPr lang="en-US" dirty="0"/>
          </a:p>
        </p:txBody>
      </p:sp>
      <p:pic>
        <p:nvPicPr>
          <p:cNvPr id="5" name="Picture 4"/>
          <p:cNvPicPr>
            <a:picLocks noChangeAspect="1"/>
          </p:cNvPicPr>
          <p:nvPr/>
        </p:nvPicPr>
        <p:blipFill>
          <a:blip r:embed="rId4"/>
          <a:stretch>
            <a:fillRect/>
          </a:stretch>
        </p:blipFill>
        <p:spPr>
          <a:xfrm>
            <a:off x="6362873" y="1345921"/>
            <a:ext cx="5457825" cy="4667250"/>
          </a:xfrm>
          <a:prstGeom prst="rect">
            <a:avLst/>
          </a:prstGeom>
        </p:spPr>
      </p:pic>
      <p:sp>
        <p:nvSpPr>
          <p:cNvPr id="10" name="Title 9"/>
          <p:cNvSpPr>
            <a:spLocks noGrp="1"/>
          </p:cNvSpPr>
          <p:nvPr>
            <p:ph type="title"/>
          </p:nvPr>
        </p:nvSpPr>
        <p:spPr>
          <a:xfrm>
            <a:off x="1443394" y="486671"/>
            <a:ext cx="8911687" cy="641009"/>
          </a:xfrm>
        </p:spPr>
        <p:txBody>
          <a:bodyPr>
            <a:normAutofit fontScale="90000"/>
          </a:bodyPr>
          <a:lstStyle/>
          <a:p>
            <a:pPr algn="ctr"/>
            <a:r>
              <a:rPr lang="en-US" b="1" dirty="0" smtClean="0">
                <a:solidFill>
                  <a:srgbClr val="FFFF00"/>
                </a:solidFill>
                <a:latin typeface="Times New Roman" panose="02020603050405020304" pitchFamily="18" charset="0"/>
                <a:cs typeface="Times New Roman" panose="02020603050405020304" pitchFamily="18" charset="0"/>
              </a:rPr>
              <a:t>ĐÁP ÁN</a:t>
            </a:r>
            <a:endParaRPr lang="en-US" b="1" dirty="0">
              <a:solidFill>
                <a:srgbClr val="FFFF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5899237" y="6231412"/>
            <a:ext cx="4996881" cy="369332"/>
          </a:xfrm>
          <a:prstGeom prst="rect">
            <a:avLst/>
          </a:prstGeom>
        </p:spPr>
        <p:txBody>
          <a:bodyPr wrap="none">
            <a:spAutoFit/>
          </a:bodyPr>
          <a:lstStyle/>
          <a:p>
            <a:r>
              <a:rPr lang="en-US" dirty="0">
                <a:hlinkClick r:id="rId5"/>
              </a:rPr>
              <a:t>https://scratch.mit.edu/projects/871492438</a:t>
            </a:r>
            <a:endParaRPr lang="en-US" dirty="0"/>
          </a:p>
        </p:txBody>
      </p:sp>
    </p:spTree>
    <p:extLst>
      <p:ext uri="{BB962C8B-B14F-4D97-AF65-F5344CB8AC3E}">
        <p14:creationId xmlns:p14="http://schemas.microsoft.com/office/powerpoint/2010/main" val="2956458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500"/>
                                        <p:tgtEl>
                                          <p:spTgt spid="4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500"/>
                                        <p:tgtEl>
                                          <p:spTgt spid="4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500"/>
                                        <p:tgtEl>
                                          <p:spTgt spid="4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fade">
                                      <p:cBhvr>
                                        <p:cTn id="28" dur="500"/>
                                        <p:tgtEl>
                                          <p:spTgt spid="4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fade">
                                      <p:cBhvr>
                                        <p:cTn id="31" dur="500"/>
                                        <p:tgtEl>
                                          <p:spTgt spid="47"/>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2" grpId="0"/>
      <p:bldP spid="43" grpId="0"/>
      <p:bldP spid="44" grpId="0"/>
      <p:bldP spid="45" grpId="0"/>
      <p:bldP spid="46" grpId="0"/>
      <p:bldP spid="47" grpId="0"/>
      <p:bldP spid="1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xmlns="" id="{BDA09E34-DFEE-4830-82E0-C6C4ED1A4B3B}"/>
              </a:ext>
            </a:extLst>
          </p:cNvPr>
          <p:cNvSpPr/>
          <p:nvPr/>
        </p:nvSpPr>
        <p:spPr>
          <a:xfrm>
            <a:off x="1038019" y="900536"/>
            <a:ext cx="10115962" cy="5262979"/>
          </a:xfrm>
          <a:prstGeom prst="rect">
            <a:avLst/>
          </a:prstGeom>
        </p:spPr>
        <p:txBody>
          <a:bodyPr wrap="square">
            <a:spAutoFit/>
          </a:bodyPr>
          <a:lstStyle/>
          <a:p>
            <a:pPr lvl="0" algn="just" defTabSz="342900">
              <a:lnSpc>
                <a:spcPct val="150000"/>
              </a:lnSpc>
              <a:defRPr/>
            </a:pPr>
            <a:r>
              <a:rPr lang="en-US" sz="3200" b="1" dirty="0" smtClean="0">
                <a:solidFill>
                  <a:srgbClr val="FF0000"/>
                </a:solidFill>
                <a:latin typeface="Times New Roman" panose="02020603050405020304" pitchFamily="18" charset="0"/>
                <a:cs typeface="Times New Roman" panose="02020603050405020304" pitchFamily="18" charset="0"/>
              </a:rPr>
              <a:t>VD</a:t>
            </a:r>
            <a:r>
              <a:rPr lang="vi-VN" sz="3200" b="1" dirty="0" smtClean="0">
                <a:solidFill>
                  <a:srgbClr val="FF0000"/>
                </a:solidFill>
                <a:latin typeface="Times New Roman" panose="02020603050405020304" pitchFamily="18" charset="0"/>
                <a:cs typeface="Times New Roman" panose="02020603050405020304" pitchFamily="18" charset="0"/>
              </a:rPr>
              <a:t>2</a:t>
            </a:r>
            <a:r>
              <a:rPr lang="vi-VN" sz="3200" b="1" dirty="0">
                <a:solidFill>
                  <a:srgbClr val="FF0000"/>
                </a:solidFill>
                <a:latin typeface="Times New Roman" panose="02020603050405020304" pitchFamily="18" charset="0"/>
                <a:cs typeface="Times New Roman" panose="02020603050405020304" pitchFamily="18" charset="0"/>
              </a:rPr>
              <a:t>.</a:t>
            </a:r>
            <a:r>
              <a:rPr lang="vi-VN" sz="3200" dirty="0">
                <a:solidFill>
                  <a:prstClr val="black"/>
                </a:solidFill>
                <a:latin typeface="Times New Roman" panose="02020603050405020304" pitchFamily="18" charset="0"/>
                <a:cs typeface="Times New Roman" panose="02020603050405020304" pitchFamily="18" charset="0"/>
              </a:rPr>
              <a:t>	Ước chung lớn nhất của hai số không thay đổi nếu thay số lớn b</a:t>
            </a:r>
            <a:r>
              <a:rPr lang="en-US" sz="3200" dirty="0">
                <a:solidFill>
                  <a:prstClr val="black"/>
                </a:solidFill>
                <a:latin typeface="Times New Roman" panose="02020603050405020304" pitchFamily="18" charset="0"/>
                <a:cs typeface="Times New Roman" panose="02020603050405020304" pitchFamily="18" charset="0"/>
              </a:rPr>
              <a:t>ằ</a:t>
            </a:r>
            <a:r>
              <a:rPr lang="vi-VN" sz="3200" dirty="0">
                <a:solidFill>
                  <a:prstClr val="black"/>
                </a:solidFill>
                <a:latin typeface="Times New Roman" panose="02020603050405020304" pitchFamily="18" charset="0"/>
                <a:cs typeface="Times New Roman" panose="02020603050405020304" pitchFamily="18" charset="0"/>
              </a:rPr>
              <a:t>ng phần dư trong phép chia của nó cho số bé. Dựa trên nhận xét đó, ước chung lớn nhất của hai số không âm có thể được tính theo thuật toán được biểu diễn bằng sơ đ</a:t>
            </a:r>
            <a:r>
              <a:rPr lang="en-US" sz="3200" dirty="0">
                <a:solidFill>
                  <a:prstClr val="black"/>
                </a:solidFill>
                <a:latin typeface="Times New Roman" panose="02020603050405020304" pitchFamily="18" charset="0"/>
                <a:cs typeface="Times New Roman" panose="02020603050405020304" pitchFamily="18" charset="0"/>
              </a:rPr>
              <a:t>ồ</a:t>
            </a:r>
            <a:r>
              <a:rPr lang="vi-VN" sz="3200" dirty="0">
                <a:solidFill>
                  <a:prstClr val="black"/>
                </a:solidFill>
                <a:latin typeface="Times New Roman" panose="02020603050405020304" pitchFamily="18" charset="0"/>
                <a:cs typeface="Times New Roman" panose="02020603050405020304" pitchFamily="18" charset="0"/>
              </a:rPr>
              <a:t> khối trong Hình 14.9. Em hãy ghép các khối lệnh Scratch trong Hình 14.10 thành chương trình tính ước chung lớn nhất của hai số nguyên không âm.</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9407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1000"/>
                                        <p:tgtEl>
                                          <p:spTgt spid="23">
                                            <p:txEl>
                                              <p:pRg st="0" end="0"/>
                                            </p:txEl>
                                          </p:spTgt>
                                        </p:tgtEl>
                                      </p:cBhvr>
                                    </p:animEffect>
                                    <p:anim calcmode="lin" valueType="num">
                                      <p:cBhvr>
                                        <p:cTn id="8"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Picture 2" descr="http://mega.com.vn/media/news/2707_nen-slide-chu-de-giao-duc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75566"/>
          </a:xfrm>
          <a:prstGeom prst="rect">
            <a:avLst/>
          </a:prstGeom>
          <a:noFill/>
          <a:extLst>
            <a:ext uri="{909E8E84-426E-40DD-AFC4-6F175D3DCCD1}">
              <a14:hiddenFill xmlns:a14="http://schemas.microsoft.com/office/drawing/2010/main">
                <a:solidFill>
                  <a:srgbClr val="FFFFFF"/>
                </a:solidFill>
              </a14:hiddenFill>
            </a:ext>
          </a:extLst>
        </p:spPr>
      </p:pic>
      <p:sp>
        <p:nvSpPr>
          <p:cNvPr id="104" name="Rectangle 10"/>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5" name="Rectangle 11"/>
          <p:cNvSpPr>
            <a:spLocks noChangeArrowheads="1"/>
          </p:cNvSpPr>
          <p:nvPr/>
        </p:nvSpPr>
        <p:spPr bwMode="auto">
          <a:xfrm>
            <a:off x="0" y="474345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6" name="Rectangle 12"/>
          <p:cNvSpPr>
            <a:spLocks noChangeArrowheads="1"/>
          </p:cNvSpPr>
          <p:nvPr/>
        </p:nvSpPr>
        <p:spPr bwMode="auto">
          <a:xfrm>
            <a:off x="0" y="8162925"/>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109" name="Group 108"/>
          <p:cNvGrpSpPr/>
          <p:nvPr/>
        </p:nvGrpSpPr>
        <p:grpSpPr>
          <a:xfrm>
            <a:off x="2401550" y="490070"/>
            <a:ext cx="8662690" cy="5423146"/>
            <a:chOff x="-2709437" y="457201"/>
            <a:chExt cx="8719817" cy="5169412"/>
          </a:xfrm>
        </p:grpSpPr>
        <p:pic>
          <p:nvPicPr>
            <p:cNvPr id="103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9529" y="553376"/>
              <a:ext cx="3086100" cy="6762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9123" y="1133474"/>
              <a:ext cx="3000375" cy="619125"/>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8509" y="1653341"/>
              <a:ext cx="3276600" cy="11811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33676" y="1603183"/>
              <a:ext cx="1266825" cy="71437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58509" y="2720562"/>
              <a:ext cx="2657475" cy="5810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2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52702" y="2806605"/>
              <a:ext cx="1447800" cy="51435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2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17565" y="3301244"/>
              <a:ext cx="1971675" cy="9239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17565" y="4225174"/>
              <a:ext cx="1962150" cy="962025"/>
            </a:xfrm>
            <a:prstGeom prst="rect">
              <a:avLst/>
            </a:prstGeom>
            <a:noFill/>
            <a:extLst>
              <a:ext uri="{909E8E84-426E-40DD-AFC4-6F175D3DCCD1}">
                <a14:hiddenFill xmlns:a14="http://schemas.microsoft.com/office/drawing/2010/main">
                  <a:solidFill>
                    <a:srgbClr val="FFFFFF"/>
                  </a:solidFill>
                </a14:hiddenFill>
              </a:ext>
            </a:extLst>
          </p:spPr>
        </p:pic>
        <p:sp>
          <p:nvSpPr>
            <p:cNvPr id="116" name="TextBox 115"/>
            <p:cNvSpPr txBox="1"/>
            <p:nvPr/>
          </p:nvSpPr>
          <p:spPr>
            <a:xfrm>
              <a:off x="944978" y="723689"/>
              <a:ext cx="545173" cy="323165"/>
            </a:xfrm>
            <a:prstGeom prst="rect">
              <a:avLst/>
            </a:prstGeom>
            <a:noFill/>
          </p:spPr>
          <p:txBody>
            <a:bodyPr wrap="square" rtlCol="0">
              <a:spAutoFit/>
            </a:bodyPr>
            <a:lstStyle/>
            <a:p>
              <a:r>
                <a:rPr lang="en-US" sz="1500" dirty="0" smtClean="0">
                  <a:latin typeface="UTM Avo" panose="02040603050506020204"/>
                </a:rPr>
                <a:t>1)</a:t>
              </a:r>
              <a:endParaRPr lang="en-US" sz="1500" dirty="0">
                <a:latin typeface="UTM Avo" panose="02040603050506020204"/>
              </a:endParaRPr>
            </a:p>
          </p:txBody>
        </p:sp>
        <p:sp>
          <p:nvSpPr>
            <p:cNvPr id="117" name="TextBox 116"/>
            <p:cNvSpPr txBox="1"/>
            <p:nvPr/>
          </p:nvSpPr>
          <p:spPr>
            <a:xfrm>
              <a:off x="927921" y="1096774"/>
              <a:ext cx="545173" cy="323165"/>
            </a:xfrm>
            <a:prstGeom prst="rect">
              <a:avLst/>
            </a:prstGeom>
            <a:noFill/>
          </p:spPr>
          <p:txBody>
            <a:bodyPr wrap="square" rtlCol="0">
              <a:spAutoFit/>
            </a:bodyPr>
            <a:lstStyle/>
            <a:p>
              <a:r>
                <a:rPr lang="en-US" sz="1500" dirty="0">
                  <a:latin typeface="UTM Avo" panose="02040603050506020204"/>
                </a:rPr>
                <a:t>2</a:t>
              </a:r>
              <a:r>
                <a:rPr lang="en-US" sz="1500" dirty="0" smtClean="0">
                  <a:latin typeface="UTM Avo" panose="02040603050506020204"/>
                </a:rPr>
                <a:t>)</a:t>
              </a:r>
              <a:endParaRPr lang="en-US" sz="1500" dirty="0">
                <a:latin typeface="UTM Avo" panose="02040603050506020204"/>
              </a:endParaRPr>
            </a:p>
          </p:txBody>
        </p:sp>
        <p:sp>
          <p:nvSpPr>
            <p:cNvPr id="118" name="TextBox 117"/>
            <p:cNvSpPr txBox="1"/>
            <p:nvPr/>
          </p:nvSpPr>
          <p:spPr>
            <a:xfrm>
              <a:off x="924507" y="3398373"/>
              <a:ext cx="545173" cy="323165"/>
            </a:xfrm>
            <a:prstGeom prst="rect">
              <a:avLst/>
            </a:prstGeom>
            <a:noFill/>
          </p:spPr>
          <p:txBody>
            <a:bodyPr wrap="square" rtlCol="0">
              <a:spAutoFit/>
            </a:bodyPr>
            <a:lstStyle/>
            <a:p>
              <a:r>
                <a:rPr lang="en-US" sz="1500" dirty="0" smtClean="0">
                  <a:latin typeface="UTM Avo" panose="02040603050506020204"/>
                </a:rPr>
                <a:t>5)</a:t>
              </a:r>
              <a:endParaRPr lang="en-US" sz="1500" dirty="0">
                <a:latin typeface="UTM Avo" panose="02040603050506020204"/>
              </a:endParaRPr>
            </a:p>
          </p:txBody>
        </p:sp>
        <p:sp>
          <p:nvSpPr>
            <p:cNvPr id="119" name="TextBox 118"/>
            <p:cNvSpPr txBox="1"/>
            <p:nvPr/>
          </p:nvSpPr>
          <p:spPr>
            <a:xfrm>
              <a:off x="927919" y="2777805"/>
              <a:ext cx="545173" cy="323165"/>
            </a:xfrm>
            <a:prstGeom prst="rect">
              <a:avLst/>
            </a:prstGeom>
            <a:noFill/>
          </p:spPr>
          <p:txBody>
            <a:bodyPr wrap="square" rtlCol="0">
              <a:spAutoFit/>
            </a:bodyPr>
            <a:lstStyle/>
            <a:p>
              <a:r>
                <a:rPr lang="en-US" sz="1500" dirty="0">
                  <a:latin typeface="UTM Avo" panose="02040603050506020204"/>
                </a:rPr>
                <a:t>4</a:t>
              </a:r>
              <a:r>
                <a:rPr lang="en-US" sz="1500" dirty="0" smtClean="0">
                  <a:latin typeface="UTM Avo" panose="02040603050506020204"/>
                </a:rPr>
                <a:t>)</a:t>
              </a:r>
              <a:endParaRPr lang="en-US" sz="1500" dirty="0">
                <a:latin typeface="UTM Avo" panose="02040603050506020204"/>
              </a:endParaRPr>
            </a:p>
          </p:txBody>
        </p:sp>
        <p:sp>
          <p:nvSpPr>
            <p:cNvPr id="120" name="TextBox 119"/>
            <p:cNvSpPr txBox="1"/>
            <p:nvPr/>
          </p:nvSpPr>
          <p:spPr>
            <a:xfrm>
              <a:off x="927920" y="2025369"/>
              <a:ext cx="545173" cy="323165"/>
            </a:xfrm>
            <a:prstGeom prst="rect">
              <a:avLst/>
            </a:prstGeom>
            <a:noFill/>
          </p:spPr>
          <p:txBody>
            <a:bodyPr wrap="square" rtlCol="0">
              <a:spAutoFit/>
            </a:bodyPr>
            <a:lstStyle/>
            <a:p>
              <a:r>
                <a:rPr lang="en-US" sz="1500" dirty="0">
                  <a:latin typeface="UTM Avo" panose="02040603050506020204"/>
                </a:rPr>
                <a:t>3</a:t>
              </a:r>
              <a:r>
                <a:rPr lang="en-US" sz="1500" dirty="0" smtClean="0">
                  <a:latin typeface="UTM Avo" panose="02040603050506020204"/>
                </a:rPr>
                <a:t>)</a:t>
              </a:r>
              <a:endParaRPr lang="en-US" sz="1500" dirty="0">
                <a:latin typeface="UTM Avo" panose="02040603050506020204"/>
              </a:endParaRPr>
            </a:p>
          </p:txBody>
        </p:sp>
        <p:sp>
          <p:nvSpPr>
            <p:cNvPr id="121" name="TextBox 120"/>
            <p:cNvSpPr txBox="1"/>
            <p:nvPr/>
          </p:nvSpPr>
          <p:spPr>
            <a:xfrm>
              <a:off x="4289226" y="2852116"/>
              <a:ext cx="545173" cy="323165"/>
            </a:xfrm>
            <a:prstGeom prst="rect">
              <a:avLst/>
            </a:prstGeom>
            <a:noFill/>
          </p:spPr>
          <p:txBody>
            <a:bodyPr wrap="square" rtlCol="0">
              <a:spAutoFit/>
            </a:bodyPr>
            <a:lstStyle/>
            <a:p>
              <a:r>
                <a:rPr lang="en-US" sz="1500" dirty="0">
                  <a:latin typeface="UTM Avo" panose="02040603050506020204"/>
                </a:rPr>
                <a:t>8</a:t>
              </a:r>
              <a:r>
                <a:rPr lang="en-US" sz="1500" dirty="0" smtClean="0">
                  <a:latin typeface="UTM Avo" panose="02040603050506020204"/>
                </a:rPr>
                <a:t>)</a:t>
              </a:r>
              <a:endParaRPr lang="en-US" sz="1500" dirty="0">
                <a:latin typeface="UTM Avo" panose="02040603050506020204"/>
              </a:endParaRPr>
            </a:p>
          </p:txBody>
        </p:sp>
        <p:sp>
          <p:nvSpPr>
            <p:cNvPr id="122" name="TextBox 121"/>
            <p:cNvSpPr txBox="1"/>
            <p:nvPr/>
          </p:nvSpPr>
          <p:spPr>
            <a:xfrm>
              <a:off x="4502033" y="1766204"/>
              <a:ext cx="545173" cy="323165"/>
            </a:xfrm>
            <a:prstGeom prst="rect">
              <a:avLst/>
            </a:prstGeom>
            <a:noFill/>
          </p:spPr>
          <p:txBody>
            <a:bodyPr wrap="square" rtlCol="0">
              <a:spAutoFit/>
            </a:bodyPr>
            <a:lstStyle/>
            <a:p>
              <a:r>
                <a:rPr lang="en-US" sz="1500" dirty="0">
                  <a:latin typeface="UTM Avo" panose="02040603050506020204"/>
                </a:rPr>
                <a:t>7</a:t>
              </a:r>
              <a:r>
                <a:rPr lang="en-US" sz="1500" dirty="0" smtClean="0">
                  <a:latin typeface="UTM Avo" panose="02040603050506020204"/>
                </a:rPr>
                <a:t>)</a:t>
              </a:r>
              <a:endParaRPr lang="en-US" sz="1500" dirty="0">
                <a:latin typeface="UTM Avo" panose="02040603050506020204"/>
              </a:endParaRPr>
            </a:p>
          </p:txBody>
        </p:sp>
        <p:sp>
          <p:nvSpPr>
            <p:cNvPr id="123" name="TextBox 122"/>
            <p:cNvSpPr txBox="1"/>
            <p:nvPr/>
          </p:nvSpPr>
          <p:spPr>
            <a:xfrm>
              <a:off x="918322" y="4292827"/>
              <a:ext cx="545173" cy="323165"/>
            </a:xfrm>
            <a:prstGeom prst="rect">
              <a:avLst/>
            </a:prstGeom>
            <a:noFill/>
          </p:spPr>
          <p:txBody>
            <a:bodyPr wrap="square" rtlCol="0">
              <a:spAutoFit/>
            </a:bodyPr>
            <a:lstStyle/>
            <a:p>
              <a:r>
                <a:rPr lang="en-US" sz="1500" dirty="0">
                  <a:latin typeface="UTM Avo" panose="02040603050506020204"/>
                </a:rPr>
                <a:t>6</a:t>
              </a:r>
              <a:r>
                <a:rPr lang="en-US" sz="1500" dirty="0" smtClean="0">
                  <a:latin typeface="UTM Avo" panose="02040603050506020204"/>
                </a:rPr>
                <a:t>)</a:t>
              </a:r>
              <a:endParaRPr lang="en-US" sz="1500" dirty="0">
                <a:latin typeface="UTM Avo" panose="02040603050506020204"/>
              </a:endParaRPr>
            </a:p>
          </p:txBody>
        </p:sp>
        <p:sp>
          <p:nvSpPr>
            <p:cNvPr id="124" name="TextBox 123"/>
            <p:cNvSpPr txBox="1"/>
            <p:nvPr/>
          </p:nvSpPr>
          <p:spPr>
            <a:xfrm>
              <a:off x="3547043" y="3946385"/>
              <a:ext cx="545173" cy="323165"/>
            </a:xfrm>
            <a:prstGeom prst="rect">
              <a:avLst/>
            </a:prstGeom>
            <a:noFill/>
          </p:spPr>
          <p:txBody>
            <a:bodyPr wrap="square" rtlCol="0">
              <a:spAutoFit/>
            </a:bodyPr>
            <a:lstStyle/>
            <a:p>
              <a:r>
                <a:rPr lang="en-US" sz="1500" dirty="0">
                  <a:latin typeface="UTM Avo" panose="02040603050506020204"/>
                </a:rPr>
                <a:t>9</a:t>
              </a:r>
              <a:r>
                <a:rPr lang="en-US" sz="1500" dirty="0" smtClean="0">
                  <a:latin typeface="UTM Avo" panose="02040603050506020204"/>
                </a:rPr>
                <a:t>)</a:t>
              </a:r>
              <a:endParaRPr lang="en-US" sz="1500" dirty="0">
                <a:latin typeface="UTM Avo" panose="02040603050506020204"/>
              </a:endParaRPr>
            </a:p>
          </p:txBody>
        </p:sp>
        <p:sp>
          <p:nvSpPr>
            <p:cNvPr id="125" name="TextBox 124"/>
            <p:cNvSpPr txBox="1"/>
            <p:nvPr/>
          </p:nvSpPr>
          <p:spPr>
            <a:xfrm>
              <a:off x="1933512" y="5147572"/>
              <a:ext cx="2796530" cy="369332"/>
            </a:xfrm>
            <a:prstGeom prst="rect">
              <a:avLst/>
            </a:prstGeom>
            <a:noFill/>
          </p:spPr>
          <p:txBody>
            <a:bodyPr wrap="square" rtlCol="0">
              <a:spAutoFit/>
            </a:bodyPr>
            <a:lstStyle/>
            <a:p>
              <a:r>
                <a:rPr lang="en-US" dirty="0" err="1" smtClean="0">
                  <a:latin typeface="UTM Avo" panose="02040603050506020204"/>
                </a:rPr>
                <a:t>Hình</a:t>
              </a:r>
              <a:r>
                <a:rPr lang="en-US" dirty="0" smtClean="0">
                  <a:latin typeface="UTM Avo" panose="02040603050506020204"/>
                </a:rPr>
                <a:t>  14.10 </a:t>
              </a:r>
              <a:r>
                <a:rPr lang="en-US" dirty="0" err="1" smtClean="0">
                  <a:latin typeface="UTM Avo" panose="02040603050506020204"/>
                </a:rPr>
                <a:t>Các</a:t>
              </a:r>
              <a:r>
                <a:rPr lang="en-US" dirty="0" smtClean="0">
                  <a:latin typeface="UTM Avo" panose="02040603050506020204"/>
                </a:rPr>
                <a:t> </a:t>
              </a:r>
              <a:r>
                <a:rPr lang="en-US" dirty="0" err="1" smtClean="0">
                  <a:latin typeface="UTM Avo" panose="02040603050506020204"/>
                </a:rPr>
                <a:t>khối</a:t>
              </a:r>
              <a:r>
                <a:rPr lang="en-US" dirty="0" smtClean="0">
                  <a:latin typeface="UTM Avo" panose="02040603050506020204"/>
                </a:rPr>
                <a:t> </a:t>
              </a:r>
              <a:r>
                <a:rPr lang="en-US" dirty="0" err="1" smtClean="0">
                  <a:latin typeface="UTM Avo" panose="02040603050506020204"/>
                </a:rPr>
                <a:t>lệnh</a:t>
              </a:r>
              <a:endParaRPr lang="en-US" dirty="0">
                <a:latin typeface="UTM Avo" panose="02040603050506020204"/>
              </a:endParaRPr>
            </a:p>
          </p:txBody>
        </p:sp>
        <p:sp>
          <p:nvSpPr>
            <p:cNvPr id="107" name="Rounded Rectangle 106"/>
            <p:cNvSpPr/>
            <p:nvPr/>
          </p:nvSpPr>
          <p:spPr>
            <a:xfrm>
              <a:off x="785748" y="457201"/>
              <a:ext cx="5224632" cy="5059704"/>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81" name="TextBox 180"/>
            <p:cNvSpPr txBox="1"/>
            <p:nvPr/>
          </p:nvSpPr>
          <p:spPr>
            <a:xfrm>
              <a:off x="-2709437" y="5257281"/>
              <a:ext cx="2796530" cy="369332"/>
            </a:xfrm>
            <a:prstGeom prst="rect">
              <a:avLst/>
            </a:prstGeom>
            <a:noFill/>
          </p:spPr>
          <p:txBody>
            <a:bodyPr wrap="square" rtlCol="0">
              <a:spAutoFit/>
            </a:bodyPr>
            <a:lstStyle/>
            <a:p>
              <a:r>
                <a:rPr lang="en-US" dirty="0" err="1" smtClean="0">
                  <a:latin typeface="UTM Avo" panose="02040603050506020204"/>
                </a:rPr>
                <a:t>Hình</a:t>
              </a:r>
              <a:r>
                <a:rPr lang="en-US" dirty="0" smtClean="0">
                  <a:latin typeface="UTM Avo" panose="02040603050506020204"/>
                </a:rPr>
                <a:t>  14.9 </a:t>
              </a:r>
              <a:r>
                <a:rPr lang="en-US" dirty="0" err="1" smtClean="0">
                  <a:latin typeface="UTM Avo" panose="02040603050506020204"/>
                </a:rPr>
                <a:t>Sơ</a:t>
              </a:r>
              <a:r>
                <a:rPr lang="en-US" dirty="0" smtClean="0">
                  <a:latin typeface="UTM Avo" panose="02040603050506020204"/>
                </a:rPr>
                <a:t> </a:t>
              </a:r>
              <a:r>
                <a:rPr lang="en-US" dirty="0" err="1" smtClean="0">
                  <a:latin typeface="UTM Avo" panose="02040603050506020204"/>
                </a:rPr>
                <a:t>đồ</a:t>
              </a:r>
              <a:r>
                <a:rPr lang="en-US" dirty="0" smtClean="0">
                  <a:latin typeface="UTM Avo" panose="02040603050506020204"/>
                </a:rPr>
                <a:t> </a:t>
              </a:r>
              <a:r>
                <a:rPr lang="en-US" dirty="0" err="1" smtClean="0">
                  <a:latin typeface="UTM Avo" panose="02040603050506020204"/>
                </a:rPr>
                <a:t>khối</a:t>
              </a:r>
              <a:endParaRPr lang="en-US" dirty="0">
                <a:latin typeface="UTM Avo" panose="02040603050506020204"/>
              </a:endParaRPr>
            </a:p>
          </p:txBody>
        </p:sp>
      </p:grpSp>
      <p:grpSp>
        <p:nvGrpSpPr>
          <p:cNvPr id="129" name="Group 128"/>
          <p:cNvGrpSpPr/>
          <p:nvPr/>
        </p:nvGrpSpPr>
        <p:grpSpPr>
          <a:xfrm>
            <a:off x="979715" y="457200"/>
            <a:ext cx="4424256" cy="4984485"/>
            <a:chOff x="1451811" y="1163162"/>
            <a:chExt cx="3682911" cy="4348470"/>
          </a:xfrm>
        </p:grpSpPr>
        <p:grpSp>
          <p:nvGrpSpPr>
            <p:cNvPr id="130" name="Group 129"/>
            <p:cNvGrpSpPr/>
            <p:nvPr/>
          </p:nvGrpSpPr>
          <p:grpSpPr>
            <a:xfrm>
              <a:off x="2618134" y="1163162"/>
              <a:ext cx="1166637" cy="332629"/>
              <a:chOff x="1547446" y="886265"/>
              <a:chExt cx="1294228" cy="407963"/>
            </a:xfrm>
          </p:grpSpPr>
          <p:sp>
            <p:nvSpPr>
              <p:cNvPr id="179" name="Rounded Rectangle 178"/>
              <p:cNvSpPr/>
              <p:nvPr/>
            </p:nvSpPr>
            <p:spPr>
              <a:xfrm>
                <a:off x="1547446" y="886265"/>
                <a:ext cx="1294228" cy="40796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TextBox 179"/>
              <p:cNvSpPr txBox="1"/>
              <p:nvPr/>
            </p:nvSpPr>
            <p:spPr>
              <a:xfrm>
                <a:off x="1702190" y="921434"/>
                <a:ext cx="984739" cy="369332"/>
              </a:xfrm>
              <a:prstGeom prst="rect">
                <a:avLst/>
              </a:prstGeom>
              <a:noFill/>
            </p:spPr>
            <p:txBody>
              <a:bodyPr wrap="square" rtlCol="0">
                <a:spAutoFit/>
              </a:bodyPr>
              <a:lstStyle/>
              <a:p>
                <a:r>
                  <a:rPr lang="en-US" sz="1500" dirty="0" err="1" smtClean="0">
                    <a:latin typeface="UTM Avo" panose="02040603050506020204"/>
                  </a:rPr>
                  <a:t>Bắt</a:t>
                </a:r>
                <a:r>
                  <a:rPr lang="en-US" sz="1500" dirty="0" smtClean="0">
                    <a:latin typeface="UTM Avo" panose="02040603050506020204"/>
                  </a:rPr>
                  <a:t> </a:t>
                </a:r>
                <a:r>
                  <a:rPr lang="en-US" sz="1500" dirty="0" err="1" smtClean="0">
                    <a:latin typeface="UTM Avo" panose="02040603050506020204"/>
                  </a:rPr>
                  <a:t>đầu</a:t>
                </a:r>
                <a:endParaRPr lang="en-US" sz="1500" dirty="0">
                  <a:latin typeface="UTM Avo" panose="02040603050506020204"/>
                </a:endParaRPr>
              </a:p>
            </p:txBody>
          </p:sp>
        </p:grpSp>
        <p:cxnSp>
          <p:nvCxnSpPr>
            <p:cNvPr id="131" name="Straight Arrow Connector 130"/>
            <p:cNvCxnSpPr/>
            <p:nvPr/>
          </p:nvCxnSpPr>
          <p:spPr>
            <a:xfrm>
              <a:off x="3225506" y="1503371"/>
              <a:ext cx="0" cy="1547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2" name="Straight Arrow Connector 131"/>
            <p:cNvCxnSpPr/>
            <p:nvPr/>
          </p:nvCxnSpPr>
          <p:spPr>
            <a:xfrm>
              <a:off x="3218411" y="1949585"/>
              <a:ext cx="0" cy="2870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33" name="Group 132"/>
            <p:cNvGrpSpPr/>
            <p:nvPr/>
          </p:nvGrpSpPr>
          <p:grpSpPr>
            <a:xfrm>
              <a:off x="2489056" y="2236664"/>
              <a:ext cx="1553581" cy="593324"/>
              <a:chOff x="1785209" y="2212601"/>
              <a:chExt cx="1986162" cy="573129"/>
            </a:xfrm>
          </p:grpSpPr>
          <p:sp>
            <p:nvSpPr>
              <p:cNvPr id="177" name="Diamond 176"/>
              <p:cNvSpPr/>
              <p:nvPr/>
            </p:nvSpPr>
            <p:spPr>
              <a:xfrm>
                <a:off x="1785209" y="2212601"/>
                <a:ext cx="1872387" cy="573129"/>
              </a:xfrm>
              <a:prstGeom prst="diamon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TextBox 177"/>
              <p:cNvSpPr txBox="1"/>
              <p:nvPr/>
            </p:nvSpPr>
            <p:spPr>
              <a:xfrm>
                <a:off x="2241917" y="2361460"/>
                <a:ext cx="1529454" cy="292388"/>
              </a:xfrm>
              <a:prstGeom prst="rect">
                <a:avLst/>
              </a:prstGeom>
              <a:noFill/>
            </p:spPr>
            <p:txBody>
              <a:bodyPr wrap="square" rtlCol="0">
                <a:spAutoFit/>
              </a:bodyPr>
              <a:lstStyle/>
              <a:p>
                <a:r>
                  <a:rPr lang="en-US" sz="1300" dirty="0" smtClean="0">
                    <a:latin typeface="UTM Avo" panose="02040603050506020204"/>
                  </a:rPr>
                  <a:t>a* b =0</a:t>
                </a:r>
                <a:endParaRPr lang="en-US" sz="1300" dirty="0">
                  <a:latin typeface="UTM Avo" panose="02040603050506020204"/>
                </a:endParaRPr>
              </a:p>
            </p:txBody>
          </p:sp>
        </p:grpSp>
        <p:cxnSp>
          <p:nvCxnSpPr>
            <p:cNvPr id="134" name="Straight Arrow Connector 133"/>
            <p:cNvCxnSpPr/>
            <p:nvPr/>
          </p:nvCxnSpPr>
          <p:spPr>
            <a:xfrm>
              <a:off x="3226215" y="2809793"/>
              <a:ext cx="0" cy="2870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35" name="Group 134"/>
            <p:cNvGrpSpPr/>
            <p:nvPr/>
          </p:nvGrpSpPr>
          <p:grpSpPr>
            <a:xfrm>
              <a:off x="2614176" y="3096872"/>
              <a:ext cx="1226073" cy="643597"/>
              <a:chOff x="1785209" y="2212601"/>
              <a:chExt cx="1872387" cy="573129"/>
            </a:xfrm>
          </p:grpSpPr>
          <p:sp>
            <p:nvSpPr>
              <p:cNvPr id="175" name="Diamond 174"/>
              <p:cNvSpPr/>
              <p:nvPr/>
            </p:nvSpPr>
            <p:spPr>
              <a:xfrm>
                <a:off x="1785209" y="2212601"/>
                <a:ext cx="1872387" cy="573129"/>
              </a:xfrm>
              <a:prstGeom prst="diamon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TextBox 175"/>
              <p:cNvSpPr txBox="1"/>
              <p:nvPr/>
            </p:nvSpPr>
            <p:spPr>
              <a:xfrm>
                <a:off x="2286806" y="2361459"/>
                <a:ext cx="887004" cy="260374"/>
              </a:xfrm>
              <a:prstGeom prst="rect">
                <a:avLst/>
              </a:prstGeom>
              <a:noFill/>
            </p:spPr>
            <p:txBody>
              <a:bodyPr wrap="square" rtlCol="0">
                <a:spAutoFit/>
              </a:bodyPr>
              <a:lstStyle/>
              <a:p>
                <a:r>
                  <a:rPr lang="en-US" sz="1300" dirty="0" smtClean="0">
                    <a:latin typeface="UTM Avo" panose="02040603050506020204"/>
                  </a:rPr>
                  <a:t>a &gt; b</a:t>
                </a:r>
                <a:endParaRPr lang="en-US" sz="1300" dirty="0">
                  <a:latin typeface="UTM Avo" panose="02040603050506020204"/>
                </a:endParaRPr>
              </a:p>
            </p:txBody>
          </p:sp>
        </p:grpSp>
        <p:grpSp>
          <p:nvGrpSpPr>
            <p:cNvPr id="136" name="Group 135"/>
            <p:cNvGrpSpPr/>
            <p:nvPr/>
          </p:nvGrpSpPr>
          <p:grpSpPr>
            <a:xfrm>
              <a:off x="3836835" y="3414336"/>
              <a:ext cx="324827" cy="415216"/>
              <a:chOff x="3662388" y="3366209"/>
              <a:chExt cx="324827" cy="415216"/>
            </a:xfrm>
          </p:grpSpPr>
          <p:cxnSp>
            <p:nvCxnSpPr>
              <p:cNvPr id="173" name="Straight Arrow Connector 172"/>
              <p:cNvCxnSpPr/>
              <p:nvPr/>
            </p:nvCxnSpPr>
            <p:spPr>
              <a:xfrm>
                <a:off x="3987215" y="3367862"/>
                <a:ext cx="0" cy="4135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flipV="1">
                <a:off x="3662388" y="3366209"/>
                <a:ext cx="324827" cy="269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37" name="Group 136"/>
            <p:cNvGrpSpPr/>
            <p:nvPr/>
          </p:nvGrpSpPr>
          <p:grpSpPr>
            <a:xfrm>
              <a:off x="2277499" y="3428372"/>
              <a:ext cx="324827" cy="413563"/>
              <a:chOff x="1454338" y="3356684"/>
              <a:chExt cx="324827" cy="413563"/>
            </a:xfrm>
          </p:grpSpPr>
          <p:cxnSp>
            <p:nvCxnSpPr>
              <p:cNvPr id="171" name="Straight Connector 170"/>
              <p:cNvCxnSpPr/>
              <p:nvPr/>
            </p:nvCxnSpPr>
            <p:spPr>
              <a:xfrm flipV="1">
                <a:off x="1454338" y="3363973"/>
                <a:ext cx="324827" cy="269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2" name="Straight Arrow Connector 171"/>
              <p:cNvCxnSpPr/>
              <p:nvPr/>
            </p:nvCxnSpPr>
            <p:spPr>
              <a:xfrm>
                <a:off x="1454338" y="3356684"/>
                <a:ext cx="0" cy="4135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138" name="Group 137"/>
            <p:cNvGrpSpPr/>
            <p:nvPr/>
          </p:nvGrpSpPr>
          <p:grpSpPr>
            <a:xfrm>
              <a:off x="1546173" y="3842182"/>
              <a:ext cx="1801113" cy="308344"/>
              <a:chOff x="1240469" y="1275905"/>
              <a:chExt cx="2226355" cy="308344"/>
            </a:xfrm>
          </p:grpSpPr>
          <p:sp>
            <p:nvSpPr>
              <p:cNvPr id="169" name="Rectangle 168"/>
              <p:cNvSpPr/>
              <p:nvPr/>
            </p:nvSpPr>
            <p:spPr>
              <a:xfrm>
                <a:off x="1240469" y="1275905"/>
                <a:ext cx="1952517" cy="3083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TextBox 169"/>
              <p:cNvSpPr txBox="1"/>
              <p:nvPr/>
            </p:nvSpPr>
            <p:spPr>
              <a:xfrm>
                <a:off x="1240470" y="1278715"/>
                <a:ext cx="2226354" cy="292388"/>
              </a:xfrm>
              <a:prstGeom prst="rect">
                <a:avLst/>
              </a:prstGeom>
              <a:noFill/>
            </p:spPr>
            <p:txBody>
              <a:bodyPr wrap="square" rtlCol="0">
                <a:spAutoFit/>
              </a:bodyPr>
              <a:lstStyle/>
              <a:p>
                <a:r>
                  <a:rPr lang="en-US" sz="1300" dirty="0" smtClean="0">
                    <a:latin typeface="UTM Avo" panose="02040603050506020204"/>
                    <a:sym typeface="Wingdings" panose="05000000000000000000" pitchFamily="2" charset="2"/>
                  </a:rPr>
                  <a:t>a </a:t>
                </a:r>
                <a:r>
                  <a:rPr lang="en-US" sz="1300" dirty="0" err="1">
                    <a:latin typeface="UTM Avo" panose="02040603050506020204"/>
                    <a:sym typeface="Wingdings" panose="05000000000000000000" pitchFamily="2" charset="2"/>
                  </a:rPr>
                  <a:t>số</a:t>
                </a:r>
                <a:r>
                  <a:rPr lang="en-US" sz="1300" dirty="0">
                    <a:latin typeface="UTM Avo" panose="02040603050506020204"/>
                    <a:sym typeface="Wingdings" panose="05000000000000000000" pitchFamily="2" charset="2"/>
                  </a:rPr>
                  <a:t> </a:t>
                </a:r>
                <a:r>
                  <a:rPr lang="en-US" sz="1300" dirty="0" err="1">
                    <a:latin typeface="UTM Avo" panose="02040603050506020204"/>
                    <a:sym typeface="Wingdings" panose="05000000000000000000" pitchFamily="2" charset="2"/>
                  </a:rPr>
                  <a:t>dư</a:t>
                </a:r>
                <a:r>
                  <a:rPr lang="en-US" sz="1300" dirty="0">
                    <a:latin typeface="UTM Avo" panose="02040603050506020204"/>
                    <a:sym typeface="Wingdings" panose="05000000000000000000" pitchFamily="2" charset="2"/>
                  </a:rPr>
                  <a:t> </a:t>
                </a:r>
                <a:r>
                  <a:rPr lang="en-US" sz="1300" dirty="0" smtClean="0">
                    <a:latin typeface="UTM Avo" panose="02040603050506020204"/>
                    <a:sym typeface="Wingdings" panose="05000000000000000000" pitchFamily="2" charset="2"/>
                  </a:rPr>
                  <a:t>(a </a:t>
                </a:r>
                <a:r>
                  <a:rPr lang="en-US" sz="1300" dirty="0">
                    <a:latin typeface="UTM Avo" panose="02040603050506020204"/>
                    <a:sym typeface="Wingdings" panose="05000000000000000000" pitchFamily="2" charset="2"/>
                  </a:rPr>
                  <a:t>: </a:t>
                </a:r>
                <a:r>
                  <a:rPr lang="en-US" sz="1300" dirty="0" smtClean="0">
                    <a:latin typeface="UTM Avo" panose="02040603050506020204"/>
                    <a:sym typeface="Wingdings" panose="05000000000000000000" pitchFamily="2" charset="2"/>
                  </a:rPr>
                  <a:t>b)</a:t>
                </a:r>
                <a:endParaRPr lang="en-US" sz="1300" dirty="0">
                  <a:latin typeface="UTM Avo" panose="02040603050506020204"/>
                </a:endParaRPr>
              </a:p>
            </p:txBody>
          </p:sp>
        </p:grpSp>
        <p:grpSp>
          <p:nvGrpSpPr>
            <p:cNvPr id="139" name="Group 138"/>
            <p:cNvGrpSpPr/>
            <p:nvPr/>
          </p:nvGrpSpPr>
          <p:grpSpPr>
            <a:xfrm>
              <a:off x="3333609" y="3828046"/>
              <a:ext cx="1801113" cy="308344"/>
              <a:chOff x="1240469" y="1275905"/>
              <a:chExt cx="2226355" cy="308344"/>
            </a:xfrm>
          </p:grpSpPr>
          <p:sp>
            <p:nvSpPr>
              <p:cNvPr id="167" name="Rectangle 166"/>
              <p:cNvSpPr/>
              <p:nvPr/>
            </p:nvSpPr>
            <p:spPr>
              <a:xfrm>
                <a:off x="1240469" y="1275905"/>
                <a:ext cx="1952517" cy="3083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TextBox 167"/>
              <p:cNvSpPr txBox="1"/>
              <p:nvPr/>
            </p:nvSpPr>
            <p:spPr>
              <a:xfrm>
                <a:off x="1240470" y="1278715"/>
                <a:ext cx="2226354" cy="292388"/>
              </a:xfrm>
              <a:prstGeom prst="rect">
                <a:avLst/>
              </a:prstGeom>
              <a:noFill/>
            </p:spPr>
            <p:txBody>
              <a:bodyPr wrap="square" rtlCol="0">
                <a:spAutoFit/>
              </a:bodyPr>
              <a:lstStyle/>
              <a:p>
                <a:r>
                  <a:rPr lang="en-US" sz="1300" dirty="0">
                    <a:latin typeface="UTM Avo" panose="02040603050506020204"/>
                  </a:rPr>
                  <a:t>b</a:t>
                </a:r>
                <a:r>
                  <a:rPr lang="en-US" sz="1300" dirty="0">
                    <a:latin typeface="UTM Avo" panose="02040603050506020204"/>
                    <a:sym typeface="Wingdings" panose="05000000000000000000" pitchFamily="2" charset="2"/>
                  </a:rPr>
                  <a:t> </a:t>
                </a:r>
                <a:r>
                  <a:rPr lang="en-US" sz="1300" dirty="0" err="1">
                    <a:latin typeface="UTM Avo" panose="02040603050506020204"/>
                    <a:sym typeface="Wingdings" panose="05000000000000000000" pitchFamily="2" charset="2"/>
                  </a:rPr>
                  <a:t>số</a:t>
                </a:r>
                <a:r>
                  <a:rPr lang="en-US" sz="1300" dirty="0">
                    <a:latin typeface="UTM Avo" panose="02040603050506020204"/>
                    <a:sym typeface="Wingdings" panose="05000000000000000000" pitchFamily="2" charset="2"/>
                  </a:rPr>
                  <a:t> </a:t>
                </a:r>
                <a:r>
                  <a:rPr lang="en-US" sz="1300" dirty="0" err="1">
                    <a:latin typeface="UTM Avo" panose="02040603050506020204"/>
                    <a:sym typeface="Wingdings" panose="05000000000000000000" pitchFamily="2" charset="2"/>
                  </a:rPr>
                  <a:t>dư</a:t>
                </a:r>
                <a:r>
                  <a:rPr lang="en-US" sz="1300" dirty="0">
                    <a:latin typeface="UTM Avo" panose="02040603050506020204"/>
                    <a:sym typeface="Wingdings" panose="05000000000000000000" pitchFamily="2" charset="2"/>
                  </a:rPr>
                  <a:t> (b : a)</a:t>
                </a:r>
                <a:endParaRPr lang="en-US" sz="1300" dirty="0">
                  <a:latin typeface="UTM Avo" panose="02040603050506020204"/>
                </a:endParaRPr>
              </a:p>
            </p:txBody>
          </p:sp>
        </p:grpSp>
        <p:cxnSp>
          <p:nvCxnSpPr>
            <p:cNvPr id="140" name="Straight Connector 139"/>
            <p:cNvCxnSpPr/>
            <p:nvPr/>
          </p:nvCxnSpPr>
          <p:spPr>
            <a:xfrm>
              <a:off x="2277499" y="4146350"/>
              <a:ext cx="1680" cy="177194"/>
            </a:xfrm>
            <a:prstGeom prst="line">
              <a:avLst/>
            </a:prstGeom>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a:off x="3275225" y="4312451"/>
              <a:ext cx="0" cy="1693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flipH="1">
              <a:off x="1451811" y="4481763"/>
              <a:ext cx="182341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3953642" y="2521294"/>
              <a:ext cx="1041469" cy="12032"/>
            </a:xfrm>
            <a:prstGeom prst="line">
              <a:avLst/>
            </a:prstGeom>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4995111" y="2532753"/>
              <a:ext cx="0" cy="202521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flipH="1">
              <a:off x="3225506" y="4548438"/>
              <a:ext cx="17696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6" name="Straight Arrow Connector 145"/>
            <p:cNvCxnSpPr/>
            <p:nvPr/>
          </p:nvCxnSpPr>
          <p:spPr>
            <a:xfrm>
              <a:off x="3225505" y="4548438"/>
              <a:ext cx="0" cy="1547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47" name="Group 146"/>
            <p:cNvGrpSpPr/>
            <p:nvPr/>
          </p:nvGrpSpPr>
          <p:grpSpPr>
            <a:xfrm>
              <a:off x="2635567" y="4699986"/>
              <a:ext cx="1113538" cy="292388"/>
              <a:chOff x="3420921" y="3780388"/>
              <a:chExt cx="1113538" cy="292388"/>
            </a:xfrm>
          </p:grpSpPr>
          <p:sp>
            <p:nvSpPr>
              <p:cNvPr id="165" name="Parallelogram 164"/>
              <p:cNvSpPr/>
              <p:nvPr/>
            </p:nvSpPr>
            <p:spPr>
              <a:xfrm>
                <a:off x="3420921" y="3781425"/>
                <a:ext cx="1113538" cy="291351"/>
              </a:xfrm>
              <a:prstGeom prst="parallelogram">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TextBox 165"/>
              <p:cNvSpPr txBox="1"/>
              <p:nvPr/>
            </p:nvSpPr>
            <p:spPr>
              <a:xfrm>
                <a:off x="3522485" y="3780388"/>
                <a:ext cx="913968" cy="292388"/>
              </a:xfrm>
              <a:prstGeom prst="rect">
                <a:avLst/>
              </a:prstGeom>
              <a:noFill/>
            </p:spPr>
            <p:txBody>
              <a:bodyPr wrap="none" rtlCol="0">
                <a:spAutoFit/>
              </a:bodyPr>
              <a:lstStyle/>
              <a:p>
                <a:r>
                  <a:rPr lang="en-US" sz="1300" dirty="0" err="1" smtClean="0">
                    <a:latin typeface="UTM Avo" panose="02040603050506020204"/>
                  </a:rPr>
                  <a:t>Xuất</a:t>
                </a:r>
                <a:r>
                  <a:rPr lang="en-US" sz="1300" dirty="0" smtClean="0">
                    <a:latin typeface="UTM Avo" panose="02040603050506020204"/>
                  </a:rPr>
                  <a:t> a + b</a:t>
                </a:r>
                <a:endParaRPr lang="en-US" sz="1300" dirty="0">
                  <a:latin typeface="UTM Avo" panose="02040603050506020204"/>
                </a:endParaRPr>
              </a:p>
            </p:txBody>
          </p:sp>
        </p:grpSp>
        <p:cxnSp>
          <p:nvCxnSpPr>
            <p:cNvPr id="148" name="Straight Arrow Connector 147"/>
            <p:cNvCxnSpPr/>
            <p:nvPr/>
          </p:nvCxnSpPr>
          <p:spPr>
            <a:xfrm>
              <a:off x="3218411" y="5005047"/>
              <a:ext cx="0" cy="1547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49" name="Group 148"/>
            <p:cNvGrpSpPr/>
            <p:nvPr/>
          </p:nvGrpSpPr>
          <p:grpSpPr>
            <a:xfrm>
              <a:off x="2622381" y="5159792"/>
              <a:ext cx="1166637" cy="351840"/>
              <a:chOff x="1547446" y="886265"/>
              <a:chExt cx="1294228" cy="431525"/>
            </a:xfrm>
          </p:grpSpPr>
          <p:sp>
            <p:nvSpPr>
              <p:cNvPr id="163" name="Rounded Rectangle 162"/>
              <p:cNvSpPr/>
              <p:nvPr/>
            </p:nvSpPr>
            <p:spPr>
              <a:xfrm>
                <a:off x="1547446" y="886265"/>
                <a:ext cx="1294228" cy="40796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TextBox 163"/>
              <p:cNvSpPr txBox="1"/>
              <p:nvPr/>
            </p:nvSpPr>
            <p:spPr>
              <a:xfrm>
                <a:off x="1702190" y="921434"/>
                <a:ext cx="984739" cy="396356"/>
              </a:xfrm>
              <a:prstGeom prst="rect">
                <a:avLst/>
              </a:prstGeom>
              <a:noFill/>
            </p:spPr>
            <p:txBody>
              <a:bodyPr wrap="square" rtlCol="0">
                <a:spAutoFit/>
              </a:bodyPr>
              <a:lstStyle/>
              <a:p>
                <a:r>
                  <a:rPr lang="en-US" sz="1500" dirty="0" err="1" smtClean="0">
                    <a:latin typeface="UTM Avo" panose="02040603050506020204"/>
                  </a:rPr>
                  <a:t>Kết</a:t>
                </a:r>
                <a:r>
                  <a:rPr lang="en-US" sz="1500" dirty="0" smtClean="0">
                    <a:latin typeface="UTM Avo" panose="02040603050506020204"/>
                  </a:rPr>
                  <a:t> </a:t>
                </a:r>
                <a:r>
                  <a:rPr lang="en-US" sz="1500" dirty="0" err="1" smtClean="0">
                    <a:latin typeface="UTM Avo" panose="02040603050506020204"/>
                  </a:rPr>
                  <a:t>thúc</a:t>
                </a:r>
                <a:endParaRPr lang="en-US" sz="1500" dirty="0">
                  <a:latin typeface="UTM Avo" panose="02040603050506020204"/>
                </a:endParaRPr>
              </a:p>
            </p:txBody>
          </p:sp>
        </p:grpSp>
        <p:sp>
          <p:nvSpPr>
            <p:cNvPr id="162" name="TextBox 161"/>
            <p:cNvSpPr txBox="1"/>
            <p:nvPr/>
          </p:nvSpPr>
          <p:spPr>
            <a:xfrm>
              <a:off x="4373226" y="2573580"/>
              <a:ext cx="566704" cy="292388"/>
            </a:xfrm>
            <a:prstGeom prst="rect">
              <a:avLst/>
            </a:prstGeom>
            <a:noFill/>
          </p:spPr>
          <p:txBody>
            <a:bodyPr wrap="square" rtlCol="0">
              <a:spAutoFit/>
            </a:bodyPr>
            <a:lstStyle/>
            <a:p>
              <a:r>
                <a:rPr lang="en-US" sz="1300" dirty="0" err="1" smtClean="0">
                  <a:latin typeface="UTM Avo" panose="02040603050506020204"/>
                </a:rPr>
                <a:t>đúng</a:t>
              </a:r>
              <a:endParaRPr lang="en-US" sz="1300" dirty="0">
                <a:latin typeface="UTM Avo" panose="02040603050506020204"/>
              </a:endParaRPr>
            </a:p>
          </p:txBody>
        </p:sp>
        <p:sp>
          <p:nvSpPr>
            <p:cNvPr id="151" name="TextBox 150"/>
            <p:cNvSpPr txBox="1"/>
            <p:nvPr/>
          </p:nvSpPr>
          <p:spPr>
            <a:xfrm>
              <a:off x="2865049" y="2771102"/>
              <a:ext cx="478382" cy="292388"/>
            </a:xfrm>
            <a:prstGeom prst="rect">
              <a:avLst/>
            </a:prstGeom>
            <a:noFill/>
          </p:spPr>
          <p:txBody>
            <a:bodyPr wrap="square" rtlCol="0">
              <a:spAutoFit/>
            </a:bodyPr>
            <a:lstStyle/>
            <a:p>
              <a:r>
                <a:rPr lang="en-US" sz="1300" dirty="0" err="1" smtClean="0">
                  <a:latin typeface="UTM Avo" panose="02040603050506020204"/>
                </a:rPr>
                <a:t>sai</a:t>
              </a:r>
              <a:endParaRPr lang="en-US" sz="1300" dirty="0">
                <a:latin typeface="UTM Avo" panose="02040603050506020204"/>
              </a:endParaRPr>
            </a:p>
          </p:txBody>
        </p:sp>
        <p:cxnSp>
          <p:nvCxnSpPr>
            <p:cNvPr id="152" name="Straight Connector 151"/>
            <p:cNvCxnSpPr/>
            <p:nvPr/>
          </p:nvCxnSpPr>
          <p:spPr>
            <a:xfrm flipV="1">
              <a:off x="1451811" y="2090989"/>
              <a:ext cx="0" cy="2390774"/>
            </a:xfrm>
            <a:prstGeom prst="line">
              <a:avLst/>
            </a:prstGeom>
          </p:spPr>
          <p:style>
            <a:lnRef idx="1">
              <a:schemeClr val="accent1"/>
            </a:lnRef>
            <a:fillRef idx="0">
              <a:schemeClr val="accent1"/>
            </a:fillRef>
            <a:effectRef idx="0">
              <a:schemeClr val="accent1"/>
            </a:effectRef>
            <a:fontRef idx="minor">
              <a:schemeClr val="tx1"/>
            </a:fontRef>
          </p:style>
        </p:cxnSp>
        <p:cxnSp>
          <p:nvCxnSpPr>
            <p:cNvPr id="153" name="Straight Arrow Connector 152"/>
            <p:cNvCxnSpPr/>
            <p:nvPr/>
          </p:nvCxnSpPr>
          <p:spPr>
            <a:xfrm>
              <a:off x="1451811" y="2090988"/>
              <a:ext cx="177369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54" name="Group 153"/>
            <p:cNvGrpSpPr/>
            <p:nvPr/>
          </p:nvGrpSpPr>
          <p:grpSpPr>
            <a:xfrm>
              <a:off x="2290579" y="1646958"/>
              <a:ext cx="1815441" cy="292388"/>
              <a:chOff x="3420921" y="3780388"/>
              <a:chExt cx="1113538" cy="292388"/>
            </a:xfrm>
          </p:grpSpPr>
          <p:sp>
            <p:nvSpPr>
              <p:cNvPr id="159" name="Parallelogram 158"/>
              <p:cNvSpPr/>
              <p:nvPr/>
            </p:nvSpPr>
            <p:spPr>
              <a:xfrm>
                <a:off x="3420921" y="3781425"/>
                <a:ext cx="1113538" cy="291351"/>
              </a:xfrm>
              <a:prstGeom prst="parallelogram">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TextBox 159"/>
              <p:cNvSpPr txBox="1"/>
              <p:nvPr/>
            </p:nvSpPr>
            <p:spPr>
              <a:xfrm>
                <a:off x="3522485" y="3780388"/>
                <a:ext cx="835475" cy="292388"/>
              </a:xfrm>
              <a:prstGeom prst="rect">
                <a:avLst/>
              </a:prstGeom>
              <a:noFill/>
            </p:spPr>
            <p:txBody>
              <a:bodyPr wrap="none" rtlCol="0">
                <a:spAutoFit/>
              </a:bodyPr>
              <a:lstStyle/>
              <a:p>
                <a:r>
                  <a:rPr lang="en-US" sz="1300" dirty="0" err="1" smtClean="0">
                    <a:latin typeface="UTM Avo" panose="02040603050506020204"/>
                  </a:rPr>
                  <a:t>Nhập</a:t>
                </a:r>
                <a:r>
                  <a:rPr lang="en-US" sz="1300" dirty="0" smtClean="0">
                    <a:latin typeface="UTM Avo" panose="02040603050506020204"/>
                  </a:rPr>
                  <a:t> </a:t>
                </a:r>
                <a:r>
                  <a:rPr lang="en-US" sz="1300" dirty="0" err="1" smtClean="0">
                    <a:latin typeface="UTM Avo" panose="02040603050506020204"/>
                  </a:rPr>
                  <a:t>hai</a:t>
                </a:r>
                <a:r>
                  <a:rPr lang="en-US" sz="1300" dirty="0" smtClean="0">
                    <a:latin typeface="UTM Avo" panose="02040603050506020204"/>
                  </a:rPr>
                  <a:t> </a:t>
                </a:r>
                <a:r>
                  <a:rPr lang="en-US" sz="1300" dirty="0" err="1" smtClean="0">
                    <a:latin typeface="UTM Avo" panose="02040603050506020204"/>
                  </a:rPr>
                  <a:t>số</a:t>
                </a:r>
                <a:r>
                  <a:rPr lang="en-US" sz="1300" dirty="0" smtClean="0">
                    <a:latin typeface="UTM Avo" panose="02040603050506020204"/>
                  </a:rPr>
                  <a:t> a </a:t>
                </a:r>
                <a:r>
                  <a:rPr lang="en-US" sz="1300" dirty="0" err="1" smtClean="0">
                    <a:latin typeface="UTM Avo" panose="02040603050506020204"/>
                  </a:rPr>
                  <a:t>và</a:t>
                </a:r>
                <a:r>
                  <a:rPr lang="en-US" sz="1300" dirty="0" smtClean="0">
                    <a:latin typeface="UTM Avo" panose="02040603050506020204"/>
                  </a:rPr>
                  <a:t> b</a:t>
                </a:r>
                <a:endParaRPr lang="en-US" sz="1300" dirty="0">
                  <a:latin typeface="UTM Avo" panose="02040603050506020204"/>
                </a:endParaRPr>
              </a:p>
            </p:txBody>
          </p:sp>
        </p:grpSp>
        <p:sp>
          <p:nvSpPr>
            <p:cNvPr id="155" name="TextBox 154"/>
            <p:cNvSpPr txBox="1"/>
            <p:nvPr/>
          </p:nvSpPr>
          <p:spPr>
            <a:xfrm>
              <a:off x="3839887" y="3123125"/>
              <a:ext cx="478382" cy="292388"/>
            </a:xfrm>
            <a:prstGeom prst="rect">
              <a:avLst/>
            </a:prstGeom>
            <a:noFill/>
          </p:spPr>
          <p:txBody>
            <a:bodyPr wrap="square" rtlCol="0">
              <a:spAutoFit/>
            </a:bodyPr>
            <a:lstStyle/>
            <a:p>
              <a:r>
                <a:rPr lang="en-US" sz="1300" dirty="0" err="1" smtClean="0">
                  <a:latin typeface="UTM Avo" panose="02040603050506020204"/>
                </a:rPr>
                <a:t>sai</a:t>
              </a:r>
              <a:endParaRPr lang="en-US" sz="1300" dirty="0">
                <a:latin typeface="UTM Avo" panose="02040603050506020204"/>
              </a:endParaRPr>
            </a:p>
          </p:txBody>
        </p:sp>
        <p:sp>
          <p:nvSpPr>
            <p:cNvPr id="156" name="TextBox 155"/>
            <p:cNvSpPr txBox="1"/>
            <p:nvPr/>
          </p:nvSpPr>
          <p:spPr>
            <a:xfrm>
              <a:off x="2133799" y="3132466"/>
              <a:ext cx="545173" cy="292388"/>
            </a:xfrm>
            <a:prstGeom prst="rect">
              <a:avLst/>
            </a:prstGeom>
            <a:noFill/>
          </p:spPr>
          <p:txBody>
            <a:bodyPr wrap="square" rtlCol="0">
              <a:spAutoFit/>
            </a:bodyPr>
            <a:lstStyle/>
            <a:p>
              <a:r>
                <a:rPr lang="en-US" sz="1300" dirty="0" err="1" smtClean="0">
                  <a:latin typeface="UTM Avo" panose="02040603050506020204"/>
                </a:rPr>
                <a:t>đúng</a:t>
              </a:r>
              <a:endParaRPr lang="en-US" sz="1300" dirty="0">
                <a:latin typeface="UTM Avo" panose="02040603050506020204"/>
              </a:endParaRPr>
            </a:p>
          </p:txBody>
        </p:sp>
        <p:cxnSp>
          <p:nvCxnSpPr>
            <p:cNvPr id="157" name="Straight Connector 156"/>
            <p:cNvCxnSpPr/>
            <p:nvPr/>
          </p:nvCxnSpPr>
          <p:spPr>
            <a:xfrm>
              <a:off x="4164308" y="4137782"/>
              <a:ext cx="1680" cy="177194"/>
            </a:xfrm>
            <a:prstGeom prst="line">
              <a:avLst/>
            </a:prstGeom>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a:off x="2277499" y="4314976"/>
              <a:ext cx="1884163"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2" name="Rectangle 1"/>
          <p:cNvSpPr/>
          <p:nvPr/>
        </p:nvSpPr>
        <p:spPr>
          <a:xfrm>
            <a:off x="3415030" y="6234608"/>
            <a:ext cx="4125873" cy="369332"/>
          </a:xfrm>
          <a:prstGeom prst="rect">
            <a:avLst/>
          </a:prstGeom>
        </p:spPr>
        <p:txBody>
          <a:bodyPr wrap="none">
            <a:spAutoFit/>
          </a:bodyPr>
          <a:lstStyle/>
          <a:p>
            <a:r>
              <a:rPr lang="en-US" u="sng" dirty="0">
                <a:solidFill>
                  <a:srgbClr val="FF0000"/>
                </a:solidFill>
                <a:latin typeface="Times New Roman" panose="02020603050405020304" pitchFamily="18" charset="0"/>
                <a:ea typeface="Times New Roman" panose="02020603050405020304" pitchFamily="18" charset="0"/>
                <a:hlinkClick r:id="rId11"/>
              </a:rPr>
              <a:t>https://scratch.mit.edu/projects/871491475</a:t>
            </a:r>
            <a:endParaRPr lang="en-US" dirty="0">
              <a:solidFill>
                <a:srgbClr val="FF0000"/>
              </a:solidFill>
            </a:endParaRPr>
          </a:p>
        </p:txBody>
      </p:sp>
    </p:spTree>
    <p:extLst>
      <p:ext uri="{BB962C8B-B14F-4D97-AF65-F5344CB8AC3E}">
        <p14:creationId xmlns:p14="http://schemas.microsoft.com/office/powerpoint/2010/main" val="2063305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9"/>
                                        </p:tgtEl>
                                        <p:attrNameLst>
                                          <p:attrName>style.visibility</p:attrName>
                                        </p:attrNameLst>
                                      </p:cBhvr>
                                      <p:to>
                                        <p:strVal val="visible"/>
                                      </p:to>
                                    </p:set>
                                    <p:animEffect transition="in" filter="fade">
                                      <p:cBhvr>
                                        <p:cTn id="7" dur="2000"/>
                                        <p:tgtEl>
                                          <p:spTgt spid="129"/>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09"/>
                                        </p:tgtEl>
                                        <p:attrNameLst>
                                          <p:attrName>style.visibility</p:attrName>
                                        </p:attrNameLst>
                                      </p:cBhvr>
                                      <p:to>
                                        <p:strVal val="visible"/>
                                      </p:to>
                                    </p:set>
                                    <p:animEffect transition="in" filter="fade">
                                      <p:cBhvr>
                                        <p:cTn id="11" dur="20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47114" y="2702667"/>
            <a:ext cx="11240086" cy="3544182"/>
          </a:xfrm>
          <a:solidFill>
            <a:schemeClr val="bg1"/>
          </a:solidFill>
        </p:spPr>
        <p:txBody>
          <a:bodyPr>
            <a:normAutofit/>
          </a:bodyPr>
          <a:lstStyle/>
          <a:p>
            <a:pPr marL="0" lvl="0" indent="0" algn="just">
              <a:buNone/>
            </a:pPr>
            <a:r>
              <a:rPr lang="en-US" sz="3200" dirty="0" err="1" smtClean="0">
                <a:solidFill>
                  <a:srgbClr val="FF0000"/>
                </a:solidFill>
                <a:latin typeface="Times New Roman" panose="02020603050405020304" pitchFamily="18" charset="0"/>
                <a:cs typeface="Times New Roman" panose="02020603050405020304" pitchFamily="18" charset="0"/>
              </a:rPr>
              <a:t>Phiếu</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học</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tập</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số</a:t>
            </a:r>
            <a:r>
              <a:rPr lang="en-US" sz="3200" dirty="0" smtClean="0">
                <a:solidFill>
                  <a:srgbClr val="FF0000"/>
                </a:solidFill>
                <a:latin typeface="Times New Roman" panose="02020603050405020304" pitchFamily="18" charset="0"/>
                <a:cs typeface="Times New Roman" panose="02020603050405020304" pitchFamily="18" charset="0"/>
              </a:rPr>
              <a:t> 1: </a:t>
            </a:r>
            <a:r>
              <a:rPr lang="en-US" sz="3200" dirty="0" err="1" smtClean="0">
                <a:solidFill>
                  <a:srgbClr val="FF0000"/>
                </a:solidFill>
                <a:latin typeface="Times New Roman" panose="02020603050405020304" pitchFamily="18" charset="0"/>
                <a:cs typeface="Times New Roman" panose="02020603050405020304" pitchFamily="18" charset="0"/>
              </a:rPr>
              <a:t>Xây</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dựng</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thuật</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toán</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trò</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chơi</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đoán</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số</a:t>
            </a:r>
            <a:endParaRPr lang="en-US" sz="3200" dirty="0" smtClean="0">
              <a:solidFill>
                <a:srgbClr val="FF0000"/>
              </a:solidFill>
              <a:latin typeface="Times New Roman" panose="02020603050405020304" pitchFamily="18" charset="0"/>
              <a:cs typeface="Times New Roman" panose="02020603050405020304" pitchFamily="18" charset="0"/>
            </a:endParaRPr>
          </a:p>
          <a:p>
            <a:pPr marL="0" lvl="0" indent="0" algn="just">
              <a:buNone/>
            </a:pPr>
            <a:r>
              <a:rPr lang="vi-VN" sz="3200" dirty="0" smtClean="0">
                <a:solidFill>
                  <a:srgbClr val="2212EE"/>
                </a:solidFill>
                <a:latin typeface="Times New Roman" panose="02020603050405020304" pitchFamily="18" charset="0"/>
                <a:cs typeface="Times New Roman" panose="02020603050405020304" pitchFamily="18" charset="0"/>
              </a:rPr>
              <a:t>Giả </a:t>
            </a:r>
            <a:r>
              <a:rPr lang="vi-VN" sz="3200" dirty="0">
                <a:solidFill>
                  <a:srgbClr val="2212EE"/>
                </a:solidFill>
                <a:latin typeface="Times New Roman" panose="02020603050405020304" pitchFamily="18" charset="0"/>
                <a:cs typeface="Times New Roman" panose="02020603050405020304" pitchFamily="18" charset="0"/>
              </a:rPr>
              <a:t>sử em cần xây dựng một trò chơi trên máy tính. Trong trò chơi, em cần tìm một số bí mật mà máy tính đã lấy ngẫu nhiên trong kho</a:t>
            </a:r>
            <a:r>
              <a:rPr lang="en-US" sz="3200" dirty="0">
                <a:solidFill>
                  <a:srgbClr val="2212EE"/>
                </a:solidFill>
                <a:latin typeface="Times New Roman" panose="02020603050405020304" pitchFamily="18" charset="0"/>
                <a:cs typeface="Times New Roman" panose="02020603050405020304" pitchFamily="18" charset="0"/>
              </a:rPr>
              <a:t>ả</a:t>
            </a:r>
            <a:r>
              <a:rPr lang="vi-VN" sz="3200" dirty="0">
                <a:solidFill>
                  <a:srgbClr val="2212EE"/>
                </a:solidFill>
                <a:latin typeface="Times New Roman" panose="02020603050405020304" pitchFamily="18" charset="0"/>
                <a:cs typeface="Times New Roman" panose="02020603050405020304" pitchFamily="18" charset="0"/>
              </a:rPr>
              <a:t>ng từ 1 đến 100. Em được </a:t>
            </a:r>
            <a:r>
              <a:rPr lang="en-US" sz="3200" dirty="0" err="1" smtClean="0">
                <a:solidFill>
                  <a:srgbClr val="2212EE"/>
                </a:solidFill>
                <a:latin typeface="Times New Roman" panose="02020603050405020304" pitchFamily="18" charset="0"/>
                <a:cs typeface="Times New Roman" panose="02020603050405020304" pitchFamily="18" charset="0"/>
              </a:rPr>
              <a:t>đoán</a:t>
            </a:r>
            <a:r>
              <a:rPr lang="en-US" sz="3200" dirty="0" smtClean="0">
                <a:solidFill>
                  <a:srgbClr val="2212EE"/>
                </a:solidFill>
                <a:latin typeface="Times New Roman" panose="02020603050405020304" pitchFamily="18" charset="0"/>
                <a:cs typeface="Times New Roman" panose="02020603050405020304" pitchFamily="18" charset="0"/>
              </a:rPr>
              <a:t> 1 </a:t>
            </a:r>
            <a:r>
              <a:rPr lang="en-US" sz="3200" dirty="0" err="1" smtClean="0">
                <a:solidFill>
                  <a:srgbClr val="2212EE"/>
                </a:solidFill>
                <a:latin typeface="Times New Roman" panose="02020603050405020304" pitchFamily="18" charset="0"/>
                <a:cs typeface="Times New Roman" panose="02020603050405020304" pitchFamily="18" charset="0"/>
              </a:rPr>
              <a:t>lần</a:t>
            </a:r>
            <a:r>
              <a:rPr lang="en-US" sz="3200" dirty="0" smtClean="0">
                <a:solidFill>
                  <a:srgbClr val="2212EE"/>
                </a:solidFill>
                <a:latin typeface="Times New Roman" panose="02020603050405020304" pitchFamily="18" charset="0"/>
                <a:cs typeface="Times New Roman" panose="02020603050405020304" pitchFamily="18" charset="0"/>
              </a:rPr>
              <a:t>, </a:t>
            </a:r>
            <a:r>
              <a:rPr lang="en-US" sz="3200" dirty="0" err="1" smtClean="0">
                <a:solidFill>
                  <a:srgbClr val="2212EE"/>
                </a:solidFill>
                <a:latin typeface="Times New Roman" panose="02020603050405020304" pitchFamily="18" charset="0"/>
                <a:cs typeface="Times New Roman" panose="02020603050405020304" pitchFamily="18" charset="0"/>
              </a:rPr>
              <a:t>sau</a:t>
            </a:r>
            <a:r>
              <a:rPr lang="en-US" sz="3200" dirty="0" smtClean="0">
                <a:solidFill>
                  <a:srgbClr val="2212EE"/>
                </a:solidFill>
                <a:latin typeface="Times New Roman" panose="02020603050405020304" pitchFamily="18" charset="0"/>
                <a:cs typeface="Times New Roman" panose="02020603050405020304" pitchFamily="18" charset="0"/>
              </a:rPr>
              <a:t> </a:t>
            </a:r>
            <a:r>
              <a:rPr lang="en-US" sz="3200" dirty="0" err="1" smtClean="0">
                <a:solidFill>
                  <a:srgbClr val="2212EE"/>
                </a:solidFill>
                <a:latin typeface="Times New Roman" panose="02020603050405020304" pitchFamily="18" charset="0"/>
                <a:cs typeface="Times New Roman" panose="02020603050405020304" pitchFamily="18" charset="0"/>
              </a:rPr>
              <a:t>đó</a:t>
            </a:r>
            <a:r>
              <a:rPr lang="en-US" sz="3200" dirty="0" smtClean="0">
                <a:solidFill>
                  <a:srgbClr val="2212EE"/>
                </a:solidFill>
                <a:latin typeface="Times New Roman" panose="02020603050405020304" pitchFamily="18" charset="0"/>
                <a:cs typeface="Times New Roman" panose="02020603050405020304" pitchFamily="18" charset="0"/>
              </a:rPr>
              <a:t> </a:t>
            </a:r>
            <a:r>
              <a:rPr lang="en-US" sz="3200" dirty="0" err="1" smtClean="0">
                <a:solidFill>
                  <a:srgbClr val="2212EE"/>
                </a:solidFill>
                <a:latin typeface="Times New Roman" panose="02020603050405020304" pitchFamily="18" charset="0"/>
                <a:cs typeface="Times New Roman" panose="02020603050405020304" pitchFamily="18" charset="0"/>
              </a:rPr>
              <a:t>máy</a:t>
            </a:r>
            <a:r>
              <a:rPr lang="en-US" sz="3200" dirty="0" smtClean="0">
                <a:solidFill>
                  <a:srgbClr val="2212EE"/>
                </a:solidFill>
                <a:latin typeface="Times New Roman" panose="02020603050405020304" pitchFamily="18" charset="0"/>
                <a:cs typeface="Times New Roman" panose="02020603050405020304" pitchFamily="18" charset="0"/>
              </a:rPr>
              <a:t> </a:t>
            </a:r>
            <a:r>
              <a:rPr lang="en-US" sz="3200" dirty="0" err="1" smtClean="0">
                <a:solidFill>
                  <a:srgbClr val="2212EE"/>
                </a:solidFill>
                <a:latin typeface="Times New Roman" panose="02020603050405020304" pitchFamily="18" charset="0"/>
                <a:cs typeface="Times New Roman" panose="02020603050405020304" pitchFamily="18" charset="0"/>
              </a:rPr>
              <a:t>sẽ</a:t>
            </a:r>
            <a:r>
              <a:rPr lang="en-US" sz="3200" dirty="0" smtClean="0">
                <a:solidFill>
                  <a:srgbClr val="2212EE"/>
                </a:solidFill>
                <a:latin typeface="Times New Roman" panose="02020603050405020304" pitchFamily="18" charset="0"/>
                <a:cs typeface="Times New Roman" panose="02020603050405020304" pitchFamily="18" charset="0"/>
              </a:rPr>
              <a:t> </a:t>
            </a:r>
            <a:r>
              <a:rPr lang="en-US" sz="3200" dirty="0" err="1" smtClean="0">
                <a:solidFill>
                  <a:srgbClr val="2212EE"/>
                </a:solidFill>
                <a:latin typeface="Times New Roman" panose="02020603050405020304" pitchFamily="18" charset="0"/>
                <a:cs typeface="Times New Roman" panose="02020603050405020304" pitchFamily="18" charset="0"/>
              </a:rPr>
              <a:t>hiển</a:t>
            </a:r>
            <a:r>
              <a:rPr lang="en-US" sz="3200" dirty="0" smtClean="0">
                <a:solidFill>
                  <a:srgbClr val="2212EE"/>
                </a:solidFill>
                <a:latin typeface="Times New Roman" panose="02020603050405020304" pitchFamily="18" charset="0"/>
                <a:cs typeface="Times New Roman" panose="02020603050405020304" pitchFamily="18" charset="0"/>
              </a:rPr>
              <a:t> </a:t>
            </a:r>
            <a:r>
              <a:rPr lang="en-US" sz="3200" dirty="0" err="1" smtClean="0">
                <a:solidFill>
                  <a:srgbClr val="2212EE"/>
                </a:solidFill>
                <a:latin typeface="Times New Roman" panose="02020603050405020304" pitchFamily="18" charset="0"/>
                <a:cs typeface="Times New Roman" panose="02020603050405020304" pitchFamily="18" charset="0"/>
              </a:rPr>
              <a:t>thị</a:t>
            </a:r>
            <a:r>
              <a:rPr lang="en-US" sz="3200" dirty="0" smtClean="0">
                <a:solidFill>
                  <a:srgbClr val="2212EE"/>
                </a:solidFill>
                <a:latin typeface="Times New Roman" panose="02020603050405020304" pitchFamily="18" charset="0"/>
                <a:cs typeface="Times New Roman" panose="02020603050405020304" pitchFamily="18" charset="0"/>
              </a:rPr>
              <a:t> </a:t>
            </a:r>
            <a:r>
              <a:rPr lang="en-US" sz="3200" dirty="0" err="1" smtClean="0">
                <a:solidFill>
                  <a:srgbClr val="2212EE"/>
                </a:solidFill>
                <a:latin typeface="Times New Roman" panose="02020603050405020304" pitchFamily="18" charset="0"/>
                <a:cs typeface="Times New Roman" panose="02020603050405020304" pitchFamily="18" charset="0"/>
              </a:rPr>
              <a:t>số</a:t>
            </a:r>
            <a:r>
              <a:rPr lang="en-US" sz="3200" dirty="0" smtClean="0">
                <a:solidFill>
                  <a:srgbClr val="2212EE"/>
                </a:solidFill>
                <a:latin typeface="Times New Roman" panose="02020603050405020304" pitchFamily="18" charset="0"/>
                <a:cs typeface="Times New Roman" panose="02020603050405020304" pitchFamily="18" charset="0"/>
              </a:rPr>
              <a:t> </a:t>
            </a:r>
            <a:r>
              <a:rPr lang="en-US" sz="3200" dirty="0" err="1" smtClean="0">
                <a:solidFill>
                  <a:srgbClr val="2212EE"/>
                </a:solidFill>
                <a:latin typeface="Times New Roman" panose="02020603050405020304" pitchFamily="18" charset="0"/>
                <a:cs typeface="Times New Roman" panose="02020603050405020304" pitchFamily="18" charset="0"/>
              </a:rPr>
              <a:t>bí</a:t>
            </a:r>
            <a:r>
              <a:rPr lang="en-US" sz="3200" dirty="0" smtClean="0">
                <a:solidFill>
                  <a:srgbClr val="2212EE"/>
                </a:solidFill>
                <a:latin typeface="Times New Roman" panose="02020603050405020304" pitchFamily="18" charset="0"/>
                <a:cs typeface="Times New Roman" panose="02020603050405020304" pitchFamily="18" charset="0"/>
              </a:rPr>
              <a:t> </a:t>
            </a:r>
            <a:r>
              <a:rPr lang="en-US" sz="3200" dirty="0" err="1" smtClean="0">
                <a:solidFill>
                  <a:srgbClr val="2212EE"/>
                </a:solidFill>
                <a:latin typeface="Times New Roman" panose="02020603050405020304" pitchFamily="18" charset="0"/>
                <a:cs typeface="Times New Roman" panose="02020603050405020304" pitchFamily="18" charset="0"/>
              </a:rPr>
              <a:t>mật</a:t>
            </a:r>
            <a:r>
              <a:rPr lang="en-US" sz="3200" dirty="0" smtClean="0">
                <a:solidFill>
                  <a:srgbClr val="2212EE"/>
                </a:solidFill>
                <a:latin typeface="Times New Roman" panose="02020603050405020304" pitchFamily="18" charset="0"/>
                <a:cs typeface="Times New Roman" panose="02020603050405020304" pitchFamily="18" charset="0"/>
              </a:rPr>
              <a:t> </a:t>
            </a:r>
            <a:r>
              <a:rPr lang="en-US" sz="3200" dirty="0" err="1" smtClean="0">
                <a:solidFill>
                  <a:srgbClr val="2212EE"/>
                </a:solidFill>
                <a:latin typeface="Times New Roman" panose="02020603050405020304" pitchFamily="18" charset="0"/>
                <a:cs typeface="Times New Roman" panose="02020603050405020304" pitchFamily="18" charset="0"/>
              </a:rPr>
              <a:t>và</a:t>
            </a:r>
            <a:r>
              <a:rPr lang="en-US" sz="3200" dirty="0" smtClean="0">
                <a:solidFill>
                  <a:srgbClr val="2212EE"/>
                </a:solidFill>
                <a:latin typeface="Times New Roman" panose="02020603050405020304" pitchFamily="18" charset="0"/>
                <a:cs typeface="Times New Roman" panose="02020603050405020304" pitchFamily="18" charset="0"/>
              </a:rPr>
              <a:t> </a:t>
            </a:r>
            <a:r>
              <a:rPr lang="en-US" sz="3200" dirty="0" err="1" smtClean="0">
                <a:solidFill>
                  <a:srgbClr val="2212EE"/>
                </a:solidFill>
                <a:latin typeface="Times New Roman" panose="02020603050405020304" pitchFamily="18" charset="0"/>
                <a:cs typeface="Times New Roman" panose="02020603050405020304" pitchFamily="18" charset="0"/>
              </a:rPr>
              <a:t>câu</a:t>
            </a:r>
            <a:r>
              <a:rPr lang="en-US" sz="3200" dirty="0" smtClean="0">
                <a:solidFill>
                  <a:srgbClr val="2212EE"/>
                </a:solidFill>
                <a:latin typeface="Times New Roman" panose="02020603050405020304" pitchFamily="18" charset="0"/>
                <a:cs typeface="Times New Roman" panose="02020603050405020304" pitchFamily="18" charset="0"/>
              </a:rPr>
              <a:t> </a:t>
            </a:r>
            <a:r>
              <a:rPr lang="en-US" sz="3200" dirty="0" err="1" smtClean="0">
                <a:solidFill>
                  <a:srgbClr val="2212EE"/>
                </a:solidFill>
                <a:latin typeface="Times New Roman" panose="02020603050405020304" pitchFamily="18" charset="0"/>
                <a:cs typeface="Times New Roman" panose="02020603050405020304" pitchFamily="18" charset="0"/>
              </a:rPr>
              <a:t>trả</a:t>
            </a:r>
            <a:r>
              <a:rPr lang="en-US" sz="3200" dirty="0" smtClean="0">
                <a:solidFill>
                  <a:srgbClr val="2212EE"/>
                </a:solidFill>
                <a:latin typeface="Times New Roman" panose="02020603050405020304" pitchFamily="18" charset="0"/>
                <a:cs typeface="Times New Roman" panose="02020603050405020304" pitchFamily="18" charset="0"/>
              </a:rPr>
              <a:t> </a:t>
            </a:r>
            <a:r>
              <a:rPr lang="en-US" sz="3200" dirty="0" err="1" smtClean="0">
                <a:solidFill>
                  <a:srgbClr val="2212EE"/>
                </a:solidFill>
                <a:latin typeface="Times New Roman" panose="02020603050405020304" pitchFamily="18" charset="0"/>
                <a:cs typeface="Times New Roman" panose="02020603050405020304" pitchFamily="18" charset="0"/>
              </a:rPr>
              <a:t>lời</a:t>
            </a:r>
            <a:r>
              <a:rPr lang="en-US" sz="3200" dirty="0" smtClean="0">
                <a:solidFill>
                  <a:srgbClr val="2212EE"/>
                </a:solidFill>
                <a:latin typeface="Times New Roman" panose="02020603050405020304" pitchFamily="18" charset="0"/>
                <a:cs typeface="Times New Roman" panose="02020603050405020304" pitchFamily="18" charset="0"/>
              </a:rPr>
              <a:t> </a:t>
            </a:r>
            <a:r>
              <a:rPr lang="en-US" sz="3200" dirty="0" err="1" smtClean="0">
                <a:solidFill>
                  <a:srgbClr val="2212EE"/>
                </a:solidFill>
                <a:latin typeface="Times New Roman" panose="02020603050405020304" pitchFamily="18" charset="0"/>
                <a:cs typeface="Times New Roman" panose="02020603050405020304" pitchFamily="18" charset="0"/>
              </a:rPr>
              <a:t>của</a:t>
            </a:r>
            <a:r>
              <a:rPr lang="en-US" sz="3200" dirty="0" smtClean="0">
                <a:solidFill>
                  <a:srgbClr val="2212EE"/>
                </a:solidFill>
                <a:latin typeface="Times New Roman" panose="02020603050405020304" pitchFamily="18" charset="0"/>
                <a:cs typeface="Times New Roman" panose="02020603050405020304" pitchFamily="18" charset="0"/>
              </a:rPr>
              <a:t> </a:t>
            </a:r>
            <a:r>
              <a:rPr lang="en-US" sz="3200" dirty="0" err="1" smtClean="0">
                <a:solidFill>
                  <a:srgbClr val="2212EE"/>
                </a:solidFill>
                <a:latin typeface="Times New Roman" panose="02020603050405020304" pitchFamily="18" charset="0"/>
                <a:cs typeface="Times New Roman" panose="02020603050405020304" pitchFamily="18" charset="0"/>
              </a:rPr>
              <a:t>em</a:t>
            </a:r>
            <a:r>
              <a:rPr lang="vi-VN" sz="3200" dirty="0" smtClean="0">
                <a:solidFill>
                  <a:srgbClr val="2212EE"/>
                </a:solidFill>
                <a:latin typeface="Times New Roman" panose="02020603050405020304" pitchFamily="18" charset="0"/>
                <a:cs typeface="Times New Roman" panose="02020603050405020304" pitchFamily="18" charset="0"/>
              </a:rPr>
              <a:t>. </a:t>
            </a:r>
            <a:endParaRPr lang="en-US" sz="3200" dirty="0" smtClean="0">
              <a:solidFill>
                <a:srgbClr val="2212EE"/>
              </a:solidFill>
              <a:latin typeface="Times New Roman" panose="02020603050405020304" pitchFamily="18" charset="0"/>
              <a:cs typeface="Times New Roman" panose="02020603050405020304" pitchFamily="18" charset="0"/>
            </a:endParaRPr>
          </a:p>
          <a:p>
            <a:pPr marL="0" lvl="0" indent="0" algn="just">
              <a:buNone/>
            </a:pPr>
            <a:r>
              <a:rPr lang="vi-VN" sz="3200" dirty="0" smtClean="0">
                <a:solidFill>
                  <a:srgbClr val="2212EE"/>
                </a:solidFill>
                <a:latin typeface="Times New Roman" panose="02020603050405020304" pitchFamily="18" charset="0"/>
                <a:cs typeface="Times New Roman" panose="02020603050405020304" pitchFamily="18" charset="0"/>
              </a:rPr>
              <a:t>Em </a:t>
            </a:r>
            <a:r>
              <a:rPr lang="vi-VN" sz="3200" dirty="0">
                <a:solidFill>
                  <a:srgbClr val="2212EE"/>
                </a:solidFill>
                <a:latin typeface="Times New Roman" panose="02020603050405020304" pitchFamily="18" charset="0"/>
                <a:cs typeface="Times New Roman" panose="02020603050405020304" pitchFamily="18" charset="0"/>
              </a:rPr>
              <a:t>hãy mô tả kịch bản của trò chơi đó dưới dạng một thuật toán.</a:t>
            </a:r>
          </a:p>
          <a:p>
            <a:pPr marL="0" indent="0">
              <a:buNone/>
            </a:pPr>
            <a:endParaRPr lang="en-US" dirty="0" smtClean="0">
              <a:solidFill>
                <a:srgbClr val="2212EE"/>
              </a:solidFill>
            </a:endParaRPr>
          </a:p>
          <a:p>
            <a:pPr marL="0" indent="0">
              <a:buNone/>
            </a:pPr>
            <a:endParaRPr lang="en-US" dirty="0"/>
          </a:p>
        </p:txBody>
      </p:sp>
      <p:sp>
        <p:nvSpPr>
          <p:cNvPr id="4" name="Subtitle 2"/>
          <p:cNvSpPr txBox="1">
            <a:spLocks/>
          </p:cNvSpPr>
          <p:nvPr/>
        </p:nvSpPr>
        <p:spPr>
          <a:xfrm>
            <a:off x="1199407" y="146359"/>
            <a:ext cx="9448800" cy="67425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en-US" sz="4000" b="1" dirty="0" smtClean="0">
                <a:solidFill>
                  <a:srgbClr val="FF0000"/>
                </a:solidFill>
                <a:effectLst>
                  <a:outerShdw blurRad="38100" dist="38100" dir="2700000" algn="tl">
                    <a:srgbClr val="000000">
                      <a:alpha val="43137"/>
                    </a:srgbClr>
                  </a:outerShdw>
                  <a:reflection blurRad="6350" stA="60000" endA="900" endPos="58000" dir="5400000" sy="-100000" algn="bl" rotWithShape="0"/>
                </a:effectLst>
                <a:latin typeface="Times New Roman" panose="02020603050405020304" pitchFamily="18" charset="0"/>
                <a:ea typeface="Open Sans" pitchFamily="2" charset="0"/>
                <a:cs typeface="Times New Roman" panose="02020603050405020304" pitchFamily="18" charset="0"/>
              </a:rPr>
              <a:t>BÀI 14. CẤU TRÚC ĐIỀU KHIỂN</a:t>
            </a:r>
            <a:endParaRPr lang="en-US" sz="4000" b="1" dirty="0">
              <a:solidFill>
                <a:srgbClr val="FF0000"/>
              </a:solidFill>
              <a:effectLst>
                <a:outerShdw blurRad="38100" dist="38100" dir="2700000" algn="tl">
                  <a:srgbClr val="000000">
                    <a:alpha val="43137"/>
                  </a:srgbClr>
                </a:outerShdw>
                <a:reflection blurRad="6350" stA="60000" endA="900" endPos="58000" dir="5400000" sy="-100000" algn="bl" rotWithShape="0"/>
              </a:effectLst>
              <a:latin typeface="Times New Roman" panose="02020603050405020304" pitchFamily="18" charset="0"/>
              <a:ea typeface="Open Sans" pitchFamily="2" charset="0"/>
              <a:cs typeface="Times New Roman" panose="02020603050405020304" pitchFamily="18" charset="0"/>
            </a:endParaRPr>
          </a:p>
        </p:txBody>
      </p:sp>
      <p:sp>
        <p:nvSpPr>
          <p:cNvPr id="5" name="Title 1"/>
          <p:cNvSpPr txBox="1">
            <a:spLocks/>
          </p:cNvSpPr>
          <p:nvPr/>
        </p:nvSpPr>
        <p:spPr>
          <a:xfrm>
            <a:off x="1199407" y="1792605"/>
            <a:ext cx="9708863" cy="527892"/>
          </a:xfrm>
          <a:prstGeom prst="rect">
            <a:avLst/>
          </a:prstGeom>
        </p:spPr>
        <p:txBody>
          <a:bodyPr vert="horz" lIns="91440" tIns="45720" rIns="91440" bIns="45720" rtlCol="0" anchor="t">
            <a:normAutofit fontScale="90000" lnSpcReduction="200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smtClean="0">
                <a:solidFill>
                  <a:schemeClr val="bg1"/>
                </a:solidFill>
                <a:latin typeface="Times New Roman" panose="02020603050405020304" pitchFamily="18" charset="0"/>
                <a:cs typeface="Times New Roman" panose="02020603050405020304" pitchFamily="18" charset="0"/>
              </a:rPr>
              <a:t>a. </a:t>
            </a:r>
            <a:r>
              <a:rPr lang="en-US" b="1" dirty="0" err="1" smtClean="0">
                <a:solidFill>
                  <a:schemeClr val="bg1"/>
                </a:solidFill>
                <a:latin typeface="Times New Roman" panose="02020603050405020304" pitchFamily="18" charset="0"/>
                <a:cs typeface="Times New Roman" panose="02020603050405020304" pitchFamily="18" charset="0"/>
              </a:rPr>
              <a:t>Cấu</a:t>
            </a:r>
            <a:r>
              <a:rPr lang="en-US" b="1" dirty="0" smtClean="0">
                <a:solidFill>
                  <a:schemeClr val="bg1"/>
                </a:solidFill>
                <a:latin typeface="Times New Roman" panose="02020603050405020304" pitchFamily="18" charset="0"/>
                <a:cs typeface="Times New Roman" panose="02020603050405020304" pitchFamily="18" charset="0"/>
              </a:rPr>
              <a:t> </a:t>
            </a:r>
            <a:r>
              <a:rPr lang="en-US" b="1" dirty="0" err="1" smtClean="0">
                <a:solidFill>
                  <a:schemeClr val="bg1"/>
                </a:solidFill>
                <a:latin typeface="Times New Roman" panose="02020603050405020304" pitchFamily="18" charset="0"/>
                <a:cs typeface="Times New Roman" panose="02020603050405020304" pitchFamily="18" charset="0"/>
              </a:rPr>
              <a:t>trúc</a:t>
            </a:r>
            <a:r>
              <a:rPr lang="en-US" b="1" dirty="0" smtClean="0">
                <a:solidFill>
                  <a:schemeClr val="bg1"/>
                </a:solidFill>
                <a:latin typeface="Times New Roman" panose="02020603050405020304" pitchFamily="18" charset="0"/>
                <a:cs typeface="Times New Roman" panose="02020603050405020304" pitchFamily="18" charset="0"/>
              </a:rPr>
              <a:t> </a:t>
            </a:r>
            <a:r>
              <a:rPr lang="en-US" b="1" dirty="0" err="1" smtClean="0">
                <a:solidFill>
                  <a:schemeClr val="bg1"/>
                </a:solidFill>
                <a:latin typeface="Times New Roman" panose="02020603050405020304" pitchFamily="18" charset="0"/>
                <a:cs typeface="Times New Roman" panose="02020603050405020304" pitchFamily="18" charset="0"/>
              </a:rPr>
              <a:t>tuần</a:t>
            </a:r>
            <a:r>
              <a:rPr lang="en-US" b="1" dirty="0" smtClean="0">
                <a:solidFill>
                  <a:schemeClr val="bg1"/>
                </a:solidFill>
                <a:latin typeface="Times New Roman" panose="02020603050405020304" pitchFamily="18" charset="0"/>
                <a:cs typeface="Times New Roman" panose="02020603050405020304" pitchFamily="18" charset="0"/>
              </a:rPr>
              <a:t> </a:t>
            </a:r>
            <a:r>
              <a:rPr lang="en-US" b="1" dirty="0" err="1" smtClean="0">
                <a:solidFill>
                  <a:schemeClr val="bg1"/>
                </a:solidFill>
                <a:latin typeface="Times New Roman" panose="02020603050405020304" pitchFamily="18" charset="0"/>
                <a:cs typeface="Times New Roman" panose="02020603050405020304" pitchFamily="18" charset="0"/>
              </a:rPr>
              <a:t>tự</a:t>
            </a:r>
            <a:endParaRPr lang="en-US" b="1" dirty="0">
              <a:solidFill>
                <a:schemeClr val="bg1"/>
              </a:solidFill>
              <a:latin typeface="Times New Roman" panose="02020603050405020304" pitchFamily="18" charset="0"/>
              <a:cs typeface="Times New Roman" panose="02020603050405020304" pitchFamily="18" charset="0"/>
            </a:endParaRPr>
          </a:p>
        </p:txBody>
      </p:sp>
      <p:sp>
        <p:nvSpPr>
          <p:cNvPr id="7" name="Title 1"/>
          <p:cNvSpPr txBox="1">
            <a:spLocks/>
          </p:cNvSpPr>
          <p:nvPr/>
        </p:nvSpPr>
        <p:spPr>
          <a:xfrm>
            <a:off x="647114" y="1085642"/>
            <a:ext cx="9708863" cy="5278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smtClean="0">
                <a:solidFill>
                  <a:srgbClr val="FFFF00"/>
                </a:solidFill>
                <a:latin typeface="Times New Roman" panose="02020603050405020304" pitchFamily="18" charset="0"/>
                <a:cs typeface="Times New Roman" panose="02020603050405020304" pitchFamily="18" charset="0"/>
              </a:rPr>
              <a:t>1. CẤU TRÚC ĐIỀU KHIỂN CƠ BẢN</a:t>
            </a:r>
            <a:endParaRPr lang="en-US" sz="36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6925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8208" y="286723"/>
            <a:ext cx="9338323" cy="1021652"/>
          </a:xfrm>
        </p:spPr>
        <p:txBody>
          <a:bodyPr>
            <a:normAutofit/>
          </a:bodyPr>
          <a:lstStyle/>
          <a:p>
            <a:r>
              <a:rPr lang="en-US" sz="4000" b="1" dirty="0" smtClean="0">
                <a:solidFill>
                  <a:srgbClr val="FFFF00"/>
                </a:solidFill>
                <a:latin typeface="Times New Roman" panose="02020603050405020304" pitchFamily="18" charset="0"/>
                <a:cs typeface="Times New Roman" panose="02020603050405020304" pitchFamily="18" charset="0"/>
              </a:rPr>
              <a:t>THUẬT TOÁN TRÒ CHƠI ĐOÁN SỐ</a:t>
            </a:r>
            <a:endParaRPr lang="en-US" sz="4000" b="1" dirty="0">
              <a:solidFill>
                <a:srgbClr val="FFFF00"/>
              </a:solidFill>
              <a:latin typeface="Times New Roman" panose="02020603050405020304" pitchFamily="18" charset="0"/>
              <a:cs typeface="Times New Roman" panose="02020603050405020304" pitchFamily="18" charset="0"/>
            </a:endParaRPr>
          </a:p>
        </p:txBody>
      </p:sp>
      <p:sp>
        <p:nvSpPr>
          <p:cNvPr id="4" name="Shape 853">
            <a:extLst>
              <a:ext uri="{FF2B5EF4-FFF2-40B4-BE49-F238E27FC236}">
                <a16:creationId xmlns="" xmlns:a16="http://schemas.microsoft.com/office/drawing/2014/main" id="{7C2F97E2-064D-4C65-8DAC-AAF7A6FC94A6}"/>
              </a:ext>
            </a:extLst>
          </p:cNvPr>
          <p:cNvSpPr txBox="1">
            <a:spLocks noGrp="1"/>
          </p:cNvSpPr>
          <p:nvPr>
            <p:ph idx="1"/>
          </p:nvPr>
        </p:nvSpPr>
        <p:spPr>
          <a:xfrm>
            <a:off x="1167618" y="1558423"/>
            <a:ext cx="9999504" cy="4275707"/>
          </a:xfrm>
          <a:prstGeom prst="rect">
            <a:avLst/>
          </a:prstGeom>
          <a:solidFill>
            <a:schemeClr val="accent5"/>
          </a:solidFill>
          <a:ln>
            <a:solidFill>
              <a:schemeClr val="tx1"/>
            </a:solidFill>
          </a:ln>
        </p:spPr>
        <p:txBody>
          <a:bodyPr lIns="0" tIns="0" rIns="0" bIns="0">
            <a:noAutofit/>
          </a:bodyPr>
          <a:lstStyle/>
          <a:p>
            <a:pPr marL="0" lvl="0" indent="457200" algn="just">
              <a:spcAft>
                <a:spcPts val="400"/>
              </a:spcAft>
              <a:buClr>
                <a:srgbClr val="000000"/>
              </a:buClr>
              <a:buSzPts val="750"/>
              <a:buNone/>
              <a:tabLst>
                <a:tab pos="186055" algn="l"/>
              </a:tabLst>
            </a:pPr>
            <a:r>
              <a:rPr lang="en-US" sz="3200" u="none" strike="noStrike" spc="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1) </a:t>
            </a:r>
            <a:r>
              <a:rPr lang="en-US" sz="3200" u="none" strike="noStrike" spc="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Bắt</a:t>
            </a:r>
            <a:r>
              <a:rPr lang="en-US" sz="3200" u="none" strike="noStrike" spc="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u="none" strike="noStrike" spc="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đầu</a:t>
            </a:r>
            <a:endParaRPr lang="en-US" sz="3200" u="none" strike="noStrike" spc="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a:p>
            <a:pPr marL="0" lvl="0" indent="457200" algn="just">
              <a:spcAft>
                <a:spcPts val="400"/>
              </a:spcAft>
              <a:buClr>
                <a:srgbClr val="000000"/>
              </a:buClr>
              <a:buSzPts val="750"/>
              <a:buNone/>
              <a:tabLst>
                <a:tab pos="186055" algn="l"/>
              </a:tabLst>
            </a:pPr>
            <a:r>
              <a:rPr lang="en-US" sz="32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2) </a:t>
            </a:r>
            <a:r>
              <a:rPr lang="en-US" sz="32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Gán</a:t>
            </a:r>
            <a:r>
              <a:rPr lang="en-US" sz="32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cho</a:t>
            </a:r>
            <a:r>
              <a:rPr lang="en-US" sz="32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i="1"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số</a:t>
            </a:r>
            <a:r>
              <a:rPr lang="en-US" sz="3200" b="1" i="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i="1"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bí</a:t>
            </a:r>
            <a:r>
              <a:rPr lang="en-US" sz="3200" b="1" i="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i="1"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mật</a:t>
            </a:r>
            <a:r>
              <a:rPr lang="en-US" sz="3200" b="1" i="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một</a:t>
            </a:r>
            <a:r>
              <a:rPr lang="en-US" sz="32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giá</a:t>
            </a:r>
            <a:r>
              <a:rPr lang="en-US" sz="32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trị</a:t>
            </a:r>
            <a:r>
              <a:rPr lang="en-US" sz="32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ngẫu</a:t>
            </a:r>
            <a:r>
              <a:rPr lang="en-US" sz="32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nhiên</a:t>
            </a:r>
            <a:r>
              <a:rPr lang="en-US" sz="32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trong</a:t>
            </a:r>
            <a:r>
              <a:rPr lang="en-US" sz="32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khoảng</a:t>
            </a:r>
            <a:r>
              <a:rPr lang="en-US" sz="32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từ</a:t>
            </a:r>
            <a:r>
              <a:rPr lang="en-US" sz="32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1 </a:t>
            </a:r>
            <a:r>
              <a:rPr lang="en-US" sz="32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đến</a:t>
            </a:r>
            <a:r>
              <a:rPr lang="en-US" sz="32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100.</a:t>
            </a:r>
          </a:p>
          <a:p>
            <a:pPr marL="0" lvl="0" indent="457200" algn="just">
              <a:spcAft>
                <a:spcPts val="400"/>
              </a:spcAft>
              <a:buClr>
                <a:srgbClr val="000000"/>
              </a:buClr>
              <a:buSzPts val="750"/>
              <a:buNone/>
              <a:tabLst>
                <a:tab pos="186055" algn="l"/>
              </a:tabLst>
            </a:pPr>
            <a:r>
              <a:rPr lang="en-US" sz="32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3) </a:t>
            </a:r>
            <a:r>
              <a:rPr lang="en-US" sz="32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Hỏi</a:t>
            </a:r>
            <a:r>
              <a:rPr lang="en-US" sz="32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và</a:t>
            </a:r>
            <a:r>
              <a:rPr lang="en-US" sz="32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nhận</a:t>
            </a:r>
            <a:r>
              <a:rPr lang="en-US" sz="32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giá</a:t>
            </a:r>
            <a:r>
              <a:rPr lang="en-US" sz="32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trị</a:t>
            </a:r>
            <a:r>
              <a:rPr lang="en-US" sz="32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từ</a:t>
            </a:r>
            <a:r>
              <a:rPr lang="en-US" sz="32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bàn</a:t>
            </a:r>
            <a:r>
              <a:rPr lang="en-US" sz="32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phím</a:t>
            </a:r>
            <a:r>
              <a:rPr lang="en-US" sz="32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lưu</a:t>
            </a:r>
            <a:r>
              <a:rPr lang="en-US" sz="32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vào</a:t>
            </a:r>
            <a:r>
              <a:rPr lang="en-US" sz="32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biến</a:t>
            </a:r>
            <a:r>
              <a:rPr lang="en-US" sz="32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i="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trả</a:t>
            </a:r>
            <a:r>
              <a:rPr lang="en-US" sz="3200" b="1" i="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i="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lời</a:t>
            </a:r>
            <a:r>
              <a:rPr lang="en-US" sz="3200" dirty="0" smtClean="0">
                <a:solidFill>
                  <a:schemeClr val="bg1"/>
                </a:solidFill>
                <a:latin typeface="Times New Roman" panose="02020603050405020304" pitchFamily="18" charset="0"/>
                <a:ea typeface="Arial" panose="020B0604020202020204" pitchFamily="34" charset="0"/>
                <a:cs typeface="Times New Roman" panose="02020603050405020304" pitchFamily="18" charset="0"/>
              </a:rPr>
              <a:t>.</a:t>
            </a:r>
            <a:endParaRPr lang="en-US" sz="3200" dirty="0">
              <a:solidFill>
                <a:schemeClr val="bg1"/>
              </a:solidFill>
              <a:latin typeface="Times New Roman" panose="02020603050405020304" pitchFamily="18" charset="0"/>
              <a:ea typeface="Arial" panose="020B0604020202020204" pitchFamily="34" charset="0"/>
              <a:cs typeface="Times New Roman" panose="02020603050405020304" pitchFamily="18" charset="0"/>
            </a:endParaRPr>
          </a:p>
          <a:p>
            <a:pPr marL="0" lvl="0" indent="457200" algn="just">
              <a:spcAft>
                <a:spcPts val="400"/>
              </a:spcAft>
              <a:buClr>
                <a:srgbClr val="000000"/>
              </a:buClr>
              <a:buSzPts val="750"/>
              <a:buNone/>
              <a:tabLst>
                <a:tab pos="186055" algn="l"/>
              </a:tabLst>
            </a:pPr>
            <a:r>
              <a:rPr lang="en-US" sz="32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4) </a:t>
            </a:r>
            <a:r>
              <a:rPr lang="en-US" sz="32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Hiển</a:t>
            </a:r>
            <a:r>
              <a:rPr lang="en-US" sz="32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th</a:t>
            </a:r>
            <a:r>
              <a:rPr lang="en-US" sz="32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ị</a:t>
            </a:r>
            <a:r>
              <a:rPr lang="en-US" sz="32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i="1" dirty="0" err="1">
                <a:solidFill>
                  <a:schemeClr val="bg1"/>
                </a:solidFill>
                <a:latin typeface="Times New Roman" panose="02020603050405020304" pitchFamily="18" charset="0"/>
                <a:cs typeface="Times New Roman" panose="02020603050405020304" pitchFamily="18" charset="0"/>
              </a:rPr>
              <a:t>số</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b="1" i="1" dirty="0" err="1">
                <a:solidFill>
                  <a:schemeClr val="bg1"/>
                </a:solidFill>
                <a:latin typeface="Times New Roman" panose="02020603050405020304" pitchFamily="18" charset="0"/>
                <a:cs typeface="Times New Roman" panose="02020603050405020304" pitchFamily="18" charset="0"/>
              </a:rPr>
              <a:t>bí</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b="1" i="1" dirty="0" err="1">
                <a:solidFill>
                  <a:schemeClr val="bg1"/>
                </a:solidFill>
                <a:latin typeface="Times New Roman" panose="02020603050405020304" pitchFamily="18" charset="0"/>
                <a:cs typeface="Times New Roman" panose="02020603050405020304" pitchFamily="18" charset="0"/>
              </a:rPr>
              <a:t>mật</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trong</a:t>
            </a:r>
            <a:r>
              <a:rPr lang="en-US" sz="32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smtClean="0">
                <a:solidFill>
                  <a:schemeClr val="bg1"/>
                </a:solidFill>
                <a:latin typeface="Times New Roman" panose="02020603050405020304" pitchFamily="18" charset="0"/>
                <a:ea typeface="Arial" panose="020B0604020202020204" pitchFamily="34" charset="0"/>
                <a:cs typeface="Times New Roman" panose="02020603050405020304" pitchFamily="18" charset="0"/>
              </a:rPr>
              <a:t>5 </a:t>
            </a:r>
            <a:r>
              <a:rPr lang="en-US" sz="32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giây</a:t>
            </a:r>
            <a:r>
              <a:rPr lang="en-US" sz="32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a:t>
            </a:r>
          </a:p>
          <a:p>
            <a:pPr marL="0" lvl="0" indent="457200" algn="just">
              <a:spcAft>
                <a:spcPts val="400"/>
              </a:spcAft>
              <a:buClr>
                <a:srgbClr val="000000"/>
              </a:buClr>
              <a:buSzPts val="750"/>
              <a:buNone/>
              <a:tabLst>
                <a:tab pos="186055" algn="l"/>
              </a:tabLst>
            </a:pPr>
            <a:r>
              <a:rPr lang="en-US" sz="32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5) </a:t>
            </a:r>
            <a:r>
              <a:rPr lang="en-US" sz="32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Hiển</a:t>
            </a:r>
            <a:r>
              <a:rPr lang="en-US" sz="32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th</a:t>
            </a:r>
            <a:r>
              <a:rPr lang="en-US" sz="32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ị</a:t>
            </a:r>
            <a:r>
              <a:rPr lang="en-US" sz="32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i="1" dirty="0" err="1">
                <a:solidFill>
                  <a:schemeClr val="bg1"/>
                </a:solidFill>
                <a:latin typeface="Times New Roman" panose="02020603050405020304" pitchFamily="18" charset="0"/>
                <a:cs typeface="Times New Roman" panose="02020603050405020304" pitchFamily="18" charset="0"/>
              </a:rPr>
              <a:t>trả</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b="1" i="1" dirty="0" err="1">
                <a:solidFill>
                  <a:schemeClr val="bg1"/>
                </a:solidFill>
                <a:latin typeface="Times New Roman" panose="02020603050405020304" pitchFamily="18" charset="0"/>
                <a:cs typeface="Times New Roman" panose="02020603050405020304" pitchFamily="18" charset="0"/>
              </a:rPr>
              <a:t>lời</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trong</a:t>
            </a:r>
            <a:r>
              <a:rPr lang="en-US" sz="32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smtClean="0">
                <a:solidFill>
                  <a:schemeClr val="bg1"/>
                </a:solidFill>
                <a:latin typeface="Times New Roman" panose="02020603050405020304" pitchFamily="18" charset="0"/>
                <a:ea typeface="Arial" panose="020B0604020202020204" pitchFamily="34" charset="0"/>
                <a:cs typeface="Times New Roman" panose="02020603050405020304" pitchFamily="18" charset="0"/>
              </a:rPr>
              <a:t>5 </a:t>
            </a:r>
            <a:r>
              <a:rPr lang="en-US" sz="32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giây</a:t>
            </a:r>
            <a:r>
              <a:rPr lang="en-US" sz="32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a:t>
            </a:r>
          </a:p>
          <a:p>
            <a:pPr marL="0" lvl="0" indent="457200" algn="just">
              <a:spcAft>
                <a:spcPts val="400"/>
              </a:spcAft>
              <a:buClr>
                <a:srgbClr val="000000"/>
              </a:buClr>
              <a:buSzPts val="750"/>
              <a:buNone/>
              <a:tabLst>
                <a:tab pos="186055" algn="l"/>
              </a:tabLst>
            </a:pPr>
            <a:r>
              <a:rPr lang="en-US" sz="32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6) </a:t>
            </a:r>
            <a:r>
              <a:rPr lang="en-US" sz="32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Kết</a:t>
            </a:r>
            <a:r>
              <a:rPr lang="en-US" sz="32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thúc</a:t>
            </a:r>
            <a:r>
              <a:rPr lang="en-US" sz="32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a:t>
            </a:r>
          </a:p>
        </p:txBody>
      </p:sp>
    </p:spTree>
    <p:extLst>
      <p:ext uri="{BB962C8B-B14F-4D97-AF65-F5344CB8AC3E}">
        <p14:creationId xmlns:p14="http://schemas.microsoft.com/office/powerpoint/2010/main" val="491336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500"/>
                                        <p:tgtEl>
                                          <p:spTgt spid="4">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fade">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fade">
                                      <p:cBhvr>
                                        <p:cTn id="32" dur="500"/>
                                        <p:tgtEl>
                                          <p:spTgt spid="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fade">
                                      <p:cBhvr>
                                        <p:cTn id="37"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8807" y="0"/>
            <a:ext cx="9601196" cy="923179"/>
          </a:xfrm>
        </p:spPr>
        <p:txBody>
          <a:bodyPr>
            <a:normAutofit/>
          </a:bodyPr>
          <a:lstStyle/>
          <a:p>
            <a:r>
              <a:rPr lang="en-US" sz="4000" b="1" dirty="0" smtClean="0">
                <a:solidFill>
                  <a:srgbClr val="FFFF00"/>
                </a:solidFill>
                <a:latin typeface="Times New Roman" panose="02020603050405020304" pitchFamily="18" charset="0"/>
                <a:cs typeface="Times New Roman" panose="02020603050405020304" pitchFamily="18" charset="0"/>
              </a:rPr>
              <a:t>THUẬT TOÁN TRÒ CHƠI ĐOÁN SỐ</a:t>
            </a:r>
            <a:endParaRPr lang="en-US" sz="4000" b="1" dirty="0">
              <a:solidFill>
                <a:srgbClr val="FFFF00"/>
              </a:solidFill>
              <a:latin typeface="Times New Roman" panose="02020603050405020304" pitchFamily="18" charset="0"/>
              <a:cs typeface="Times New Roman" panose="02020603050405020304" pitchFamily="18" charset="0"/>
            </a:endParaRPr>
          </a:p>
        </p:txBody>
      </p:sp>
      <p:sp>
        <p:nvSpPr>
          <p:cNvPr id="4" name="Shape 853">
            <a:extLst>
              <a:ext uri="{FF2B5EF4-FFF2-40B4-BE49-F238E27FC236}">
                <a16:creationId xmlns="" xmlns:a16="http://schemas.microsoft.com/office/drawing/2014/main" id="{7C2F97E2-064D-4C65-8DAC-AAF7A6FC94A6}"/>
              </a:ext>
            </a:extLst>
          </p:cNvPr>
          <p:cNvSpPr txBox="1">
            <a:spLocks noGrp="1"/>
          </p:cNvSpPr>
          <p:nvPr>
            <p:ph idx="1"/>
          </p:nvPr>
        </p:nvSpPr>
        <p:spPr>
          <a:xfrm>
            <a:off x="255250" y="1493949"/>
            <a:ext cx="5957506" cy="4481849"/>
          </a:xfrm>
          <a:prstGeom prst="rect">
            <a:avLst/>
          </a:prstGeom>
          <a:solidFill>
            <a:schemeClr val="accent5"/>
          </a:solidFill>
          <a:ln>
            <a:solidFill>
              <a:srgbClr val="FFFF00"/>
            </a:solidFill>
          </a:ln>
        </p:spPr>
        <p:txBody>
          <a:bodyPr lIns="0" tIns="0" rIns="0" bIns="0">
            <a:noAutofit/>
          </a:bodyPr>
          <a:lstStyle/>
          <a:p>
            <a:pPr marL="0" lvl="0" indent="457200" algn="just">
              <a:spcAft>
                <a:spcPts val="400"/>
              </a:spcAft>
              <a:buClr>
                <a:srgbClr val="000000"/>
              </a:buClr>
              <a:buSzPts val="750"/>
              <a:buNone/>
              <a:tabLst>
                <a:tab pos="186055" algn="l"/>
              </a:tabLst>
            </a:pPr>
            <a:r>
              <a:rPr lang="en-US" sz="3000" u="none" strike="noStrike" spc="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1) </a:t>
            </a:r>
            <a:r>
              <a:rPr lang="en-US" sz="3000" u="none" strike="noStrike" spc="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Bắt</a:t>
            </a:r>
            <a:r>
              <a:rPr lang="en-US" sz="3000" u="none" strike="noStrike" spc="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000" u="none" strike="noStrike" spc="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đầu</a:t>
            </a:r>
            <a:endParaRPr lang="en-US" sz="3000" u="none" strike="noStrike" spc="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a:p>
            <a:pPr marL="0" lvl="0" indent="457200" algn="just">
              <a:spcAft>
                <a:spcPts val="400"/>
              </a:spcAft>
              <a:buClr>
                <a:srgbClr val="000000"/>
              </a:buClr>
              <a:buSzPts val="750"/>
              <a:buNone/>
              <a:tabLst>
                <a:tab pos="186055" algn="l"/>
              </a:tabLst>
            </a:pPr>
            <a:r>
              <a:rPr lang="en-US" sz="30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2) </a:t>
            </a:r>
            <a:r>
              <a:rPr lang="en-US" sz="30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Gán</a:t>
            </a:r>
            <a:r>
              <a:rPr lang="en-US" sz="30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cho</a:t>
            </a:r>
            <a:r>
              <a:rPr lang="en-US" sz="30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000" b="1" i="1" dirty="0" err="1">
                <a:solidFill>
                  <a:srgbClr val="FFFF00"/>
                </a:solidFill>
                <a:effectLst/>
                <a:latin typeface="Times New Roman" panose="02020603050405020304" pitchFamily="18" charset="0"/>
                <a:ea typeface="Arial" panose="020B0604020202020204" pitchFamily="34" charset="0"/>
                <a:cs typeface="Times New Roman" panose="02020603050405020304" pitchFamily="18" charset="0"/>
              </a:rPr>
              <a:t>số</a:t>
            </a:r>
            <a:r>
              <a:rPr lang="en-US" sz="3000" b="1" i="1" dirty="0">
                <a:solidFill>
                  <a:srgbClr val="FFFF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000" b="1" i="1" dirty="0" err="1">
                <a:solidFill>
                  <a:srgbClr val="FFFF00"/>
                </a:solidFill>
                <a:effectLst/>
                <a:latin typeface="Times New Roman" panose="02020603050405020304" pitchFamily="18" charset="0"/>
                <a:ea typeface="Arial" panose="020B0604020202020204" pitchFamily="34" charset="0"/>
                <a:cs typeface="Times New Roman" panose="02020603050405020304" pitchFamily="18" charset="0"/>
              </a:rPr>
              <a:t>bí</a:t>
            </a:r>
            <a:r>
              <a:rPr lang="en-US" sz="3000" b="1" i="1" dirty="0">
                <a:solidFill>
                  <a:srgbClr val="FFFF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000" b="1" i="1" dirty="0" err="1">
                <a:solidFill>
                  <a:srgbClr val="FFFF00"/>
                </a:solidFill>
                <a:effectLst/>
                <a:latin typeface="Times New Roman" panose="02020603050405020304" pitchFamily="18" charset="0"/>
                <a:ea typeface="Arial" panose="020B0604020202020204" pitchFamily="34" charset="0"/>
                <a:cs typeface="Times New Roman" panose="02020603050405020304" pitchFamily="18" charset="0"/>
              </a:rPr>
              <a:t>mật</a:t>
            </a:r>
            <a:r>
              <a:rPr lang="en-US" sz="3000" b="1" i="1" dirty="0">
                <a:solidFill>
                  <a:srgbClr val="FFFF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một</a:t>
            </a:r>
            <a:r>
              <a:rPr lang="en-US" sz="30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giá</a:t>
            </a:r>
            <a:r>
              <a:rPr lang="en-US" sz="30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trị</a:t>
            </a:r>
            <a:r>
              <a:rPr lang="en-US" sz="30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ngẫu</a:t>
            </a:r>
            <a:r>
              <a:rPr lang="en-US" sz="30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nhiên</a:t>
            </a:r>
            <a:r>
              <a:rPr lang="en-US" sz="30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trong</a:t>
            </a:r>
            <a:r>
              <a:rPr lang="en-US" sz="30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khoảng</a:t>
            </a:r>
            <a:r>
              <a:rPr lang="en-US" sz="30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từ</a:t>
            </a:r>
            <a:r>
              <a:rPr lang="en-US" sz="30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1 </a:t>
            </a:r>
            <a:r>
              <a:rPr lang="en-US" sz="30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đến</a:t>
            </a:r>
            <a:r>
              <a:rPr lang="en-US" sz="30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100.</a:t>
            </a:r>
          </a:p>
          <a:p>
            <a:pPr marL="0" lvl="0" indent="457200" algn="just">
              <a:spcAft>
                <a:spcPts val="400"/>
              </a:spcAft>
              <a:buClr>
                <a:srgbClr val="000000"/>
              </a:buClr>
              <a:buSzPts val="750"/>
              <a:buNone/>
              <a:tabLst>
                <a:tab pos="186055" algn="l"/>
              </a:tabLst>
            </a:pPr>
            <a:r>
              <a:rPr lang="en-US" sz="30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3) </a:t>
            </a:r>
            <a:r>
              <a:rPr lang="en-US" sz="30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Hỏi</a:t>
            </a:r>
            <a:r>
              <a:rPr lang="en-US" sz="30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0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và</a:t>
            </a:r>
            <a:r>
              <a:rPr lang="en-US" sz="30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0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nhận</a:t>
            </a:r>
            <a:r>
              <a:rPr lang="en-US" sz="30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0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giá</a:t>
            </a:r>
            <a:r>
              <a:rPr lang="en-US" sz="30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0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trị</a:t>
            </a:r>
            <a:r>
              <a:rPr lang="en-US" sz="30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0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từ</a:t>
            </a:r>
            <a:r>
              <a:rPr lang="en-US" sz="30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0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bàn</a:t>
            </a:r>
            <a:r>
              <a:rPr lang="en-US" sz="30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0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phím</a:t>
            </a:r>
            <a:r>
              <a:rPr lang="en-US" sz="30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0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lưu</a:t>
            </a:r>
            <a:r>
              <a:rPr lang="en-US" sz="30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0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vào</a:t>
            </a:r>
            <a:r>
              <a:rPr lang="en-US" sz="30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0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biến</a:t>
            </a:r>
            <a:r>
              <a:rPr lang="en-US" sz="30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000" b="1" i="1" dirty="0" err="1">
                <a:solidFill>
                  <a:srgbClr val="FFFF00"/>
                </a:solidFill>
                <a:latin typeface="Times New Roman" panose="02020603050405020304" pitchFamily="18" charset="0"/>
                <a:ea typeface="Arial" panose="020B0604020202020204" pitchFamily="34" charset="0"/>
                <a:cs typeface="Times New Roman" panose="02020603050405020304" pitchFamily="18" charset="0"/>
              </a:rPr>
              <a:t>trả</a:t>
            </a:r>
            <a:r>
              <a:rPr lang="en-US" sz="3000" b="1" i="1" dirty="0">
                <a:solidFill>
                  <a:srgbClr val="FFFF00"/>
                </a:solidFill>
                <a:latin typeface="Times New Roman" panose="02020603050405020304" pitchFamily="18" charset="0"/>
                <a:ea typeface="Arial" panose="020B0604020202020204" pitchFamily="34" charset="0"/>
                <a:cs typeface="Times New Roman" panose="02020603050405020304" pitchFamily="18" charset="0"/>
              </a:rPr>
              <a:t> </a:t>
            </a:r>
            <a:r>
              <a:rPr lang="en-US" sz="3000" b="1" i="1" dirty="0" err="1">
                <a:solidFill>
                  <a:srgbClr val="FFFF00"/>
                </a:solidFill>
                <a:latin typeface="Times New Roman" panose="02020603050405020304" pitchFamily="18" charset="0"/>
                <a:ea typeface="Arial" panose="020B0604020202020204" pitchFamily="34" charset="0"/>
                <a:cs typeface="Times New Roman" panose="02020603050405020304" pitchFamily="18" charset="0"/>
              </a:rPr>
              <a:t>lời</a:t>
            </a:r>
            <a:r>
              <a:rPr lang="en-US" sz="3000" dirty="0" smtClean="0">
                <a:solidFill>
                  <a:schemeClr val="bg1"/>
                </a:solidFill>
                <a:latin typeface="Times New Roman" panose="02020603050405020304" pitchFamily="18" charset="0"/>
                <a:ea typeface="Arial" panose="020B0604020202020204" pitchFamily="34" charset="0"/>
                <a:cs typeface="Times New Roman" panose="02020603050405020304" pitchFamily="18" charset="0"/>
              </a:rPr>
              <a:t>.</a:t>
            </a:r>
            <a:endParaRPr lang="en-US" sz="3000" dirty="0">
              <a:solidFill>
                <a:schemeClr val="bg1"/>
              </a:solidFill>
              <a:latin typeface="Times New Roman" panose="02020603050405020304" pitchFamily="18" charset="0"/>
              <a:ea typeface="Arial" panose="020B0604020202020204" pitchFamily="34" charset="0"/>
              <a:cs typeface="Times New Roman" panose="02020603050405020304" pitchFamily="18" charset="0"/>
            </a:endParaRPr>
          </a:p>
          <a:p>
            <a:pPr marL="0" lvl="0" indent="457200" algn="just">
              <a:spcAft>
                <a:spcPts val="400"/>
              </a:spcAft>
              <a:buClr>
                <a:srgbClr val="000000"/>
              </a:buClr>
              <a:buSzPts val="750"/>
              <a:buNone/>
              <a:tabLst>
                <a:tab pos="186055" algn="l"/>
              </a:tabLst>
            </a:pPr>
            <a:r>
              <a:rPr lang="en-US" sz="30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4) </a:t>
            </a:r>
            <a:r>
              <a:rPr lang="en-US" sz="30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Hiển</a:t>
            </a:r>
            <a:r>
              <a:rPr lang="en-US" sz="30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th</a:t>
            </a:r>
            <a:r>
              <a:rPr lang="en-US" sz="30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ị</a:t>
            </a:r>
            <a:r>
              <a:rPr lang="en-US" sz="30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000" b="1" i="1" dirty="0" err="1">
                <a:solidFill>
                  <a:srgbClr val="FFFF00"/>
                </a:solidFill>
                <a:latin typeface="Times New Roman" panose="02020603050405020304" pitchFamily="18" charset="0"/>
                <a:cs typeface="Times New Roman" panose="02020603050405020304" pitchFamily="18" charset="0"/>
              </a:rPr>
              <a:t>số</a:t>
            </a:r>
            <a:r>
              <a:rPr lang="en-US" sz="3000" b="1" i="1" dirty="0">
                <a:solidFill>
                  <a:srgbClr val="FFFF00"/>
                </a:solidFill>
                <a:latin typeface="Times New Roman" panose="02020603050405020304" pitchFamily="18" charset="0"/>
                <a:cs typeface="Times New Roman" panose="02020603050405020304" pitchFamily="18" charset="0"/>
              </a:rPr>
              <a:t> </a:t>
            </a:r>
            <a:r>
              <a:rPr lang="en-US" sz="3000" b="1" i="1" dirty="0" err="1">
                <a:solidFill>
                  <a:srgbClr val="FFFF00"/>
                </a:solidFill>
                <a:latin typeface="Times New Roman" panose="02020603050405020304" pitchFamily="18" charset="0"/>
                <a:cs typeface="Times New Roman" panose="02020603050405020304" pitchFamily="18" charset="0"/>
              </a:rPr>
              <a:t>bí</a:t>
            </a:r>
            <a:r>
              <a:rPr lang="en-US" sz="3000" b="1" i="1" dirty="0">
                <a:solidFill>
                  <a:srgbClr val="FFFF00"/>
                </a:solidFill>
                <a:latin typeface="Times New Roman" panose="02020603050405020304" pitchFamily="18" charset="0"/>
                <a:cs typeface="Times New Roman" panose="02020603050405020304" pitchFamily="18" charset="0"/>
              </a:rPr>
              <a:t> </a:t>
            </a:r>
            <a:r>
              <a:rPr lang="en-US" sz="3000" b="1" i="1" dirty="0" err="1">
                <a:solidFill>
                  <a:srgbClr val="FFFF00"/>
                </a:solidFill>
                <a:latin typeface="Times New Roman" panose="02020603050405020304" pitchFamily="18" charset="0"/>
                <a:cs typeface="Times New Roman" panose="02020603050405020304" pitchFamily="18" charset="0"/>
              </a:rPr>
              <a:t>mật</a:t>
            </a:r>
            <a:r>
              <a:rPr lang="en-US" sz="3000" b="1" i="1" dirty="0">
                <a:solidFill>
                  <a:srgbClr val="FFFF00"/>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trong</a:t>
            </a:r>
            <a:r>
              <a:rPr lang="en-US" sz="30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000" dirty="0" smtClean="0">
                <a:solidFill>
                  <a:schemeClr val="bg1"/>
                </a:solidFill>
                <a:latin typeface="Times New Roman" panose="02020603050405020304" pitchFamily="18" charset="0"/>
                <a:ea typeface="Arial" panose="020B0604020202020204" pitchFamily="34" charset="0"/>
                <a:cs typeface="Times New Roman" panose="02020603050405020304" pitchFamily="18" charset="0"/>
              </a:rPr>
              <a:t>5 </a:t>
            </a:r>
            <a:r>
              <a:rPr lang="en-US" sz="30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giây</a:t>
            </a:r>
            <a:r>
              <a:rPr lang="en-US" sz="30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a:t>
            </a:r>
          </a:p>
          <a:p>
            <a:pPr marL="0" lvl="0" indent="457200" algn="just">
              <a:spcAft>
                <a:spcPts val="400"/>
              </a:spcAft>
              <a:buClr>
                <a:srgbClr val="000000"/>
              </a:buClr>
              <a:buSzPts val="750"/>
              <a:buNone/>
              <a:tabLst>
                <a:tab pos="186055" algn="l"/>
              </a:tabLst>
            </a:pPr>
            <a:r>
              <a:rPr lang="en-US" sz="30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5) </a:t>
            </a:r>
            <a:r>
              <a:rPr lang="en-US" sz="30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Hiển</a:t>
            </a:r>
            <a:r>
              <a:rPr lang="en-US" sz="30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th</a:t>
            </a:r>
            <a:r>
              <a:rPr lang="en-US" sz="30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ị</a:t>
            </a:r>
            <a:r>
              <a:rPr lang="en-US" sz="30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000" b="1" i="1" dirty="0" err="1">
                <a:solidFill>
                  <a:srgbClr val="FFFF00"/>
                </a:solidFill>
                <a:latin typeface="Times New Roman" panose="02020603050405020304" pitchFamily="18" charset="0"/>
                <a:cs typeface="Times New Roman" panose="02020603050405020304" pitchFamily="18" charset="0"/>
              </a:rPr>
              <a:t>trả</a:t>
            </a:r>
            <a:r>
              <a:rPr lang="en-US" sz="3000" b="1" i="1" dirty="0">
                <a:solidFill>
                  <a:srgbClr val="FFFF00"/>
                </a:solidFill>
                <a:latin typeface="Times New Roman" panose="02020603050405020304" pitchFamily="18" charset="0"/>
                <a:cs typeface="Times New Roman" panose="02020603050405020304" pitchFamily="18" charset="0"/>
              </a:rPr>
              <a:t> </a:t>
            </a:r>
            <a:r>
              <a:rPr lang="en-US" sz="3000" b="1" i="1" dirty="0" err="1">
                <a:solidFill>
                  <a:srgbClr val="FFFF00"/>
                </a:solidFill>
                <a:latin typeface="Times New Roman" panose="02020603050405020304" pitchFamily="18" charset="0"/>
                <a:cs typeface="Times New Roman" panose="02020603050405020304" pitchFamily="18" charset="0"/>
              </a:rPr>
              <a:t>lời</a:t>
            </a:r>
            <a:r>
              <a:rPr lang="en-US" sz="3000" b="1" i="1" dirty="0">
                <a:solidFill>
                  <a:srgbClr val="FFFF00"/>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trong</a:t>
            </a:r>
            <a:r>
              <a:rPr lang="en-US" sz="30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000" dirty="0" smtClean="0">
                <a:solidFill>
                  <a:schemeClr val="bg1"/>
                </a:solidFill>
                <a:latin typeface="Times New Roman" panose="02020603050405020304" pitchFamily="18" charset="0"/>
                <a:ea typeface="Arial" panose="020B0604020202020204" pitchFamily="34" charset="0"/>
                <a:cs typeface="Times New Roman" panose="02020603050405020304" pitchFamily="18" charset="0"/>
              </a:rPr>
              <a:t>5 </a:t>
            </a:r>
            <a:r>
              <a:rPr lang="en-US" sz="30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giây</a:t>
            </a:r>
            <a:r>
              <a:rPr lang="en-US" sz="30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a:t>
            </a:r>
          </a:p>
          <a:p>
            <a:pPr marL="0" lvl="0" indent="457200" algn="just">
              <a:spcAft>
                <a:spcPts val="400"/>
              </a:spcAft>
              <a:buClr>
                <a:srgbClr val="000000"/>
              </a:buClr>
              <a:buSzPts val="750"/>
              <a:buNone/>
              <a:tabLst>
                <a:tab pos="186055" algn="l"/>
              </a:tabLst>
            </a:pPr>
            <a:r>
              <a:rPr lang="en-US" sz="30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6) </a:t>
            </a:r>
            <a:r>
              <a:rPr lang="en-US" sz="30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Kết</a:t>
            </a:r>
            <a:r>
              <a:rPr lang="en-US" sz="30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thúc</a:t>
            </a:r>
            <a:r>
              <a:rPr lang="en-US" sz="30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a:t>
            </a:r>
          </a:p>
        </p:txBody>
      </p:sp>
      <p:pic>
        <p:nvPicPr>
          <p:cNvPr id="6" name="Picture 5"/>
          <p:cNvPicPr>
            <a:picLocks noChangeAspect="1"/>
          </p:cNvPicPr>
          <p:nvPr/>
        </p:nvPicPr>
        <p:blipFill>
          <a:blip r:embed="rId2"/>
          <a:stretch>
            <a:fillRect/>
          </a:stretch>
        </p:blipFill>
        <p:spPr>
          <a:xfrm>
            <a:off x="6326331" y="1142579"/>
            <a:ext cx="5664999" cy="5820080"/>
          </a:xfrm>
          <a:prstGeom prst="rect">
            <a:avLst/>
          </a:prstGeom>
        </p:spPr>
      </p:pic>
    </p:spTree>
    <p:extLst>
      <p:ext uri="{BB962C8B-B14F-4D97-AF65-F5344CB8AC3E}">
        <p14:creationId xmlns:p14="http://schemas.microsoft.com/office/powerpoint/2010/main" val="2228794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9638" y="97319"/>
            <a:ext cx="9601196" cy="708556"/>
          </a:xfrm>
        </p:spPr>
        <p:txBody>
          <a:bodyPr>
            <a:normAutofit/>
          </a:bodyPr>
          <a:lstStyle/>
          <a:p>
            <a:r>
              <a:rPr lang="en-US" sz="3200" b="1" dirty="0" smtClean="0">
                <a:solidFill>
                  <a:srgbClr val="FFFF00"/>
                </a:solidFill>
                <a:latin typeface="Times New Roman" panose="02020603050405020304" pitchFamily="18" charset="0"/>
                <a:cs typeface="Times New Roman" panose="02020603050405020304" pitchFamily="18" charset="0"/>
              </a:rPr>
              <a:t>CHƯƠNG TRÌNH ĐOÁN SỐ VỚI 1 LẦN ĐOÁN</a:t>
            </a:r>
            <a:endParaRPr lang="en-US" sz="3200" b="1" dirty="0">
              <a:solidFill>
                <a:srgbClr val="FFFF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49217" y="4859970"/>
            <a:ext cx="10515600" cy="742894"/>
          </a:xfrm>
        </p:spPr>
        <p:txBody>
          <a:bodyPr>
            <a:normAutofit/>
          </a:bodyPr>
          <a:lstStyle/>
          <a:p>
            <a:r>
              <a:rPr lang="en-US" sz="3200" dirty="0" smtClean="0">
                <a:solidFill>
                  <a:schemeClr val="bg1"/>
                </a:solidFill>
                <a:latin typeface="Times New Roman" panose="02020603050405020304" pitchFamily="18" charset="0"/>
                <a:cs typeface="Times New Roman" panose="02020603050405020304" pitchFamily="18" charset="0"/>
              </a:rPr>
              <a:t>Theo </a:t>
            </a:r>
            <a:r>
              <a:rPr lang="en-US" sz="3200" dirty="0" err="1" smtClean="0">
                <a:solidFill>
                  <a:schemeClr val="bg1"/>
                </a:solidFill>
                <a:latin typeface="Times New Roman" panose="02020603050405020304" pitchFamily="18" charset="0"/>
                <a:cs typeface="Times New Roman" panose="02020603050405020304" pitchFamily="18" charset="0"/>
              </a:rPr>
              <a:t>em</a:t>
            </a:r>
            <a:r>
              <a:rPr lang="en-US" sz="3200" dirty="0" smtClean="0">
                <a:solidFill>
                  <a:schemeClr val="bg1"/>
                </a:solidFill>
                <a:latin typeface="Times New Roman" panose="02020603050405020304" pitchFamily="18" charset="0"/>
                <a:cs typeface="Times New Roman" panose="02020603050405020304" pitchFamily="18" charset="0"/>
              </a:rPr>
              <a:t>, </a:t>
            </a:r>
            <a:r>
              <a:rPr lang="en-US" sz="3200" dirty="0" err="1" smtClean="0">
                <a:solidFill>
                  <a:schemeClr val="bg1"/>
                </a:solidFill>
                <a:latin typeface="Times New Roman" panose="02020603050405020304" pitchFamily="18" charset="0"/>
                <a:cs typeface="Times New Roman" panose="02020603050405020304" pitchFamily="18" charset="0"/>
              </a:rPr>
              <a:t>các</a:t>
            </a:r>
            <a:r>
              <a:rPr lang="en-US" sz="3200" dirty="0" smtClean="0">
                <a:solidFill>
                  <a:schemeClr val="bg1"/>
                </a:solidFill>
                <a:latin typeface="Times New Roman" panose="02020603050405020304" pitchFamily="18" charset="0"/>
                <a:cs typeface="Times New Roman" panose="02020603050405020304" pitchFamily="18" charset="0"/>
              </a:rPr>
              <a:t> </a:t>
            </a:r>
            <a:r>
              <a:rPr lang="en-US" sz="3200" dirty="0" err="1" smtClean="0">
                <a:solidFill>
                  <a:schemeClr val="bg1"/>
                </a:solidFill>
                <a:latin typeface="Times New Roman" panose="02020603050405020304" pitchFamily="18" charset="0"/>
                <a:cs typeface="Times New Roman" panose="02020603050405020304" pitchFamily="18" charset="0"/>
              </a:rPr>
              <a:t>lệnh</a:t>
            </a:r>
            <a:r>
              <a:rPr lang="en-US" sz="3200" dirty="0" smtClean="0">
                <a:solidFill>
                  <a:schemeClr val="bg1"/>
                </a:solidFill>
                <a:latin typeface="Times New Roman" panose="02020603050405020304" pitchFamily="18" charset="0"/>
                <a:cs typeface="Times New Roman" panose="02020603050405020304" pitchFamily="18" charset="0"/>
              </a:rPr>
              <a:t> </a:t>
            </a:r>
            <a:r>
              <a:rPr lang="en-US" sz="3200" dirty="0" err="1" smtClean="0">
                <a:solidFill>
                  <a:schemeClr val="bg1"/>
                </a:solidFill>
                <a:latin typeface="Times New Roman" panose="02020603050405020304" pitchFamily="18" charset="0"/>
                <a:cs typeface="Times New Roman" panose="02020603050405020304" pitchFamily="18" charset="0"/>
              </a:rPr>
              <a:t>trên</a:t>
            </a:r>
            <a:r>
              <a:rPr lang="en-US" sz="3200" dirty="0" smtClean="0">
                <a:solidFill>
                  <a:schemeClr val="bg1"/>
                </a:solidFill>
                <a:latin typeface="Times New Roman" panose="02020603050405020304" pitchFamily="18" charset="0"/>
                <a:cs typeface="Times New Roman" panose="02020603050405020304" pitchFamily="18" charset="0"/>
              </a:rPr>
              <a:t> </a:t>
            </a:r>
            <a:r>
              <a:rPr lang="en-US" sz="3200" dirty="0" err="1" smtClean="0">
                <a:solidFill>
                  <a:schemeClr val="bg1"/>
                </a:solidFill>
                <a:latin typeface="Times New Roman" panose="02020603050405020304" pitchFamily="18" charset="0"/>
                <a:cs typeface="Times New Roman" panose="02020603050405020304" pitchFamily="18" charset="0"/>
              </a:rPr>
              <a:t>được</a:t>
            </a:r>
            <a:r>
              <a:rPr lang="en-US" sz="3200" dirty="0" smtClean="0">
                <a:solidFill>
                  <a:schemeClr val="bg1"/>
                </a:solidFill>
                <a:latin typeface="Times New Roman" panose="02020603050405020304" pitchFamily="18" charset="0"/>
                <a:cs typeface="Times New Roman" panose="02020603050405020304" pitchFamily="18" charset="0"/>
              </a:rPr>
              <a:t> </a:t>
            </a:r>
            <a:r>
              <a:rPr lang="en-US" sz="3200" dirty="0" err="1" smtClean="0">
                <a:solidFill>
                  <a:schemeClr val="bg1"/>
                </a:solidFill>
                <a:latin typeface="Times New Roman" panose="02020603050405020304" pitchFamily="18" charset="0"/>
                <a:cs typeface="Times New Roman" panose="02020603050405020304" pitchFamily="18" charset="0"/>
              </a:rPr>
              <a:t>thực</a:t>
            </a:r>
            <a:r>
              <a:rPr lang="en-US" sz="3200" dirty="0" smtClean="0">
                <a:solidFill>
                  <a:schemeClr val="bg1"/>
                </a:solidFill>
                <a:latin typeface="Times New Roman" panose="02020603050405020304" pitchFamily="18" charset="0"/>
                <a:cs typeface="Times New Roman" panose="02020603050405020304" pitchFamily="18" charset="0"/>
              </a:rPr>
              <a:t> </a:t>
            </a:r>
            <a:r>
              <a:rPr lang="en-US" sz="3200" dirty="0" err="1" smtClean="0">
                <a:solidFill>
                  <a:schemeClr val="bg1"/>
                </a:solidFill>
                <a:latin typeface="Times New Roman" panose="02020603050405020304" pitchFamily="18" charset="0"/>
                <a:cs typeface="Times New Roman" panose="02020603050405020304" pitchFamily="18" charset="0"/>
              </a:rPr>
              <a:t>hiện</a:t>
            </a:r>
            <a:r>
              <a:rPr lang="en-US" sz="3200" dirty="0" smtClean="0">
                <a:solidFill>
                  <a:schemeClr val="bg1"/>
                </a:solidFill>
                <a:latin typeface="Times New Roman" panose="02020603050405020304" pitchFamily="18" charset="0"/>
                <a:cs typeface="Times New Roman" panose="02020603050405020304" pitchFamily="18" charset="0"/>
              </a:rPr>
              <a:t> </a:t>
            </a:r>
            <a:r>
              <a:rPr lang="en-US" sz="3200" dirty="0" err="1" smtClean="0">
                <a:solidFill>
                  <a:schemeClr val="bg1"/>
                </a:solidFill>
                <a:latin typeface="Times New Roman" panose="02020603050405020304" pitchFamily="18" charset="0"/>
                <a:cs typeface="Times New Roman" panose="02020603050405020304" pitchFamily="18" charset="0"/>
              </a:rPr>
              <a:t>theo</a:t>
            </a:r>
            <a:r>
              <a:rPr lang="en-US" sz="3200" dirty="0" smtClean="0">
                <a:solidFill>
                  <a:schemeClr val="bg1"/>
                </a:solidFill>
                <a:latin typeface="Times New Roman" panose="02020603050405020304" pitchFamily="18" charset="0"/>
                <a:cs typeface="Times New Roman" panose="02020603050405020304" pitchFamily="18" charset="0"/>
              </a:rPr>
              <a:t> </a:t>
            </a:r>
            <a:r>
              <a:rPr lang="en-US" sz="3200" dirty="0" err="1" smtClean="0">
                <a:solidFill>
                  <a:schemeClr val="bg1"/>
                </a:solidFill>
                <a:latin typeface="Times New Roman" panose="02020603050405020304" pitchFamily="18" charset="0"/>
                <a:cs typeface="Times New Roman" panose="02020603050405020304" pitchFamily="18" charset="0"/>
              </a:rPr>
              <a:t>cấu</a:t>
            </a:r>
            <a:r>
              <a:rPr lang="en-US" sz="3200" dirty="0" smtClean="0">
                <a:solidFill>
                  <a:schemeClr val="bg1"/>
                </a:solidFill>
                <a:latin typeface="Times New Roman" panose="02020603050405020304" pitchFamily="18" charset="0"/>
                <a:cs typeface="Times New Roman" panose="02020603050405020304" pitchFamily="18" charset="0"/>
              </a:rPr>
              <a:t> </a:t>
            </a:r>
            <a:r>
              <a:rPr lang="en-US" sz="3200" dirty="0" err="1" smtClean="0">
                <a:solidFill>
                  <a:schemeClr val="bg1"/>
                </a:solidFill>
                <a:latin typeface="Times New Roman" panose="02020603050405020304" pitchFamily="18" charset="0"/>
                <a:cs typeface="Times New Roman" panose="02020603050405020304" pitchFamily="18" charset="0"/>
              </a:rPr>
              <a:t>trúc</a:t>
            </a:r>
            <a:r>
              <a:rPr lang="en-US" sz="3200" dirty="0" smtClean="0">
                <a:solidFill>
                  <a:schemeClr val="bg1"/>
                </a:solidFill>
                <a:latin typeface="Times New Roman" panose="02020603050405020304" pitchFamily="18" charset="0"/>
                <a:cs typeface="Times New Roman" panose="02020603050405020304" pitchFamily="18" charset="0"/>
              </a:rPr>
              <a:t> </a:t>
            </a:r>
            <a:r>
              <a:rPr lang="en-US" sz="3200" dirty="0" err="1" smtClean="0">
                <a:solidFill>
                  <a:schemeClr val="bg1"/>
                </a:solidFill>
                <a:latin typeface="Times New Roman" panose="02020603050405020304" pitchFamily="18" charset="0"/>
                <a:cs typeface="Times New Roman" panose="02020603050405020304" pitchFamily="18" charset="0"/>
              </a:rPr>
              <a:t>nào</a:t>
            </a:r>
            <a:r>
              <a:rPr lang="en-US" sz="3200" dirty="0" smtClean="0">
                <a:solidFill>
                  <a:schemeClr val="bg1"/>
                </a:solidFill>
                <a:latin typeface="Times New Roman" panose="02020603050405020304" pitchFamily="18" charset="0"/>
                <a:cs typeface="Times New Roman" panose="02020603050405020304" pitchFamily="18" charset="0"/>
              </a:rPr>
              <a:t>?</a:t>
            </a:r>
            <a:endParaRPr lang="en-US" sz="3200" dirty="0">
              <a:solidFill>
                <a:schemeClr val="bg1"/>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2500732" y="814025"/>
            <a:ext cx="6456024" cy="3952303"/>
          </a:xfrm>
          <a:prstGeom prst="rect">
            <a:avLst/>
          </a:prstGeom>
        </p:spPr>
      </p:pic>
      <p:sp>
        <p:nvSpPr>
          <p:cNvPr id="5" name="Content Placeholder 2"/>
          <p:cNvSpPr txBox="1">
            <a:spLocks/>
          </p:cNvSpPr>
          <p:nvPr/>
        </p:nvSpPr>
        <p:spPr>
          <a:xfrm>
            <a:off x="849217" y="5696506"/>
            <a:ext cx="10515600" cy="7428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smtClean="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Cấu</a:t>
            </a:r>
            <a:r>
              <a:rPr lang="en-US" sz="3200" dirty="0" smtClean="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trúc</a:t>
            </a:r>
            <a:r>
              <a:rPr lang="en-US" sz="3200" dirty="0" smtClean="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tuần</a:t>
            </a:r>
            <a:r>
              <a:rPr lang="en-US" sz="3200" dirty="0" smtClean="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tự</a:t>
            </a:r>
            <a:endParaRPr lang="en-US" sz="3200" dirty="0">
              <a:solidFill>
                <a:schemeClr val="bg1"/>
              </a:solidFill>
              <a:latin typeface="Times New Roman" panose="02020603050405020304" pitchFamily="18" charset="0"/>
              <a:cs typeface="Times New Roman" panose="02020603050405020304" pitchFamily="18" charset="0"/>
            </a:endParaRPr>
          </a:p>
        </p:txBody>
      </p:sp>
      <p:sp>
        <p:nvSpPr>
          <p:cNvPr id="6" name="Rectangle 5"/>
          <p:cNvSpPr/>
          <p:nvPr/>
        </p:nvSpPr>
        <p:spPr>
          <a:xfrm>
            <a:off x="4734028" y="6254734"/>
            <a:ext cx="4996881" cy="369332"/>
          </a:xfrm>
          <a:prstGeom prst="rect">
            <a:avLst/>
          </a:prstGeom>
        </p:spPr>
        <p:txBody>
          <a:bodyPr wrap="none">
            <a:spAutoFit/>
          </a:bodyPr>
          <a:lstStyle/>
          <a:p>
            <a:r>
              <a:rPr lang="en-US" dirty="0">
                <a:hlinkClick r:id="rId3"/>
              </a:rPr>
              <a:t>https://scratch.mit.edu/projects/871493542</a:t>
            </a:r>
            <a:endParaRPr lang="en-US" dirty="0"/>
          </a:p>
        </p:txBody>
      </p:sp>
    </p:spTree>
    <p:extLst>
      <p:ext uri="{BB962C8B-B14F-4D97-AF65-F5344CB8AC3E}">
        <p14:creationId xmlns:p14="http://schemas.microsoft.com/office/powerpoint/2010/main" val="3672593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989012" y="1092720"/>
            <a:ext cx="9708863" cy="527892"/>
          </a:xfrm>
        </p:spPr>
        <p:txBody>
          <a:bodyPr>
            <a:noAutofit/>
          </a:bodyPr>
          <a:lstStyle/>
          <a:p>
            <a:r>
              <a:rPr lang="en-US" sz="3600" b="1" dirty="0" smtClean="0">
                <a:solidFill>
                  <a:srgbClr val="FFFF00"/>
                </a:solidFill>
                <a:latin typeface="Times New Roman" panose="02020603050405020304" pitchFamily="18" charset="0"/>
                <a:cs typeface="Times New Roman" panose="02020603050405020304" pitchFamily="18" charset="0"/>
              </a:rPr>
              <a:t>1. CẤU TRÚC ĐIỀU KHIỂN CƠ BẢN</a:t>
            </a:r>
            <a:endParaRPr lang="en-US" sz="3600" b="1" dirty="0">
              <a:solidFill>
                <a:srgbClr val="FFFF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566670" y="2566969"/>
            <a:ext cx="10937942" cy="2185335"/>
          </a:xfrm>
          <a:solidFill>
            <a:schemeClr val="bg1"/>
          </a:solidFill>
        </p:spPr>
        <p:txBody>
          <a:bodyPr>
            <a:noAutofit/>
          </a:bodyPr>
          <a:lstStyle/>
          <a:p>
            <a:pPr marL="93663" lvl="0" algn="just" defTabSz="342900">
              <a:lnSpc>
                <a:spcPct val="135000"/>
              </a:lnSpc>
              <a:defRPr/>
            </a:pPr>
            <a:r>
              <a:rPr lang="vi-VN" sz="3200" dirty="0">
                <a:solidFill>
                  <a:srgbClr val="2212EE"/>
                </a:solidFill>
                <a:latin typeface="Times New Roman" panose="02020603050405020304" pitchFamily="18" charset="0"/>
                <a:cs typeface="Times New Roman" panose="02020603050405020304" pitchFamily="18" charset="0"/>
              </a:rPr>
              <a:t>Trong ngôn ngữ lập trình trực quan, </a:t>
            </a:r>
            <a:r>
              <a:rPr lang="vi-VN" sz="3200" b="1" dirty="0">
                <a:solidFill>
                  <a:srgbClr val="2212EE"/>
                </a:solidFill>
                <a:latin typeface="Times New Roman" panose="02020603050405020304" pitchFamily="18" charset="0"/>
                <a:cs typeface="Times New Roman" panose="02020603050405020304" pitchFamily="18" charset="0"/>
              </a:rPr>
              <a:t>cấu trúc tuần tự </a:t>
            </a:r>
            <a:r>
              <a:rPr lang="vi-VN" sz="3200" dirty="0">
                <a:solidFill>
                  <a:srgbClr val="2212EE"/>
                </a:solidFill>
                <a:latin typeface="Times New Roman" panose="02020603050405020304" pitchFamily="18" charset="0"/>
                <a:cs typeface="Times New Roman" panose="02020603050405020304" pitchFamily="18" charset="0"/>
              </a:rPr>
              <a:t>được thể </a:t>
            </a:r>
            <a:r>
              <a:rPr lang="vi-VN" sz="3200" dirty="0" smtClean="0">
                <a:solidFill>
                  <a:srgbClr val="2212EE"/>
                </a:solidFill>
                <a:latin typeface="Times New Roman" panose="02020603050405020304" pitchFamily="18" charset="0"/>
                <a:cs typeface="Times New Roman" panose="02020603050405020304" pitchFamily="18" charset="0"/>
              </a:rPr>
              <a:t>hiện </a:t>
            </a:r>
            <a:r>
              <a:rPr lang="vi-VN" sz="3200" dirty="0">
                <a:solidFill>
                  <a:srgbClr val="2212EE"/>
                </a:solidFill>
                <a:latin typeface="Times New Roman" panose="02020603050405020304" pitchFamily="18" charset="0"/>
                <a:cs typeface="Times New Roman" panose="02020603050405020304" pitchFamily="18" charset="0"/>
              </a:rPr>
              <a:t>b</a:t>
            </a:r>
            <a:r>
              <a:rPr lang="en-US" sz="3200" dirty="0">
                <a:solidFill>
                  <a:srgbClr val="2212EE"/>
                </a:solidFill>
                <a:latin typeface="Times New Roman" panose="02020603050405020304" pitchFamily="18" charset="0"/>
                <a:cs typeface="Times New Roman" panose="02020603050405020304" pitchFamily="18" charset="0"/>
              </a:rPr>
              <a:t>ằ</a:t>
            </a:r>
            <a:r>
              <a:rPr lang="vi-VN" sz="3200" dirty="0">
                <a:solidFill>
                  <a:srgbClr val="2212EE"/>
                </a:solidFill>
                <a:latin typeface="Times New Roman" panose="02020603050405020304" pitchFamily="18" charset="0"/>
                <a:cs typeface="Times New Roman" panose="02020603050405020304" pitchFamily="18" charset="0"/>
              </a:rPr>
              <a:t>ng cách lắp ghép các khối lệnh thành phần theo đúng trình tự của các hoạt động, từ trên xuống dưới</a:t>
            </a:r>
            <a:endParaRPr lang="en-US" sz="3200" dirty="0">
              <a:solidFill>
                <a:srgbClr val="2212EE"/>
              </a:solidFill>
              <a:latin typeface="Times New Roman" panose="02020603050405020304" pitchFamily="18" charset="0"/>
              <a:cs typeface="Times New Roman" panose="02020603050405020304" pitchFamily="18" charset="0"/>
            </a:endParaRPr>
          </a:p>
        </p:txBody>
      </p:sp>
      <p:sp>
        <p:nvSpPr>
          <p:cNvPr id="7" name="Subtitle 2"/>
          <p:cNvSpPr txBox="1">
            <a:spLocks/>
          </p:cNvSpPr>
          <p:nvPr/>
        </p:nvSpPr>
        <p:spPr>
          <a:xfrm>
            <a:off x="1329439" y="0"/>
            <a:ext cx="9448800" cy="67425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en-US" sz="4000" b="1" dirty="0" smtClean="0">
                <a:solidFill>
                  <a:srgbClr val="FF0000"/>
                </a:solidFill>
                <a:effectLst>
                  <a:outerShdw blurRad="38100" dist="38100" dir="2700000" algn="tl">
                    <a:srgbClr val="000000">
                      <a:alpha val="43137"/>
                    </a:srgbClr>
                  </a:outerShdw>
                  <a:reflection blurRad="6350" stA="60000" endA="900" endPos="58000" dir="5400000" sy="-100000" algn="bl" rotWithShape="0"/>
                </a:effectLst>
                <a:latin typeface="Arial" panose="020B0604020202020204" pitchFamily="34" charset="0"/>
                <a:cs typeface="Arial" panose="020B0604020202020204" pitchFamily="34" charset="0"/>
              </a:rPr>
              <a:t>BÀI 14. CẤU TRÚC ĐIỀU KHIỂN</a:t>
            </a:r>
            <a:endParaRPr lang="en-US" sz="4000" b="1" dirty="0">
              <a:solidFill>
                <a:srgbClr val="FF0000"/>
              </a:solidFill>
              <a:effectLst>
                <a:outerShdw blurRad="38100" dist="38100" dir="2700000" algn="tl">
                  <a:srgbClr val="000000">
                    <a:alpha val="43137"/>
                  </a:srgbClr>
                </a:outerShdw>
                <a:reflection blurRad="6350" stA="60000" endA="900" endPos="58000" dir="5400000" sy="-100000" algn="bl" rotWithShape="0"/>
              </a:effectLst>
              <a:latin typeface="Arial" panose="020B0604020202020204" pitchFamily="34" charset="0"/>
              <a:cs typeface="Arial" panose="020B0604020202020204" pitchFamily="34" charset="0"/>
            </a:endParaRPr>
          </a:p>
        </p:txBody>
      </p:sp>
      <p:sp>
        <p:nvSpPr>
          <p:cNvPr id="8" name="Title 1"/>
          <p:cNvSpPr txBox="1">
            <a:spLocks/>
          </p:cNvSpPr>
          <p:nvPr/>
        </p:nvSpPr>
        <p:spPr>
          <a:xfrm>
            <a:off x="1563930" y="1829844"/>
            <a:ext cx="9708863" cy="527892"/>
          </a:xfrm>
          <a:prstGeom prst="rect">
            <a:avLst/>
          </a:prstGeom>
        </p:spPr>
        <p:txBody>
          <a:bodyPr vert="horz" lIns="91440" tIns="45720" rIns="91440" bIns="45720" rtlCol="0" anchor="t">
            <a:normAutofit fontScale="90000" lnSpcReduction="200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chemeClr val="bg1"/>
                </a:solidFill>
                <a:latin typeface="Times New Roman" panose="02020603050405020304" pitchFamily="18" charset="0"/>
                <a:cs typeface="Times New Roman" panose="02020603050405020304" pitchFamily="18" charset="0"/>
              </a:rPr>
              <a:t>a. </a:t>
            </a:r>
            <a:r>
              <a:rPr lang="en-US" b="1" dirty="0" err="1">
                <a:solidFill>
                  <a:schemeClr val="bg1"/>
                </a:solidFill>
                <a:latin typeface="Times New Roman" panose="02020603050405020304" pitchFamily="18" charset="0"/>
                <a:cs typeface="Times New Roman" panose="02020603050405020304" pitchFamily="18" charset="0"/>
              </a:rPr>
              <a:t>Cấu</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trúc</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tuần</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tự</a:t>
            </a:r>
            <a:endParaRPr lang="en-US"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6944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bg/>
                                          </p:spTgt>
                                        </p:tgtEl>
                                        <p:attrNameLst>
                                          <p:attrName>style.visibility</p:attrName>
                                        </p:attrNameLst>
                                      </p:cBhvr>
                                      <p:to>
                                        <p:strVal val="visible"/>
                                      </p:to>
                                    </p:set>
                                    <p:animEffect transition="in" filter="fade">
                                      <p:cBhvr>
                                        <p:cTn id="13" dur="500"/>
                                        <p:tgtEl>
                                          <p:spTgt spid="3">
                                            <p:bg/>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7"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2110</TotalTime>
  <Words>2054</Words>
  <Application>Microsoft Office PowerPoint</Application>
  <PresentationFormat>Widescreen</PresentationFormat>
  <Paragraphs>359</Paragraphs>
  <Slides>42</Slides>
  <Notes>0</Notes>
  <HiddenSlides>0</HiddenSlides>
  <MMClips>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42</vt:i4>
      </vt:variant>
    </vt:vector>
  </HeadingPairs>
  <TitlesOfParts>
    <vt:vector size="53" baseType="lpstr">
      <vt:lpstr>Calibri Light</vt:lpstr>
      <vt:lpstr>Arial</vt:lpstr>
      <vt:lpstr>Wingdings</vt:lpstr>
      <vt:lpstr>UTM Avo</vt:lpstr>
      <vt:lpstr>Open Sans</vt:lpstr>
      <vt:lpstr>Tahoma</vt:lpstr>
      <vt:lpstr>Calibri</vt:lpstr>
      <vt:lpstr>Wingdings 3</vt:lpstr>
      <vt:lpstr>Roboto</vt:lpstr>
      <vt:lpstr>Times New Roman</vt:lpstr>
      <vt:lpstr>Office Theme</vt:lpstr>
      <vt:lpstr>PowerPoint Presentation</vt:lpstr>
      <vt:lpstr>TRÒ CHƠI ĐOÁN SỐ Tìm số bí mật trong khoảng từ 1 đến 100</vt:lpstr>
      <vt:lpstr>PowerPoint Presentation</vt:lpstr>
      <vt:lpstr>CHỦ ĐỀ 5. GIẢI QUYẾT VẤN ĐỀ VỚI SỰ TRỢ GIÚP CỦA MÁY TÍNH</vt:lpstr>
      <vt:lpstr>PowerPoint Presentation</vt:lpstr>
      <vt:lpstr>THUẬT TOÁN TRÒ CHƠI ĐOÁN SỐ</vt:lpstr>
      <vt:lpstr>THUẬT TOÁN TRÒ CHƠI ĐOÁN SỐ</vt:lpstr>
      <vt:lpstr>CHƯƠNG TRÌNH ĐOÁN SỐ VỚI 1 LẦN ĐOÁN</vt:lpstr>
      <vt:lpstr>1. CẤU TRÚC ĐIỀU KHIỂN CƠ BẢN</vt:lpstr>
      <vt:lpstr>Phiếu học tập số 2: </vt:lpstr>
      <vt:lpstr>PowerPoint Presentation</vt:lpstr>
      <vt:lpstr>Thuật toán được mô tả dưới dạng sơ đồ khối</vt:lpstr>
      <vt:lpstr>Thuật toán được mô tả dưới đoạn chương trình Scratch</vt:lpstr>
      <vt:lpstr>Câu hỏi</vt:lpstr>
      <vt:lpstr>1. CẤU TRÚC ĐIỀU KHIỂN CƠ BẢN</vt:lpstr>
      <vt:lpstr>PowerPoint Presentation</vt:lpstr>
      <vt:lpstr>PowerPoint Presentation</vt:lpstr>
      <vt:lpstr>PowerPoint Presentation</vt:lpstr>
      <vt:lpstr>Đoạn chương trình Scratch sử dụng câu lệnh lặp</vt:lpstr>
      <vt:lpstr>Câu hỏi</vt:lpstr>
      <vt:lpstr>1. CẤU TRÚC ĐIỀU KHIỂN CƠ BẢN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VD1. Em hãy ghép các khối lệnh a,b,c,d vào các vị trí tương ứng 1,2,3,4 ở Hình 14.8 để được thuật toán giải phương trình ax+b=0 trong NNLT Scratch với các giá trị a,b nhập từ bàn phím?</vt:lpstr>
      <vt:lpstr>ĐÁP ÁN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Khởi động</dc:title>
  <dc:creator>ADMIN</dc:creator>
  <cp:lastModifiedBy>Administrator</cp:lastModifiedBy>
  <cp:revision>264</cp:revision>
  <dcterms:created xsi:type="dcterms:W3CDTF">2022-07-31T13:17:38Z</dcterms:created>
  <dcterms:modified xsi:type="dcterms:W3CDTF">2023-07-21T16:29:20Z</dcterms:modified>
</cp:coreProperties>
</file>