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7/relationships/ui/extensibility" Target="/customUI/customUI14.xml" Id="R85eb084a8a9444de"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33" r:id="rId2"/>
    <p:sldMasterId id="2147483746" r:id="rId3"/>
    <p:sldMasterId id="2147483848" r:id="rId4"/>
  </p:sldMasterIdLst>
  <p:notesMasterIdLst>
    <p:notesMasterId r:id="rId34"/>
  </p:notesMasterIdLst>
  <p:sldIdLst>
    <p:sldId id="449" r:id="rId5"/>
    <p:sldId id="417" r:id="rId6"/>
    <p:sldId id="293" r:id="rId7"/>
    <p:sldId id="477" r:id="rId8"/>
    <p:sldId id="475" r:id="rId9"/>
    <p:sldId id="273" r:id="rId10"/>
    <p:sldId id="450" r:id="rId11"/>
    <p:sldId id="476" r:id="rId12"/>
    <p:sldId id="259" r:id="rId13"/>
    <p:sldId id="269" r:id="rId14"/>
    <p:sldId id="274" r:id="rId15"/>
    <p:sldId id="275" r:id="rId16"/>
    <p:sldId id="479" r:id="rId17"/>
    <p:sldId id="480" r:id="rId18"/>
    <p:sldId id="481" r:id="rId19"/>
    <p:sldId id="482" r:id="rId20"/>
    <p:sldId id="483" r:id="rId21"/>
    <p:sldId id="451" r:id="rId22"/>
    <p:sldId id="351" r:id="rId23"/>
    <p:sldId id="484" r:id="rId24"/>
    <p:sldId id="485" r:id="rId25"/>
    <p:sldId id="452" r:id="rId26"/>
    <p:sldId id="282" r:id="rId27"/>
    <p:sldId id="270" r:id="rId28"/>
    <p:sldId id="462" r:id="rId29"/>
    <p:sldId id="460" r:id="rId30"/>
    <p:sldId id="461" r:id="rId31"/>
    <p:sldId id="463" r:id="rId32"/>
    <p:sldId id="257"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B790D"/>
    <a:srgbClr val="1EEA5D"/>
    <a:srgbClr val="F513DA"/>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8FFBD-0BF8-48B7-98E0-50C685B2843E}" v="523" dt="2022-04-14T09:24:40.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ê Thị Thu Nhã" userId="f188b11c-5dfb-45d7-9ebf-1897616ef238" providerId="ADAL" clId="{2608FFBD-0BF8-48B7-98E0-50C685B2843E}"/>
    <pc:docChg chg="undo custSel addSld delSld modSld sldOrd delMainMaster replTag">
      <pc:chgData name="Lê Thị Thu Nhã" userId="f188b11c-5dfb-45d7-9ebf-1897616ef238" providerId="ADAL" clId="{2608FFBD-0BF8-48B7-98E0-50C685B2843E}" dt="2022-04-14T09:24:40.504" v="1262"/>
      <pc:docMkLst>
        <pc:docMk/>
      </pc:docMkLst>
      <pc:sldChg chg="modSp del mod">
        <pc:chgData name="Lê Thị Thu Nhã" userId="f188b11c-5dfb-45d7-9ebf-1897616ef238" providerId="ADAL" clId="{2608FFBD-0BF8-48B7-98E0-50C685B2843E}" dt="2022-04-13T21:59:13.653" v="252" actId="47"/>
        <pc:sldMkLst>
          <pc:docMk/>
          <pc:sldMk cId="2902149444" sldId="261"/>
        </pc:sldMkLst>
        <pc:spChg chg="mod">
          <ac:chgData name="Lê Thị Thu Nhã" userId="f188b11c-5dfb-45d7-9ebf-1897616ef238" providerId="ADAL" clId="{2608FFBD-0BF8-48B7-98E0-50C685B2843E}" dt="2022-04-13T21:55:24.703" v="4" actId="20577"/>
          <ac:spMkLst>
            <pc:docMk/>
            <pc:sldMk cId="2902149444" sldId="261"/>
            <ac:spMk id="2" creationId="{00000000-0000-0000-0000-000000000000}"/>
          </ac:spMkLst>
        </pc:spChg>
        <pc:spChg chg="mod">
          <ac:chgData name="Lê Thị Thu Nhã" userId="f188b11c-5dfb-45d7-9ebf-1897616ef238" providerId="ADAL" clId="{2608FFBD-0BF8-48B7-98E0-50C685B2843E}" dt="2022-04-13T21:55:50.038" v="81" actId="20577"/>
          <ac:spMkLst>
            <pc:docMk/>
            <pc:sldMk cId="2902149444" sldId="261"/>
            <ac:spMk id="37" creationId="{00000000-0000-0000-0000-000000000000}"/>
          </ac:spMkLst>
        </pc:spChg>
        <pc:spChg chg="mod">
          <ac:chgData name="Lê Thị Thu Nhã" userId="f188b11c-5dfb-45d7-9ebf-1897616ef238" providerId="ADAL" clId="{2608FFBD-0BF8-48B7-98E0-50C685B2843E}" dt="2022-04-13T21:55:37.710" v="21" actId="20577"/>
          <ac:spMkLst>
            <pc:docMk/>
            <pc:sldMk cId="2902149444" sldId="261"/>
            <ac:spMk id="39" creationId="{00000000-0000-0000-0000-000000000000}"/>
          </ac:spMkLst>
        </pc:spChg>
      </pc:sldChg>
      <pc:sldChg chg="addSp delSp modSp mod">
        <pc:chgData name="Lê Thị Thu Nhã" userId="f188b11c-5dfb-45d7-9ebf-1897616ef238" providerId="ADAL" clId="{2608FFBD-0BF8-48B7-98E0-50C685B2843E}" dt="2022-04-14T01:42:26.821" v="1118" actId="1076"/>
        <pc:sldMkLst>
          <pc:docMk/>
          <pc:sldMk cId="0" sldId="270"/>
        </pc:sldMkLst>
        <pc:spChg chg="mod">
          <ac:chgData name="Lê Thị Thu Nhã" userId="f188b11c-5dfb-45d7-9ebf-1897616ef238" providerId="ADAL" clId="{2608FFBD-0BF8-48B7-98E0-50C685B2843E}" dt="2022-04-14T01:36:29.079" v="1094" actId="1076"/>
          <ac:spMkLst>
            <pc:docMk/>
            <pc:sldMk cId="0" sldId="270"/>
            <ac:spMk id="2" creationId="{00000000-0000-0000-0000-000000000000}"/>
          </ac:spMkLst>
        </pc:spChg>
        <pc:spChg chg="add mod">
          <ac:chgData name="Lê Thị Thu Nhã" userId="f188b11c-5dfb-45d7-9ebf-1897616ef238" providerId="ADAL" clId="{2608FFBD-0BF8-48B7-98E0-50C685B2843E}" dt="2022-04-14T01:40:12.756" v="1117" actId="1037"/>
          <ac:spMkLst>
            <pc:docMk/>
            <pc:sldMk cId="0" sldId="270"/>
            <ac:spMk id="32" creationId="{BDECEC96-90D1-4F28-AA5F-3EA0C65B7C3A}"/>
          </ac:spMkLst>
        </pc:spChg>
        <pc:spChg chg="add mod">
          <ac:chgData name="Lê Thị Thu Nhã" userId="f188b11c-5dfb-45d7-9ebf-1897616ef238" providerId="ADAL" clId="{2608FFBD-0BF8-48B7-98E0-50C685B2843E}" dt="2022-04-14T01:40:12.756" v="1117" actId="1037"/>
          <ac:spMkLst>
            <pc:docMk/>
            <pc:sldMk cId="0" sldId="270"/>
            <ac:spMk id="33" creationId="{07A29484-1A51-4E55-B2B6-6CAF88EE28F1}"/>
          </ac:spMkLst>
        </pc:spChg>
        <pc:spChg chg="add mod">
          <ac:chgData name="Lê Thị Thu Nhã" userId="f188b11c-5dfb-45d7-9ebf-1897616ef238" providerId="ADAL" clId="{2608FFBD-0BF8-48B7-98E0-50C685B2843E}" dt="2022-04-14T01:40:12.756" v="1117" actId="1037"/>
          <ac:spMkLst>
            <pc:docMk/>
            <pc:sldMk cId="0" sldId="270"/>
            <ac:spMk id="34" creationId="{60C25DE6-0A71-4370-AE4E-8E03AD407130}"/>
          </ac:spMkLst>
        </pc:spChg>
        <pc:spChg chg="add mod">
          <ac:chgData name="Lê Thị Thu Nhã" userId="f188b11c-5dfb-45d7-9ebf-1897616ef238" providerId="ADAL" clId="{2608FFBD-0BF8-48B7-98E0-50C685B2843E}" dt="2022-04-14T01:40:12.756" v="1117" actId="1037"/>
          <ac:spMkLst>
            <pc:docMk/>
            <pc:sldMk cId="0" sldId="270"/>
            <ac:spMk id="35" creationId="{15DDFA93-5DCF-48AF-A5A8-A4C805083E84}"/>
          </ac:spMkLst>
        </pc:spChg>
        <pc:grpChg chg="del">
          <ac:chgData name="Lê Thị Thu Nhã" userId="f188b11c-5dfb-45d7-9ebf-1897616ef238" providerId="ADAL" clId="{2608FFBD-0BF8-48B7-98E0-50C685B2843E}" dt="2022-04-14T01:36:39.006" v="1095" actId="478"/>
          <ac:grpSpMkLst>
            <pc:docMk/>
            <pc:sldMk cId="0" sldId="270"/>
            <ac:grpSpMk id="5" creationId="{00000000-0000-0000-0000-000000000000}"/>
          </ac:grpSpMkLst>
        </pc:grpChg>
        <pc:grpChg chg="del">
          <ac:chgData name="Lê Thị Thu Nhã" userId="f188b11c-5dfb-45d7-9ebf-1897616ef238" providerId="ADAL" clId="{2608FFBD-0BF8-48B7-98E0-50C685B2843E}" dt="2022-04-14T01:36:25.489" v="1090" actId="478"/>
          <ac:grpSpMkLst>
            <pc:docMk/>
            <pc:sldMk cId="0" sldId="270"/>
            <ac:grpSpMk id="8" creationId="{00000000-0000-0000-0000-000000000000}"/>
          </ac:grpSpMkLst>
        </pc:grpChg>
        <pc:picChg chg="mod">
          <ac:chgData name="Lê Thị Thu Nhã" userId="f188b11c-5dfb-45d7-9ebf-1897616ef238" providerId="ADAL" clId="{2608FFBD-0BF8-48B7-98E0-50C685B2843E}" dt="2022-04-14T01:40:07.315" v="1114" actId="1076"/>
          <ac:picMkLst>
            <pc:docMk/>
            <pc:sldMk cId="0" sldId="270"/>
            <ac:picMk id="3" creationId="{00000000-0000-0000-0000-000000000000}"/>
          </ac:picMkLst>
        </pc:picChg>
        <pc:picChg chg="mod">
          <ac:chgData name="Lê Thị Thu Nhã" userId="f188b11c-5dfb-45d7-9ebf-1897616ef238" providerId="ADAL" clId="{2608FFBD-0BF8-48B7-98E0-50C685B2843E}" dt="2022-04-14T01:40:05.282" v="1113" actId="1076"/>
          <ac:picMkLst>
            <pc:docMk/>
            <pc:sldMk cId="0" sldId="270"/>
            <ac:picMk id="4" creationId="{00000000-0000-0000-0000-000000000000}"/>
          </ac:picMkLst>
        </pc:picChg>
        <pc:picChg chg="mod">
          <ac:chgData name="Lê Thị Thu Nhã" userId="f188b11c-5dfb-45d7-9ebf-1897616ef238" providerId="ADAL" clId="{2608FFBD-0BF8-48B7-98E0-50C685B2843E}" dt="2022-04-14T01:36:58.418" v="1101" actId="1076"/>
          <ac:picMkLst>
            <pc:docMk/>
            <pc:sldMk cId="0" sldId="270"/>
            <ac:picMk id="19" creationId="{00000000-0000-0000-0000-000000000000}"/>
          </ac:picMkLst>
        </pc:picChg>
        <pc:picChg chg="mod">
          <ac:chgData name="Lê Thị Thu Nhã" userId="f188b11c-5dfb-45d7-9ebf-1897616ef238" providerId="ADAL" clId="{2608FFBD-0BF8-48B7-98E0-50C685B2843E}" dt="2022-04-14T01:38:02.242" v="1111" actId="14100"/>
          <ac:picMkLst>
            <pc:docMk/>
            <pc:sldMk cId="0" sldId="270"/>
            <ac:picMk id="31" creationId="{00000000-0000-0000-0000-000000000000}"/>
          </ac:picMkLst>
        </pc:picChg>
        <pc:picChg chg="add mod">
          <ac:chgData name="Lê Thị Thu Nhã" userId="f188b11c-5dfb-45d7-9ebf-1897616ef238" providerId="ADAL" clId="{2608FFBD-0BF8-48B7-98E0-50C685B2843E}" dt="2022-04-14T01:42:26.821" v="1118" actId="1076"/>
          <ac:picMkLst>
            <pc:docMk/>
            <pc:sldMk cId="0" sldId="270"/>
            <ac:picMk id="36" creationId="{54A4C8AD-891B-48BB-9EFE-54B3D32A80D9}"/>
          </ac:picMkLst>
        </pc:picChg>
      </pc:sldChg>
      <pc:sldChg chg="delSp modSp mod">
        <pc:chgData name="Lê Thị Thu Nhã" userId="f188b11c-5dfb-45d7-9ebf-1897616ef238" providerId="ADAL" clId="{2608FFBD-0BF8-48B7-98E0-50C685B2843E}" dt="2022-04-13T21:54:56.196" v="1" actId="478"/>
        <pc:sldMkLst>
          <pc:docMk/>
          <pc:sldMk cId="1027680090" sldId="274"/>
        </pc:sldMkLst>
        <pc:picChg chg="del mod">
          <ac:chgData name="Lê Thị Thu Nhã" userId="f188b11c-5dfb-45d7-9ebf-1897616ef238" providerId="ADAL" clId="{2608FFBD-0BF8-48B7-98E0-50C685B2843E}" dt="2022-04-13T21:54:56.196" v="1" actId="478"/>
          <ac:picMkLst>
            <pc:docMk/>
            <pc:sldMk cId="1027680090" sldId="274"/>
            <ac:picMk id="7" creationId="{00000000-0000-0000-0000-000000000000}"/>
          </ac:picMkLst>
        </pc:picChg>
      </pc:sldChg>
      <pc:sldChg chg="addSp delSp modSp mod">
        <pc:chgData name="Lê Thị Thu Nhã" userId="f188b11c-5dfb-45d7-9ebf-1897616ef238" providerId="ADAL" clId="{2608FFBD-0BF8-48B7-98E0-50C685B2843E}" dt="2022-04-14T09:24:40.493" v="1260"/>
        <pc:sldMkLst>
          <pc:docMk/>
          <pc:sldMk cId="621220394" sldId="277"/>
        </pc:sldMkLst>
        <pc:picChg chg="add del mod ord modVis replST">
          <ac:chgData name="Lê Thị Thu Nhã" userId="f188b11c-5dfb-45d7-9ebf-1897616ef238" providerId="ADAL" clId="{2608FFBD-0BF8-48B7-98E0-50C685B2843E}" dt="2022-04-14T09:24:40.493" v="1260"/>
          <ac:picMkLst>
            <pc:docMk/>
            <pc:sldMk cId="621220394" sldId="277"/>
            <ac:picMk id="4" creationId="{25C4167D-39A9-41F4-82E0-55DD0350E712}"/>
          </ac:picMkLst>
        </pc:picChg>
      </pc:sldChg>
      <pc:sldChg chg="modSp">
        <pc:chgData name="Lê Thị Thu Nhã" userId="f188b11c-5dfb-45d7-9ebf-1897616ef238" providerId="ADAL" clId="{2608FFBD-0BF8-48B7-98E0-50C685B2843E}" dt="2022-04-13T22:46:03.124" v="867" actId="1035"/>
        <pc:sldMkLst>
          <pc:docMk/>
          <pc:sldMk cId="1609006526" sldId="282"/>
        </pc:sldMkLst>
        <pc:picChg chg="mod">
          <ac:chgData name="Lê Thị Thu Nhã" userId="f188b11c-5dfb-45d7-9ebf-1897616ef238" providerId="ADAL" clId="{2608FFBD-0BF8-48B7-98E0-50C685B2843E}" dt="2022-04-13T22:46:03.124" v="867" actId="1035"/>
          <ac:picMkLst>
            <pc:docMk/>
            <pc:sldMk cId="1609006526" sldId="282"/>
            <ac:picMk id="23" creationId="{00000000-0000-0000-0000-000000000000}"/>
          </ac:picMkLst>
        </pc:picChg>
      </pc:sldChg>
      <pc:sldChg chg="delSp modSp mod">
        <pc:chgData name="Lê Thị Thu Nhã" userId="f188b11c-5dfb-45d7-9ebf-1897616ef238" providerId="ADAL" clId="{2608FFBD-0BF8-48B7-98E0-50C685B2843E}" dt="2022-04-13T22:33:25.064" v="857" actId="1035"/>
        <pc:sldMkLst>
          <pc:docMk/>
          <pc:sldMk cId="3106195590" sldId="283"/>
        </pc:sldMkLst>
        <pc:spChg chg="mod">
          <ac:chgData name="Lê Thị Thu Nhã" userId="f188b11c-5dfb-45d7-9ebf-1897616ef238" providerId="ADAL" clId="{2608FFBD-0BF8-48B7-98E0-50C685B2843E}" dt="2022-04-13T22:33:25.064" v="857" actId="1035"/>
          <ac:spMkLst>
            <pc:docMk/>
            <pc:sldMk cId="3106195590" sldId="283"/>
            <ac:spMk id="19" creationId="{74A4A48A-26F3-4E2E-BD47-8190DAA7ADEA}"/>
          </ac:spMkLst>
        </pc:spChg>
        <pc:spChg chg="mod">
          <ac:chgData name="Lê Thị Thu Nhã" userId="f188b11c-5dfb-45d7-9ebf-1897616ef238" providerId="ADAL" clId="{2608FFBD-0BF8-48B7-98E0-50C685B2843E}" dt="2022-04-13T22:33:10.902" v="801" actId="1038"/>
          <ac:spMkLst>
            <pc:docMk/>
            <pc:sldMk cId="3106195590" sldId="283"/>
            <ac:spMk id="33" creationId="{B3FAB532-65A4-4FA4-A8A0-D5F3BB1CED97}"/>
          </ac:spMkLst>
        </pc:spChg>
        <pc:spChg chg="mod">
          <ac:chgData name="Lê Thị Thu Nhã" userId="f188b11c-5dfb-45d7-9ebf-1897616ef238" providerId="ADAL" clId="{2608FFBD-0BF8-48B7-98E0-50C685B2843E}" dt="2022-04-13T22:33:10.902" v="801" actId="1038"/>
          <ac:spMkLst>
            <pc:docMk/>
            <pc:sldMk cId="3106195590" sldId="283"/>
            <ac:spMk id="34" creationId="{B3FAB532-65A4-4FA4-A8A0-D5F3BB1CED97}"/>
          </ac:spMkLst>
        </pc:spChg>
        <pc:spChg chg="mod">
          <ac:chgData name="Lê Thị Thu Nhã" userId="f188b11c-5dfb-45d7-9ebf-1897616ef238" providerId="ADAL" clId="{2608FFBD-0BF8-48B7-98E0-50C685B2843E}" dt="2022-04-13T22:33:10.902" v="801" actId="1038"/>
          <ac:spMkLst>
            <pc:docMk/>
            <pc:sldMk cId="3106195590" sldId="283"/>
            <ac:spMk id="35" creationId="{B3FAB532-65A4-4FA4-A8A0-D5F3BB1CED97}"/>
          </ac:spMkLst>
        </pc:spChg>
        <pc:grpChg chg="del">
          <ac:chgData name="Lê Thị Thu Nhã" userId="f188b11c-5dfb-45d7-9ebf-1897616ef238" providerId="ADAL" clId="{2608FFBD-0BF8-48B7-98E0-50C685B2843E}" dt="2022-04-13T22:32:55.685" v="775" actId="478"/>
          <ac:grpSpMkLst>
            <pc:docMk/>
            <pc:sldMk cId="3106195590" sldId="283"/>
            <ac:grpSpMk id="7" creationId="{00000000-0000-0000-0000-000000000000}"/>
          </ac:grpSpMkLst>
        </pc:grpChg>
        <pc:grpChg chg="mod">
          <ac:chgData name="Lê Thị Thu Nhã" userId="f188b11c-5dfb-45d7-9ebf-1897616ef238" providerId="ADAL" clId="{2608FFBD-0BF8-48B7-98E0-50C685B2843E}" dt="2022-04-13T22:33:25.064" v="857" actId="1035"/>
          <ac:grpSpMkLst>
            <pc:docMk/>
            <pc:sldMk cId="3106195590" sldId="283"/>
            <ac:grpSpMk id="13" creationId="{00000000-0000-0000-0000-000000000000}"/>
          </ac:grpSpMkLst>
        </pc:grpChg>
      </pc:sldChg>
      <pc:sldChg chg="del ord">
        <pc:chgData name="Lê Thị Thu Nhã" userId="f188b11c-5dfb-45d7-9ebf-1897616ef238" providerId="ADAL" clId="{2608FFBD-0BF8-48B7-98E0-50C685B2843E}" dt="2022-04-14T01:42:33.023" v="1119" actId="47"/>
        <pc:sldMkLst>
          <pc:docMk/>
          <pc:sldMk cId="889184204" sldId="284"/>
        </pc:sldMkLst>
      </pc:sldChg>
      <pc:sldChg chg="addSp modSp mod">
        <pc:chgData name="Lê Thị Thu Nhã" userId="f188b11c-5dfb-45d7-9ebf-1897616ef238" providerId="ADAL" clId="{2608FFBD-0BF8-48B7-98E0-50C685B2843E}" dt="2022-04-14T09:24:40.480" v="1258"/>
        <pc:sldMkLst>
          <pc:docMk/>
          <pc:sldMk cId="3138097086" sldId="293"/>
        </pc:sldMkLst>
        <pc:picChg chg="add mod ord modVis replST">
          <ac:chgData name="Lê Thị Thu Nhã" userId="f188b11c-5dfb-45d7-9ebf-1897616ef238" providerId="ADAL" clId="{2608FFBD-0BF8-48B7-98E0-50C685B2843E}" dt="2022-04-14T09:24:40.480" v="1258"/>
          <ac:picMkLst>
            <pc:docMk/>
            <pc:sldMk cId="3138097086" sldId="293"/>
            <ac:picMk id="4" creationId="{DE81B970-618B-4877-B9DA-79D9CF263668}"/>
          </ac:picMkLst>
        </pc:picChg>
      </pc:sldChg>
      <pc:sldChg chg="addSp modSp mod">
        <pc:chgData name="Lê Thị Thu Nhã" userId="f188b11c-5dfb-45d7-9ebf-1897616ef238" providerId="ADAL" clId="{2608FFBD-0BF8-48B7-98E0-50C685B2843E}" dt="2022-04-14T09:24:40.504" v="1262"/>
        <pc:sldMkLst>
          <pc:docMk/>
          <pc:sldMk cId="4190482265" sldId="323"/>
        </pc:sldMkLst>
        <pc:spChg chg="mod">
          <ac:chgData name="Lê Thị Thu Nhã" userId="f188b11c-5dfb-45d7-9ebf-1897616ef238" providerId="ADAL" clId="{2608FFBD-0BF8-48B7-98E0-50C685B2843E}" dt="2022-04-14T08:39:41.943" v="1121" actId="1076"/>
          <ac:spMkLst>
            <pc:docMk/>
            <pc:sldMk cId="4190482265" sldId="323"/>
            <ac:spMk id="11" creationId="{29777361-932C-4EB9-8119-F7094B39588F}"/>
          </ac:spMkLst>
        </pc:spChg>
        <pc:picChg chg="add mod ord modVis replST">
          <ac:chgData name="Lê Thị Thu Nhã" userId="f188b11c-5dfb-45d7-9ebf-1897616ef238" providerId="ADAL" clId="{2608FFBD-0BF8-48B7-98E0-50C685B2843E}" dt="2022-04-14T09:24:40.504" v="1262"/>
          <ac:picMkLst>
            <pc:docMk/>
            <pc:sldMk cId="4190482265" sldId="323"/>
            <ac:picMk id="3" creationId="{0D0FC1E1-B290-494C-B605-05461462D000}"/>
          </ac:picMkLst>
        </pc:picChg>
      </pc:sldChg>
      <pc:sldChg chg="add">
        <pc:chgData name="Lê Thị Thu Nhã" userId="f188b11c-5dfb-45d7-9ebf-1897616ef238" providerId="ADAL" clId="{2608FFBD-0BF8-48B7-98E0-50C685B2843E}" dt="2022-04-13T21:59:37.581" v="253"/>
        <pc:sldMkLst>
          <pc:docMk/>
          <pc:sldMk cId="985686752" sldId="417"/>
        </pc:sldMkLst>
      </pc:sldChg>
      <pc:sldChg chg="addSp delSp modSp mod">
        <pc:chgData name="Lê Thị Thu Nhã" userId="f188b11c-5dfb-45d7-9ebf-1897616ef238" providerId="ADAL" clId="{2608FFBD-0BF8-48B7-98E0-50C685B2843E}" dt="2022-04-14T01:12:17.798" v="868" actId="208"/>
        <pc:sldMkLst>
          <pc:docMk/>
          <pc:sldMk cId="3913528232" sldId="449"/>
        </pc:sldMkLst>
        <pc:spChg chg="del mod">
          <ac:chgData name="Lê Thị Thu Nhã" userId="f188b11c-5dfb-45d7-9ebf-1897616ef238" providerId="ADAL" clId="{2608FFBD-0BF8-48B7-98E0-50C685B2843E}" dt="2022-04-13T21:58:09.051" v="161" actId="478"/>
          <ac:spMkLst>
            <pc:docMk/>
            <pc:sldMk cId="3913528232" sldId="449"/>
            <ac:spMk id="10" creationId="{B04AC8AB-8FCB-48CE-8BA1-D81E837A44CB}"/>
          </ac:spMkLst>
        </pc:spChg>
        <pc:spChg chg="add mod">
          <ac:chgData name="Lê Thị Thu Nhã" userId="f188b11c-5dfb-45d7-9ebf-1897616ef238" providerId="ADAL" clId="{2608FFBD-0BF8-48B7-98E0-50C685B2843E}" dt="2022-04-13T21:59:02.749" v="250" actId="1035"/>
          <ac:spMkLst>
            <pc:docMk/>
            <pc:sldMk cId="3913528232" sldId="449"/>
            <ac:spMk id="11" creationId="{CCA88CB6-DE82-4822-9FCD-9872C4D0B462}"/>
          </ac:spMkLst>
        </pc:spChg>
        <pc:spChg chg="add mod">
          <ac:chgData name="Lê Thị Thu Nhã" userId="f188b11c-5dfb-45d7-9ebf-1897616ef238" providerId="ADAL" clId="{2608FFBD-0BF8-48B7-98E0-50C685B2843E}" dt="2022-04-13T21:58:48.301" v="246" actId="1036"/>
          <ac:spMkLst>
            <pc:docMk/>
            <pc:sldMk cId="3913528232" sldId="449"/>
            <ac:spMk id="12" creationId="{7837B8C9-DA15-44B1-A7BC-6E32361781AB}"/>
          </ac:spMkLst>
        </pc:spChg>
        <pc:spChg chg="mod">
          <ac:chgData name="Lê Thị Thu Nhã" userId="f188b11c-5dfb-45d7-9ebf-1897616ef238" providerId="ADAL" clId="{2608FFBD-0BF8-48B7-98E0-50C685B2843E}" dt="2022-04-13T21:56:45.708" v="150" actId="20577"/>
          <ac:spMkLst>
            <pc:docMk/>
            <pc:sldMk cId="3913528232" sldId="449"/>
            <ac:spMk id="21" creationId="{1D87CAC9-B26F-42F2-ACCA-AA45304F8C6B}"/>
          </ac:spMkLst>
        </pc:spChg>
        <pc:spChg chg="del mod">
          <ac:chgData name="Lê Thị Thu Nhã" userId="f188b11c-5dfb-45d7-9ebf-1897616ef238" providerId="ADAL" clId="{2608FFBD-0BF8-48B7-98E0-50C685B2843E}" dt="2022-04-13T21:57:44.045" v="154" actId="478"/>
          <ac:spMkLst>
            <pc:docMk/>
            <pc:sldMk cId="3913528232" sldId="449"/>
            <ac:spMk id="25" creationId="{498E2D24-B561-45C4-B9BA-F8132C36D173}"/>
          </ac:spMkLst>
        </pc:spChg>
        <pc:spChg chg="mod">
          <ac:chgData name="Lê Thị Thu Nhã" userId="f188b11c-5dfb-45d7-9ebf-1897616ef238" providerId="ADAL" clId="{2608FFBD-0BF8-48B7-98E0-50C685B2843E}" dt="2022-04-13T21:58:44.664" v="238" actId="1038"/>
          <ac:spMkLst>
            <pc:docMk/>
            <pc:sldMk cId="3913528232" sldId="449"/>
            <ac:spMk id="30" creationId="{53D25A0B-638C-4C1B-A98C-D0666B35367E}"/>
          </ac:spMkLst>
        </pc:spChg>
        <pc:grpChg chg="mod">
          <ac:chgData name="Lê Thị Thu Nhã" userId="f188b11c-5dfb-45d7-9ebf-1897616ef238" providerId="ADAL" clId="{2608FFBD-0BF8-48B7-98E0-50C685B2843E}" dt="2022-04-13T21:58:03.093" v="159" actId="1076"/>
          <ac:grpSpMkLst>
            <pc:docMk/>
            <pc:sldMk cId="3913528232" sldId="449"/>
            <ac:grpSpMk id="5" creationId="{4AF8BC5F-3B90-4E7B-A6C8-89D5B5E4FA8B}"/>
          </ac:grpSpMkLst>
        </pc:grpChg>
        <pc:cxnChg chg="mod">
          <ac:chgData name="Lê Thị Thu Nhã" userId="f188b11c-5dfb-45d7-9ebf-1897616ef238" providerId="ADAL" clId="{2608FFBD-0BF8-48B7-98E0-50C685B2843E}" dt="2022-04-14T01:12:17.798" v="868" actId="208"/>
          <ac:cxnSpMkLst>
            <pc:docMk/>
            <pc:sldMk cId="3913528232" sldId="449"/>
            <ac:cxnSpMk id="3" creationId="{022A3CEE-4885-454D-B534-773EDB3940FB}"/>
          </ac:cxnSpMkLst>
        </pc:cxnChg>
      </pc:sldChg>
      <pc:sldChg chg="addSp delSp modSp add mod">
        <pc:chgData name="Lê Thị Thu Nhã" userId="f188b11c-5dfb-45d7-9ebf-1897616ef238" providerId="ADAL" clId="{2608FFBD-0BF8-48B7-98E0-50C685B2843E}" dt="2022-04-13T22:29:54.360" v="690" actId="1076"/>
        <pc:sldMkLst>
          <pc:docMk/>
          <pc:sldMk cId="1232043219" sldId="450"/>
        </pc:sldMkLst>
        <pc:spChg chg="del">
          <ac:chgData name="Lê Thị Thu Nhã" userId="f188b11c-5dfb-45d7-9ebf-1897616ef238" providerId="ADAL" clId="{2608FFBD-0BF8-48B7-98E0-50C685B2843E}" dt="2022-04-13T22:29:10.695" v="684" actId="478"/>
          <ac:spMkLst>
            <pc:docMk/>
            <pc:sldMk cId="1232043219" sldId="450"/>
            <ac:spMk id="195" creationId="{3910E2F2-2EF4-4AFE-AD91-5B6FD792606B}"/>
          </ac:spMkLst>
        </pc:spChg>
        <pc:spChg chg="add mod">
          <ac:chgData name="Lê Thị Thu Nhã" userId="f188b11c-5dfb-45d7-9ebf-1897616ef238" providerId="ADAL" clId="{2608FFBD-0BF8-48B7-98E0-50C685B2843E}" dt="2022-04-13T22:29:43.784" v="688" actId="1076"/>
          <ac:spMkLst>
            <pc:docMk/>
            <pc:sldMk cId="1232043219" sldId="450"/>
            <ac:spMk id="208" creationId="{B325BEEA-5697-448A-8CFC-AEE0422069A6}"/>
          </ac:spMkLst>
        </pc:spChg>
        <pc:spChg chg="add mod">
          <ac:chgData name="Lê Thị Thu Nhã" userId="f188b11c-5dfb-45d7-9ebf-1897616ef238" providerId="ADAL" clId="{2608FFBD-0BF8-48B7-98E0-50C685B2843E}" dt="2022-04-13T22:29:54.360" v="690" actId="1076"/>
          <ac:spMkLst>
            <pc:docMk/>
            <pc:sldMk cId="1232043219" sldId="450"/>
            <ac:spMk id="210" creationId="{4DAF0419-A053-4C55-B5FA-2EA538B730BB}"/>
          </ac:spMkLst>
        </pc:spChg>
        <pc:spChg chg="add mod">
          <ac:chgData name="Lê Thị Thu Nhã" userId="f188b11c-5dfb-45d7-9ebf-1897616ef238" providerId="ADAL" clId="{2608FFBD-0BF8-48B7-98E0-50C685B2843E}" dt="2022-04-13T22:29:54.360" v="690" actId="1076"/>
          <ac:spMkLst>
            <pc:docMk/>
            <pc:sldMk cId="1232043219" sldId="450"/>
            <ac:spMk id="211" creationId="{70395722-E8D0-4B17-B020-69042BA211BC}"/>
          </ac:spMkLst>
        </pc:spChg>
        <pc:spChg chg="add mod">
          <ac:chgData name="Lê Thị Thu Nhã" userId="f188b11c-5dfb-45d7-9ebf-1897616ef238" providerId="ADAL" clId="{2608FFBD-0BF8-48B7-98E0-50C685B2843E}" dt="2022-04-13T22:29:54.360" v="690" actId="1076"/>
          <ac:spMkLst>
            <pc:docMk/>
            <pc:sldMk cId="1232043219" sldId="450"/>
            <ac:spMk id="212" creationId="{27B83D16-BEB5-45DD-913A-CB3618314968}"/>
          </ac:spMkLst>
        </pc:spChg>
        <pc:spChg chg="mod">
          <ac:chgData name="Lê Thị Thu Nhã" userId="f188b11c-5dfb-45d7-9ebf-1897616ef238" providerId="ADAL" clId="{2608FFBD-0BF8-48B7-98E0-50C685B2843E}" dt="2022-04-13T22:29:23.080" v="685" actId="14100"/>
          <ac:spMkLst>
            <pc:docMk/>
            <pc:sldMk cId="1232043219" sldId="450"/>
            <ac:spMk id="269" creationId="{F84AA473-6CFB-4FC2-9885-586FE1B0579E}"/>
          </ac:spMkLst>
        </pc:spChg>
        <pc:spChg chg="del">
          <ac:chgData name="Lê Thị Thu Nhã" userId="f188b11c-5dfb-45d7-9ebf-1897616ef238" providerId="ADAL" clId="{2608FFBD-0BF8-48B7-98E0-50C685B2843E}" dt="2022-04-13T22:27:04.542" v="653" actId="478"/>
          <ac:spMkLst>
            <pc:docMk/>
            <pc:sldMk cId="1232043219" sldId="450"/>
            <ac:spMk id="271" creationId="{8BD3C8F5-2B73-4406-9DB3-98D200AD790A}"/>
          </ac:spMkLst>
        </pc:spChg>
        <pc:spChg chg="del">
          <ac:chgData name="Lê Thị Thu Nhã" userId="f188b11c-5dfb-45d7-9ebf-1897616ef238" providerId="ADAL" clId="{2608FFBD-0BF8-48B7-98E0-50C685B2843E}" dt="2022-04-13T22:29:10.695" v="684" actId="478"/>
          <ac:spMkLst>
            <pc:docMk/>
            <pc:sldMk cId="1232043219" sldId="450"/>
            <ac:spMk id="2715" creationId="{705EB86D-8AD0-401C-A046-CAF3DB17A56B}"/>
          </ac:spMkLst>
        </pc:spChg>
        <pc:spChg chg="del">
          <ac:chgData name="Lê Thị Thu Nhã" userId="f188b11c-5dfb-45d7-9ebf-1897616ef238" providerId="ADAL" clId="{2608FFBD-0BF8-48B7-98E0-50C685B2843E}" dt="2022-04-13T22:29:10.695" v="684" actId="478"/>
          <ac:spMkLst>
            <pc:docMk/>
            <pc:sldMk cId="1232043219" sldId="450"/>
            <ac:spMk id="2716" creationId="{3D39C159-DF2F-4CE1-9A4C-D0F4CC32409E}"/>
          </ac:spMkLst>
        </pc:spChg>
        <pc:grpChg chg="del">
          <ac:chgData name="Lê Thị Thu Nhã" userId="f188b11c-5dfb-45d7-9ebf-1897616ef238" providerId="ADAL" clId="{2608FFBD-0BF8-48B7-98E0-50C685B2843E}" dt="2022-04-13T22:29:07.237" v="683" actId="478"/>
          <ac:grpSpMkLst>
            <pc:docMk/>
            <pc:sldMk cId="1232043219" sldId="450"/>
            <ac:grpSpMk id="3" creationId="{00000000-0000-0000-0000-000000000000}"/>
          </ac:grpSpMkLst>
        </pc:grpChg>
        <pc:grpChg chg="del">
          <ac:chgData name="Lê Thị Thu Nhã" userId="f188b11c-5dfb-45d7-9ebf-1897616ef238" providerId="ADAL" clId="{2608FFBD-0BF8-48B7-98E0-50C685B2843E}" dt="2022-04-13T22:27:09.856" v="657" actId="478"/>
          <ac:grpSpMkLst>
            <pc:docMk/>
            <pc:sldMk cId="1232043219" sldId="450"/>
            <ac:grpSpMk id="4" creationId="{00000000-0000-0000-0000-000000000000}"/>
          </ac:grpSpMkLst>
        </pc:grpChg>
        <pc:grpChg chg="del">
          <ac:chgData name="Lê Thị Thu Nhã" userId="f188b11c-5dfb-45d7-9ebf-1897616ef238" providerId="ADAL" clId="{2608FFBD-0BF8-48B7-98E0-50C685B2843E}" dt="2022-04-13T22:27:07.126" v="655" actId="478"/>
          <ac:grpSpMkLst>
            <pc:docMk/>
            <pc:sldMk cId="1232043219" sldId="450"/>
            <ac:grpSpMk id="194" creationId="{00000000-0000-0000-0000-000000000000}"/>
          </ac:grpSpMkLst>
        </pc:grpChg>
        <pc:grpChg chg="del">
          <ac:chgData name="Lê Thị Thu Nhã" userId="f188b11c-5dfb-45d7-9ebf-1897616ef238" providerId="ADAL" clId="{2608FFBD-0BF8-48B7-98E0-50C685B2843E}" dt="2022-04-13T22:27:07.826" v="656" actId="478"/>
          <ac:grpSpMkLst>
            <pc:docMk/>
            <pc:sldMk cId="1232043219" sldId="450"/>
            <ac:grpSpMk id="198" creationId="{00000000-0000-0000-0000-000000000000}"/>
          </ac:grpSpMkLst>
        </pc:grpChg>
        <pc:grpChg chg="del">
          <ac:chgData name="Lê Thị Thu Nhã" userId="f188b11c-5dfb-45d7-9ebf-1897616ef238" providerId="ADAL" clId="{2608FFBD-0BF8-48B7-98E0-50C685B2843E}" dt="2022-04-13T22:27:05.456" v="654" actId="478"/>
          <ac:grpSpMkLst>
            <pc:docMk/>
            <pc:sldMk cId="1232043219" sldId="450"/>
            <ac:grpSpMk id="201" creationId="{00000000-0000-0000-0000-000000000000}"/>
          </ac:grpSpMkLst>
        </pc:grpChg>
        <pc:picChg chg="mod">
          <ac:chgData name="Lê Thị Thu Nhã" userId="f188b11c-5dfb-45d7-9ebf-1897616ef238" providerId="ADAL" clId="{2608FFBD-0BF8-48B7-98E0-50C685B2843E}" dt="2022-04-13T22:29:26.864" v="686" actId="1076"/>
          <ac:picMkLst>
            <pc:docMk/>
            <pc:sldMk cId="1232043219" sldId="450"/>
            <ac:picMk id="2" creationId="{00000000-0000-0000-0000-000000000000}"/>
          </ac:picMkLst>
        </pc:picChg>
        <pc:picChg chg="add del mod">
          <ac:chgData name="Lê Thị Thu Nhã" userId="f188b11c-5dfb-45d7-9ebf-1897616ef238" providerId="ADAL" clId="{2608FFBD-0BF8-48B7-98E0-50C685B2843E}" dt="2022-04-13T22:27:58.106" v="668" actId="478"/>
          <ac:picMkLst>
            <pc:docMk/>
            <pc:sldMk cId="1232043219" sldId="450"/>
            <ac:picMk id="205" creationId="{F8B1298D-2897-46F4-A43E-0F4100ABF06F}"/>
          </ac:picMkLst>
        </pc:picChg>
        <pc:picChg chg="add del mod">
          <ac:chgData name="Lê Thị Thu Nhã" userId="f188b11c-5dfb-45d7-9ebf-1897616ef238" providerId="ADAL" clId="{2608FFBD-0BF8-48B7-98E0-50C685B2843E}" dt="2022-04-13T22:27:58.106" v="668" actId="478"/>
          <ac:picMkLst>
            <pc:docMk/>
            <pc:sldMk cId="1232043219" sldId="450"/>
            <ac:picMk id="206" creationId="{76DD86AA-3D2F-45F2-8DE3-C586DDF64AB8}"/>
          </ac:picMkLst>
        </pc:picChg>
        <pc:picChg chg="add mod">
          <ac:chgData name="Lê Thị Thu Nhã" userId="f188b11c-5dfb-45d7-9ebf-1897616ef238" providerId="ADAL" clId="{2608FFBD-0BF8-48B7-98E0-50C685B2843E}" dt="2022-04-13T22:29:43.784" v="688" actId="1076"/>
          <ac:picMkLst>
            <pc:docMk/>
            <pc:sldMk cId="1232043219" sldId="450"/>
            <ac:picMk id="207" creationId="{6AA2177C-3679-4D72-ACE9-1993573C2BB4}"/>
          </ac:picMkLst>
        </pc:picChg>
        <pc:picChg chg="add mod">
          <ac:chgData name="Lê Thị Thu Nhã" userId="f188b11c-5dfb-45d7-9ebf-1897616ef238" providerId="ADAL" clId="{2608FFBD-0BF8-48B7-98E0-50C685B2843E}" dt="2022-04-13T22:29:43.784" v="688" actId="1076"/>
          <ac:picMkLst>
            <pc:docMk/>
            <pc:sldMk cId="1232043219" sldId="450"/>
            <ac:picMk id="209" creationId="{0D7EBEFC-9B77-468C-95F7-A65197937D08}"/>
          </ac:picMkLst>
        </pc:picChg>
        <pc:picChg chg="del">
          <ac:chgData name="Lê Thị Thu Nhã" userId="f188b11c-5dfb-45d7-9ebf-1897616ef238" providerId="ADAL" clId="{2608FFBD-0BF8-48B7-98E0-50C685B2843E}" dt="2022-04-13T22:29:10.695" v="684" actId="478"/>
          <ac:picMkLst>
            <pc:docMk/>
            <pc:sldMk cId="1232043219" sldId="450"/>
            <ac:picMk id="1026" creationId="{00000000-0000-0000-0000-000000000000}"/>
          </ac:picMkLst>
        </pc:picChg>
        <pc:picChg chg="del">
          <ac:chgData name="Lê Thị Thu Nhã" userId="f188b11c-5dfb-45d7-9ebf-1897616ef238" providerId="ADAL" clId="{2608FFBD-0BF8-48B7-98E0-50C685B2843E}" dt="2022-04-13T22:29:07.237" v="683" actId="478"/>
          <ac:picMkLst>
            <pc:docMk/>
            <pc:sldMk cId="1232043219" sldId="450"/>
            <ac:picMk id="2050" creationId="{00000000-0000-0000-0000-000000000000}"/>
          </ac:picMkLst>
        </pc:picChg>
        <pc:picChg chg="del">
          <ac:chgData name="Lê Thị Thu Nhã" userId="f188b11c-5dfb-45d7-9ebf-1897616ef238" providerId="ADAL" clId="{2608FFBD-0BF8-48B7-98E0-50C685B2843E}" dt="2022-04-13T22:27:41.003" v="663" actId="478"/>
          <ac:picMkLst>
            <pc:docMk/>
            <pc:sldMk cId="1232043219" sldId="450"/>
            <ac:picMk id="2052" creationId="{00000000-0000-0000-0000-000000000000}"/>
          </ac:picMkLst>
        </pc:picChg>
      </pc:sldChg>
      <pc:sldChg chg="modSp add del mod ord modTransition">
        <pc:chgData name="Lê Thị Thu Nhã" userId="f188b11c-5dfb-45d7-9ebf-1897616ef238" providerId="ADAL" clId="{2608FFBD-0BF8-48B7-98E0-50C685B2843E}" dt="2022-04-13T22:04:03.075" v="428" actId="2696"/>
        <pc:sldMkLst>
          <pc:docMk/>
          <pc:sldMk cId="1725894850" sldId="450"/>
        </pc:sldMkLst>
        <pc:spChg chg="mod">
          <ac:chgData name="Lê Thị Thu Nhã" userId="f188b11c-5dfb-45d7-9ebf-1897616ef238" providerId="ADAL" clId="{2608FFBD-0BF8-48B7-98E0-50C685B2843E}" dt="2022-04-13T22:04:01.651" v="427"/>
          <ac:spMkLst>
            <pc:docMk/>
            <pc:sldMk cId="1725894850" sldId="450"/>
            <ac:spMk id="10" creationId="{00000000-0000-0000-0000-000000000000}"/>
          </ac:spMkLst>
        </pc:spChg>
        <pc:spChg chg="mod">
          <ac:chgData name="Lê Thị Thu Nhã" userId="f188b11c-5dfb-45d7-9ebf-1897616ef238" providerId="ADAL" clId="{2608FFBD-0BF8-48B7-98E0-50C685B2843E}" dt="2022-04-13T22:04:01.651" v="427"/>
          <ac:spMkLst>
            <pc:docMk/>
            <pc:sldMk cId="1725894850" sldId="450"/>
            <ac:spMk id="12" creationId="{00000000-0000-0000-0000-000000000000}"/>
          </ac:spMkLst>
        </pc:spChg>
        <pc:spChg chg="mod">
          <ac:chgData name="Lê Thị Thu Nhã" userId="f188b11c-5dfb-45d7-9ebf-1897616ef238" providerId="ADAL" clId="{2608FFBD-0BF8-48B7-98E0-50C685B2843E}" dt="2022-04-13T22:04:00.483" v="421"/>
          <ac:spMkLst>
            <pc:docMk/>
            <pc:sldMk cId="1725894850" sldId="450"/>
            <ac:spMk id="19" creationId="{74A4A48A-26F3-4E2E-BD47-8190DAA7ADEA}"/>
          </ac:spMkLst>
        </pc:spChg>
        <pc:spChg chg="mod">
          <ac:chgData name="Lê Thị Thu Nhã" userId="f188b11c-5dfb-45d7-9ebf-1897616ef238" providerId="ADAL" clId="{2608FFBD-0BF8-48B7-98E0-50C685B2843E}" dt="2022-04-13T22:04:01.651" v="427"/>
          <ac:spMkLst>
            <pc:docMk/>
            <pc:sldMk cId="1725894850" sldId="450"/>
            <ac:spMk id="28" creationId="{00000000-0000-0000-0000-000000000000}"/>
          </ac:spMkLst>
        </pc:spChg>
        <pc:spChg chg="mod">
          <ac:chgData name="Lê Thị Thu Nhã" userId="f188b11c-5dfb-45d7-9ebf-1897616ef238" providerId="ADAL" clId="{2608FFBD-0BF8-48B7-98E0-50C685B2843E}" dt="2022-04-13T22:04:01.651" v="427"/>
          <ac:spMkLst>
            <pc:docMk/>
            <pc:sldMk cId="1725894850" sldId="450"/>
            <ac:spMk id="29" creationId="{00000000-0000-0000-0000-000000000000}"/>
          </ac:spMkLst>
        </pc:spChg>
        <pc:spChg chg="mod">
          <ac:chgData name="Lê Thị Thu Nhã" userId="f188b11c-5dfb-45d7-9ebf-1897616ef238" providerId="ADAL" clId="{2608FFBD-0BF8-48B7-98E0-50C685B2843E}" dt="2022-04-13T22:04:00.723" v="423"/>
          <ac:spMkLst>
            <pc:docMk/>
            <pc:sldMk cId="1725894850" sldId="450"/>
            <ac:spMk id="34" creationId="{B3FAB532-65A4-4FA4-A8A0-D5F3BB1CED97}"/>
          </ac:spMkLst>
        </pc:spChg>
        <pc:spChg chg="mod">
          <ac:chgData name="Lê Thị Thu Nhã" userId="f188b11c-5dfb-45d7-9ebf-1897616ef238" providerId="ADAL" clId="{2608FFBD-0BF8-48B7-98E0-50C685B2843E}" dt="2022-04-13T22:04:00.727" v="425"/>
          <ac:spMkLst>
            <pc:docMk/>
            <pc:sldMk cId="1725894850" sldId="450"/>
            <ac:spMk id="35" creationId="{B3FAB532-65A4-4FA4-A8A0-D5F3BB1CED97}"/>
          </ac:spMkLst>
        </pc:spChg>
        <pc:grpChg chg="mod">
          <ac:chgData name="Lê Thị Thu Nhã" userId="f188b11c-5dfb-45d7-9ebf-1897616ef238" providerId="ADAL" clId="{2608FFBD-0BF8-48B7-98E0-50C685B2843E}" dt="2022-04-13T22:04:01.651" v="427"/>
          <ac:grpSpMkLst>
            <pc:docMk/>
            <pc:sldMk cId="1725894850" sldId="450"/>
            <ac:grpSpMk id="13" creationId="{00000000-0000-0000-0000-000000000000}"/>
          </ac:grpSpMkLst>
        </pc:grpChg>
        <pc:grpChg chg="mod">
          <ac:chgData name="Lê Thị Thu Nhã" userId="f188b11c-5dfb-45d7-9ebf-1897616ef238" providerId="ADAL" clId="{2608FFBD-0BF8-48B7-98E0-50C685B2843E}" dt="2022-04-13T22:04:01.651" v="427"/>
          <ac:grpSpMkLst>
            <pc:docMk/>
            <pc:sldMk cId="1725894850" sldId="450"/>
            <ac:grpSpMk id="30" creationId="{00000000-0000-0000-0000-000000000000}"/>
          </ac:grpSpMkLst>
        </pc:grpChg>
      </pc:sldChg>
      <pc:sldChg chg="add del ord modTransition">
        <pc:chgData name="Lê Thị Thu Nhã" userId="f188b11c-5dfb-45d7-9ebf-1897616ef238" providerId="ADAL" clId="{2608FFBD-0BF8-48B7-98E0-50C685B2843E}" dt="2022-04-13T22:23:42.218" v="646" actId="2696"/>
        <pc:sldMkLst>
          <pc:docMk/>
          <pc:sldMk cId="1981118554" sldId="450"/>
        </pc:sldMkLst>
      </pc:sldChg>
      <pc:sldChg chg="modSp add del mod ord modTransition">
        <pc:chgData name="Lê Thị Thu Nhã" userId="f188b11c-5dfb-45d7-9ebf-1897616ef238" providerId="ADAL" clId="{2608FFBD-0BF8-48B7-98E0-50C685B2843E}" dt="2022-04-13T22:03:14.070" v="320" actId="2696"/>
        <pc:sldMkLst>
          <pc:docMk/>
          <pc:sldMk cId="2010733417" sldId="450"/>
        </pc:sldMkLst>
        <pc:spChg chg="mod">
          <ac:chgData name="Lê Thị Thu Nhã" userId="f188b11c-5dfb-45d7-9ebf-1897616ef238" providerId="ADAL" clId="{2608FFBD-0BF8-48B7-98E0-50C685B2843E}" dt="2022-04-13T22:03:10.551" v="313"/>
          <ac:spMkLst>
            <pc:docMk/>
            <pc:sldMk cId="2010733417" sldId="450"/>
            <ac:spMk id="12" creationId="{00000000-0000-0000-0000-000000000000}"/>
          </ac:spMkLst>
        </pc:spChg>
        <pc:spChg chg="mod">
          <ac:chgData name="Lê Thị Thu Nhã" userId="f188b11c-5dfb-45d7-9ebf-1897616ef238" providerId="ADAL" clId="{2608FFBD-0BF8-48B7-98E0-50C685B2843E}" dt="2022-04-13T22:03:10.551" v="313"/>
          <ac:spMkLst>
            <pc:docMk/>
            <pc:sldMk cId="2010733417" sldId="450"/>
            <ac:spMk id="13" creationId="{00000000-0000-0000-0000-000000000000}"/>
          </ac:spMkLst>
        </pc:spChg>
        <pc:spChg chg="mod">
          <ac:chgData name="Lê Thị Thu Nhã" userId="f188b11c-5dfb-45d7-9ebf-1897616ef238" providerId="ADAL" clId="{2608FFBD-0BF8-48B7-98E0-50C685B2843E}" dt="2022-04-13T22:03:09.767" v="309"/>
          <ac:spMkLst>
            <pc:docMk/>
            <pc:sldMk cId="2010733417" sldId="450"/>
            <ac:spMk id="15" creationId="{00000000-0000-0000-0000-000000000000}"/>
          </ac:spMkLst>
        </pc:spChg>
        <pc:spChg chg="mod">
          <ac:chgData name="Lê Thị Thu Nhã" userId="f188b11c-5dfb-45d7-9ebf-1897616ef238" providerId="ADAL" clId="{2608FFBD-0BF8-48B7-98E0-50C685B2843E}" dt="2022-04-13T22:03:09.767" v="309"/>
          <ac:spMkLst>
            <pc:docMk/>
            <pc:sldMk cId="2010733417" sldId="450"/>
            <ac:spMk id="16" creationId="{00000000-0000-0000-0000-000000000000}"/>
          </ac:spMkLst>
        </pc:spChg>
        <pc:spChg chg="mod">
          <ac:chgData name="Lê Thị Thu Nhã" userId="f188b11c-5dfb-45d7-9ebf-1897616ef238" providerId="ADAL" clId="{2608FFBD-0BF8-48B7-98E0-50C685B2843E}" dt="2022-04-13T22:03:07.083" v="307"/>
          <ac:spMkLst>
            <pc:docMk/>
            <pc:sldMk cId="2010733417" sldId="450"/>
            <ac:spMk id="18" creationId="{00000000-0000-0000-0000-000000000000}"/>
          </ac:spMkLst>
        </pc:spChg>
        <pc:spChg chg="mod">
          <ac:chgData name="Lê Thị Thu Nhã" userId="f188b11c-5dfb-45d7-9ebf-1897616ef238" providerId="ADAL" clId="{2608FFBD-0BF8-48B7-98E0-50C685B2843E}" dt="2022-04-13T22:03:07.083" v="307"/>
          <ac:spMkLst>
            <pc:docMk/>
            <pc:sldMk cId="2010733417" sldId="450"/>
            <ac:spMk id="19" creationId="{00000000-0000-0000-0000-000000000000}"/>
          </ac:spMkLst>
        </pc:spChg>
        <pc:spChg chg="mod">
          <ac:chgData name="Lê Thị Thu Nhã" userId="f188b11c-5dfb-45d7-9ebf-1897616ef238" providerId="ADAL" clId="{2608FFBD-0BF8-48B7-98E0-50C685B2843E}" dt="2022-04-13T22:03:13.830" v="319"/>
          <ac:spMkLst>
            <pc:docMk/>
            <pc:sldMk cId="2010733417" sldId="450"/>
            <ac:spMk id="20" creationId="{00000000-0000-0000-0000-000000000000}"/>
          </ac:spMkLst>
        </pc:spChg>
        <pc:spChg chg="mod">
          <ac:chgData name="Lê Thị Thu Nhã" userId="f188b11c-5dfb-45d7-9ebf-1897616ef238" providerId="ADAL" clId="{2608FFBD-0BF8-48B7-98E0-50C685B2843E}" dt="2022-04-13T22:03:12.166" v="317"/>
          <ac:spMkLst>
            <pc:docMk/>
            <pc:sldMk cId="2010733417" sldId="450"/>
            <ac:spMk id="23" creationId="{00000000-0000-0000-0000-000000000000}"/>
          </ac:spMkLst>
        </pc:spChg>
        <pc:spChg chg="mod">
          <ac:chgData name="Lê Thị Thu Nhã" userId="f188b11c-5dfb-45d7-9ebf-1897616ef238" providerId="ADAL" clId="{2608FFBD-0BF8-48B7-98E0-50C685B2843E}" dt="2022-04-13T22:03:12.166" v="317"/>
          <ac:spMkLst>
            <pc:docMk/>
            <pc:sldMk cId="2010733417" sldId="450"/>
            <ac:spMk id="24" creationId="{00000000-0000-0000-0000-000000000000}"/>
          </ac:spMkLst>
        </pc:spChg>
        <pc:spChg chg="mod">
          <ac:chgData name="Lê Thị Thu Nhã" userId="f188b11c-5dfb-45d7-9ebf-1897616ef238" providerId="ADAL" clId="{2608FFBD-0BF8-48B7-98E0-50C685B2843E}" dt="2022-04-13T22:03:10.551" v="311"/>
          <ac:spMkLst>
            <pc:docMk/>
            <pc:sldMk cId="2010733417" sldId="450"/>
            <ac:spMk id="26" creationId="{00000000-0000-0000-0000-000000000000}"/>
          </ac:spMkLst>
        </pc:spChg>
        <pc:spChg chg="mod">
          <ac:chgData name="Lê Thị Thu Nhã" userId="f188b11c-5dfb-45d7-9ebf-1897616ef238" providerId="ADAL" clId="{2608FFBD-0BF8-48B7-98E0-50C685B2843E}" dt="2022-04-13T22:03:10.551" v="311"/>
          <ac:spMkLst>
            <pc:docMk/>
            <pc:sldMk cId="2010733417" sldId="450"/>
            <ac:spMk id="29" creationId="{00000000-0000-0000-0000-000000000000}"/>
          </ac:spMkLst>
        </pc:spChg>
        <pc:spChg chg="mod">
          <ac:chgData name="Lê Thị Thu Nhã" userId="f188b11c-5dfb-45d7-9ebf-1897616ef238" providerId="ADAL" clId="{2608FFBD-0BF8-48B7-98E0-50C685B2843E}" dt="2022-04-13T22:03:10.551" v="311"/>
          <ac:spMkLst>
            <pc:docMk/>
            <pc:sldMk cId="2010733417" sldId="450"/>
            <ac:spMk id="30" creationId="{00000000-0000-0000-0000-000000000000}"/>
          </ac:spMkLst>
        </pc:spChg>
        <pc:spChg chg="mod">
          <ac:chgData name="Lê Thị Thu Nhã" userId="f188b11c-5dfb-45d7-9ebf-1897616ef238" providerId="ADAL" clId="{2608FFBD-0BF8-48B7-98E0-50C685B2843E}" dt="2022-04-13T22:03:07.079" v="305"/>
          <ac:spMkLst>
            <pc:docMk/>
            <pc:sldMk cId="2010733417" sldId="450"/>
            <ac:spMk id="36" creationId="{00000000-0000-0000-0000-000000000000}"/>
          </ac:spMkLst>
        </pc:spChg>
        <pc:spChg chg="mod">
          <ac:chgData name="Lê Thị Thu Nhã" userId="f188b11c-5dfb-45d7-9ebf-1897616ef238" providerId="ADAL" clId="{2608FFBD-0BF8-48B7-98E0-50C685B2843E}" dt="2022-04-13T22:03:07.079" v="305"/>
          <ac:spMkLst>
            <pc:docMk/>
            <pc:sldMk cId="2010733417" sldId="450"/>
            <ac:spMk id="37" creationId="{00000000-0000-0000-0000-000000000000}"/>
          </ac:spMkLst>
        </pc:spChg>
        <pc:spChg chg="mod">
          <ac:chgData name="Lê Thị Thu Nhã" userId="f188b11c-5dfb-45d7-9ebf-1897616ef238" providerId="ADAL" clId="{2608FFBD-0BF8-48B7-98E0-50C685B2843E}" dt="2022-04-13T22:03:13.830" v="319"/>
          <ac:spMkLst>
            <pc:docMk/>
            <pc:sldMk cId="2010733417" sldId="450"/>
            <ac:spMk id="41" creationId="{00000000-0000-0000-0000-000000000000}"/>
          </ac:spMkLst>
        </pc:spChg>
        <pc:spChg chg="mod">
          <ac:chgData name="Lê Thị Thu Nhã" userId="f188b11c-5dfb-45d7-9ebf-1897616ef238" providerId="ADAL" clId="{2608FFBD-0BF8-48B7-98E0-50C685B2843E}" dt="2022-04-13T22:03:13.830" v="319"/>
          <ac:spMkLst>
            <pc:docMk/>
            <pc:sldMk cId="2010733417" sldId="450"/>
            <ac:spMk id="42" creationId="{00000000-0000-0000-0000-000000000000}"/>
          </ac:spMkLst>
        </pc:spChg>
        <pc:grpChg chg="mod">
          <ac:chgData name="Lê Thị Thu Nhã" userId="f188b11c-5dfb-45d7-9ebf-1897616ef238" providerId="ADAL" clId="{2608FFBD-0BF8-48B7-98E0-50C685B2843E}" dt="2022-04-13T22:03:10.551" v="313"/>
          <ac:grpSpMkLst>
            <pc:docMk/>
            <pc:sldMk cId="2010733417" sldId="450"/>
            <ac:grpSpMk id="9" creationId="{00000000-0000-0000-0000-000000000000}"/>
          </ac:grpSpMkLst>
        </pc:grpChg>
        <pc:grpChg chg="mod">
          <ac:chgData name="Lê Thị Thu Nhã" userId="f188b11c-5dfb-45d7-9ebf-1897616ef238" providerId="ADAL" clId="{2608FFBD-0BF8-48B7-98E0-50C685B2843E}" dt="2022-04-13T22:03:10.551" v="313"/>
          <ac:grpSpMkLst>
            <pc:docMk/>
            <pc:sldMk cId="2010733417" sldId="450"/>
            <ac:grpSpMk id="11" creationId="{00000000-0000-0000-0000-000000000000}"/>
          </ac:grpSpMkLst>
        </pc:grpChg>
        <pc:grpChg chg="mod">
          <ac:chgData name="Lê Thị Thu Nhã" userId="f188b11c-5dfb-45d7-9ebf-1897616ef238" providerId="ADAL" clId="{2608FFBD-0BF8-48B7-98E0-50C685B2843E}" dt="2022-04-13T22:03:09.767" v="309"/>
          <ac:grpSpMkLst>
            <pc:docMk/>
            <pc:sldMk cId="2010733417" sldId="450"/>
            <ac:grpSpMk id="14" creationId="{00000000-0000-0000-0000-000000000000}"/>
          </ac:grpSpMkLst>
        </pc:grpChg>
        <pc:grpChg chg="mod">
          <ac:chgData name="Lê Thị Thu Nhã" userId="f188b11c-5dfb-45d7-9ebf-1897616ef238" providerId="ADAL" clId="{2608FFBD-0BF8-48B7-98E0-50C685B2843E}" dt="2022-04-13T22:03:07.083" v="307"/>
          <ac:grpSpMkLst>
            <pc:docMk/>
            <pc:sldMk cId="2010733417" sldId="450"/>
            <ac:grpSpMk id="17" creationId="{00000000-0000-0000-0000-000000000000}"/>
          </ac:grpSpMkLst>
        </pc:grpChg>
        <pc:grpChg chg="mod">
          <ac:chgData name="Lê Thị Thu Nhã" userId="f188b11c-5dfb-45d7-9ebf-1897616ef238" providerId="ADAL" clId="{2608FFBD-0BF8-48B7-98E0-50C685B2843E}" dt="2022-04-13T22:03:12.166" v="317"/>
          <ac:grpSpMkLst>
            <pc:docMk/>
            <pc:sldMk cId="2010733417" sldId="450"/>
            <ac:grpSpMk id="21" creationId="{00000000-0000-0000-0000-000000000000}"/>
          </ac:grpSpMkLst>
        </pc:grpChg>
        <pc:grpChg chg="mod">
          <ac:chgData name="Lê Thị Thu Nhã" userId="f188b11c-5dfb-45d7-9ebf-1897616ef238" providerId="ADAL" clId="{2608FFBD-0BF8-48B7-98E0-50C685B2843E}" dt="2022-04-13T22:03:10.551" v="311"/>
          <ac:grpSpMkLst>
            <pc:docMk/>
            <pc:sldMk cId="2010733417" sldId="450"/>
            <ac:grpSpMk id="25" creationId="{00000000-0000-0000-0000-000000000000}"/>
          </ac:grpSpMkLst>
        </pc:grpChg>
        <pc:grpChg chg="mod">
          <ac:chgData name="Lê Thị Thu Nhã" userId="f188b11c-5dfb-45d7-9ebf-1897616ef238" providerId="ADAL" clId="{2608FFBD-0BF8-48B7-98E0-50C685B2843E}" dt="2022-04-13T22:03:10.551" v="311"/>
          <ac:grpSpMkLst>
            <pc:docMk/>
            <pc:sldMk cId="2010733417" sldId="450"/>
            <ac:grpSpMk id="28" creationId="{00000000-0000-0000-0000-000000000000}"/>
          </ac:grpSpMkLst>
        </pc:grpChg>
        <pc:grpChg chg="mod">
          <ac:chgData name="Lê Thị Thu Nhã" userId="f188b11c-5dfb-45d7-9ebf-1897616ef238" providerId="ADAL" clId="{2608FFBD-0BF8-48B7-98E0-50C685B2843E}" dt="2022-04-13T22:03:12.166" v="317"/>
          <ac:grpSpMkLst>
            <pc:docMk/>
            <pc:sldMk cId="2010733417" sldId="450"/>
            <ac:grpSpMk id="32" creationId="{00000000-0000-0000-0000-000000000000}"/>
          </ac:grpSpMkLst>
        </pc:grpChg>
        <pc:grpChg chg="mod">
          <ac:chgData name="Lê Thị Thu Nhã" userId="f188b11c-5dfb-45d7-9ebf-1897616ef238" providerId="ADAL" clId="{2608FFBD-0BF8-48B7-98E0-50C685B2843E}" dt="2022-04-13T22:03:13.830" v="319"/>
          <ac:grpSpMkLst>
            <pc:docMk/>
            <pc:sldMk cId="2010733417" sldId="450"/>
            <ac:grpSpMk id="33" creationId="{00000000-0000-0000-0000-000000000000}"/>
          </ac:grpSpMkLst>
        </pc:grpChg>
        <pc:grpChg chg="mod">
          <ac:chgData name="Lê Thị Thu Nhã" userId="f188b11c-5dfb-45d7-9ebf-1897616ef238" providerId="ADAL" clId="{2608FFBD-0BF8-48B7-98E0-50C685B2843E}" dt="2022-04-13T22:03:07.079" v="305"/>
          <ac:grpSpMkLst>
            <pc:docMk/>
            <pc:sldMk cId="2010733417" sldId="450"/>
            <ac:grpSpMk id="35" creationId="{00000000-0000-0000-0000-000000000000}"/>
          </ac:grpSpMkLst>
        </pc:grpChg>
        <pc:grpChg chg="mod">
          <ac:chgData name="Lê Thị Thu Nhã" userId="f188b11c-5dfb-45d7-9ebf-1897616ef238" providerId="ADAL" clId="{2608FFBD-0BF8-48B7-98E0-50C685B2843E}" dt="2022-04-13T22:03:13.830" v="319"/>
          <ac:grpSpMkLst>
            <pc:docMk/>
            <pc:sldMk cId="2010733417" sldId="450"/>
            <ac:grpSpMk id="39" creationId="{00000000-0000-0000-0000-000000000000}"/>
          </ac:grpSpMkLst>
        </pc:grpChg>
        <pc:grpChg chg="mod">
          <ac:chgData name="Lê Thị Thu Nhã" userId="f188b11c-5dfb-45d7-9ebf-1897616ef238" providerId="ADAL" clId="{2608FFBD-0BF8-48B7-98E0-50C685B2843E}" dt="2022-04-13T22:03:11.522" v="315"/>
          <ac:grpSpMkLst>
            <pc:docMk/>
            <pc:sldMk cId="2010733417" sldId="450"/>
            <ac:grpSpMk id="49" creationId="{7185E6D1-74C8-4600-B0AB-44A57AA8DE2C}"/>
          </ac:grpSpMkLst>
        </pc:grpChg>
        <pc:cxnChg chg="mod">
          <ac:chgData name="Lê Thị Thu Nhã" userId="f188b11c-5dfb-45d7-9ebf-1897616ef238" providerId="ADAL" clId="{2608FFBD-0BF8-48B7-98E0-50C685B2843E}" dt="2022-04-13T22:03:10.551" v="313"/>
          <ac:cxnSpMkLst>
            <pc:docMk/>
            <pc:sldMk cId="2010733417" sldId="450"/>
            <ac:cxnSpMk id="10" creationId="{00000000-0000-0000-0000-000000000000}"/>
          </ac:cxnSpMkLst>
        </pc:cxnChg>
        <pc:cxnChg chg="mod">
          <ac:chgData name="Lê Thị Thu Nhã" userId="f188b11c-5dfb-45d7-9ebf-1897616ef238" providerId="ADAL" clId="{2608FFBD-0BF8-48B7-98E0-50C685B2843E}" dt="2022-04-13T22:03:12.166" v="317"/>
          <ac:cxnSpMkLst>
            <pc:docMk/>
            <pc:sldMk cId="2010733417" sldId="450"/>
            <ac:cxnSpMk id="22" creationId="{00000000-0000-0000-0000-000000000000}"/>
          </ac:cxnSpMkLst>
        </pc:cxnChg>
        <pc:cxnChg chg="mod">
          <ac:chgData name="Lê Thị Thu Nhã" userId="f188b11c-5dfb-45d7-9ebf-1897616ef238" providerId="ADAL" clId="{2608FFBD-0BF8-48B7-98E0-50C685B2843E}" dt="2022-04-13T22:03:10.551" v="311"/>
          <ac:cxnSpMkLst>
            <pc:docMk/>
            <pc:sldMk cId="2010733417" sldId="450"/>
            <ac:cxnSpMk id="27" creationId="{00000000-0000-0000-0000-000000000000}"/>
          </ac:cxnSpMkLst>
        </pc:cxnChg>
        <pc:cxnChg chg="mod">
          <ac:chgData name="Lê Thị Thu Nhã" userId="f188b11c-5dfb-45d7-9ebf-1897616ef238" providerId="ADAL" clId="{2608FFBD-0BF8-48B7-98E0-50C685B2843E}" dt="2022-04-13T22:03:11.522" v="315"/>
          <ac:cxnSpMkLst>
            <pc:docMk/>
            <pc:sldMk cId="2010733417" sldId="450"/>
            <ac:cxnSpMk id="31" creationId="{F99C1EBB-3B96-4440-AD54-4F8710860B56}"/>
          </ac:cxnSpMkLst>
        </pc:cxnChg>
        <pc:cxnChg chg="mod">
          <ac:chgData name="Lê Thị Thu Nhã" userId="f188b11c-5dfb-45d7-9ebf-1897616ef238" providerId="ADAL" clId="{2608FFBD-0BF8-48B7-98E0-50C685B2843E}" dt="2022-04-13T22:03:11.522" v="315"/>
          <ac:cxnSpMkLst>
            <pc:docMk/>
            <pc:sldMk cId="2010733417" sldId="450"/>
            <ac:cxnSpMk id="44" creationId="{B14C8E2C-A3ED-4BAD-9AD7-42D948C7D5D9}"/>
          </ac:cxnSpMkLst>
        </pc:cxnChg>
        <pc:cxnChg chg="mod">
          <ac:chgData name="Lê Thị Thu Nhã" userId="f188b11c-5dfb-45d7-9ebf-1897616ef238" providerId="ADAL" clId="{2608FFBD-0BF8-48B7-98E0-50C685B2843E}" dt="2022-04-13T22:03:11.522" v="315"/>
          <ac:cxnSpMkLst>
            <pc:docMk/>
            <pc:sldMk cId="2010733417" sldId="450"/>
            <ac:cxnSpMk id="46" creationId="{D39EE8EF-EDF8-419A-98A4-8254616E522C}"/>
          </ac:cxnSpMkLst>
        </pc:cxnChg>
      </pc:sldChg>
      <pc:sldChg chg="modSp add del mod ord modTransition">
        <pc:chgData name="Lê Thị Thu Nhã" userId="f188b11c-5dfb-45d7-9ebf-1897616ef238" providerId="ADAL" clId="{2608FFBD-0BF8-48B7-98E0-50C685B2843E}" dt="2022-04-13T22:03:59.706" v="406" actId="2696"/>
        <pc:sldMkLst>
          <pc:docMk/>
          <pc:sldMk cId="2265195734" sldId="450"/>
        </pc:sldMkLst>
        <pc:spChg chg="mod">
          <ac:chgData name="Lê Thị Thu Nhã" userId="f188b11c-5dfb-45d7-9ebf-1897616ef238" providerId="ADAL" clId="{2608FFBD-0BF8-48B7-98E0-50C685B2843E}" dt="2022-04-13T22:03:58.035" v="399"/>
          <ac:spMkLst>
            <pc:docMk/>
            <pc:sldMk cId="2265195734" sldId="450"/>
            <ac:spMk id="7" creationId="{00000000-0000-0000-0000-000000000000}"/>
          </ac:spMkLst>
        </pc:spChg>
        <pc:spChg chg="mod">
          <ac:chgData name="Lê Thị Thu Nhã" userId="f188b11c-5dfb-45d7-9ebf-1897616ef238" providerId="ADAL" clId="{2608FFBD-0BF8-48B7-98E0-50C685B2843E}" dt="2022-04-13T22:03:58.627" v="401"/>
          <ac:spMkLst>
            <pc:docMk/>
            <pc:sldMk cId="2265195734" sldId="450"/>
            <ac:spMk id="8" creationId="{00000000-0000-0000-0000-000000000000}"/>
          </ac:spMkLst>
        </pc:spChg>
        <pc:spChg chg="mod">
          <ac:chgData name="Lê Thị Thu Nhã" userId="f188b11c-5dfb-45d7-9ebf-1897616ef238" providerId="ADAL" clId="{2608FFBD-0BF8-48B7-98E0-50C685B2843E}" dt="2022-04-13T22:03:59.010" v="403"/>
          <ac:spMkLst>
            <pc:docMk/>
            <pc:sldMk cId="2265195734" sldId="450"/>
            <ac:spMk id="9" creationId="{00000000-0000-0000-0000-000000000000}"/>
          </ac:spMkLst>
        </pc:spChg>
        <pc:spChg chg="mod">
          <ac:chgData name="Lê Thị Thu Nhã" userId="f188b11c-5dfb-45d7-9ebf-1897616ef238" providerId="ADAL" clId="{2608FFBD-0BF8-48B7-98E0-50C685B2843E}" dt="2022-04-13T22:03:59.398" v="405"/>
          <ac:spMkLst>
            <pc:docMk/>
            <pc:sldMk cId="2265195734" sldId="450"/>
            <ac:spMk id="17" creationId="{00000000-0000-0000-0000-000000000000}"/>
          </ac:spMkLst>
        </pc:spChg>
        <pc:graphicFrameChg chg="mod">
          <ac:chgData name="Lê Thị Thu Nhã" userId="f188b11c-5dfb-45d7-9ebf-1897616ef238" providerId="ADAL" clId="{2608FFBD-0BF8-48B7-98E0-50C685B2843E}" dt="2022-04-13T22:03:56.395" v="397"/>
          <ac:graphicFrameMkLst>
            <pc:docMk/>
            <pc:sldMk cId="2265195734" sldId="450"/>
            <ac:graphicFrameMk id="10" creationId="{00000000-0000-0000-0000-000000000000}"/>
          </ac:graphicFrameMkLst>
        </pc:graphicFrameChg>
      </pc:sldChg>
      <pc:sldChg chg="modSp add del mod ord modTransition">
        <pc:chgData name="Lê Thị Thu Nhã" userId="f188b11c-5dfb-45d7-9ebf-1897616ef238" providerId="ADAL" clId="{2608FFBD-0BF8-48B7-98E0-50C685B2843E}" dt="2022-04-13T22:02:55.828" v="280" actId="2696"/>
        <pc:sldMkLst>
          <pc:docMk/>
          <pc:sldMk cId="3261591475" sldId="450"/>
        </pc:sldMkLst>
        <pc:spChg chg="mod">
          <ac:chgData name="Lê Thị Thu Nhã" userId="f188b11c-5dfb-45d7-9ebf-1897616ef238" providerId="ADAL" clId="{2608FFBD-0BF8-48B7-98E0-50C685B2843E}" dt="2022-04-13T22:02:55.568" v="277"/>
          <ac:spMkLst>
            <pc:docMk/>
            <pc:sldMk cId="3261591475" sldId="450"/>
            <ac:spMk id="46" creationId="{00000000-0000-0000-0000-000000000000}"/>
          </ac:spMkLst>
        </pc:spChg>
        <pc:spChg chg="mod">
          <ac:chgData name="Lê Thị Thu Nhã" userId="f188b11c-5dfb-45d7-9ebf-1897616ef238" providerId="ADAL" clId="{2608FFBD-0BF8-48B7-98E0-50C685B2843E}" dt="2022-04-13T22:02:55.568" v="277"/>
          <ac:spMkLst>
            <pc:docMk/>
            <pc:sldMk cId="3261591475" sldId="450"/>
            <ac:spMk id="48" creationId="{00000000-0000-0000-0000-000000000000}"/>
          </ac:spMkLst>
        </pc:spChg>
        <pc:spChg chg="mod">
          <ac:chgData name="Lê Thị Thu Nhã" userId="f188b11c-5dfb-45d7-9ebf-1897616ef238" providerId="ADAL" clId="{2608FFBD-0BF8-48B7-98E0-50C685B2843E}" dt="2022-04-13T22:02:55.568" v="273"/>
          <ac:spMkLst>
            <pc:docMk/>
            <pc:sldMk cId="3261591475" sldId="450"/>
            <ac:spMk id="50" creationId="{00000000-0000-0000-0000-000000000000}"/>
          </ac:spMkLst>
        </pc:spChg>
        <pc:spChg chg="mod">
          <ac:chgData name="Lê Thị Thu Nhã" userId="f188b11c-5dfb-45d7-9ebf-1897616ef238" providerId="ADAL" clId="{2608FFBD-0BF8-48B7-98E0-50C685B2843E}" dt="2022-04-13T22:02:55.568" v="273"/>
          <ac:spMkLst>
            <pc:docMk/>
            <pc:sldMk cId="3261591475" sldId="450"/>
            <ac:spMk id="51" creationId="{00000000-0000-0000-0000-000000000000}"/>
          </ac:spMkLst>
        </pc:spChg>
        <pc:spChg chg="mod">
          <ac:chgData name="Lê Thị Thu Nhã" userId="f188b11c-5dfb-45d7-9ebf-1897616ef238" providerId="ADAL" clId="{2608FFBD-0BF8-48B7-98E0-50C685B2843E}" dt="2022-04-13T22:02:55.572" v="279"/>
          <ac:spMkLst>
            <pc:docMk/>
            <pc:sldMk cId="3261591475" sldId="450"/>
            <ac:spMk id="55" creationId="{00000000-0000-0000-0000-000000000000}"/>
          </ac:spMkLst>
        </pc:spChg>
        <pc:spChg chg="mod">
          <ac:chgData name="Lê Thị Thu Nhã" userId="f188b11c-5dfb-45d7-9ebf-1897616ef238" providerId="ADAL" clId="{2608FFBD-0BF8-48B7-98E0-50C685B2843E}" dt="2022-04-13T22:02:55.572" v="279"/>
          <ac:spMkLst>
            <pc:docMk/>
            <pc:sldMk cId="3261591475" sldId="450"/>
            <ac:spMk id="56" creationId="{00000000-0000-0000-0000-000000000000}"/>
          </ac:spMkLst>
        </pc:spChg>
        <pc:spChg chg="mod">
          <ac:chgData name="Lê Thị Thu Nhã" userId="f188b11c-5dfb-45d7-9ebf-1897616ef238" providerId="ADAL" clId="{2608FFBD-0BF8-48B7-98E0-50C685B2843E}" dt="2022-04-13T22:02:55.568" v="275"/>
          <ac:spMkLst>
            <pc:docMk/>
            <pc:sldMk cId="3261591475" sldId="450"/>
            <ac:spMk id="61" creationId="{00000000-0000-0000-0000-000000000000}"/>
          </ac:spMkLst>
        </pc:spChg>
        <pc:spChg chg="mod">
          <ac:chgData name="Lê Thị Thu Nhã" userId="f188b11c-5dfb-45d7-9ebf-1897616ef238" providerId="ADAL" clId="{2608FFBD-0BF8-48B7-98E0-50C685B2843E}" dt="2022-04-13T22:02:55.568" v="275"/>
          <ac:spMkLst>
            <pc:docMk/>
            <pc:sldMk cId="3261591475" sldId="450"/>
            <ac:spMk id="62" creationId="{00000000-0000-0000-0000-000000000000}"/>
          </ac:spMkLst>
        </pc:spChg>
        <pc:grpChg chg="mod">
          <ac:chgData name="Lê Thị Thu Nhã" userId="f188b11c-5dfb-45d7-9ebf-1897616ef238" providerId="ADAL" clId="{2608FFBD-0BF8-48B7-98E0-50C685B2843E}" dt="2022-04-13T22:02:55.568" v="277"/>
          <ac:grpSpMkLst>
            <pc:docMk/>
            <pc:sldMk cId="3261591475" sldId="450"/>
            <ac:grpSpMk id="45" creationId="{00000000-0000-0000-0000-000000000000}"/>
          </ac:grpSpMkLst>
        </pc:grpChg>
        <pc:grpChg chg="mod">
          <ac:chgData name="Lê Thị Thu Nhã" userId="f188b11c-5dfb-45d7-9ebf-1897616ef238" providerId="ADAL" clId="{2608FFBD-0BF8-48B7-98E0-50C685B2843E}" dt="2022-04-13T22:02:55.568" v="273"/>
          <ac:grpSpMkLst>
            <pc:docMk/>
            <pc:sldMk cId="3261591475" sldId="450"/>
            <ac:grpSpMk id="49" creationId="{00000000-0000-0000-0000-000000000000}"/>
          </ac:grpSpMkLst>
        </pc:grpChg>
        <pc:grpChg chg="mod">
          <ac:chgData name="Lê Thị Thu Nhã" userId="f188b11c-5dfb-45d7-9ebf-1897616ef238" providerId="ADAL" clId="{2608FFBD-0BF8-48B7-98E0-50C685B2843E}" dt="2022-04-13T22:02:55.572" v="279"/>
          <ac:grpSpMkLst>
            <pc:docMk/>
            <pc:sldMk cId="3261591475" sldId="450"/>
            <ac:grpSpMk id="53" creationId="{00000000-0000-0000-0000-000000000000}"/>
          </ac:grpSpMkLst>
        </pc:grpChg>
        <pc:grpChg chg="mod">
          <ac:chgData name="Lê Thị Thu Nhã" userId="f188b11c-5dfb-45d7-9ebf-1897616ef238" providerId="ADAL" clId="{2608FFBD-0BF8-48B7-98E0-50C685B2843E}" dt="2022-04-13T22:02:55.568" v="275"/>
          <ac:grpSpMkLst>
            <pc:docMk/>
            <pc:sldMk cId="3261591475" sldId="450"/>
            <ac:grpSpMk id="60" creationId="{00000000-0000-0000-0000-000000000000}"/>
          </ac:grpSpMkLst>
        </pc:grpChg>
      </pc:sldChg>
      <pc:sldChg chg="modSp add del mod ord modTransition">
        <pc:chgData name="Lê Thị Thu Nhã" userId="f188b11c-5dfb-45d7-9ebf-1897616ef238" providerId="ADAL" clId="{2608FFBD-0BF8-48B7-98E0-50C685B2843E}" dt="2022-04-13T22:17:40.872" v="493" actId="2696"/>
        <pc:sldMkLst>
          <pc:docMk/>
          <pc:sldMk cId="3278687779" sldId="450"/>
        </pc:sldMkLst>
        <pc:picChg chg="mod">
          <ac:chgData name="Lê Thị Thu Nhã" userId="f188b11c-5dfb-45d7-9ebf-1897616ef238" providerId="ADAL" clId="{2608FFBD-0BF8-48B7-98E0-50C685B2843E}" dt="2022-04-13T22:17:40.100" v="482"/>
          <ac:picMkLst>
            <pc:docMk/>
            <pc:sldMk cId="3278687779" sldId="450"/>
            <ac:picMk id="43" creationId="{00000000-0000-0000-0000-000000000000}"/>
          </ac:picMkLst>
        </pc:picChg>
        <pc:picChg chg="mod">
          <ac:chgData name="Lê Thị Thu Nhã" userId="f188b11c-5dfb-45d7-9ebf-1897616ef238" providerId="ADAL" clId="{2608FFBD-0BF8-48B7-98E0-50C685B2843E}" dt="2022-04-13T22:17:40.102" v="484"/>
          <ac:picMkLst>
            <pc:docMk/>
            <pc:sldMk cId="3278687779" sldId="450"/>
            <ac:picMk id="44" creationId="{00000000-0000-0000-0000-000000000000}"/>
          </ac:picMkLst>
        </pc:picChg>
        <pc:picChg chg="mod">
          <ac:chgData name="Lê Thị Thu Nhã" userId="f188b11c-5dfb-45d7-9ebf-1897616ef238" providerId="ADAL" clId="{2608FFBD-0BF8-48B7-98E0-50C685B2843E}" dt="2022-04-13T22:17:40.102" v="486"/>
          <ac:picMkLst>
            <pc:docMk/>
            <pc:sldMk cId="3278687779" sldId="450"/>
            <ac:picMk id="45" creationId="{00000000-0000-0000-0000-000000000000}"/>
          </ac:picMkLst>
        </pc:picChg>
        <pc:picChg chg="mod">
          <ac:chgData name="Lê Thị Thu Nhã" userId="f188b11c-5dfb-45d7-9ebf-1897616ef238" providerId="ADAL" clId="{2608FFBD-0BF8-48B7-98E0-50C685B2843E}" dt="2022-04-13T22:17:40.102" v="488"/>
          <ac:picMkLst>
            <pc:docMk/>
            <pc:sldMk cId="3278687779" sldId="450"/>
            <ac:picMk id="46" creationId="{00000000-0000-0000-0000-000000000000}"/>
          </ac:picMkLst>
        </pc:picChg>
        <pc:picChg chg="mod">
          <ac:chgData name="Lê Thị Thu Nhã" userId="f188b11c-5dfb-45d7-9ebf-1897616ef238" providerId="ADAL" clId="{2608FFBD-0BF8-48B7-98E0-50C685B2843E}" dt="2022-04-13T22:17:40.112" v="490"/>
          <ac:picMkLst>
            <pc:docMk/>
            <pc:sldMk cId="3278687779" sldId="450"/>
            <ac:picMk id="47" creationId="{00000000-0000-0000-0000-000000000000}"/>
          </ac:picMkLst>
        </pc:picChg>
        <pc:picChg chg="mod">
          <ac:chgData name="Lê Thị Thu Nhã" userId="f188b11c-5dfb-45d7-9ebf-1897616ef238" providerId="ADAL" clId="{2608FFBD-0BF8-48B7-98E0-50C685B2843E}" dt="2022-04-13T22:17:40.150" v="492"/>
          <ac:picMkLst>
            <pc:docMk/>
            <pc:sldMk cId="3278687779" sldId="450"/>
            <ac:picMk id="48" creationId="{00000000-0000-0000-0000-000000000000}"/>
          </ac:picMkLst>
        </pc:picChg>
      </pc:sldChg>
      <pc:sldChg chg="new del">
        <pc:chgData name="Lê Thị Thu Nhã" userId="f188b11c-5dfb-45d7-9ebf-1897616ef238" providerId="ADAL" clId="{2608FFBD-0BF8-48B7-98E0-50C685B2843E}" dt="2022-04-13T22:26:57.646" v="651" actId="680"/>
        <pc:sldMkLst>
          <pc:docMk/>
          <pc:sldMk cId="3552676977" sldId="450"/>
        </pc:sldMkLst>
      </pc:sldChg>
      <pc:sldChg chg="modSp add del mod ord modTransition">
        <pc:chgData name="Lê Thị Thu Nhã" userId="f188b11c-5dfb-45d7-9ebf-1897616ef238" providerId="ADAL" clId="{2608FFBD-0BF8-48B7-98E0-50C685B2843E}" dt="2022-04-13T22:03:19.019" v="342" actId="2696"/>
        <pc:sldMkLst>
          <pc:docMk/>
          <pc:sldMk cId="3947069004" sldId="450"/>
        </pc:sldMkLst>
        <pc:spChg chg="mod">
          <ac:chgData name="Lê Thị Thu Nhã" userId="f188b11c-5dfb-45d7-9ebf-1897616ef238" providerId="ADAL" clId="{2608FFBD-0BF8-48B7-98E0-50C685B2843E}" dt="2022-04-13T22:03:18.771" v="340"/>
          <ac:spMkLst>
            <pc:docMk/>
            <pc:sldMk cId="3947069004" sldId="450"/>
            <ac:spMk id="23" creationId="{B3FAB532-65A4-4FA4-A8A0-D5F3BB1CED97}"/>
          </ac:spMkLst>
        </pc:spChg>
        <pc:spChg chg="mod">
          <ac:chgData name="Lê Thị Thu Nhã" userId="f188b11c-5dfb-45d7-9ebf-1897616ef238" providerId="ADAL" clId="{2608FFBD-0BF8-48B7-98E0-50C685B2843E}" dt="2022-04-13T22:03:18.771" v="340"/>
          <ac:spMkLst>
            <pc:docMk/>
            <pc:sldMk cId="3947069004" sldId="450"/>
            <ac:spMk id="24" creationId="{00000000-0000-0000-0000-000000000000}"/>
          </ac:spMkLst>
        </pc:spChg>
        <pc:grpChg chg="mod">
          <ac:chgData name="Lê Thị Thu Nhã" userId="f188b11c-5dfb-45d7-9ebf-1897616ef238" providerId="ADAL" clId="{2608FFBD-0BF8-48B7-98E0-50C685B2843E}" dt="2022-04-13T22:03:18.771" v="340"/>
          <ac:grpSpMkLst>
            <pc:docMk/>
            <pc:sldMk cId="3947069004" sldId="450"/>
            <ac:grpSpMk id="20" creationId="{00000000-0000-0000-0000-000000000000}"/>
          </ac:grpSpMkLst>
        </pc:grpChg>
        <pc:grpChg chg="mod">
          <ac:chgData name="Lê Thị Thu Nhã" userId="f188b11c-5dfb-45d7-9ebf-1897616ef238" providerId="ADAL" clId="{2608FFBD-0BF8-48B7-98E0-50C685B2843E}" dt="2022-04-13T22:03:18.771" v="340"/>
          <ac:grpSpMkLst>
            <pc:docMk/>
            <pc:sldMk cId="3947069004" sldId="450"/>
            <ac:grpSpMk id="21" creationId="{00000000-0000-0000-0000-000000000000}"/>
          </ac:grpSpMkLst>
        </pc:grpChg>
        <pc:picChg chg="mod">
          <ac:chgData name="Lê Thị Thu Nhã" userId="f188b11c-5dfb-45d7-9ebf-1897616ef238" providerId="ADAL" clId="{2608FFBD-0BF8-48B7-98E0-50C685B2843E}" dt="2022-04-13T22:03:18.767" v="338"/>
          <ac:picMkLst>
            <pc:docMk/>
            <pc:sldMk cId="3947069004" sldId="450"/>
            <ac:picMk id="19" creationId="{00000000-0000-0000-0000-000000000000}"/>
          </ac:picMkLst>
        </pc:picChg>
        <pc:picChg chg="mod">
          <ac:chgData name="Lê Thị Thu Nhã" userId="f188b11c-5dfb-45d7-9ebf-1897616ef238" providerId="ADAL" clId="{2608FFBD-0BF8-48B7-98E0-50C685B2843E}" dt="2022-04-13T22:03:18.771" v="340"/>
          <ac:picMkLst>
            <pc:docMk/>
            <pc:sldMk cId="3947069004" sldId="450"/>
            <ac:picMk id="22" creationId="{00000000-0000-0000-0000-000000000000}"/>
          </ac:picMkLst>
        </pc:picChg>
        <pc:picChg chg="mod">
          <ac:chgData name="Lê Thị Thu Nhã" userId="f188b11c-5dfb-45d7-9ebf-1897616ef238" providerId="ADAL" clId="{2608FFBD-0BF8-48B7-98E0-50C685B2843E}" dt="2022-04-13T22:03:18.771" v="341"/>
          <ac:picMkLst>
            <pc:docMk/>
            <pc:sldMk cId="3947069004" sldId="450"/>
            <ac:picMk id="1027" creationId="{00000000-0000-0000-0000-000000000000}"/>
          </ac:picMkLst>
        </pc:picChg>
      </pc:sldChg>
      <pc:sldChg chg="modSp add del mod ord modTransition">
        <pc:chgData name="Lê Thị Thu Nhã" userId="f188b11c-5dfb-45d7-9ebf-1897616ef238" providerId="ADAL" clId="{2608FFBD-0BF8-48B7-98E0-50C685B2843E}" dt="2022-04-13T22:03:31.039" v="378" actId="2696"/>
        <pc:sldMkLst>
          <pc:docMk/>
          <pc:sldMk cId="4052680854" sldId="450"/>
        </pc:sldMkLst>
        <pc:picChg chg="mod">
          <ac:chgData name="Lê Thị Thu Nhã" userId="f188b11c-5dfb-45d7-9ebf-1897616ef238" providerId="ADAL" clId="{2608FFBD-0BF8-48B7-98E0-50C685B2843E}" dt="2022-04-13T22:03:30.735" v="367"/>
          <ac:picMkLst>
            <pc:docMk/>
            <pc:sldMk cId="4052680854" sldId="450"/>
            <ac:picMk id="43" creationId="{00000000-0000-0000-0000-000000000000}"/>
          </ac:picMkLst>
        </pc:picChg>
        <pc:picChg chg="mod">
          <ac:chgData name="Lê Thị Thu Nhã" userId="f188b11c-5dfb-45d7-9ebf-1897616ef238" providerId="ADAL" clId="{2608FFBD-0BF8-48B7-98E0-50C685B2843E}" dt="2022-04-13T22:03:30.739" v="369"/>
          <ac:picMkLst>
            <pc:docMk/>
            <pc:sldMk cId="4052680854" sldId="450"/>
            <ac:picMk id="44" creationId="{00000000-0000-0000-0000-000000000000}"/>
          </ac:picMkLst>
        </pc:picChg>
        <pc:picChg chg="mod">
          <ac:chgData name="Lê Thị Thu Nhã" userId="f188b11c-5dfb-45d7-9ebf-1897616ef238" providerId="ADAL" clId="{2608FFBD-0BF8-48B7-98E0-50C685B2843E}" dt="2022-04-13T22:03:30.739" v="371"/>
          <ac:picMkLst>
            <pc:docMk/>
            <pc:sldMk cId="4052680854" sldId="450"/>
            <ac:picMk id="45" creationId="{00000000-0000-0000-0000-000000000000}"/>
          </ac:picMkLst>
        </pc:picChg>
        <pc:picChg chg="mod">
          <ac:chgData name="Lê Thị Thu Nhã" userId="f188b11c-5dfb-45d7-9ebf-1897616ef238" providerId="ADAL" clId="{2608FFBD-0BF8-48B7-98E0-50C685B2843E}" dt="2022-04-13T22:03:30.743" v="373"/>
          <ac:picMkLst>
            <pc:docMk/>
            <pc:sldMk cId="4052680854" sldId="450"/>
            <ac:picMk id="46" creationId="{00000000-0000-0000-0000-000000000000}"/>
          </ac:picMkLst>
        </pc:picChg>
        <pc:picChg chg="mod">
          <ac:chgData name="Lê Thị Thu Nhã" userId="f188b11c-5dfb-45d7-9ebf-1897616ef238" providerId="ADAL" clId="{2608FFBD-0BF8-48B7-98E0-50C685B2843E}" dt="2022-04-13T22:03:30.747" v="375"/>
          <ac:picMkLst>
            <pc:docMk/>
            <pc:sldMk cId="4052680854" sldId="450"/>
            <ac:picMk id="47" creationId="{00000000-0000-0000-0000-000000000000}"/>
          </ac:picMkLst>
        </pc:picChg>
        <pc:picChg chg="mod">
          <ac:chgData name="Lê Thị Thu Nhã" userId="f188b11c-5dfb-45d7-9ebf-1897616ef238" providerId="ADAL" clId="{2608FFBD-0BF8-48B7-98E0-50C685B2843E}" dt="2022-04-13T22:03:30.751" v="377"/>
          <ac:picMkLst>
            <pc:docMk/>
            <pc:sldMk cId="4052680854" sldId="450"/>
            <ac:picMk id="48" creationId="{00000000-0000-0000-0000-000000000000}"/>
          </ac:picMkLst>
        </pc:picChg>
      </pc:sldChg>
      <pc:sldChg chg="add del ord modTransition">
        <pc:chgData name="Lê Thị Thu Nhã" userId="f188b11c-5dfb-45d7-9ebf-1897616ef238" providerId="ADAL" clId="{2608FFBD-0BF8-48B7-98E0-50C685B2843E}" dt="2022-04-13T22:17:40.900" v="494" actId="2696"/>
        <pc:sldMkLst>
          <pc:docMk/>
          <pc:sldMk cId="426091742" sldId="451"/>
        </pc:sldMkLst>
      </pc:sldChg>
      <pc:sldChg chg="add del ord modTransition">
        <pc:chgData name="Lê Thị Thu Nhã" userId="f188b11c-5dfb-45d7-9ebf-1897616ef238" providerId="ADAL" clId="{2608FFBD-0BF8-48B7-98E0-50C685B2843E}" dt="2022-04-13T22:03:59.718" v="407" actId="2696"/>
        <pc:sldMkLst>
          <pc:docMk/>
          <pc:sldMk cId="454902434" sldId="451"/>
        </pc:sldMkLst>
      </pc:sldChg>
      <pc:sldChg chg="add del ord modTransition">
        <pc:chgData name="Lê Thị Thu Nhã" userId="f188b11c-5dfb-45d7-9ebf-1897616ef238" providerId="ADAL" clId="{2608FFBD-0BF8-48B7-98E0-50C685B2843E}" dt="2022-04-13T22:04:03.083" v="429" actId="2696"/>
        <pc:sldMkLst>
          <pc:docMk/>
          <pc:sldMk cId="977181564" sldId="451"/>
        </pc:sldMkLst>
      </pc:sldChg>
      <pc:sldChg chg="add del ord modTransition">
        <pc:chgData name="Lê Thị Thu Nhã" userId="f188b11c-5dfb-45d7-9ebf-1897616ef238" providerId="ADAL" clId="{2608FFBD-0BF8-48B7-98E0-50C685B2843E}" dt="2022-04-13T22:03:19.031" v="343" actId="2696"/>
        <pc:sldMkLst>
          <pc:docMk/>
          <pc:sldMk cId="1683718051" sldId="451"/>
        </pc:sldMkLst>
      </pc:sldChg>
      <pc:sldChg chg="add del ord modTransition">
        <pc:chgData name="Lê Thị Thu Nhã" userId="f188b11c-5dfb-45d7-9ebf-1897616ef238" providerId="ADAL" clId="{2608FFBD-0BF8-48B7-98E0-50C685B2843E}" dt="2022-04-13T22:23:42.234" v="647" actId="2696"/>
        <pc:sldMkLst>
          <pc:docMk/>
          <pc:sldMk cId="2200899951" sldId="451"/>
        </pc:sldMkLst>
      </pc:sldChg>
      <pc:sldChg chg="add del ord modTransition">
        <pc:chgData name="Lê Thị Thu Nhã" userId="f188b11c-5dfb-45d7-9ebf-1897616ef238" providerId="ADAL" clId="{2608FFBD-0BF8-48B7-98E0-50C685B2843E}" dt="2022-04-13T22:03:31.071" v="379" actId="2696"/>
        <pc:sldMkLst>
          <pc:docMk/>
          <pc:sldMk cId="2592922439" sldId="451"/>
        </pc:sldMkLst>
      </pc:sldChg>
      <pc:sldChg chg="new del">
        <pc:chgData name="Lê Thị Thu Nhã" userId="f188b11c-5dfb-45d7-9ebf-1897616ef238" providerId="ADAL" clId="{2608FFBD-0BF8-48B7-98E0-50C685B2843E}" dt="2022-04-13T22:30:18.822" v="692" actId="47"/>
        <pc:sldMkLst>
          <pc:docMk/>
          <pc:sldMk cId="2669886252" sldId="451"/>
        </pc:sldMkLst>
      </pc:sldChg>
      <pc:sldChg chg="add del">
        <pc:chgData name="Lê Thị Thu Nhã" userId="f188b11c-5dfb-45d7-9ebf-1897616ef238" providerId="ADAL" clId="{2608FFBD-0BF8-48B7-98E0-50C685B2843E}" dt="2022-04-13T22:30:23.026" v="694" actId="47"/>
        <pc:sldMkLst>
          <pc:docMk/>
          <pc:sldMk cId="2885049786" sldId="451"/>
        </pc:sldMkLst>
      </pc:sldChg>
      <pc:sldChg chg="addSp delSp modSp add mod ord">
        <pc:chgData name="Lê Thị Thu Nhã" userId="f188b11c-5dfb-45d7-9ebf-1897616ef238" providerId="ADAL" clId="{2608FFBD-0BF8-48B7-98E0-50C685B2843E}" dt="2022-04-13T22:32:36.449" v="774" actId="403"/>
        <pc:sldMkLst>
          <pc:docMk/>
          <pc:sldMk cId="3220307919" sldId="451"/>
        </pc:sldMkLst>
        <pc:spChg chg="add del mod">
          <ac:chgData name="Lê Thị Thu Nhã" userId="f188b11c-5dfb-45d7-9ebf-1897616ef238" providerId="ADAL" clId="{2608FFBD-0BF8-48B7-98E0-50C685B2843E}" dt="2022-04-13T22:31:01.644" v="707" actId="478"/>
          <ac:spMkLst>
            <pc:docMk/>
            <pc:sldMk cId="3220307919" sldId="451"/>
            <ac:spMk id="86" creationId="{C03D98DC-1A84-4A35-A676-9971278608AC}"/>
          </ac:spMkLst>
        </pc:spChg>
        <pc:spChg chg="add del mod">
          <ac:chgData name="Lê Thị Thu Nhã" userId="f188b11c-5dfb-45d7-9ebf-1897616ef238" providerId="ADAL" clId="{2608FFBD-0BF8-48B7-98E0-50C685B2843E}" dt="2022-04-13T22:31:21.020" v="710" actId="478"/>
          <ac:spMkLst>
            <pc:docMk/>
            <pc:sldMk cId="3220307919" sldId="451"/>
            <ac:spMk id="87" creationId="{B774B867-59B3-481F-8085-994325DB74DE}"/>
          </ac:spMkLst>
        </pc:spChg>
        <pc:spChg chg="add mod">
          <ac:chgData name="Lê Thị Thu Nhã" userId="f188b11c-5dfb-45d7-9ebf-1897616ef238" providerId="ADAL" clId="{2608FFBD-0BF8-48B7-98E0-50C685B2843E}" dt="2022-04-13T22:32:36.449" v="774" actId="403"/>
          <ac:spMkLst>
            <pc:docMk/>
            <pc:sldMk cId="3220307919" sldId="451"/>
            <ac:spMk id="88" creationId="{7763E313-C6A3-4906-A4F4-75C15F501616}"/>
          </ac:spMkLst>
        </pc:spChg>
        <pc:spChg chg="del">
          <ac:chgData name="Lê Thị Thu Nhã" userId="f188b11c-5dfb-45d7-9ebf-1897616ef238" providerId="ADAL" clId="{2608FFBD-0BF8-48B7-98E0-50C685B2843E}" dt="2022-04-13T22:30:36.721" v="699" actId="478"/>
          <ac:spMkLst>
            <pc:docMk/>
            <pc:sldMk cId="3220307919" sldId="451"/>
            <ac:spMk id="208" creationId="{B325BEEA-5697-448A-8CFC-AEE0422069A6}"/>
          </ac:spMkLst>
        </pc:spChg>
        <pc:picChg chg="add mod">
          <ac:chgData name="Lê Thị Thu Nhã" userId="f188b11c-5dfb-45d7-9ebf-1897616ef238" providerId="ADAL" clId="{2608FFBD-0BF8-48B7-98E0-50C685B2843E}" dt="2022-04-13T22:32:28.444" v="770" actId="1076"/>
          <ac:picMkLst>
            <pc:docMk/>
            <pc:sldMk cId="3220307919" sldId="451"/>
            <ac:picMk id="84" creationId="{3AFA79D3-AD6A-4E1E-A60B-1196D58CDC70}"/>
          </ac:picMkLst>
        </pc:picChg>
        <pc:picChg chg="add mod">
          <ac:chgData name="Lê Thị Thu Nhã" userId="f188b11c-5dfb-45d7-9ebf-1897616ef238" providerId="ADAL" clId="{2608FFBD-0BF8-48B7-98E0-50C685B2843E}" dt="2022-04-13T22:30:55.407" v="705" actId="1076"/>
          <ac:picMkLst>
            <pc:docMk/>
            <pc:sldMk cId="3220307919" sldId="451"/>
            <ac:picMk id="85" creationId="{09CC0E23-67A9-4791-B2E6-AA96B25C5D8D}"/>
          </ac:picMkLst>
        </pc:picChg>
        <pc:picChg chg="del">
          <ac:chgData name="Lê Thị Thu Nhã" userId="f188b11c-5dfb-45d7-9ebf-1897616ef238" providerId="ADAL" clId="{2608FFBD-0BF8-48B7-98E0-50C685B2843E}" dt="2022-04-13T22:30:34.920" v="698" actId="478"/>
          <ac:picMkLst>
            <pc:docMk/>
            <pc:sldMk cId="3220307919" sldId="451"/>
            <ac:picMk id="207" creationId="{6AA2177C-3679-4D72-ACE9-1993573C2BB4}"/>
          </ac:picMkLst>
        </pc:picChg>
        <pc:picChg chg="del">
          <ac:chgData name="Lê Thị Thu Nhã" userId="f188b11c-5dfb-45d7-9ebf-1897616ef238" providerId="ADAL" clId="{2608FFBD-0BF8-48B7-98E0-50C685B2843E}" dt="2022-04-13T22:30:34.920" v="698" actId="478"/>
          <ac:picMkLst>
            <pc:docMk/>
            <pc:sldMk cId="3220307919" sldId="451"/>
            <ac:picMk id="209" creationId="{0D7EBEFC-9B77-468C-95F7-A65197937D08}"/>
          </ac:picMkLst>
        </pc:picChg>
      </pc:sldChg>
      <pc:sldChg chg="add del ord modTransition">
        <pc:chgData name="Lê Thị Thu Nhã" userId="f188b11c-5dfb-45d7-9ebf-1897616ef238" providerId="ADAL" clId="{2608FFBD-0BF8-48B7-98E0-50C685B2843E}" dt="2022-04-13T22:03:14.082" v="321" actId="2696"/>
        <pc:sldMkLst>
          <pc:docMk/>
          <pc:sldMk cId="3873321310" sldId="451"/>
        </pc:sldMkLst>
      </pc:sldChg>
      <pc:sldChg chg="add del ord modTransition">
        <pc:chgData name="Lê Thị Thu Nhã" userId="f188b11c-5dfb-45d7-9ebf-1897616ef238" providerId="ADAL" clId="{2608FFBD-0BF8-48B7-98E0-50C685B2843E}" dt="2022-04-13T22:02:55.844" v="281" actId="2696"/>
        <pc:sldMkLst>
          <pc:docMk/>
          <pc:sldMk cId="3944454415" sldId="451"/>
        </pc:sldMkLst>
      </pc:sldChg>
      <pc:sldChg chg="modSp add del mod ord modTransition">
        <pc:chgData name="Lê Thị Thu Nhã" userId="f188b11c-5dfb-45d7-9ebf-1897616ef238" providerId="ADAL" clId="{2608FFBD-0BF8-48B7-98E0-50C685B2843E}" dt="2022-04-13T22:22:54.939" v="604" actId="2696"/>
        <pc:sldMkLst>
          <pc:docMk/>
          <pc:sldMk cId="300179805" sldId="452"/>
        </pc:sldMkLst>
        <pc:spChg chg="mod">
          <ac:chgData name="Lê Thị Thu Nhã" userId="f188b11c-5dfb-45d7-9ebf-1897616ef238" providerId="ADAL" clId="{2608FFBD-0BF8-48B7-98E0-50C685B2843E}" dt="2022-04-13T22:22:54.145" v="593"/>
          <ac:spMkLst>
            <pc:docMk/>
            <pc:sldMk cId="300179805" sldId="452"/>
            <ac:spMk id="3" creationId="{8B4D75D6-1E68-4044-9EA8-FA64911359CB}"/>
          </ac:spMkLst>
        </pc:spChg>
        <pc:spChg chg="mod">
          <ac:chgData name="Lê Thị Thu Nhã" userId="f188b11c-5dfb-45d7-9ebf-1897616ef238" providerId="ADAL" clId="{2608FFBD-0BF8-48B7-98E0-50C685B2843E}" dt="2022-04-13T22:22:54.149" v="597"/>
          <ac:spMkLst>
            <pc:docMk/>
            <pc:sldMk cId="300179805" sldId="452"/>
            <ac:spMk id="19" creationId="{37A883A5-5259-4B7C-91C4-F99F43759B05}"/>
          </ac:spMkLst>
        </pc:spChg>
        <pc:spChg chg="mod">
          <ac:chgData name="Lê Thị Thu Nhã" userId="f188b11c-5dfb-45d7-9ebf-1897616ef238" providerId="ADAL" clId="{2608FFBD-0BF8-48B7-98E0-50C685B2843E}" dt="2022-04-13T22:22:54.153" v="599"/>
          <ac:spMkLst>
            <pc:docMk/>
            <pc:sldMk cId="300179805" sldId="452"/>
            <ac:spMk id="20" creationId="{6BEA3E7B-CB5A-4817-97FC-9610037C1B94}"/>
          </ac:spMkLst>
        </pc:spChg>
        <pc:spChg chg="mod">
          <ac:chgData name="Lê Thị Thu Nhã" userId="f188b11c-5dfb-45d7-9ebf-1897616ef238" providerId="ADAL" clId="{2608FFBD-0BF8-48B7-98E0-50C685B2843E}" dt="2022-04-13T22:22:54.157" v="601"/>
          <ac:spMkLst>
            <pc:docMk/>
            <pc:sldMk cId="300179805" sldId="452"/>
            <ac:spMk id="21" creationId="{146AA709-FD8B-4768-BE43-7E844DA58B92}"/>
          </ac:spMkLst>
        </pc:spChg>
        <pc:spChg chg="mod">
          <ac:chgData name="Lê Thị Thu Nhã" userId="f188b11c-5dfb-45d7-9ebf-1897616ef238" providerId="ADAL" clId="{2608FFBD-0BF8-48B7-98E0-50C685B2843E}" dt="2022-04-13T22:22:54.161" v="603"/>
          <ac:spMkLst>
            <pc:docMk/>
            <pc:sldMk cId="300179805" sldId="452"/>
            <ac:spMk id="22" creationId="{84864117-D5BB-4C5A-830B-DB099521039A}"/>
          </ac:spMkLst>
        </pc:spChg>
        <pc:picChg chg="mod">
          <ac:chgData name="Lê Thị Thu Nhã" userId="f188b11c-5dfb-45d7-9ebf-1897616ef238" providerId="ADAL" clId="{2608FFBD-0BF8-48B7-98E0-50C685B2843E}" dt="2022-04-13T22:22:54.149" v="595"/>
          <ac:picMkLst>
            <pc:docMk/>
            <pc:sldMk cId="300179805" sldId="452"/>
            <ac:picMk id="2" creationId="{4115C07B-94B6-4A0D-A74F-3CA8ECF2C1AA}"/>
          </ac:picMkLst>
        </pc:picChg>
      </pc:sldChg>
      <pc:sldChg chg="modSp add del mod ord modTransition">
        <pc:chgData name="Lê Thị Thu Nhã" userId="f188b11c-5dfb-45d7-9ebf-1897616ef238" providerId="ADAL" clId="{2608FFBD-0BF8-48B7-98E0-50C685B2843E}" dt="2022-04-14T01:25:35.988" v="1068" actId="2696"/>
        <pc:sldMkLst>
          <pc:docMk/>
          <pc:sldMk cId="1219012210" sldId="452"/>
        </pc:sldMkLst>
        <pc:spChg chg="mod">
          <ac:chgData name="Lê Thị Thu Nhã" userId="f188b11c-5dfb-45d7-9ebf-1897616ef238" providerId="ADAL" clId="{2608FFBD-0BF8-48B7-98E0-50C685B2843E}" dt="2022-04-14T01:25:34.902" v="1061"/>
          <ac:spMkLst>
            <pc:docMk/>
            <pc:sldMk cId="1219012210" sldId="452"/>
            <ac:spMk id="12" creationId="{00000000-0000-0000-0000-000000000000}"/>
          </ac:spMkLst>
        </pc:spChg>
        <pc:spChg chg="mod">
          <ac:chgData name="Lê Thị Thu Nhã" userId="f188b11c-5dfb-45d7-9ebf-1897616ef238" providerId="ADAL" clId="{2608FFBD-0BF8-48B7-98E0-50C685B2843E}" dt="2022-04-14T01:25:34.902" v="1061"/>
          <ac:spMkLst>
            <pc:docMk/>
            <pc:sldMk cId="1219012210" sldId="452"/>
            <ac:spMk id="13" creationId="{00000000-0000-0000-0000-000000000000}"/>
          </ac:spMkLst>
        </pc:spChg>
        <pc:spChg chg="mod">
          <ac:chgData name="Lê Thị Thu Nhã" userId="f188b11c-5dfb-45d7-9ebf-1897616ef238" providerId="ADAL" clId="{2608FFBD-0BF8-48B7-98E0-50C685B2843E}" dt="2022-04-14T01:25:34.454" v="1057"/>
          <ac:spMkLst>
            <pc:docMk/>
            <pc:sldMk cId="1219012210" sldId="452"/>
            <ac:spMk id="15" creationId="{00000000-0000-0000-0000-000000000000}"/>
          </ac:spMkLst>
        </pc:spChg>
        <pc:spChg chg="mod">
          <ac:chgData name="Lê Thị Thu Nhã" userId="f188b11c-5dfb-45d7-9ebf-1897616ef238" providerId="ADAL" clId="{2608FFBD-0BF8-48B7-98E0-50C685B2843E}" dt="2022-04-14T01:25:34.454" v="1057"/>
          <ac:spMkLst>
            <pc:docMk/>
            <pc:sldMk cId="1219012210" sldId="452"/>
            <ac:spMk id="16" creationId="{00000000-0000-0000-0000-000000000000}"/>
          </ac:spMkLst>
        </pc:spChg>
        <pc:spChg chg="mod">
          <ac:chgData name="Lê Thị Thu Nhã" userId="f188b11c-5dfb-45d7-9ebf-1897616ef238" providerId="ADAL" clId="{2608FFBD-0BF8-48B7-98E0-50C685B2843E}" dt="2022-04-14T01:25:34.125" v="1055"/>
          <ac:spMkLst>
            <pc:docMk/>
            <pc:sldMk cId="1219012210" sldId="452"/>
            <ac:spMk id="18" creationId="{00000000-0000-0000-0000-000000000000}"/>
          </ac:spMkLst>
        </pc:spChg>
        <pc:spChg chg="mod">
          <ac:chgData name="Lê Thị Thu Nhã" userId="f188b11c-5dfb-45d7-9ebf-1897616ef238" providerId="ADAL" clId="{2608FFBD-0BF8-48B7-98E0-50C685B2843E}" dt="2022-04-14T01:25:34.125" v="1055"/>
          <ac:spMkLst>
            <pc:docMk/>
            <pc:sldMk cId="1219012210" sldId="452"/>
            <ac:spMk id="19" creationId="{00000000-0000-0000-0000-000000000000}"/>
          </ac:spMkLst>
        </pc:spChg>
        <pc:spChg chg="mod">
          <ac:chgData name="Lê Thị Thu Nhã" userId="f188b11c-5dfb-45d7-9ebf-1897616ef238" providerId="ADAL" clId="{2608FFBD-0BF8-48B7-98E0-50C685B2843E}" dt="2022-04-14T01:25:35.895" v="1067"/>
          <ac:spMkLst>
            <pc:docMk/>
            <pc:sldMk cId="1219012210" sldId="452"/>
            <ac:spMk id="20" creationId="{00000000-0000-0000-0000-000000000000}"/>
          </ac:spMkLst>
        </pc:spChg>
        <pc:spChg chg="mod">
          <ac:chgData name="Lê Thị Thu Nhã" userId="f188b11c-5dfb-45d7-9ebf-1897616ef238" providerId="ADAL" clId="{2608FFBD-0BF8-48B7-98E0-50C685B2843E}" dt="2022-04-14T01:25:35.750" v="1065"/>
          <ac:spMkLst>
            <pc:docMk/>
            <pc:sldMk cId="1219012210" sldId="452"/>
            <ac:spMk id="23" creationId="{00000000-0000-0000-0000-000000000000}"/>
          </ac:spMkLst>
        </pc:spChg>
        <pc:spChg chg="mod">
          <ac:chgData name="Lê Thị Thu Nhã" userId="f188b11c-5dfb-45d7-9ebf-1897616ef238" providerId="ADAL" clId="{2608FFBD-0BF8-48B7-98E0-50C685B2843E}" dt="2022-04-14T01:25:35.750" v="1065"/>
          <ac:spMkLst>
            <pc:docMk/>
            <pc:sldMk cId="1219012210" sldId="452"/>
            <ac:spMk id="24" creationId="{00000000-0000-0000-0000-000000000000}"/>
          </ac:spMkLst>
        </pc:spChg>
        <pc:spChg chg="mod">
          <ac:chgData name="Lê Thị Thu Nhã" userId="f188b11c-5dfb-45d7-9ebf-1897616ef238" providerId="ADAL" clId="{2608FFBD-0BF8-48B7-98E0-50C685B2843E}" dt="2022-04-14T01:25:34.897" v="1059"/>
          <ac:spMkLst>
            <pc:docMk/>
            <pc:sldMk cId="1219012210" sldId="452"/>
            <ac:spMk id="26" creationId="{00000000-0000-0000-0000-000000000000}"/>
          </ac:spMkLst>
        </pc:spChg>
        <pc:spChg chg="mod">
          <ac:chgData name="Lê Thị Thu Nhã" userId="f188b11c-5dfb-45d7-9ebf-1897616ef238" providerId="ADAL" clId="{2608FFBD-0BF8-48B7-98E0-50C685B2843E}" dt="2022-04-14T01:25:34.897" v="1059"/>
          <ac:spMkLst>
            <pc:docMk/>
            <pc:sldMk cId="1219012210" sldId="452"/>
            <ac:spMk id="29" creationId="{00000000-0000-0000-0000-000000000000}"/>
          </ac:spMkLst>
        </pc:spChg>
        <pc:spChg chg="mod">
          <ac:chgData name="Lê Thị Thu Nhã" userId="f188b11c-5dfb-45d7-9ebf-1897616ef238" providerId="ADAL" clId="{2608FFBD-0BF8-48B7-98E0-50C685B2843E}" dt="2022-04-14T01:25:34.897" v="1059"/>
          <ac:spMkLst>
            <pc:docMk/>
            <pc:sldMk cId="1219012210" sldId="452"/>
            <ac:spMk id="30" creationId="{00000000-0000-0000-0000-000000000000}"/>
          </ac:spMkLst>
        </pc:spChg>
        <pc:spChg chg="mod">
          <ac:chgData name="Lê Thị Thu Nhã" userId="f188b11c-5dfb-45d7-9ebf-1897616ef238" providerId="ADAL" clId="{2608FFBD-0BF8-48B7-98E0-50C685B2843E}" dt="2022-04-14T01:25:34.124" v="1053"/>
          <ac:spMkLst>
            <pc:docMk/>
            <pc:sldMk cId="1219012210" sldId="452"/>
            <ac:spMk id="36" creationId="{00000000-0000-0000-0000-000000000000}"/>
          </ac:spMkLst>
        </pc:spChg>
        <pc:spChg chg="mod">
          <ac:chgData name="Lê Thị Thu Nhã" userId="f188b11c-5dfb-45d7-9ebf-1897616ef238" providerId="ADAL" clId="{2608FFBD-0BF8-48B7-98E0-50C685B2843E}" dt="2022-04-14T01:25:34.124" v="1053"/>
          <ac:spMkLst>
            <pc:docMk/>
            <pc:sldMk cId="1219012210" sldId="452"/>
            <ac:spMk id="37" creationId="{00000000-0000-0000-0000-000000000000}"/>
          </ac:spMkLst>
        </pc:spChg>
        <pc:spChg chg="mod">
          <ac:chgData name="Lê Thị Thu Nhã" userId="f188b11c-5dfb-45d7-9ebf-1897616ef238" providerId="ADAL" clId="{2608FFBD-0BF8-48B7-98E0-50C685B2843E}" dt="2022-04-14T01:25:35.895" v="1067"/>
          <ac:spMkLst>
            <pc:docMk/>
            <pc:sldMk cId="1219012210" sldId="452"/>
            <ac:spMk id="41" creationId="{00000000-0000-0000-0000-000000000000}"/>
          </ac:spMkLst>
        </pc:spChg>
        <pc:spChg chg="mod">
          <ac:chgData name="Lê Thị Thu Nhã" userId="f188b11c-5dfb-45d7-9ebf-1897616ef238" providerId="ADAL" clId="{2608FFBD-0BF8-48B7-98E0-50C685B2843E}" dt="2022-04-14T01:25:35.895" v="1067"/>
          <ac:spMkLst>
            <pc:docMk/>
            <pc:sldMk cId="1219012210" sldId="452"/>
            <ac:spMk id="42" creationId="{00000000-0000-0000-0000-000000000000}"/>
          </ac:spMkLst>
        </pc:spChg>
        <pc:grpChg chg="mod">
          <ac:chgData name="Lê Thị Thu Nhã" userId="f188b11c-5dfb-45d7-9ebf-1897616ef238" providerId="ADAL" clId="{2608FFBD-0BF8-48B7-98E0-50C685B2843E}" dt="2022-04-14T01:25:34.902" v="1061"/>
          <ac:grpSpMkLst>
            <pc:docMk/>
            <pc:sldMk cId="1219012210" sldId="452"/>
            <ac:grpSpMk id="9" creationId="{00000000-0000-0000-0000-000000000000}"/>
          </ac:grpSpMkLst>
        </pc:grpChg>
        <pc:grpChg chg="mod">
          <ac:chgData name="Lê Thị Thu Nhã" userId="f188b11c-5dfb-45d7-9ebf-1897616ef238" providerId="ADAL" clId="{2608FFBD-0BF8-48B7-98E0-50C685B2843E}" dt="2022-04-14T01:25:34.902" v="1061"/>
          <ac:grpSpMkLst>
            <pc:docMk/>
            <pc:sldMk cId="1219012210" sldId="452"/>
            <ac:grpSpMk id="11" creationId="{00000000-0000-0000-0000-000000000000}"/>
          </ac:grpSpMkLst>
        </pc:grpChg>
        <pc:grpChg chg="mod">
          <ac:chgData name="Lê Thị Thu Nhã" userId="f188b11c-5dfb-45d7-9ebf-1897616ef238" providerId="ADAL" clId="{2608FFBD-0BF8-48B7-98E0-50C685B2843E}" dt="2022-04-14T01:25:34.454" v="1057"/>
          <ac:grpSpMkLst>
            <pc:docMk/>
            <pc:sldMk cId="1219012210" sldId="452"/>
            <ac:grpSpMk id="14" creationId="{00000000-0000-0000-0000-000000000000}"/>
          </ac:grpSpMkLst>
        </pc:grpChg>
        <pc:grpChg chg="mod">
          <ac:chgData name="Lê Thị Thu Nhã" userId="f188b11c-5dfb-45d7-9ebf-1897616ef238" providerId="ADAL" clId="{2608FFBD-0BF8-48B7-98E0-50C685B2843E}" dt="2022-04-14T01:25:34.125" v="1055"/>
          <ac:grpSpMkLst>
            <pc:docMk/>
            <pc:sldMk cId="1219012210" sldId="452"/>
            <ac:grpSpMk id="17" creationId="{00000000-0000-0000-0000-000000000000}"/>
          </ac:grpSpMkLst>
        </pc:grpChg>
        <pc:grpChg chg="mod">
          <ac:chgData name="Lê Thị Thu Nhã" userId="f188b11c-5dfb-45d7-9ebf-1897616ef238" providerId="ADAL" clId="{2608FFBD-0BF8-48B7-98E0-50C685B2843E}" dt="2022-04-14T01:25:35.750" v="1065"/>
          <ac:grpSpMkLst>
            <pc:docMk/>
            <pc:sldMk cId="1219012210" sldId="452"/>
            <ac:grpSpMk id="21" creationId="{00000000-0000-0000-0000-000000000000}"/>
          </ac:grpSpMkLst>
        </pc:grpChg>
        <pc:grpChg chg="mod">
          <ac:chgData name="Lê Thị Thu Nhã" userId="f188b11c-5dfb-45d7-9ebf-1897616ef238" providerId="ADAL" clId="{2608FFBD-0BF8-48B7-98E0-50C685B2843E}" dt="2022-04-14T01:25:34.897" v="1059"/>
          <ac:grpSpMkLst>
            <pc:docMk/>
            <pc:sldMk cId="1219012210" sldId="452"/>
            <ac:grpSpMk id="25" creationId="{00000000-0000-0000-0000-000000000000}"/>
          </ac:grpSpMkLst>
        </pc:grpChg>
        <pc:grpChg chg="mod">
          <ac:chgData name="Lê Thị Thu Nhã" userId="f188b11c-5dfb-45d7-9ebf-1897616ef238" providerId="ADAL" clId="{2608FFBD-0BF8-48B7-98E0-50C685B2843E}" dt="2022-04-14T01:25:34.897" v="1059"/>
          <ac:grpSpMkLst>
            <pc:docMk/>
            <pc:sldMk cId="1219012210" sldId="452"/>
            <ac:grpSpMk id="28" creationId="{00000000-0000-0000-0000-000000000000}"/>
          </ac:grpSpMkLst>
        </pc:grpChg>
        <pc:grpChg chg="mod">
          <ac:chgData name="Lê Thị Thu Nhã" userId="f188b11c-5dfb-45d7-9ebf-1897616ef238" providerId="ADAL" clId="{2608FFBD-0BF8-48B7-98E0-50C685B2843E}" dt="2022-04-14T01:25:35.750" v="1065"/>
          <ac:grpSpMkLst>
            <pc:docMk/>
            <pc:sldMk cId="1219012210" sldId="452"/>
            <ac:grpSpMk id="32" creationId="{00000000-0000-0000-0000-000000000000}"/>
          </ac:grpSpMkLst>
        </pc:grpChg>
        <pc:grpChg chg="mod">
          <ac:chgData name="Lê Thị Thu Nhã" userId="f188b11c-5dfb-45d7-9ebf-1897616ef238" providerId="ADAL" clId="{2608FFBD-0BF8-48B7-98E0-50C685B2843E}" dt="2022-04-14T01:25:35.895" v="1067"/>
          <ac:grpSpMkLst>
            <pc:docMk/>
            <pc:sldMk cId="1219012210" sldId="452"/>
            <ac:grpSpMk id="33" creationId="{00000000-0000-0000-0000-000000000000}"/>
          </ac:grpSpMkLst>
        </pc:grpChg>
        <pc:grpChg chg="mod">
          <ac:chgData name="Lê Thị Thu Nhã" userId="f188b11c-5dfb-45d7-9ebf-1897616ef238" providerId="ADAL" clId="{2608FFBD-0BF8-48B7-98E0-50C685B2843E}" dt="2022-04-14T01:25:34.124" v="1053"/>
          <ac:grpSpMkLst>
            <pc:docMk/>
            <pc:sldMk cId="1219012210" sldId="452"/>
            <ac:grpSpMk id="35" creationId="{00000000-0000-0000-0000-000000000000}"/>
          </ac:grpSpMkLst>
        </pc:grpChg>
        <pc:grpChg chg="mod">
          <ac:chgData name="Lê Thị Thu Nhã" userId="f188b11c-5dfb-45d7-9ebf-1897616ef238" providerId="ADAL" clId="{2608FFBD-0BF8-48B7-98E0-50C685B2843E}" dt="2022-04-14T01:25:35.895" v="1067"/>
          <ac:grpSpMkLst>
            <pc:docMk/>
            <pc:sldMk cId="1219012210" sldId="452"/>
            <ac:grpSpMk id="39" creationId="{00000000-0000-0000-0000-000000000000}"/>
          </ac:grpSpMkLst>
        </pc:grpChg>
        <pc:grpChg chg="mod">
          <ac:chgData name="Lê Thị Thu Nhã" userId="f188b11c-5dfb-45d7-9ebf-1897616ef238" providerId="ADAL" clId="{2608FFBD-0BF8-48B7-98E0-50C685B2843E}" dt="2022-04-14T01:25:35.300" v="1063"/>
          <ac:grpSpMkLst>
            <pc:docMk/>
            <pc:sldMk cId="1219012210" sldId="452"/>
            <ac:grpSpMk id="49" creationId="{7185E6D1-74C8-4600-B0AB-44A57AA8DE2C}"/>
          </ac:grpSpMkLst>
        </pc:grpChg>
        <pc:cxnChg chg="mod">
          <ac:chgData name="Lê Thị Thu Nhã" userId="f188b11c-5dfb-45d7-9ebf-1897616ef238" providerId="ADAL" clId="{2608FFBD-0BF8-48B7-98E0-50C685B2843E}" dt="2022-04-14T01:25:34.902" v="1061"/>
          <ac:cxnSpMkLst>
            <pc:docMk/>
            <pc:sldMk cId="1219012210" sldId="452"/>
            <ac:cxnSpMk id="10" creationId="{00000000-0000-0000-0000-000000000000}"/>
          </ac:cxnSpMkLst>
        </pc:cxnChg>
        <pc:cxnChg chg="mod">
          <ac:chgData name="Lê Thị Thu Nhã" userId="f188b11c-5dfb-45d7-9ebf-1897616ef238" providerId="ADAL" clId="{2608FFBD-0BF8-48B7-98E0-50C685B2843E}" dt="2022-04-14T01:25:35.750" v="1065"/>
          <ac:cxnSpMkLst>
            <pc:docMk/>
            <pc:sldMk cId="1219012210" sldId="452"/>
            <ac:cxnSpMk id="22" creationId="{00000000-0000-0000-0000-000000000000}"/>
          </ac:cxnSpMkLst>
        </pc:cxnChg>
        <pc:cxnChg chg="mod">
          <ac:chgData name="Lê Thị Thu Nhã" userId="f188b11c-5dfb-45d7-9ebf-1897616ef238" providerId="ADAL" clId="{2608FFBD-0BF8-48B7-98E0-50C685B2843E}" dt="2022-04-14T01:25:34.897" v="1059"/>
          <ac:cxnSpMkLst>
            <pc:docMk/>
            <pc:sldMk cId="1219012210" sldId="452"/>
            <ac:cxnSpMk id="27" creationId="{00000000-0000-0000-0000-000000000000}"/>
          </ac:cxnSpMkLst>
        </pc:cxnChg>
        <pc:cxnChg chg="mod">
          <ac:chgData name="Lê Thị Thu Nhã" userId="f188b11c-5dfb-45d7-9ebf-1897616ef238" providerId="ADAL" clId="{2608FFBD-0BF8-48B7-98E0-50C685B2843E}" dt="2022-04-14T01:25:35.300" v="1063"/>
          <ac:cxnSpMkLst>
            <pc:docMk/>
            <pc:sldMk cId="1219012210" sldId="452"/>
            <ac:cxnSpMk id="31" creationId="{F99C1EBB-3B96-4440-AD54-4F8710860B56}"/>
          </ac:cxnSpMkLst>
        </pc:cxnChg>
        <pc:cxnChg chg="mod">
          <ac:chgData name="Lê Thị Thu Nhã" userId="f188b11c-5dfb-45d7-9ebf-1897616ef238" providerId="ADAL" clId="{2608FFBD-0BF8-48B7-98E0-50C685B2843E}" dt="2022-04-14T01:25:35.300" v="1063"/>
          <ac:cxnSpMkLst>
            <pc:docMk/>
            <pc:sldMk cId="1219012210" sldId="452"/>
            <ac:cxnSpMk id="44" creationId="{B14C8E2C-A3ED-4BAD-9AD7-42D948C7D5D9}"/>
          </ac:cxnSpMkLst>
        </pc:cxnChg>
        <pc:cxnChg chg="mod">
          <ac:chgData name="Lê Thị Thu Nhã" userId="f188b11c-5dfb-45d7-9ebf-1897616ef238" providerId="ADAL" clId="{2608FFBD-0BF8-48B7-98E0-50C685B2843E}" dt="2022-04-14T01:25:35.300" v="1063"/>
          <ac:cxnSpMkLst>
            <pc:docMk/>
            <pc:sldMk cId="1219012210" sldId="452"/>
            <ac:cxnSpMk id="46" creationId="{D39EE8EF-EDF8-419A-98A4-8254616E522C}"/>
          </ac:cxnSpMkLst>
        </pc:cxnChg>
      </pc:sldChg>
      <pc:sldChg chg="modSp add del mod ord modTransition">
        <pc:chgData name="Lê Thị Thu Nhã" userId="f188b11c-5dfb-45d7-9ebf-1897616ef238" providerId="ADAL" clId="{2608FFBD-0BF8-48B7-98E0-50C685B2843E}" dt="2022-04-13T22:22:10.791" v="568" actId="2696"/>
        <pc:sldMkLst>
          <pc:docMk/>
          <pc:sldMk cId="1963616622" sldId="452"/>
        </pc:sldMkLst>
        <pc:spChg chg="mod">
          <ac:chgData name="Lê Thị Thu Nhã" userId="f188b11c-5dfb-45d7-9ebf-1897616ef238" providerId="ADAL" clId="{2608FFBD-0BF8-48B7-98E0-50C685B2843E}" dt="2022-04-13T22:22:10.391" v="557"/>
          <ac:spMkLst>
            <pc:docMk/>
            <pc:sldMk cId="1963616622" sldId="452"/>
            <ac:spMk id="3" creationId="{B0ECFAF9-F81C-4F55-A84B-E97E9138BC00}"/>
          </ac:spMkLst>
        </pc:spChg>
        <pc:spChg chg="mod">
          <ac:chgData name="Lê Thị Thu Nhã" userId="f188b11c-5dfb-45d7-9ebf-1897616ef238" providerId="ADAL" clId="{2608FFBD-0BF8-48B7-98E0-50C685B2843E}" dt="2022-04-13T22:22:10.391" v="561"/>
          <ac:spMkLst>
            <pc:docMk/>
            <pc:sldMk cId="1963616622" sldId="452"/>
            <ac:spMk id="9" creationId="{7684044A-CC74-4AD8-8DB0-3E5FFA9D091E}"/>
          </ac:spMkLst>
        </pc:spChg>
        <pc:spChg chg="mod">
          <ac:chgData name="Lê Thị Thu Nhã" userId="f188b11c-5dfb-45d7-9ebf-1897616ef238" providerId="ADAL" clId="{2608FFBD-0BF8-48B7-98E0-50C685B2843E}" dt="2022-04-13T22:22:10.407" v="563"/>
          <ac:spMkLst>
            <pc:docMk/>
            <pc:sldMk cId="1963616622" sldId="452"/>
            <ac:spMk id="10" creationId="{E1A768E9-83D2-490C-8E46-F68A754332D6}"/>
          </ac:spMkLst>
        </pc:spChg>
        <pc:spChg chg="mod">
          <ac:chgData name="Lê Thị Thu Nhã" userId="f188b11c-5dfb-45d7-9ebf-1897616ef238" providerId="ADAL" clId="{2608FFBD-0BF8-48B7-98E0-50C685B2843E}" dt="2022-04-13T22:22:10.407" v="565"/>
          <ac:spMkLst>
            <pc:docMk/>
            <pc:sldMk cId="1963616622" sldId="452"/>
            <ac:spMk id="11" creationId="{A85AE4F4-ACBC-4E0C-8922-138102404A33}"/>
          </ac:spMkLst>
        </pc:spChg>
        <pc:spChg chg="mod">
          <ac:chgData name="Lê Thị Thu Nhã" userId="f188b11c-5dfb-45d7-9ebf-1897616ef238" providerId="ADAL" clId="{2608FFBD-0BF8-48B7-98E0-50C685B2843E}" dt="2022-04-13T22:22:10.407" v="567"/>
          <ac:spMkLst>
            <pc:docMk/>
            <pc:sldMk cId="1963616622" sldId="452"/>
            <ac:spMk id="12" creationId="{F14A6C0E-C673-4821-BD2F-A33365FE2CEE}"/>
          </ac:spMkLst>
        </pc:spChg>
        <pc:picChg chg="mod">
          <ac:chgData name="Lê Thị Thu Nhã" userId="f188b11c-5dfb-45d7-9ebf-1897616ef238" providerId="ADAL" clId="{2608FFBD-0BF8-48B7-98E0-50C685B2843E}" dt="2022-04-13T22:22:10.391" v="559"/>
          <ac:picMkLst>
            <pc:docMk/>
            <pc:sldMk cId="1963616622" sldId="452"/>
            <ac:picMk id="2" creationId="{F34309CD-D611-4E9A-8B64-40DDE0F79C7D}"/>
          </ac:picMkLst>
        </pc:picChg>
      </pc:sldChg>
      <pc:sldChg chg="modSp add del mod ord modTransition">
        <pc:chgData name="Lê Thị Thu Nhã" userId="f188b11c-5dfb-45d7-9ebf-1897616ef238" providerId="ADAL" clId="{2608FFBD-0BF8-48B7-98E0-50C685B2843E}" dt="2022-04-14T01:25:19.764" v="982" actId="2696"/>
        <pc:sldMkLst>
          <pc:docMk/>
          <pc:sldMk cId="2016894961" sldId="452"/>
        </pc:sldMkLst>
        <pc:spChg chg="mod">
          <ac:chgData name="Lê Thị Thu Nhã" userId="f188b11c-5dfb-45d7-9ebf-1897616ef238" providerId="ADAL" clId="{2608FFBD-0BF8-48B7-98E0-50C685B2843E}" dt="2022-04-14T01:25:19.633" v="979"/>
          <ac:spMkLst>
            <pc:docMk/>
            <pc:sldMk cId="2016894961" sldId="452"/>
            <ac:spMk id="21" creationId="{00000000-0000-0000-0000-000000000000}"/>
          </ac:spMkLst>
        </pc:spChg>
        <pc:spChg chg="mod">
          <ac:chgData name="Lê Thị Thu Nhã" userId="f188b11c-5dfb-45d7-9ebf-1897616ef238" providerId="ADAL" clId="{2608FFBD-0BF8-48B7-98E0-50C685B2843E}" dt="2022-04-14T01:25:19.640" v="981"/>
          <ac:spMkLst>
            <pc:docMk/>
            <pc:sldMk cId="2016894961" sldId="452"/>
            <ac:spMk id="22" creationId="{00000000-0000-0000-0000-000000000000}"/>
          </ac:spMkLst>
        </pc:spChg>
      </pc:sldChg>
      <pc:sldChg chg="modSp add del mod ord modTransition">
        <pc:chgData name="Lê Thị Thu Nhã" userId="f188b11c-5dfb-45d7-9ebf-1897616ef238" providerId="ADAL" clId="{2608FFBD-0BF8-48B7-98E0-50C685B2843E}" dt="2022-04-13T22:22:05.325" v="532" actId="2696"/>
        <pc:sldMkLst>
          <pc:docMk/>
          <pc:sldMk cId="2594673763" sldId="452"/>
        </pc:sldMkLst>
        <pc:picChg chg="mod">
          <ac:chgData name="Lê Thị Thu Nhã" userId="f188b11c-5dfb-45d7-9ebf-1897616ef238" providerId="ADAL" clId="{2608FFBD-0BF8-48B7-98E0-50C685B2843E}" dt="2022-04-13T22:22:04.905" v="531"/>
          <ac:picMkLst>
            <pc:docMk/>
            <pc:sldMk cId="2594673763" sldId="452"/>
            <ac:picMk id="7" creationId="{C0708494-6876-4903-B106-8A390FD018E4}"/>
          </ac:picMkLst>
        </pc:picChg>
      </pc:sldChg>
      <pc:sldChg chg="modSp add del mod ord modTransition">
        <pc:chgData name="Lê Thị Thu Nhã" userId="f188b11c-5dfb-45d7-9ebf-1897616ef238" providerId="ADAL" clId="{2608FFBD-0BF8-48B7-98E0-50C685B2843E}" dt="2022-04-14T09:20:36.562" v="1241" actId="2696"/>
        <pc:sldMkLst>
          <pc:docMk/>
          <pc:sldMk cId="2703168193" sldId="452"/>
        </pc:sldMkLst>
        <pc:grpChg chg="mod">
          <ac:chgData name="Lê Thị Thu Nhã" userId="f188b11c-5dfb-45d7-9ebf-1897616ef238" providerId="ADAL" clId="{2608FFBD-0BF8-48B7-98E0-50C685B2843E}" dt="2022-04-14T09:20:35.620" v="1218"/>
          <ac:grpSpMkLst>
            <pc:docMk/>
            <pc:sldMk cId="2703168193" sldId="452"/>
            <ac:grpSpMk id="27" creationId="{B210C829-55EE-4AD1-9CCE-77A5EAD64DE8}"/>
          </ac:grpSpMkLst>
        </pc:grpChg>
        <pc:picChg chg="mod modVis">
          <ac:chgData name="Lê Thị Thu Nhã" userId="f188b11c-5dfb-45d7-9ebf-1897616ef238" providerId="ADAL" clId="{2608FFBD-0BF8-48B7-98E0-50C685B2843E}" dt="2022-04-14T09:20:36.526" v="1238"/>
          <ac:picMkLst>
            <pc:docMk/>
            <pc:sldMk cId="2703168193" sldId="452"/>
            <ac:picMk id="4" creationId="{DE81B970-618B-4877-B9DA-79D9CF263668}"/>
          </ac:picMkLst>
        </pc:picChg>
        <pc:picChg chg="mod">
          <ac:chgData name="Lê Thị Thu Nhã" userId="f188b11c-5dfb-45d7-9ebf-1897616ef238" providerId="ADAL" clId="{2608FFBD-0BF8-48B7-98E0-50C685B2843E}" dt="2022-04-14T09:20:36.108" v="1220"/>
          <ac:picMkLst>
            <pc:docMk/>
            <pc:sldMk cId="2703168193" sldId="452"/>
            <ac:picMk id="20" creationId="{26CE78BA-B83B-4A65-803D-C3A1F042B50D}"/>
          </ac:picMkLst>
        </pc:picChg>
        <pc:picChg chg="mod">
          <ac:chgData name="Lê Thị Thu Nhã" userId="f188b11c-5dfb-45d7-9ebf-1897616ef238" providerId="ADAL" clId="{2608FFBD-0BF8-48B7-98E0-50C685B2843E}" dt="2022-04-14T09:20:36.170" v="1223"/>
          <ac:picMkLst>
            <pc:docMk/>
            <pc:sldMk cId="2703168193" sldId="452"/>
            <ac:picMk id="21" creationId="{28A64B06-DE53-4AB0-9C19-74AFDEA7EBB5}"/>
          </ac:picMkLst>
        </pc:picChg>
        <pc:picChg chg="mod">
          <ac:chgData name="Lê Thị Thu Nhã" userId="f188b11c-5dfb-45d7-9ebf-1897616ef238" providerId="ADAL" clId="{2608FFBD-0BF8-48B7-98E0-50C685B2843E}" dt="2022-04-14T09:20:36.374" v="1230"/>
          <ac:picMkLst>
            <pc:docMk/>
            <pc:sldMk cId="2703168193" sldId="452"/>
            <ac:picMk id="22" creationId="{47082505-4E7B-4B76-8F88-1EED14B30B6F}"/>
          </ac:picMkLst>
        </pc:picChg>
        <pc:cxnChg chg="mod">
          <ac:chgData name="Lê Thị Thu Nhã" userId="f188b11c-5dfb-45d7-9ebf-1897616ef238" providerId="ADAL" clId="{2608FFBD-0BF8-48B7-98E0-50C685B2843E}" dt="2022-04-14T09:20:35.620" v="1218"/>
          <ac:cxnSpMkLst>
            <pc:docMk/>
            <pc:sldMk cId="2703168193" sldId="452"/>
            <ac:cxnSpMk id="28" creationId="{35989BA3-0EA0-49AF-A043-2EF2556577A3}"/>
          </ac:cxnSpMkLst>
        </pc:cxnChg>
        <pc:cxnChg chg="mod">
          <ac:chgData name="Lê Thị Thu Nhã" userId="f188b11c-5dfb-45d7-9ebf-1897616ef238" providerId="ADAL" clId="{2608FFBD-0BF8-48B7-98E0-50C685B2843E}" dt="2022-04-14T09:20:35.620" v="1218"/>
          <ac:cxnSpMkLst>
            <pc:docMk/>
            <pc:sldMk cId="2703168193" sldId="452"/>
            <ac:cxnSpMk id="29" creationId="{44FF881A-5A2E-421E-868F-E8CE382E14BE}"/>
          </ac:cxnSpMkLst>
        </pc:cxnChg>
        <pc:cxnChg chg="mod">
          <ac:chgData name="Lê Thị Thu Nhã" userId="f188b11c-5dfb-45d7-9ebf-1897616ef238" providerId="ADAL" clId="{2608FFBD-0BF8-48B7-98E0-50C685B2843E}" dt="2022-04-14T09:20:35.620" v="1218"/>
          <ac:cxnSpMkLst>
            <pc:docMk/>
            <pc:sldMk cId="2703168193" sldId="452"/>
            <ac:cxnSpMk id="30" creationId="{7B3D1558-3E5A-40BD-9DAA-F398E75FC4BB}"/>
          </ac:cxnSpMkLst>
        </pc:cxnChg>
        <pc:cxnChg chg="mod">
          <ac:chgData name="Lê Thị Thu Nhã" userId="f188b11c-5dfb-45d7-9ebf-1897616ef238" providerId="ADAL" clId="{2608FFBD-0BF8-48B7-98E0-50C685B2843E}" dt="2022-04-14T09:20:35.620" v="1218"/>
          <ac:cxnSpMkLst>
            <pc:docMk/>
            <pc:sldMk cId="2703168193" sldId="452"/>
            <ac:cxnSpMk id="31" creationId="{7D2DBBD9-5906-454D-8ACA-ACAFC28D8BB3}"/>
          </ac:cxnSpMkLst>
        </pc:cxnChg>
        <pc:cxnChg chg="mod">
          <ac:chgData name="Lê Thị Thu Nhã" userId="f188b11c-5dfb-45d7-9ebf-1897616ef238" providerId="ADAL" clId="{2608FFBD-0BF8-48B7-98E0-50C685B2843E}" dt="2022-04-14T09:20:35.620" v="1218"/>
          <ac:cxnSpMkLst>
            <pc:docMk/>
            <pc:sldMk cId="2703168193" sldId="452"/>
            <ac:cxnSpMk id="32" creationId="{93B183E1-2FE4-44F4-AAF6-9601D565C177}"/>
          </ac:cxnSpMkLst>
        </pc:cxnChg>
        <pc:cxnChg chg="mod">
          <ac:chgData name="Lê Thị Thu Nhã" userId="f188b11c-5dfb-45d7-9ebf-1897616ef238" providerId="ADAL" clId="{2608FFBD-0BF8-48B7-98E0-50C685B2843E}" dt="2022-04-14T09:20:35.620" v="1218"/>
          <ac:cxnSpMkLst>
            <pc:docMk/>
            <pc:sldMk cId="2703168193" sldId="452"/>
            <ac:cxnSpMk id="33" creationId="{5A648B79-19FF-4E68-9786-250E643F19AA}"/>
          </ac:cxnSpMkLst>
        </pc:cxnChg>
        <pc:cxnChg chg="mod">
          <ac:chgData name="Lê Thị Thu Nhã" userId="f188b11c-5dfb-45d7-9ebf-1897616ef238" providerId="ADAL" clId="{2608FFBD-0BF8-48B7-98E0-50C685B2843E}" dt="2022-04-14T09:20:35.620" v="1218"/>
          <ac:cxnSpMkLst>
            <pc:docMk/>
            <pc:sldMk cId="2703168193" sldId="452"/>
            <ac:cxnSpMk id="34" creationId="{7B562A97-14AF-428B-BBFD-BA8E8F85C1E3}"/>
          </ac:cxnSpMkLst>
        </pc:cxnChg>
        <pc:cxnChg chg="mod">
          <ac:chgData name="Lê Thị Thu Nhã" userId="f188b11c-5dfb-45d7-9ebf-1897616ef238" providerId="ADAL" clId="{2608FFBD-0BF8-48B7-98E0-50C685B2843E}" dt="2022-04-14T09:20:35.620" v="1218"/>
          <ac:cxnSpMkLst>
            <pc:docMk/>
            <pc:sldMk cId="2703168193" sldId="452"/>
            <ac:cxnSpMk id="35" creationId="{F48B6335-8CD1-45E2-B001-8FBC1DBFD3FD}"/>
          </ac:cxnSpMkLst>
        </pc:cxnChg>
      </pc:sldChg>
      <pc:sldChg chg="modSp add del mod ord modTransition">
        <pc:chgData name="Lê Thị Thu Nhã" userId="f188b11c-5dfb-45d7-9ebf-1897616ef238" providerId="ADAL" clId="{2608FFBD-0BF8-48B7-98E0-50C685B2843E}" dt="2022-04-14T01:25:31.497" v="1000" actId="2696"/>
        <pc:sldMkLst>
          <pc:docMk/>
          <pc:sldMk cId="2794389947" sldId="452"/>
        </pc:sldMkLst>
        <pc:spChg chg="mod">
          <ac:chgData name="Lê Thị Thu Nhã" userId="f188b11c-5dfb-45d7-9ebf-1897616ef238" providerId="ADAL" clId="{2608FFBD-0BF8-48B7-98E0-50C685B2843E}" dt="2022-04-14T01:25:31.357" v="998"/>
          <ac:spMkLst>
            <pc:docMk/>
            <pc:sldMk cId="2794389947" sldId="452"/>
            <ac:spMk id="18" creationId="{B3FAB532-65A4-4FA4-A8A0-D5F3BB1CED97}"/>
          </ac:spMkLst>
        </pc:spChg>
        <pc:picChg chg="mod">
          <ac:chgData name="Lê Thị Thu Nhã" userId="f188b11c-5dfb-45d7-9ebf-1897616ef238" providerId="ADAL" clId="{2608FFBD-0BF8-48B7-98E0-50C685B2843E}" dt="2022-04-14T01:25:31.359" v="999"/>
          <ac:picMkLst>
            <pc:docMk/>
            <pc:sldMk cId="2794389947" sldId="452"/>
            <ac:picMk id="16" creationId="{00000000-0000-0000-0000-000000000000}"/>
          </ac:picMkLst>
        </pc:picChg>
      </pc:sldChg>
      <pc:sldChg chg="modSp add del mod ord modTransition">
        <pc:chgData name="Lê Thị Thu Nhã" userId="f188b11c-5dfb-45d7-9ebf-1897616ef238" providerId="ADAL" clId="{2608FFBD-0BF8-48B7-98E0-50C685B2843E}" dt="2022-04-14T01:25:37.251" v="1087" actId="2696"/>
        <pc:sldMkLst>
          <pc:docMk/>
          <pc:sldMk cId="3261453884" sldId="452"/>
        </pc:sldMkLst>
        <pc:spChg chg="mod">
          <ac:chgData name="Lê Thị Thu Nhã" userId="f188b11c-5dfb-45d7-9ebf-1897616ef238" providerId="ADAL" clId="{2608FFBD-0BF8-48B7-98E0-50C685B2843E}" dt="2022-04-14T01:25:36.668" v="1081"/>
          <ac:spMkLst>
            <pc:docMk/>
            <pc:sldMk cId="3261453884" sldId="452"/>
            <ac:spMk id="23" creationId="{B3FAB532-65A4-4FA4-A8A0-D5F3BB1CED97}"/>
          </ac:spMkLst>
        </pc:spChg>
        <pc:spChg chg="mod">
          <ac:chgData name="Lê Thị Thu Nhã" userId="f188b11c-5dfb-45d7-9ebf-1897616ef238" providerId="ADAL" clId="{2608FFBD-0BF8-48B7-98E0-50C685B2843E}" dt="2022-04-14T01:25:36.668" v="1081"/>
          <ac:spMkLst>
            <pc:docMk/>
            <pc:sldMk cId="3261453884" sldId="452"/>
            <ac:spMk id="24" creationId="{00000000-0000-0000-0000-000000000000}"/>
          </ac:spMkLst>
        </pc:spChg>
        <pc:grpChg chg="mod">
          <ac:chgData name="Lê Thị Thu Nhã" userId="f188b11c-5dfb-45d7-9ebf-1897616ef238" providerId="ADAL" clId="{2608FFBD-0BF8-48B7-98E0-50C685B2843E}" dt="2022-04-14T01:25:36.668" v="1081"/>
          <ac:grpSpMkLst>
            <pc:docMk/>
            <pc:sldMk cId="3261453884" sldId="452"/>
            <ac:grpSpMk id="20" creationId="{00000000-0000-0000-0000-000000000000}"/>
          </ac:grpSpMkLst>
        </pc:grpChg>
        <pc:grpChg chg="mod">
          <ac:chgData name="Lê Thị Thu Nhã" userId="f188b11c-5dfb-45d7-9ebf-1897616ef238" providerId="ADAL" clId="{2608FFBD-0BF8-48B7-98E0-50C685B2843E}" dt="2022-04-14T01:25:36.668" v="1081"/>
          <ac:grpSpMkLst>
            <pc:docMk/>
            <pc:sldMk cId="3261453884" sldId="452"/>
            <ac:grpSpMk id="21" creationId="{00000000-0000-0000-0000-000000000000}"/>
          </ac:grpSpMkLst>
        </pc:grpChg>
        <pc:picChg chg="mod">
          <ac:chgData name="Lê Thị Thu Nhã" userId="f188b11c-5dfb-45d7-9ebf-1897616ef238" providerId="ADAL" clId="{2608FFBD-0BF8-48B7-98E0-50C685B2843E}" dt="2022-04-14T01:25:36.659" v="1079"/>
          <ac:picMkLst>
            <pc:docMk/>
            <pc:sldMk cId="3261453884" sldId="452"/>
            <ac:picMk id="19" creationId="{00000000-0000-0000-0000-000000000000}"/>
          </ac:picMkLst>
        </pc:picChg>
        <pc:picChg chg="mod">
          <ac:chgData name="Lê Thị Thu Nhã" userId="f188b11c-5dfb-45d7-9ebf-1897616ef238" providerId="ADAL" clId="{2608FFBD-0BF8-48B7-98E0-50C685B2843E}" dt="2022-04-14T01:25:36.668" v="1081"/>
          <ac:picMkLst>
            <pc:docMk/>
            <pc:sldMk cId="3261453884" sldId="452"/>
            <ac:picMk id="22" creationId="{00000000-0000-0000-0000-000000000000}"/>
          </ac:picMkLst>
        </pc:picChg>
        <pc:picChg chg="mod">
          <ac:chgData name="Lê Thị Thu Nhã" userId="f188b11c-5dfb-45d7-9ebf-1897616ef238" providerId="ADAL" clId="{2608FFBD-0BF8-48B7-98E0-50C685B2843E}" dt="2022-04-14T01:25:36.674" v="1082"/>
          <ac:picMkLst>
            <pc:docMk/>
            <pc:sldMk cId="3261453884" sldId="452"/>
            <ac:picMk id="1027" creationId="{00000000-0000-0000-0000-000000000000}"/>
          </ac:picMkLst>
        </pc:picChg>
      </pc:sldChg>
      <pc:sldChg chg="modSp add del mod ord modTransition">
        <pc:chgData name="Lê Thị Thu Nhã" userId="f188b11c-5dfb-45d7-9ebf-1897616ef238" providerId="ADAL" clId="{2608FFBD-0BF8-48B7-98E0-50C685B2843E}" dt="2022-04-14T01:24:59.866" v="962" actId="2696"/>
        <pc:sldMkLst>
          <pc:docMk/>
          <pc:sldMk cId="3330260106" sldId="452"/>
        </pc:sldMkLst>
        <pc:grpChg chg="mod">
          <ac:chgData name="Lê Thị Thu Nhã" userId="f188b11c-5dfb-45d7-9ebf-1897616ef238" providerId="ADAL" clId="{2608FFBD-0BF8-48B7-98E0-50C685B2843E}" dt="2022-04-14T01:24:57.962" v="897"/>
          <ac:grpSpMkLst>
            <pc:docMk/>
            <pc:sldMk cId="3330260106" sldId="452"/>
            <ac:grpSpMk id="27" creationId="{B210C829-55EE-4AD1-9CCE-77A5EAD64DE8}"/>
          </ac:grpSpMkLst>
        </pc:grpChg>
        <pc:picChg chg="mod">
          <ac:chgData name="Lê Thị Thu Nhã" userId="f188b11c-5dfb-45d7-9ebf-1897616ef238" providerId="ADAL" clId="{2608FFBD-0BF8-48B7-98E0-50C685B2843E}" dt="2022-04-14T01:24:59.489" v="907"/>
          <ac:picMkLst>
            <pc:docMk/>
            <pc:sldMk cId="3330260106" sldId="452"/>
            <ac:picMk id="19" creationId="{93C36907-32DA-4C11-8324-9EAD09CBC83A}"/>
          </ac:picMkLst>
        </pc:picChg>
        <pc:picChg chg="mod">
          <ac:chgData name="Lê Thị Thu Nhã" userId="f188b11c-5dfb-45d7-9ebf-1897616ef238" providerId="ADAL" clId="{2608FFBD-0BF8-48B7-98E0-50C685B2843E}" dt="2022-04-14T01:24:59.518" v="915"/>
          <ac:picMkLst>
            <pc:docMk/>
            <pc:sldMk cId="3330260106" sldId="452"/>
            <ac:picMk id="20" creationId="{26CE78BA-B83B-4A65-803D-C3A1F042B50D}"/>
          </ac:picMkLst>
        </pc:picChg>
        <pc:picChg chg="mod">
          <ac:chgData name="Lê Thị Thu Nhã" userId="f188b11c-5dfb-45d7-9ebf-1897616ef238" providerId="ADAL" clId="{2608FFBD-0BF8-48B7-98E0-50C685B2843E}" dt="2022-04-14T01:24:59.548" v="923"/>
          <ac:picMkLst>
            <pc:docMk/>
            <pc:sldMk cId="3330260106" sldId="452"/>
            <ac:picMk id="21" creationId="{28A64B06-DE53-4AB0-9C19-74AFDEA7EBB5}"/>
          </ac:picMkLst>
        </pc:picChg>
        <pc:picChg chg="mod">
          <ac:chgData name="Lê Thị Thu Nhã" userId="f188b11c-5dfb-45d7-9ebf-1897616ef238" providerId="ADAL" clId="{2608FFBD-0BF8-48B7-98E0-50C685B2843E}" dt="2022-04-14T01:24:59.577" v="931"/>
          <ac:picMkLst>
            <pc:docMk/>
            <pc:sldMk cId="3330260106" sldId="452"/>
            <ac:picMk id="22" creationId="{47082505-4E7B-4B76-8F88-1EED14B30B6F}"/>
          </ac:picMkLst>
        </pc:picChg>
        <pc:picChg chg="mod">
          <ac:chgData name="Lê Thị Thu Nhã" userId="f188b11c-5dfb-45d7-9ebf-1897616ef238" providerId="ADAL" clId="{2608FFBD-0BF8-48B7-98E0-50C685B2843E}" dt="2022-04-14T01:24:59.679" v="961"/>
          <ac:picMkLst>
            <pc:docMk/>
            <pc:sldMk cId="3330260106" sldId="452"/>
            <ac:picMk id="23" creationId="{AE93FA72-DD98-4152-840D-287D335E5610}"/>
          </ac:picMkLst>
        </pc:picChg>
        <pc:picChg chg="mod">
          <ac:chgData name="Lê Thị Thu Nhã" userId="f188b11c-5dfb-45d7-9ebf-1897616ef238" providerId="ADAL" clId="{2608FFBD-0BF8-48B7-98E0-50C685B2843E}" dt="2022-04-14T01:24:59.603" v="939"/>
          <ac:picMkLst>
            <pc:docMk/>
            <pc:sldMk cId="3330260106" sldId="452"/>
            <ac:picMk id="24" creationId="{D27D8611-35B3-4269-AB3E-0F919A480125}"/>
          </ac:picMkLst>
        </pc:picChg>
        <pc:picChg chg="mod">
          <ac:chgData name="Lê Thị Thu Nhã" userId="f188b11c-5dfb-45d7-9ebf-1897616ef238" providerId="ADAL" clId="{2608FFBD-0BF8-48B7-98E0-50C685B2843E}" dt="2022-04-14T01:24:59.629" v="947"/>
          <ac:picMkLst>
            <pc:docMk/>
            <pc:sldMk cId="3330260106" sldId="452"/>
            <ac:picMk id="25" creationId="{D229B884-D9B5-4ED3-8E5B-41F22BB0B27D}"/>
          </ac:picMkLst>
        </pc:picChg>
        <pc:picChg chg="mod">
          <ac:chgData name="Lê Thị Thu Nhã" userId="f188b11c-5dfb-45d7-9ebf-1897616ef238" providerId="ADAL" clId="{2608FFBD-0BF8-48B7-98E0-50C685B2843E}" dt="2022-04-14T01:24:59.657" v="955"/>
          <ac:picMkLst>
            <pc:docMk/>
            <pc:sldMk cId="3330260106" sldId="452"/>
            <ac:picMk id="26" creationId="{A1843762-42D2-4DDC-AADE-31B2BD622821}"/>
          </ac:picMkLst>
        </pc:picChg>
        <pc:cxnChg chg="mod">
          <ac:chgData name="Lê Thị Thu Nhã" userId="f188b11c-5dfb-45d7-9ebf-1897616ef238" providerId="ADAL" clId="{2608FFBD-0BF8-48B7-98E0-50C685B2843E}" dt="2022-04-14T01:24:57.962" v="897"/>
          <ac:cxnSpMkLst>
            <pc:docMk/>
            <pc:sldMk cId="3330260106" sldId="452"/>
            <ac:cxnSpMk id="28" creationId="{35989BA3-0EA0-49AF-A043-2EF2556577A3}"/>
          </ac:cxnSpMkLst>
        </pc:cxnChg>
        <pc:cxnChg chg="mod">
          <ac:chgData name="Lê Thị Thu Nhã" userId="f188b11c-5dfb-45d7-9ebf-1897616ef238" providerId="ADAL" clId="{2608FFBD-0BF8-48B7-98E0-50C685B2843E}" dt="2022-04-14T01:24:57.962" v="897"/>
          <ac:cxnSpMkLst>
            <pc:docMk/>
            <pc:sldMk cId="3330260106" sldId="452"/>
            <ac:cxnSpMk id="29" creationId="{44FF881A-5A2E-421E-868F-E8CE382E14BE}"/>
          </ac:cxnSpMkLst>
        </pc:cxnChg>
        <pc:cxnChg chg="mod">
          <ac:chgData name="Lê Thị Thu Nhã" userId="f188b11c-5dfb-45d7-9ebf-1897616ef238" providerId="ADAL" clId="{2608FFBD-0BF8-48B7-98E0-50C685B2843E}" dt="2022-04-14T01:24:57.962" v="897"/>
          <ac:cxnSpMkLst>
            <pc:docMk/>
            <pc:sldMk cId="3330260106" sldId="452"/>
            <ac:cxnSpMk id="30" creationId="{7B3D1558-3E5A-40BD-9DAA-F398E75FC4BB}"/>
          </ac:cxnSpMkLst>
        </pc:cxnChg>
        <pc:cxnChg chg="mod">
          <ac:chgData name="Lê Thị Thu Nhã" userId="f188b11c-5dfb-45d7-9ebf-1897616ef238" providerId="ADAL" clId="{2608FFBD-0BF8-48B7-98E0-50C685B2843E}" dt="2022-04-14T01:24:57.962" v="897"/>
          <ac:cxnSpMkLst>
            <pc:docMk/>
            <pc:sldMk cId="3330260106" sldId="452"/>
            <ac:cxnSpMk id="31" creationId="{7D2DBBD9-5906-454D-8ACA-ACAFC28D8BB3}"/>
          </ac:cxnSpMkLst>
        </pc:cxnChg>
        <pc:cxnChg chg="mod">
          <ac:chgData name="Lê Thị Thu Nhã" userId="f188b11c-5dfb-45d7-9ebf-1897616ef238" providerId="ADAL" clId="{2608FFBD-0BF8-48B7-98E0-50C685B2843E}" dt="2022-04-14T01:24:57.962" v="897"/>
          <ac:cxnSpMkLst>
            <pc:docMk/>
            <pc:sldMk cId="3330260106" sldId="452"/>
            <ac:cxnSpMk id="32" creationId="{93B183E1-2FE4-44F4-AAF6-9601D565C177}"/>
          </ac:cxnSpMkLst>
        </pc:cxnChg>
        <pc:cxnChg chg="mod">
          <ac:chgData name="Lê Thị Thu Nhã" userId="f188b11c-5dfb-45d7-9ebf-1897616ef238" providerId="ADAL" clId="{2608FFBD-0BF8-48B7-98E0-50C685B2843E}" dt="2022-04-14T01:24:57.962" v="897"/>
          <ac:cxnSpMkLst>
            <pc:docMk/>
            <pc:sldMk cId="3330260106" sldId="452"/>
            <ac:cxnSpMk id="33" creationId="{5A648B79-19FF-4E68-9786-250E643F19AA}"/>
          </ac:cxnSpMkLst>
        </pc:cxnChg>
        <pc:cxnChg chg="mod">
          <ac:chgData name="Lê Thị Thu Nhã" userId="f188b11c-5dfb-45d7-9ebf-1897616ef238" providerId="ADAL" clId="{2608FFBD-0BF8-48B7-98E0-50C685B2843E}" dt="2022-04-14T01:24:57.962" v="897"/>
          <ac:cxnSpMkLst>
            <pc:docMk/>
            <pc:sldMk cId="3330260106" sldId="452"/>
            <ac:cxnSpMk id="34" creationId="{7B562A97-14AF-428B-BBFD-BA8E8F85C1E3}"/>
          </ac:cxnSpMkLst>
        </pc:cxnChg>
        <pc:cxnChg chg="mod">
          <ac:chgData name="Lê Thị Thu Nhã" userId="f188b11c-5dfb-45d7-9ebf-1897616ef238" providerId="ADAL" clId="{2608FFBD-0BF8-48B7-98E0-50C685B2843E}" dt="2022-04-14T01:24:57.962" v="897"/>
          <ac:cxnSpMkLst>
            <pc:docMk/>
            <pc:sldMk cId="3330260106" sldId="452"/>
            <ac:cxnSpMk id="35" creationId="{F48B6335-8CD1-45E2-B001-8FBC1DBFD3FD}"/>
          </ac:cxnSpMkLst>
        </pc:cxnChg>
      </pc:sldChg>
      <pc:sldChg chg="modSp add del mod ord modTransition">
        <pc:chgData name="Lê Thị Thu Nhã" userId="f188b11c-5dfb-45d7-9ebf-1897616ef238" providerId="ADAL" clId="{2608FFBD-0BF8-48B7-98E0-50C685B2843E}" dt="2022-04-14T01:25:32.944" v="1028" actId="2696"/>
        <pc:sldMkLst>
          <pc:docMk/>
          <pc:sldMk cId="3817152217" sldId="452"/>
        </pc:sldMkLst>
        <pc:spChg chg="mod">
          <ac:chgData name="Lê Thị Thu Nhã" userId="f188b11c-5dfb-45d7-9ebf-1897616ef238" providerId="ADAL" clId="{2608FFBD-0BF8-48B7-98E0-50C685B2843E}" dt="2022-04-14T01:25:32.795" v="1025"/>
          <ac:spMkLst>
            <pc:docMk/>
            <pc:sldMk cId="3817152217" sldId="452"/>
            <ac:spMk id="46" creationId="{00000000-0000-0000-0000-000000000000}"/>
          </ac:spMkLst>
        </pc:spChg>
        <pc:spChg chg="mod">
          <ac:chgData name="Lê Thị Thu Nhã" userId="f188b11c-5dfb-45d7-9ebf-1897616ef238" providerId="ADAL" clId="{2608FFBD-0BF8-48B7-98E0-50C685B2843E}" dt="2022-04-14T01:25:32.795" v="1025"/>
          <ac:spMkLst>
            <pc:docMk/>
            <pc:sldMk cId="3817152217" sldId="452"/>
            <ac:spMk id="48" creationId="{00000000-0000-0000-0000-000000000000}"/>
          </ac:spMkLst>
        </pc:spChg>
        <pc:spChg chg="mod">
          <ac:chgData name="Lê Thị Thu Nhã" userId="f188b11c-5dfb-45d7-9ebf-1897616ef238" providerId="ADAL" clId="{2608FFBD-0BF8-48B7-98E0-50C685B2843E}" dt="2022-04-14T01:25:32.783" v="1021"/>
          <ac:spMkLst>
            <pc:docMk/>
            <pc:sldMk cId="3817152217" sldId="452"/>
            <ac:spMk id="50" creationId="{00000000-0000-0000-0000-000000000000}"/>
          </ac:spMkLst>
        </pc:spChg>
        <pc:spChg chg="mod">
          <ac:chgData name="Lê Thị Thu Nhã" userId="f188b11c-5dfb-45d7-9ebf-1897616ef238" providerId="ADAL" clId="{2608FFBD-0BF8-48B7-98E0-50C685B2843E}" dt="2022-04-14T01:25:32.783" v="1021"/>
          <ac:spMkLst>
            <pc:docMk/>
            <pc:sldMk cId="3817152217" sldId="452"/>
            <ac:spMk id="51" creationId="{00000000-0000-0000-0000-000000000000}"/>
          </ac:spMkLst>
        </pc:spChg>
        <pc:spChg chg="mod">
          <ac:chgData name="Lê Thị Thu Nhã" userId="f188b11c-5dfb-45d7-9ebf-1897616ef238" providerId="ADAL" clId="{2608FFBD-0BF8-48B7-98E0-50C685B2843E}" dt="2022-04-14T01:25:32.798" v="1027"/>
          <ac:spMkLst>
            <pc:docMk/>
            <pc:sldMk cId="3817152217" sldId="452"/>
            <ac:spMk id="55" creationId="{00000000-0000-0000-0000-000000000000}"/>
          </ac:spMkLst>
        </pc:spChg>
        <pc:spChg chg="mod">
          <ac:chgData name="Lê Thị Thu Nhã" userId="f188b11c-5dfb-45d7-9ebf-1897616ef238" providerId="ADAL" clId="{2608FFBD-0BF8-48B7-98E0-50C685B2843E}" dt="2022-04-14T01:25:32.798" v="1027"/>
          <ac:spMkLst>
            <pc:docMk/>
            <pc:sldMk cId="3817152217" sldId="452"/>
            <ac:spMk id="56" creationId="{00000000-0000-0000-0000-000000000000}"/>
          </ac:spMkLst>
        </pc:spChg>
        <pc:spChg chg="mod">
          <ac:chgData name="Lê Thị Thu Nhã" userId="f188b11c-5dfb-45d7-9ebf-1897616ef238" providerId="ADAL" clId="{2608FFBD-0BF8-48B7-98E0-50C685B2843E}" dt="2022-04-14T01:25:32.791" v="1023"/>
          <ac:spMkLst>
            <pc:docMk/>
            <pc:sldMk cId="3817152217" sldId="452"/>
            <ac:spMk id="61" creationId="{00000000-0000-0000-0000-000000000000}"/>
          </ac:spMkLst>
        </pc:spChg>
        <pc:spChg chg="mod">
          <ac:chgData name="Lê Thị Thu Nhã" userId="f188b11c-5dfb-45d7-9ebf-1897616ef238" providerId="ADAL" clId="{2608FFBD-0BF8-48B7-98E0-50C685B2843E}" dt="2022-04-14T01:25:32.791" v="1023"/>
          <ac:spMkLst>
            <pc:docMk/>
            <pc:sldMk cId="3817152217" sldId="452"/>
            <ac:spMk id="62" creationId="{00000000-0000-0000-0000-000000000000}"/>
          </ac:spMkLst>
        </pc:spChg>
        <pc:grpChg chg="mod">
          <ac:chgData name="Lê Thị Thu Nhã" userId="f188b11c-5dfb-45d7-9ebf-1897616ef238" providerId="ADAL" clId="{2608FFBD-0BF8-48B7-98E0-50C685B2843E}" dt="2022-04-14T01:25:32.795" v="1025"/>
          <ac:grpSpMkLst>
            <pc:docMk/>
            <pc:sldMk cId="3817152217" sldId="452"/>
            <ac:grpSpMk id="45" creationId="{00000000-0000-0000-0000-000000000000}"/>
          </ac:grpSpMkLst>
        </pc:grpChg>
        <pc:grpChg chg="mod">
          <ac:chgData name="Lê Thị Thu Nhã" userId="f188b11c-5dfb-45d7-9ebf-1897616ef238" providerId="ADAL" clId="{2608FFBD-0BF8-48B7-98E0-50C685B2843E}" dt="2022-04-14T01:25:32.783" v="1021"/>
          <ac:grpSpMkLst>
            <pc:docMk/>
            <pc:sldMk cId="3817152217" sldId="452"/>
            <ac:grpSpMk id="49" creationId="{00000000-0000-0000-0000-000000000000}"/>
          </ac:grpSpMkLst>
        </pc:grpChg>
        <pc:grpChg chg="mod">
          <ac:chgData name="Lê Thị Thu Nhã" userId="f188b11c-5dfb-45d7-9ebf-1897616ef238" providerId="ADAL" clId="{2608FFBD-0BF8-48B7-98E0-50C685B2843E}" dt="2022-04-14T01:25:32.798" v="1027"/>
          <ac:grpSpMkLst>
            <pc:docMk/>
            <pc:sldMk cId="3817152217" sldId="452"/>
            <ac:grpSpMk id="53" creationId="{00000000-0000-0000-0000-000000000000}"/>
          </ac:grpSpMkLst>
        </pc:grpChg>
        <pc:grpChg chg="mod">
          <ac:chgData name="Lê Thị Thu Nhã" userId="f188b11c-5dfb-45d7-9ebf-1897616ef238" providerId="ADAL" clId="{2608FFBD-0BF8-48B7-98E0-50C685B2843E}" dt="2022-04-14T01:25:32.791" v="1023"/>
          <ac:grpSpMkLst>
            <pc:docMk/>
            <pc:sldMk cId="3817152217" sldId="452"/>
            <ac:grpSpMk id="60" creationId="{00000000-0000-0000-0000-000000000000}"/>
          </ac:grpSpMkLst>
        </pc:grpChg>
      </pc:sldChg>
      <pc:sldChg chg="modSp add del mod ord modTransition">
        <pc:chgData name="Lê Thị Thu Nhã" userId="f188b11c-5dfb-45d7-9ebf-1897616ef238" providerId="ADAL" clId="{2608FFBD-0BF8-48B7-98E0-50C685B2843E}" dt="2022-04-13T22:33:16.606" v="828" actId="2696"/>
        <pc:sldMkLst>
          <pc:docMk/>
          <pc:sldMk cId="3891934592" sldId="452"/>
        </pc:sldMkLst>
        <pc:spChg chg="mod">
          <ac:chgData name="Lê Thị Thu Nhã" userId="f188b11c-5dfb-45d7-9ebf-1897616ef238" providerId="ADAL" clId="{2608FFBD-0BF8-48B7-98E0-50C685B2843E}" dt="2022-04-13T22:33:14.973" v="825"/>
          <ac:spMkLst>
            <pc:docMk/>
            <pc:sldMk cId="3891934592" sldId="452"/>
            <ac:spMk id="10" creationId="{00000000-0000-0000-0000-000000000000}"/>
          </ac:spMkLst>
        </pc:spChg>
        <pc:spChg chg="mod">
          <ac:chgData name="Lê Thị Thu Nhã" userId="f188b11c-5dfb-45d7-9ebf-1897616ef238" providerId="ADAL" clId="{2608FFBD-0BF8-48B7-98E0-50C685B2843E}" dt="2022-04-13T22:33:14.973" v="825"/>
          <ac:spMkLst>
            <pc:docMk/>
            <pc:sldMk cId="3891934592" sldId="452"/>
            <ac:spMk id="12" creationId="{00000000-0000-0000-0000-000000000000}"/>
          </ac:spMkLst>
        </pc:spChg>
        <pc:spChg chg="mod">
          <ac:chgData name="Lê Thị Thu Nhã" userId="f188b11c-5dfb-45d7-9ebf-1897616ef238" providerId="ADAL" clId="{2608FFBD-0BF8-48B7-98E0-50C685B2843E}" dt="2022-04-13T22:33:16.416" v="827"/>
          <ac:spMkLst>
            <pc:docMk/>
            <pc:sldMk cId="3891934592" sldId="452"/>
            <ac:spMk id="19" creationId="{74A4A48A-26F3-4E2E-BD47-8190DAA7ADEA}"/>
          </ac:spMkLst>
        </pc:spChg>
        <pc:spChg chg="mod">
          <ac:chgData name="Lê Thị Thu Nhã" userId="f188b11c-5dfb-45d7-9ebf-1897616ef238" providerId="ADAL" clId="{2608FFBD-0BF8-48B7-98E0-50C685B2843E}" dt="2022-04-13T22:33:14.973" v="825"/>
          <ac:spMkLst>
            <pc:docMk/>
            <pc:sldMk cId="3891934592" sldId="452"/>
            <ac:spMk id="28" creationId="{00000000-0000-0000-0000-000000000000}"/>
          </ac:spMkLst>
        </pc:spChg>
        <pc:spChg chg="mod">
          <ac:chgData name="Lê Thị Thu Nhã" userId="f188b11c-5dfb-45d7-9ebf-1897616ef238" providerId="ADAL" clId="{2608FFBD-0BF8-48B7-98E0-50C685B2843E}" dt="2022-04-13T22:33:14.973" v="825"/>
          <ac:spMkLst>
            <pc:docMk/>
            <pc:sldMk cId="3891934592" sldId="452"/>
            <ac:spMk id="29" creationId="{00000000-0000-0000-0000-000000000000}"/>
          </ac:spMkLst>
        </pc:spChg>
        <pc:spChg chg="mod">
          <ac:chgData name="Lê Thị Thu Nhã" userId="f188b11c-5dfb-45d7-9ebf-1897616ef238" providerId="ADAL" clId="{2608FFBD-0BF8-48B7-98E0-50C685B2843E}" dt="2022-04-13T22:33:14.462" v="821"/>
          <ac:spMkLst>
            <pc:docMk/>
            <pc:sldMk cId="3891934592" sldId="452"/>
            <ac:spMk id="34" creationId="{B3FAB532-65A4-4FA4-A8A0-D5F3BB1CED97}"/>
          </ac:spMkLst>
        </pc:spChg>
        <pc:spChg chg="mod">
          <ac:chgData name="Lê Thị Thu Nhã" userId="f188b11c-5dfb-45d7-9ebf-1897616ef238" providerId="ADAL" clId="{2608FFBD-0BF8-48B7-98E0-50C685B2843E}" dt="2022-04-13T22:33:14.462" v="823"/>
          <ac:spMkLst>
            <pc:docMk/>
            <pc:sldMk cId="3891934592" sldId="452"/>
            <ac:spMk id="35" creationId="{B3FAB532-65A4-4FA4-A8A0-D5F3BB1CED97}"/>
          </ac:spMkLst>
        </pc:spChg>
        <pc:grpChg chg="mod">
          <ac:chgData name="Lê Thị Thu Nhã" userId="f188b11c-5dfb-45d7-9ebf-1897616ef238" providerId="ADAL" clId="{2608FFBD-0BF8-48B7-98E0-50C685B2843E}" dt="2022-04-13T22:33:14.973" v="825"/>
          <ac:grpSpMkLst>
            <pc:docMk/>
            <pc:sldMk cId="3891934592" sldId="452"/>
            <ac:grpSpMk id="13" creationId="{00000000-0000-0000-0000-000000000000}"/>
          </ac:grpSpMkLst>
        </pc:grpChg>
        <pc:grpChg chg="mod">
          <ac:chgData name="Lê Thị Thu Nhã" userId="f188b11c-5dfb-45d7-9ebf-1897616ef238" providerId="ADAL" clId="{2608FFBD-0BF8-48B7-98E0-50C685B2843E}" dt="2022-04-13T22:33:14.973" v="825"/>
          <ac:grpSpMkLst>
            <pc:docMk/>
            <pc:sldMk cId="3891934592" sldId="452"/>
            <ac:grpSpMk id="30" creationId="{00000000-0000-0000-0000-000000000000}"/>
          </ac:grpSpMkLst>
        </pc:grpChg>
      </pc:sldChg>
      <pc:sldChg chg="modSp add del mod ord modTransition">
        <pc:chgData name="Lê Thị Thu Nhã" userId="f188b11c-5dfb-45d7-9ebf-1897616ef238" providerId="ADAL" clId="{2608FFBD-0BF8-48B7-98E0-50C685B2843E}" dt="2022-04-13T22:23:15.201" v="640" actId="2696"/>
        <pc:sldMkLst>
          <pc:docMk/>
          <pc:sldMk cId="4067586103" sldId="452"/>
        </pc:sldMkLst>
        <pc:spChg chg="mod">
          <ac:chgData name="Lê Thị Thu Nhã" userId="f188b11c-5dfb-45d7-9ebf-1897616ef238" providerId="ADAL" clId="{2608FFBD-0BF8-48B7-98E0-50C685B2843E}" dt="2022-04-13T22:23:14.836" v="629"/>
          <ac:spMkLst>
            <pc:docMk/>
            <pc:sldMk cId="4067586103" sldId="452"/>
            <ac:spMk id="3" creationId="{8BDBA74D-E7FC-4803-8DAB-1AB9304C46AC}"/>
          </ac:spMkLst>
        </pc:spChg>
        <pc:spChg chg="mod">
          <ac:chgData name="Lê Thị Thu Nhã" userId="f188b11c-5dfb-45d7-9ebf-1897616ef238" providerId="ADAL" clId="{2608FFBD-0BF8-48B7-98E0-50C685B2843E}" dt="2022-04-13T22:23:14.836" v="633"/>
          <ac:spMkLst>
            <pc:docMk/>
            <pc:sldMk cId="4067586103" sldId="452"/>
            <ac:spMk id="4" creationId="{107226F6-6D0B-4DCA-A89F-6754DE3849C0}"/>
          </ac:spMkLst>
        </pc:spChg>
        <pc:spChg chg="mod">
          <ac:chgData name="Lê Thị Thu Nhã" userId="f188b11c-5dfb-45d7-9ebf-1897616ef238" providerId="ADAL" clId="{2608FFBD-0BF8-48B7-98E0-50C685B2843E}" dt="2022-04-13T22:23:14.836" v="635"/>
          <ac:spMkLst>
            <pc:docMk/>
            <pc:sldMk cId="4067586103" sldId="452"/>
            <ac:spMk id="5" creationId="{97801CA8-7E11-45F0-8D47-B943604A572B}"/>
          </ac:spMkLst>
        </pc:spChg>
        <pc:spChg chg="mod">
          <ac:chgData name="Lê Thị Thu Nhã" userId="f188b11c-5dfb-45d7-9ebf-1897616ef238" providerId="ADAL" clId="{2608FFBD-0BF8-48B7-98E0-50C685B2843E}" dt="2022-04-13T22:23:14.836" v="637"/>
          <ac:spMkLst>
            <pc:docMk/>
            <pc:sldMk cId="4067586103" sldId="452"/>
            <ac:spMk id="6" creationId="{1CEFAED0-DD0F-482F-98CD-4FBEB151D9E5}"/>
          </ac:spMkLst>
        </pc:spChg>
        <pc:spChg chg="mod">
          <ac:chgData name="Lê Thị Thu Nhã" userId="f188b11c-5dfb-45d7-9ebf-1897616ef238" providerId="ADAL" clId="{2608FFBD-0BF8-48B7-98E0-50C685B2843E}" dt="2022-04-13T22:23:14.836" v="639"/>
          <ac:spMkLst>
            <pc:docMk/>
            <pc:sldMk cId="4067586103" sldId="452"/>
            <ac:spMk id="7" creationId="{4E0EECE0-54EB-444B-9ADA-69815952D9B9}"/>
          </ac:spMkLst>
        </pc:spChg>
        <pc:picChg chg="mod">
          <ac:chgData name="Lê Thị Thu Nhã" userId="f188b11c-5dfb-45d7-9ebf-1897616ef238" providerId="ADAL" clId="{2608FFBD-0BF8-48B7-98E0-50C685B2843E}" dt="2022-04-13T22:23:14.836" v="631"/>
          <ac:picMkLst>
            <pc:docMk/>
            <pc:sldMk cId="4067586103" sldId="452"/>
            <ac:picMk id="2" creationId="{7F7FD607-0D5C-482A-85E8-3B4BDBD31704}"/>
          </ac:picMkLst>
        </pc:picChg>
      </pc:sldChg>
      <pc:sldChg chg="add del ord modTransition">
        <pc:chgData name="Lê Thị Thu Nhã" userId="f188b11c-5dfb-45d7-9ebf-1897616ef238" providerId="ADAL" clId="{2608FFBD-0BF8-48B7-98E0-50C685B2843E}" dt="2022-04-13T22:22:05.341" v="533" actId="2696"/>
        <pc:sldMkLst>
          <pc:docMk/>
          <pc:sldMk cId="697167098" sldId="453"/>
        </pc:sldMkLst>
      </pc:sldChg>
      <pc:sldChg chg="add del ord modTransition">
        <pc:chgData name="Lê Thị Thu Nhã" userId="f188b11c-5dfb-45d7-9ebf-1897616ef238" providerId="ADAL" clId="{2608FFBD-0BF8-48B7-98E0-50C685B2843E}" dt="2022-04-14T01:25:35.997" v="1069" actId="2696"/>
        <pc:sldMkLst>
          <pc:docMk/>
          <pc:sldMk cId="778427827" sldId="453"/>
        </pc:sldMkLst>
      </pc:sldChg>
      <pc:sldChg chg="add del ord modTransition">
        <pc:chgData name="Lê Thị Thu Nhã" userId="f188b11c-5dfb-45d7-9ebf-1897616ef238" providerId="ADAL" clId="{2608FFBD-0BF8-48B7-98E0-50C685B2843E}" dt="2022-04-13T22:33:16.614" v="829" actId="2696"/>
        <pc:sldMkLst>
          <pc:docMk/>
          <pc:sldMk cId="995983138" sldId="453"/>
        </pc:sldMkLst>
      </pc:sldChg>
      <pc:sldChg chg="add del ord modTransition">
        <pc:chgData name="Lê Thị Thu Nhã" userId="f188b11c-5dfb-45d7-9ebf-1897616ef238" providerId="ADAL" clId="{2608FFBD-0BF8-48B7-98E0-50C685B2843E}" dt="2022-04-13T22:23:15.221" v="641" actId="2696"/>
        <pc:sldMkLst>
          <pc:docMk/>
          <pc:sldMk cId="1117720812" sldId="453"/>
        </pc:sldMkLst>
      </pc:sldChg>
      <pc:sldChg chg="add del ord modTransition">
        <pc:chgData name="Lê Thị Thu Nhã" userId="f188b11c-5dfb-45d7-9ebf-1897616ef238" providerId="ADAL" clId="{2608FFBD-0BF8-48B7-98E0-50C685B2843E}" dt="2022-04-14T01:25:31.503" v="1001" actId="2696"/>
        <pc:sldMkLst>
          <pc:docMk/>
          <pc:sldMk cId="1123522219" sldId="453"/>
        </pc:sldMkLst>
      </pc:sldChg>
      <pc:sldChg chg="add del ord modTransition">
        <pc:chgData name="Lê Thị Thu Nhã" userId="f188b11c-5dfb-45d7-9ebf-1897616ef238" providerId="ADAL" clId="{2608FFBD-0BF8-48B7-98E0-50C685B2843E}" dt="2022-04-14T01:25:32.952" v="1029" actId="2696"/>
        <pc:sldMkLst>
          <pc:docMk/>
          <pc:sldMk cId="1686161396" sldId="453"/>
        </pc:sldMkLst>
      </pc:sldChg>
      <pc:sldChg chg="modSp add del mod ord modTransition">
        <pc:chgData name="Lê Thị Thu Nhã" userId="f188b11c-5dfb-45d7-9ebf-1897616ef238" providerId="ADAL" clId="{2608FFBD-0BF8-48B7-98E0-50C685B2843E}" dt="2022-04-14T09:20:36.574" v="1242" actId="2696"/>
        <pc:sldMkLst>
          <pc:docMk/>
          <pc:sldMk cId="2128646815" sldId="453"/>
        </pc:sldMkLst>
        <pc:picChg chg="mod modVis">
          <ac:chgData name="Lê Thị Thu Nhã" userId="f188b11c-5dfb-45d7-9ebf-1897616ef238" providerId="ADAL" clId="{2608FFBD-0BF8-48B7-98E0-50C685B2843E}" dt="2022-04-14T09:20:36.527" v="1240"/>
          <ac:picMkLst>
            <pc:docMk/>
            <pc:sldMk cId="2128646815" sldId="453"/>
            <ac:picMk id="4" creationId="{DE81B970-618B-4877-B9DA-79D9CF263668}"/>
          </ac:picMkLst>
        </pc:picChg>
      </pc:sldChg>
      <pc:sldChg chg="add del ord modTransition">
        <pc:chgData name="Lê Thị Thu Nhã" userId="f188b11c-5dfb-45d7-9ebf-1897616ef238" providerId="ADAL" clId="{2608FFBD-0BF8-48B7-98E0-50C685B2843E}" dt="2022-04-13T22:22:10.838" v="569" actId="2696"/>
        <pc:sldMkLst>
          <pc:docMk/>
          <pc:sldMk cId="2171188124" sldId="453"/>
        </pc:sldMkLst>
      </pc:sldChg>
      <pc:sldChg chg="add del ord modTransition">
        <pc:chgData name="Lê Thị Thu Nhã" userId="f188b11c-5dfb-45d7-9ebf-1897616ef238" providerId="ADAL" clId="{2608FFBD-0BF8-48B7-98E0-50C685B2843E}" dt="2022-04-13T22:22:55.003" v="605" actId="2696"/>
        <pc:sldMkLst>
          <pc:docMk/>
          <pc:sldMk cId="2402897356" sldId="453"/>
        </pc:sldMkLst>
      </pc:sldChg>
      <pc:sldChg chg="add del ord modTransition">
        <pc:chgData name="Lê Thị Thu Nhã" userId="f188b11c-5dfb-45d7-9ebf-1897616ef238" providerId="ADAL" clId="{2608FFBD-0BF8-48B7-98E0-50C685B2843E}" dt="2022-04-14T01:24:59.881" v="963" actId="2696"/>
        <pc:sldMkLst>
          <pc:docMk/>
          <pc:sldMk cId="3369601449" sldId="453"/>
        </pc:sldMkLst>
      </pc:sldChg>
      <pc:sldChg chg="add del ord modTransition">
        <pc:chgData name="Lê Thị Thu Nhã" userId="f188b11c-5dfb-45d7-9ebf-1897616ef238" providerId="ADAL" clId="{2608FFBD-0BF8-48B7-98E0-50C685B2843E}" dt="2022-04-14T01:25:19.771" v="983" actId="2696"/>
        <pc:sldMkLst>
          <pc:docMk/>
          <pc:sldMk cId="3378554611" sldId="453"/>
        </pc:sldMkLst>
      </pc:sldChg>
      <pc:sldChg chg="add del ord modTransition">
        <pc:chgData name="Lê Thị Thu Nhã" userId="f188b11c-5dfb-45d7-9ebf-1897616ef238" providerId="ADAL" clId="{2608FFBD-0BF8-48B7-98E0-50C685B2843E}" dt="2022-04-14T01:25:37.258" v="1088" actId="2696"/>
        <pc:sldMkLst>
          <pc:docMk/>
          <pc:sldMk cId="3789701344" sldId="453"/>
        </pc:sldMkLst>
      </pc:sldChg>
      <pc:sldChg chg="add del ord modTransition">
        <pc:chgData name="Lê Thị Thu Nhã" userId="f188b11c-5dfb-45d7-9ebf-1897616ef238" providerId="ADAL" clId="{2608FFBD-0BF8-48B7-98E0-50C685B2843E}" dt="2022-04-14T09:20:36.578" v="1243" actId="2696"/>
        <pc:sldMkLst>
          <pc:docMk/>
          <pc:sldMk cId="1939741087" sldId="454"/>
        </pc:sldMkLst>
      </pc:sldChg>
      <pc:sldChg chg="add del ord modTransition">
        <pc:chgData name="Lê Thị Thu Nhã" userId="f188b11c-5dfb-45d7-9ebf-1897616ef238" providerId="ADAL" clId="{2608FFBD-0BF8-48B7-98E0-50C685B2843E}" dt="2022-04-14T09:20:36.583" v="1244" actId="2696"/>
        <pc:sldMkLst>
          <pc:docMk/>
          <pc:sldMk cId="3706392230" sldId="455"/>
        </pc:sldMkLst>
      </pc:sldChg>
      <pc:sldMasterChg chg="del delSldLayout">
        <pc:chgData name="Lê Thị Thu Nhã" userId="f188b11c-5dfb-45d7-9ebf-1897616ef238" providerId="ADAL" clId="{2608FFBD-0BF8-48B7-98E0-50C685B2843E}" dt="2022-04-13T21:59:13.653" v="252" actId="47"/>
        <pc:sldMasterMkLst>
          <pc:docMk/>
          <pc:sldMasterMk cId="567536758" sldId="2147483706"/>
        </pc:sldMasterMkLst>
        <pc:sldLayoutChg chg="del">
          <pc:chgData name="Lê Thị Thu Nhã" userId="f188b11c-5dfb-45d7-9ebf-1897616ef238" providerId="ADAL" clId="{2608FFBD-0BF8-48B7-98E0-50C685B2843E}" dt="2022-04-13T21:59:13.653" v="252" actId="47"/>
          <pc:sldLayoutMkLst>
            <pc:docMk/>
            <pc:sldMasterMk cId="567536758" sldId="2147483706"/>
            <pc:sldLayoutMk cId="9652134" sldId="2147483707"/>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2819386066" sldId="2147483708"/>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724175223" sldId="2147483709"/>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3935911072" sldId="2147483710"/>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3039536118" sldId="2147483711"/>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1449658287" sldId="2147483712"/>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4278127787" sldId="2147483713"/>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3817794041" sldId="2147483714"/>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266322812" sldId="2147483715"/>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882202593" sldId="2147483716"/>
          </pc:sldLayoutMkLst>
        </pc:sldLayoutChg>
        <pc:sldLayoutChg chg="del">
          <pc:chgData name="Lê Thị Thu Nhã" userId="f188b11c-5dfb-45d7-9ebf-1897616ef238" providerId="ADAL" clId="{2608FFBD-0BF8-48B7-98E0-50C685B2843E}" dt="2022-04-13T21:59:13.653" v="252" actId="47"/>
          <pc:sldLayoutMkLst>
            <pc:docMk/>
            <pc:sldMasterMk cId="567536758" sldId="2147483706"/>
            <pc:sldLayoutMk cId="305771033" sldId="214748371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BA7E5-DD99-4BF0-9ADB-45FAC41AFCD2}" type="datetimeFigureOut">
              <a:rPr lang="en-US" smtClean="0"/>
              <a:t>28/07/2022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64714-CFCB-43BF-BC6A-24D7BF1CD500}" type="slidenum">
              <a:rPr lang="en-US" smtClean="0"/>
              <a:t>‹#›</a:t>
            </a:fld>
            <a:endParaRPr lang="en-US"/>
          </a:p>
        </p:txBody>
      </p:sp>
    </p:spTree>
    <p:extLst>
      <p:ext uri="{BB962C8B-B14F-4D97-AF65-F5344CB8AC3E}">
        <p14:creationId xmlns:p14="http://schemas.microsoft.com/office/powerpoint/2010/main" val="198368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xfrm>
            <a:off x="685800" y="1143000"/>
            <a:ext cx="5486400" cy="3086100"/>
          </a:xfrm>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25880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xfrm>
            <a:off x="685800" y="1143000"/>
            <a:ext cx="5486400" cy="3086100"/>
          </a:xfrm>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8555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xfrm>
            <a:off x="685800" y="1143000"/>
            <a:ext cx="5486400" cy="3086100"/>
          </a:xfrm>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5430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78A9-C408-4EEF-9229-9372F23A09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5F3E94-818B-409B-8ADE-574F5B5EDC56}"/>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47EF24-E264-4C53-B2A7-8AE09A3069BA}"/>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AD77EF-D4BC-4572-9874-0D84071062A8}"/>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149C73-9F8D-4257-9279-8DC79B1D7567}"/>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60290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93E0-9B00-4DF7-A202-D24A57224E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B5C07A-EBEF-47A1-B804-CCC6030B27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6372D-80D8-4475-88E8-7FCED41F8A09}"/>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E741A9-0B03-40B8-82EA-0033FFA363C5}"/>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DAAD05-1D46-4CB6-9D52-ACB62DBB2CC8}"/>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90155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923526-EC8C-47EA-966B-8808ECA642AC}"/>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A6FC69-0D2A-4C6E-90C6-DEF52A9F792A}"/>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6A947-2F18-4C56-A8E0-79F276A37682}"/>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CAD718-20EC-4E48-9115-AA831388625E}"/>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71D9EA-8CD2-45E4-AA1E-D34619FEB543}"/>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147480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0"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4" y="423057"/>
            <a:ext cx="264116"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94" y="2"/>
            <a:ext cx="11969004"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401" y="6557733"/>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780416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7FBF752-995D-43D3-B49F-568F0B35ECCB}"/>
              </a:ext>
            </a:extLst>
          </p:cNvPr>
          <p:cNvPicPr>
            <a:picLocks noChangeAspect="1"/>
          </p:cNvPicPr>
          <p:nvPr userDrawn="1"/>
        </p:nvPicPr>
        <p:blipFill>
          <a:blip r:embed="rId2"/>
          <a:stretch>
            <a:fillRect/>
          </a:stretch>
        </p:blipFill>
        <p:spPr>
          <a:xfrm>
            <a:off x="-528" y="-24399"/>
            <a:ext cx="12193057" cy="6986622"/>
          </a:xfrm>
          <a:prstGeom prst="rect">
            <a:avLst/>
          </a:prstGeom>
        </p:spPr>
      </p:pic>
      <p:sp>
        <p:nvSpPr>
          <p:cNvPr id="3" name="矩形: 圆角 2">
            <a:extLst>
              <a:ext uri="{FF2B5EF4-FFF2-40B4-BE49-F238E27FC236}">
                <a16:creationId xmlns:a16="http://schemas.microsoft.com/office/drawing/2014/main" id="{67193C67-7073-4B99-A0E3-980CB0231E33}"/>
              </a:ext>
            </a:extLst>
          </p:cNvPr>
          <p:cNvSpPr/>
          <p:nvPr userDrawn="1"/>
        </p:nvSpPr>
        <p:spPr>
          <a:xfrm>
            <a:off x="406400" y="391888"/>
            <a:ext cx="11393714" cy="6081486"/>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105863010"/>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1" y="1122400"/>
            <a:ext cx="9144172"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31" y="3602159"/>
            <a:ext cx="9144172" cy="1655817"/>
          </a:xfrm>
          <a:prstGeom prst="rect">
            <a:avLst/>
          </a:prstGeom>
        </p:spPr>
        <p:txBody>
          <a:bodyPr/>
          <a:lstStyle>
            <a:lvl1pPr marL="0" indent="0" algn="ctr">
              <a:buNone/>
              <a:defRPr sz="2392"/>
            </a:lvl1pPr>
            <a:lvl2pPr marL="455420" indent="0" algn="ctr">
              <a:buNone/>
              <a:defRPr sz="1990"/>
            </a:lvl2pPr>
            <a:lvl3pPr marL="910838" indent="0" algn="ctr">
              <a:buNone/>
              <a:defRPr sz="1791"/>
            </a:lvl3pPr>
            <a:lvl4pPr marL="1366258" indent="0" algn="ctr">
              <a:buNone/>
              <a:defRPr sz="1592"/>
            </a:lvl4pPr>
            <a:lvl5pPr marL="1821218" indent="0" algn="ctr">
              <a:buNone/>
              <a:defRPr sz="1592"/>
            </a:lvl5pPr>
            <a:lvl6pPr marL="2276637" indent="0" algn="ctr">
              <a:buNone/>
              <a:defRPr sz="1592"/>
            </a:lvl6pPr>
            <a:lvl7pPr marL="2732056" indent="0" algn="ctr">
              <a:buNone/>
              <a:defRPr sz="1592"/>
            </a:lvl7pPr>
            <a:lvl8pPr marL="3187475" indent="0" algn="ctr">
              <a:buNone/>
              <a:defRPr sz="1592"/>
            </a:lvl8pPr>
            <a:lvl9pPr marL="3642895"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2903062220"/>
      </p:ext>
    </p:extLst>
  </p:cSld>
  <p:clrMapOvr>
    <a:masterClrMapping/>
  </p:clrMapOvr>
  <p:transition advClick="0" advTm="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8"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8"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26372021"/>
      </p:ext>
    </p:extLst>
  </p:cSld>
  <p:clrMapOvr>
    <a:masterClrMapping/>
  </p:clrMapOvr>
  <p:transition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8" y="1709796"/>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8" y="4589618"/>
            <a:ext cx="10515799" cy="1500237"/>
          </a:xfrm>
          <a:prstGeom prst="rect">
            <a:avLst/>
          </a:prstGeom>
        </p:spPr>
        <p:txBody>
          <a:bodyPr/>
          <a:lstStyle>
            <a:lvl1pPr marL="0" indent="0">
              <a:buNone/>
              <a:defRPr sz="2392">
                <a:solidFill>
                  <a:schemeClr val="tx1">
                    <a:tint val="75000"/>
                  </a:schemeClr>
                </a:solidFill>
              </a:defRPr>
            </a:lvl1pPr>
            <a:lvl2pPr marL="455420" indent="0">
              <a:buNone/>
              <a:defRPr sz="1990">
                <a:solidFill>
                  <a:schemeClr val="tx1">
                    <a:tint val="75000"/>
                  </a:schemeClr>
                </a:solidFill>
              </a:defRPr>
            </a:lvl2pPr>
            <a:lvl3pPr marL="910838" indent="0">
              <a:buNone/>
              <a:defRPr sz="1791">
                <a:solidFill>
                  <a:schemeClr val="tx1">
                    <a:tint val="75000"/>
                  </a:schemeClr>
                </a:solidFill>
              </a:defRPr>
            </a:lvl3pPr>
            <a:lvl4pPr marL="1366258" indent="0">
              <a:buNone/>
              <a:defRPr sz="1592">
                <a:solidFill>
                  <a:schemeClr val="tx1">
                    <a:tint val="75000"/>
                  </a:schemeClr>
                </a:solidFill>
              </a:defRPr>
            </a:lvl4pPr>
            <a:lvl5pPr marL="1821218" indent="0">
              <a:buNone/>
              <a:defRPr sz="1592">
                <a:solidFill>
                  <a:schemeClr val="tx1">
                    <a:tint val="75000"/>
                  </a:schemeClr>
                </a:solidFill>
              </a:defRPr>
            </a:lvl5pPr>
            <a:lvl6pPr marL="2276637" indent="0">
              <a:buNone/>
              <a:defRPr sz="1592">
                <a:solidFill>
                  <a:schemeClr val="tx1">
                    <a:tint val="75000"/>
                  </a:schemeClr>
                </a:solidFill>
              </a:defRPr>
            </a:lvl6pPr>
            <a:lvl7pPr marL="2732056" indent="0">
              <a:buNone/>
              <a:defRPr sz="1592">
                <a:solidFill>
                  <a:schemeClr val="tx1">
                    <a:tint val="75000"/>
                  </a:schemeClr>
                </a:solidFill>
              </a:defRPr>
            </a:lvl7pPr>
            <a:lvl8pPr marL="3187475" indent="0">
              <a:buNone/>
              <a:defRPr sz="1592">
                <a:solidFill>
                  <a:schemeClr val="tx1">
                    <a:tint val="75000"/>
                  </a:schemeClr>
                </a:solidFill>
              </a:defRPr>
            </a:lvl8pPr>
            <a:lvl9pPr marL="3642895"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403040929"/>
      </p:ext>
    </p:extLst>
  </p:cSld>
  <p:clrMapOvr>
    <a:masterClrMapping/>
  </p:clrMapOvr>
  <p:transition advClick="0" advTm="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8"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8"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0126433"/>
      </p:ext>
    </p:extLst>
  </p:cSld>
  <p:clrMapOvr>
    <a:masterClrMapping/>
  </p:clrMapOvr>
  <p:transition advClick="0" advTm="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5" y="365139"/>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7" y="1778497"/>
            <a:ext cx="4873666" cy="823940"/>
          </a:xfrm>
          <a:prstGeom prst="rect">
            <a:avLst/>
          </a:prstGeom>
        </p:spPr>
        <p:txBody>
          <a:bodyPr anchor="ctr" anchorCtr="0"/>
          <a:lstStyle>
            <a:lvl1pPr marL="0" indent="0">
              <a:buNone/>
              <a:defRPr sz="2790"/>
            </a:lvl1pPr>
            <a:lvl2pPr marL="455420" indent="0">
              <a:buNone/>
              <a:defRPr sz="2392"/>
            </a:lvl2pPr>
            <a:lvl3pPr marL="910838" indent="0">
              <a:buNone/>
              <a:defRPr sz="1990"/>
            </a:lvl3pPr>
            <a:lvl4pPr marL="1366258" indent="0">
              <a:buNone/>
              <a:defRPr sz="1791"/>
            </a:lvl4pPr>
            <a:lvl5pPr marL="1821218" indent="0">
              <a:buNone/>
              <a:defRPr sz="1791"/>
            </a:lvl5pPr>
            <a:lvl6pPr marL="2276637" indent="0">
              <a:buNone/>
              <a:defRPr sz="1791"/>
            </a:lvl6pPr>
            <a:lvl7pPr marL="2732056" indent="0">
              <a:buNone/>
              <a:defRPr sz="1791"/>
            </a:lvl7pPr>
            <a:lvl8pPr marL="3187475" indent="0">
              <a:buNone/>
              <a:defRPr sz="1791"/>
            </a:lvl8pPr>
            <a:lvl9pPr marL="3642895"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7" y="1778497"/>
            <a:ext cx="4897669" cy="823940"/>
          </a:xfrm>
          <a:prstGeom prst="rect">
            <a:avLst/>
          </a:prstGeom>
        </p:spPr>
        <p:txBody>
          <a:bodyPr anchor="ctr" anchorCtr="0"/>
          <a:lstStyle>
            <a:lvl1pPr marL="0" indent="0">
              <a:buNone/>
              <a:defRPr sz="2790"/>
            </a:lvl1pPr>
            <a:lvl2pPr marL="455420" indent="0">
              <a:buNone/>
              <a:defRPr sz="2392"/>
            </a:lvl2pPr>
            <a:lvl3pPr marL="910838" indent="0">
              <a:buNone/>
              <a:defRPr sz="1990"/>
            </a:lvl3pPr>
            <a:lvl4pPr marL="1366258" indent="0">
              <a:buNone/>
              <a:defRPr sz="1791"/>
            </a:lvl4pPr>
            <a:lvl5pPr marL="1821218" indent="0">
              <a:buNone/>
              <a:defRPr sz="1791"/>
            </a:lvl5pPr>
            <a:lvl6pPr marL="2276637" indent="0">
              <a:buNone/>
              <a:defRPr sz="1791"/>
            </a:lvl6pPr>
            <a:lvl7pPr marL="2732056" indent="0">
              <a:buNone/>
              <a:defRPr sz="1791"/>
            </a:lvl7pPr>
            <a:lvl8pPr marL="3187475" indent="0">
              <a:buNone/>
              <a:defRPr sz="1791"/>
            </a:lvl8pPr>
            <a:lvl9pPr marL="3642895"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7"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03908440"/>
      </p:ext>
    </p:extLst>
  </p:cSld>
  <p:clrMapOvr>
    <a:masterClrMapping/>
  </p:clrMapOvr>
  <p:transition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8"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75763535"/>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6C2B-5878-4A81-9B76-141F81BD6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CB58B-CA48-48F7-955E-7255FFD66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6AB50-35C7-43AD-AC6F-062B5B4679BA}"/>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0B41BE4-6D39-4D3C-BC72-514C9B40BEFA}"/>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A74B8F-F6A0-4843-9FBE-9B3786958759}"/>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2307436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797869"/>
      </p:ext>
    </p:extLst>
  </p:cSld>
  <p:clrMapOvr>
    <a:masterClrMapping/>
  </p:clrMapOvr>
  <p:transition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6"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5" y="2057469"/>
            <a:ext cx="3932311" cy="3811716"/>
          </a:xfrm>
          <a:prstGeom prst="rect">
            <a:avLst/>
          </a:prstGeom>
        </p:spPr>
        <p:txBody>
          <a:bodyPr/>
          <a:lstStyle>
            <a:lvl1pPr marL="0" indent="0">
              <a:buNone/>
              <a:defRPr sz="1592"/>
            </a:lvl1pPr>
            <a:lvl2pPr marL="455420" indent="0">
              <a:buNone/>
              <a:defRPr sz="1393"/>
            </a:lvl2pPr>
            <a:lvl3pPr marL="910838" indent="0">
              <a:buNone/>
              <a:defRPr sz="1194"/>
            </a:lvl3pPr>
            <a:lvl4pPr marL="1366258" indent="0">
              <a:buNone/>
              <a:defRPr sz="995"/>
            </a:lvl4pPr>
            <a:lvl5pPr marL="1821218" indent="0">
              <a:buNone/>
              <a:defRPr sz="995"/>
            </a:lvl5pPr>
            <a:lvl6pPr marL="2276637" indent="0">
              <a:buNone/>
              <a:defRPr sz="995"/>
            </a:lvl6pPr>
            <a:lvl7pPr marL="2732056" indent="0">
              <a:buNone/>
              <a:defRPr sz="995"/>
            </a:lvl7pPr>
            <a:lvl8pPr marL="3187475" indent="0">
              <a:buNone/>
              <a:defRPr sz="995"/>
            </a:lvl8pPr>
            <a:lvl9pPr marL="3642895"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661988287"/>
      </p:ext>
    </p:extLst>
  </p:cSld>
  <p:clrMapOvr>
    <a:masterClrMapping/>
  </p:clrMapOvr>
  <p:transition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6" cy="5404031"/>
          </a:xfrm>
          <a:prstGeom prst="rect">
            <a:avLst/>
          </a:prstGeom>
        </p:spPr>
        <p:txBody>
          <a:bodyPr/>
          <a:lstStyle>
            <a:lvl1pPr marL="0" indent="0">
              <a:buNone/>
              <a:defRPr sz="3188"/>
            </a:lvl1pPr>
            <a:lvl2pPr marL="455420" indent="0">
              <a:buNone/>
              <a:defRPr sz="2790"/>
            </a:lvl2pPr>
            <a:lvl3pPr marL="910838" indent="0">
              <a:buNone/>
              <a:defRPr sz="2392"/>
            </a:lvl3pPr>
            <a:lvl4pPr marL="1366258" indent="0">
              <a:buNone/>
              <a:defRPr sz="1990"/>
            </a:lvl4pPr>
            <a:lvl5pPr marL="1821218" indent="0">
              <a:buNone/>
              <a:defRPr sz="1990"/>
            </a:lvl5pPr>
            <a:lvl6pPr marL="2276637" indent="0">
              <a:buNone/>
              <a:defRPr sz="1990"/>
            </a:lvl6pPr>
            <a:lvl7pPr marL="2732056" indent="0">
              <a:buNone/>
              <a:defRPr sz="1990"/>
            </a:lvl7pPr>
            <a:lvl8pPr marL="3187475" indent="0">
              <a:buNone/>
              <a:defRPr sz="1990"/>
            </a:lvl8pPr>
            <a:lvl9pPr marL="3642895" indent="0">
              <a:buNone/>
              <a:defRPr sz="199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a:lstStyle>
            <a:lvl1pPr marL="0" indent="0">
              <a:buNone/>
              <a:defRPr sz="1990"/>
            </a:lvl1pPr>
            <a:lvl2pPr marL="455420" indent="0">
              <a:buNone/>
              <a:defRPr sz="1791"/>
            </a:lvl2pPr>
            <a:lvl3pPr marL="910838" indent="0">
              <a:buNone/>
              <a:defRPr sz="1592"/>
            </a:lvl3pPr>
            <a:lvl4pPr marL="1366258" indent="0">
              <a:buNone/>
              <a:defRPr sz="1393"/>
            </a:lvl4pPr>
            <a:lvl5pPr marL="1821218" indent="0">
              <a:buNone/>
              <a:defRPr sz="1393"/>
            </a:lvl5pPr>
            <a:lvl6pPr marL="2276637" indent="0">
              <a:buNone/>
              <a:defRPr sz="1393"/>
            </a:lvl6pPr>
            <a:lvl7pPr marL="2732056" indent="0">
              <a:buNone/>
              <a:defRPr sz="1393"/>
            </a:lvl7pPr>
            <a:lvl8pPr marL="3187475" indent="0">
              <a:buNone/>
              <a:defRPr sz="1393"/>
            </a:lvl8pPr>
            <a:lvl9pPr marL="3642895"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4227833493"/>
      </p:ext>
    </p:extLst>
  </p:cSld>
  <p:clrMapOvr>
    <a:masterClrMapping/>
  </p:clrMapOvr>
  <p:transition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8"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8"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66330226"/>
      </p:ext>
    </p:extLst>
  </p:cSld>
  <p:clrMapOvr>
    <a:masterClrMapping/>
  </p:clrMapOvr>
  <p:transition advClick="0"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49"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5"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1146778"/>
      </p:ext>
    </p:extLst>
  </p:cSld>
  <p:clrMapOvr>
    <a:masterClrMapping/>
  </p:clrMapOvr>
  <p:transition advClick="0" advTm="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8"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7"/>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8"/>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2302861"/>
      </p:ext>
    </p:extLst>
  </p:cSld>
  <p:clrMapOvr>
    <a:masterClrMapping/>
  </p:clrMapOvr>
  <p:transition advClick="0" advTm="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856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865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8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104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3B514-2DDC-4EB9-8A01-72A51EE7C42B}"/>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0DE13A-45FC-4764-8159-06900F7F1070}"/>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28424C-CD5B-4FD2-894F-5EB4D1702449}"/>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6090A8-8D60-44B6-A280-813BFD34A22B}"/>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B70FBBB-38B8-4A4C-9415-8CF924B8F11F}"/>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2078411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962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654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3473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65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29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7201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1240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9" y="3"/>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3"/>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583317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3EF686-8BED-4ACE-9555-2397ADB3A82F}"/>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653513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995B12-4ED8-4A5E-9E70-909EBE7B8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2818" cy="6858000"/>
          </a:xfrm>
          <a:prstGeom prst="rect">
            <a:avLst/>
          </a:prstGeom>
        </p:spPr>
      </p:pic>
    </p:spTree>
    <p:extLst>
      <p:ext uri="{BB962C8B-B14F-4D97-AF65-F5344CB8AC3E}">
        <p14:creationId xmlns:p14="http://schemas.microsoft.com/office/powerpoint/2010/main" val="1776598403"/>
      </p:ext>
    </p:extLst>
  </p:cSld>
  <p:clrMapOvr>
    <a:masterClrMapping/>
  </p:clrMapOvr>
  <mc:AlternateContent xmlns:mc="http://schemas.openxmlformats.org/markup-compatibility/2006" xmlns:p14="http://schemas.microsoft.com/office/powerpoint/2010/main">
    <mc:Choice Requires="p14">
      <p:transition spd="slow" p14:dur="1750" advTm="3000">
        <p:wipe/>
      </p:transition>
    </mc:Choice>
    <mc:Fallback xmlns="">
      <p:transition spd="slow" advTm="3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1322-B5CF-4A80-84A3-DADB481AE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E4CAA-7D98-430B-A5AB-81A5BDC61FBA}"/>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D8F05B-F318-48C1-8367-E62386787810}"/>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C4A32E-8F48-46CA-9D31-C6C9070E21D9}"/>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2320967-04D2-4C97-88FE-2814C5006324}"/>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4FD1213-5869-4755-9EEC-D050D1A5C8B0}"/>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1286319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97CCE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325383-8ED4-4B6D-B46E-D440278497D4}"/>
              </a:ext>
            </a:extLst>
          </p:cNvPr>
          <p:cNvSpPr/>
          <p:nvPr userDrawn="1"/>
        </p:nvSpPr>
        <p:spPr>
          <a:xfrm>
            <a:off x="177420" y="177420"/>
            <a:ext cx="11859904" cy="6523630"/>
          </a:xfrm>
          <a:prstGeom prst="rect">
            <a:avLst/>
          </a:prstGeom>
          <a:solidFill>
            <a:srgbClr val="FFFFFF"/>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8DE732-3A95-4AB9-B94F-D2E16AA0B12E}"/>
              </a:ext>
            </a:extLst>
          </p:cNvPr>
          <p:cNvSpPr/>
          <p:nvPr userDrawn="1"/>
        </p:nvSpPr>
        <p:spPr>
          <a:xfrm>
            <a:off x="327545" y="272957"/>
            <a:ext cx="11532359" cy="6264322"/>
          </a:xfrm>
          <a:prstGeom prst="rect">
            <a:avLst/>
          </a:prstGeom>
          <a:solidFill>
            <a:srgbClr val="FFFFFF"/>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631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13EB-068C-46D6-AF46-32AD8B5CA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2C3D3-6135-485B-A0C2-FF54ADBB14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FE2F4-49E2-43BE-8B7D-0ACB0C13A146}"/>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5" name="Footer Placeholder 4">
            <a:extLst>
              <a:ext uri="{FF2B5EF4-FFF2-40B4-BE49-F238E27FC236}">
                <a16:creationId xmlns:a16="http://schemas.microsoft.com/office/drawing/2014/main" id="{DCE1395A-2C08-4D7E-AC8C-676FEF69A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DE26F-2220-4B9F-AFD3-554B8F6D068D}"/>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190538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9339-29A5-4E56-8473-ABDBC75EBF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36A7FD-2A52-4881-ADBA-55A16BA08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3007A2-AFF3-48F3-B751-FEF5729417A8}"/>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5" name="Footer Placeholder 4">
            <a:extLst>
              <a:ext uri="{FF2B5EF4-FFF2-40B4-BE49-F238E27FC236}">
                <a16:creationId xmlns:a16="http://schemas.microsoft.com/office/drawing/2014/main" id="{258E2E7A-DCEF-44D2-8878-0DB3989F2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1ED27-A711-4ACA-8BBE-2BC781CF986B}"/>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886878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CD2E-B120-4C17-B9A6-A8CA0201A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F2B64-5C42-4272-A3AB-369A0859C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837EE3-0204-4C27-83E6-1EABFC2467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776E57-F68D-449A-B6DA-560C55F2BFE3}"/>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6" name="Footer Placeholder 5">
            <a:extLst>
              <a:ext uri="{FF2B5EF4-FFF2-40B4-BE49-F238E27FC236}">
                <a16:creationId xmlns:a16="http://schemas.microsoft.com/office/drawing/2014/main" id="{AD9E4E57-10A9-4A33-910A-D8BA20AD65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C8FF2E-D17E-4481-9EF0-3B6DE2AF076B}"/>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3608671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01B74-B6D6-4258-9154-543FD94794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1D58D2-2178-408A-B37D-FD14DA67A6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298C8-02A2-4745-9C0C-6D0A5FC2AD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ACF99A-F383-48B7-9038-17916F0D8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28131-0857-454F-BE84-5894965889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54BAA4-E168-458E-94A8-B0D5A77A7475}"/>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8" name="Footer Placeholder 7">
            <a:extLst>
              <a:ext uri="{FF2B5EF4-FFF2-40B4-BE49-F238E27FC236}">
                <a16:creationId xmlns:a16="http://schemas.microsoft.com/office/drawing/2014/main" id="{470A90B9-0C7B-438F-90B2-784CCE4671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B648D6-238F-45EE-B1F9-397BA333D145}"/>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63508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042C-38DC-4685-B197-6E2780683F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41680-96AF-4136-9D6F-155C6B7560FE}"/>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4" name="Footer Placeholder 3">
            <a:extLst>
              <a:ext uri="{FF2B5EF4-FFF2-40B4-BE49-F238E27FC236}">
                <a16:creationId xmlns:a16="http://schemas.microsoft.com/office/drawing/2014/main" id="{A1C4A7AB-28F4-4405-B4CE-37350E6F58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D56C39-172F-43A3-8C9C-325449D62867}"/>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4035065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FAF98-9747-4F26-8936-C45BAED29FFB}"/>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3" name="Footer Placeholder 2">
            <a:extLst>
              <a:ext uri="{FF2B5EF4-FFF2-40B4-BE49-F238E27FC236}">
                <a16:creationId xmlns:a16="http://schemas.microsoft.com/office/drawing/2014/main" id="{E9EF1C33-FD31-4D1A-9113-47E0F8CD6B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F1DB1D-78BB-42BE-A9C4-94B1DC9E2614}"/>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3917008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3006-056F-49E6-8A36-269E9D6D1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F2329-CA93-4691-B825-D27797F98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7BE092-3858-4CF4-BEC6-D896B50F0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F03E49-36AD-47AF-8AE8-D683DB87FC9E}"/>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6" name="Footer Placeholder 5">
            <a:extLst>
              <a:ext uri="{FF2B5EF4-FFF2-40B4-BE49-F238E27FC236}">
                <a16:creationId xmlns:a16="http://schemas.microsoft.com/office/drawing/2014/main" id="{A3A8ABE7-A2BD-4796-960E-08E9875E16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69FFF-36A6-44DD-B9B7-5AA6F4AF204F}"/>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1330764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876B-6B14-4368-B93D-86CF4EA72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DCE28B-70A1-492C-8EC5-2DEADB9CA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1EDD08-3C8B-4E34-AEE7-7AF4E8C09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347AD3-B0B7-4810-AF48-00A73E964E00}"/>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6" name="Footer Placeholder 5">
            <a:extLst>
              <a:ext uri="{FF2B5EF4-FFF2-40B4-BE49-F238E27FC236}">
                <a16:creationId xmlns:a16="http://schemas.microsoft.com/office/drawing/2014/main" id="{3C2C998F-4BF4-4023-8AAD-C4C33E905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F32DB-34C1-4459-9AFC-D6AAE27EAFB2}"/>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64004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BDF9-7037-402F-BEDB-A379B32C8E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4F86E0-6BD6-4CDC-8520-1370538F0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BB2BE-25A9-4430-814C-5A9901F3B0BD}"/>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5" name="Footer Placeholder 4">
            <a:extLst>
              <a:ext uri="{FF2B5EF4-FFF2-40B4-BE49-F238E27FC236}">
                <a16:creationId xmlns:a16="http://schemas.microsoft.com/office/drawing/2014/main" id="{B9375C9E-8025-4146-B51B-161296A3D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11652-F495-4FF4-9EDA-0C9EF9CA156A}"/>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3944269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DA90-1B07-4D84-94DF-EF0E33ABE4C0}"/>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6209C7-A36B-4455-B133-EF1E10F3235C}"/>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EF4CE4-4637-40B5-8931-02CD3B51879D}"/>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40AE61-27F2-4D3D-968B-4EDA29BB0D7B}"/>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F1DE4-B5BB-49E2-BF35-58C8F38C2D7A}"/>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FA696B-0D4B-43FA-88B4-9CBE29BED7FF}"/>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F68DB0F-460A-488D-97F4-48000B8151A8}"/>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9D6CFA5-C6BC-4C52-AE60-815FD86D0DD8}"/>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2080080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A8A937-A00C-44E7-BAD7-3DF8E6D3FB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78F170-CB74-4E45-AC39-CB5F485562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AAB7A-998E-4C36-BD9E-D0AC5969F617}"/>
              </a:ext>
            </a:extLst>
          </p:cNvPr>
          <p:cNvSpPr>
            <a:spLocks noGrp="1"/>
          </p:cNvSpPr>
          <p:nvPr>
            <p:ph type="dt" sz="half" idx="10"/>
          </p:nvPr>
        </p:nvSpPr>
        <p:spPr/>
        <p:txBody>
          <a:bodyPr/>
          <a:lstStyle/>
          <a:p>
            <a:fld id="{911EB512-E604-483E-8AB8-E9D7F0BA6BD2}" type="datetimeFigureOut">
              <a:rPr lang="en-US" smtClean="0"/>
              <a:t>28/07/2022</a:t>
            </a:fld>
            <a:endParaRPr lang="en-US"/>
          </a:p>
        </p:txBody>
      </p:sp>
      <p:sp>
        <p:nvSpPr>
          <p:cNvPr id="5" name="Footer Placeholder 4">
            <a:extLst>
              <a:ext uri="{FF2B5EF4-FFF2-40B4-BE49-F238E27FC236}">
                <a16:creationId xmlns:a16="http://schemas.microsoft.com/office/drawing/2014/main" id="{7A2C5699-2D2A-48A3-AC1B-47F6AB8FA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3AC70-9D10-42DE-8A76-36C2237C7C5C}"/>
              </a:ext>
            </a:extLst>
          </p:cNvPr>
          <p:cNvSpPr>
            <a:spLocks noGrp="1"/>
          </p:cNvSpPr>
          <p:nvPr>
            <p:ph type="sldNum" sz="quarter" idx="12"/>
          </p:nvPr>
        </p:nvSpPr>
        <p:spPr/>
        <p:txBody>
          <a:bodyPr/>
          <a:lstStyle/>
          <a:p>
            <a:fld id="{FE31FAFA-004D-480E-88CC-C9BE22CB3095}" type="slidenum">
              <a:rPr lang="en-US" smtClean="0"/>
              <a:t>‹#›</a:t>
            </a:fld>
            <a:endParaRPr lang="en-US"/>
          </a:p>
        </p:txBody>
      </p:sp>
    </p:spTree>
    <p:extLst>
      <p:ext uri="{BB962C8B-B14F-4D97-AF65-F5344CB8AC3E}">
        <p14:creationId xmlns:p14="http://schemas.microsoft.com/office/powerpoint/2010/main" val="2586111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B169-0ACD-4C86-844F-5138C79643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406D00-579D-4D27-A7F3-9DDD85B5B6C6}"/>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6ED671A-57EF-4C25-883B-66379E97635B}"/>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96025AA-AD92-4353-8B6C-DC743E552998}"/>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69471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4F256C-BBA9-4A8F-8DF3-F0EF1A68EE7D}"/>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2BAF21-9905-4F62-A739-63FF9ADA0DB5}"/>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3BE093F-AFA3-4CB6-A26A-22213FAA326E}"/>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340451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C9F6-7477-41B0-90A9-ED4EAFD15AF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F0DC08-7910-402A-95F9-DBF4AC83F29C}"/>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EA9CC6-C8E4-4825-9A43-C11C69C3C696}"/>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794CBE-E649-40F8-8168-C1D56BA31FA7}"/>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C85868-573A-494C-B4D6-29E14B83BADB}"/>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90D433-8C06-4335-A0A7-405BE4E396DF}"/>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3890498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68AE-4D47-41C7-8D82-3629CB4206C7}"/>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B176DB-25CD-4FAF-A194-353454550949}"/>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0A2C6963-11A5-42F0-BC57-D452C8DD831F}"/>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CDB278-5F30-45A5-A75B-13E651AA4FA4}"/>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A4D7C77-0CA2-4A1D-964E-AC4317AF445D}"/>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F0825F-D6DE-4321-9EEC-970A0920CC96}"/>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152454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AC9C0D-A351-468C-8227-2E3C74E44F24}"/>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13ED97-E956-4316-80D1-0B921E8A5B0A}"/>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2BE99-6F5B-4FBF-849B-6729459A9030}"/>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11">
              <a:defRPr/>
            </a:pPr>
            <a:fld id="{15744A1C-94E8-41C2-BCE9-16A13842C8CC}" type="datetimeFigureOut">
              <a:rPr lang="en-US" smtClean="0">
                <a:solidFill>
                  <a:prstClr val="black">
                    <a:tint val="75000"/>
                  </a:prstClr>
                </a:solidFill>
              </a:rPr>
              <a:pPr defTabSz="914411">
                <a:defRPr/>
              </a:pPr>
              <a:t>28/07/2022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4EBD91-C523-4EBA-8F59-7959F0517C08}"/>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11">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FD2AAC-FE42-4C82-B7BB-490E0FC1C234}"/>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26290890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861" r:id="rId13"/>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1"/>
            <a:ext cx="12189692" cy="6855701"/>
          </a:xfrm>
          <a:prstGeom prst="rect">
            <a:avLst/>
          </a:prstGeom>
          <a:noFill/>
          <a:ln w="9525">
            <a:noFill/>
          </a:ln>
        </p:spPr>
      </p:pic>
    </p:spTree>
    <p:extLst>
      <p:ext uri="{BB962C8B-B14F-4D97-AF65-F5344CB8AC3E}">
        <p14:creationId xmlns:p14="http://schemas.microsoft.com/office/powerpoint/2010/main" val="249250798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advClick="0" advTm="0">
    <p:random/>
  </p:transition>
  <p:hf sldNum="0" hdr="0"/>
  <p:txStyles>
    <p:titleStyle>
      <a:lvl1pPr marL="0" lvl="0" indent="0" algn="ctr" defTabSz="1085929"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6" lvl="0" indent="-406706" algn="l" defTabSz="1085929"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46" lvl="1" indent="-340071" algn="l" defTabSz="1085929"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67" lvl="2" indent="-271137" algn="l" defTabSz="1085929"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61" lvl="3" indent="-272057" algn="l" defTabSz="1085929"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36" lvl="4" indent="-271137" algn="l" defTabSz="1085929"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39" lvl="5" indent="-165440" algn="l" defTabSz="1085929"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719" lvl="6" indent="-165440" algn="l" defTabSz="1085929"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98" lvl="7" indent="-165440" algn="l" defTabSz="1085929"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78" lvl="8" indent="-165440" algn="l" defTabSz="1085929"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9"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80" lvl="1" indent="0" algn="l" defTabSz="661759"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9" lvl="2" indent="0" algn="l" defTabSz="661759"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39" lvl="3" indent="0" algn="l" defTabSz="661759"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20" lvl="4" indent="0" algn="l" defTabSz="661759"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99" lvl="5" indent="0" algn="l" defTabSz="661759"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79" lvl="6" indent="0" algn="l" defTabSz="661759"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58" lvl="7" indent="0" algn="l" defTabSz="661759"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38" lvl="8" indent="0" algn="l" defTabSz="661759"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28/07/2022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141250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66" r:id="rId8"/>
    <p:sldLayoutId id="2147483767" r:id="rId9"/>
    <p:sldLayoutId id="2147483768" r:id="rId10"/>
    <p:sldLayoutId id="2147483769" r:id="rId11"/>
    <p:sldLayoutId id="2147483770" r:id="rId12"/>
    <p:sldLayoutId id="2147483774" r:id="rId13"/>
    <p:sldLayoutId id="2147483777" r:id="rId1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B16729-B38D-486E-ACCA-51E035EC06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476B2-F4CB-4C06-BEEB-F1865998BB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600B8-A275-4BCA-B264-92A0B8C38E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EB512-E604-483E-8AB8-E9D7F0BA6BD2}" type="datetimeFigureOut">
              <a:rPr lang="en-US" smtClean="0"/>
              <a:t>28/07/2022</a:t>
            </a:fld>
            <a:endParaRPr lang="en-US"/>
          </a:p>
        </p:txBody>
      </p:sp>
      <p:sp>
        <p:nvSpPr>
          <p:cNvPr id="5" name="Footer Placeholder 4">
            <a:extLst>
              <a:ext uri="{FF2B5EF4-FFF2-40B4-BE49-F238E27FC236}">
                <a16:creationId xmlns:a16="http://schemas.microsoft.com/office/drawing/2014/main" id="{DEBFA743-219C-4268-A7AA-2AFE5D5D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DE38DE-B064-4223-B75F-D22A531BC7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1FAFA-004D-480E-88CC-C9BE22CB3095}" type="slidenum">
              <a:rPr lang="en-US" smtClean="0"/>
              <a:t>‹#›</a:t>
            </a:fld>
            <a:endParaRPr lang="en-US"/>
          </a:p>
        </p:txBody>
      </p:sp>
    </p:spTree>
    <p:extLst>
      <p:ext uri="{BB962C8B-B14F-4D97-AF65-F5344CB8AC3E}">
        <p14:creationId xmlns:p14="http://schemas.microsoft.com/office/powerpoint/2010/main" val="1693044031"/>
      </p:ext>
    </p:extLst>
  </p:cSld>
  <p:clrMap bg1="lt1" tx1="dk1" bg2="lt2" tx2="dk2" accent1="accent1" accent2="accent2" accent3="accent3" accent4="accent4" accent5="accent5" accent6="accent6" hlink="hlink" folHlink="folHlink"/>
  <p:sldLayoutIdLst>
    <p:sldLayoutId id="2147483849"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0.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gif"/><Relationship Id="rId10" Type="http://schemas.microsoft.com/office/2007/relationships/hdphoto" Target="../media/hdphoto17.wdp"/><Relationship Id="rId4" Type="http://schemas.openxmlformats.org/officeDocument/2006/relationships/image" Target="../media/image53.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32.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audio" Target="../media/audio2.wav"/><Relationship Id="rId1" Type="http://schemas.openxmlformats.org/officeDocument/2006/relationships/slideLayout" Target="../slideLayouts/slideLayout2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audio" Target="../media/audio2.wav"/><Relationship Id="rId1" Type="http://schemas.openxmlformats.org/officeDocument/2006/relationships/slideLayout" Target="../slideLayouts/slideLayout2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6.png"/><Relationship Id="rId2" Type="http://schemas.openxmlformats.org/officeDocument/2006/relationships/image" Target="../media/image68.png"/><Relationship Id="rId1" Type="http://schemas.openxmlformats.org/officeDocument/2006/relationships/slideLayout" Target="../slideLayouts/slideLayout2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4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26.png"/><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ó thể là tranh biếm họa">
            <a:extLst>
              <a:ext uri="{FF2B5EF4-FFF2-40B4-BE49-F238E27FC236}">
                <a16:creationId xmlns:a16="http://schemas.microsoft.com/office/drawing/2014/main" id="{872D6B0C-32C9-4287-B968-F55D04AF88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1"/>
          <a:stretch/>
        </p:blipFill>
        <p:spPr bwMode="auto">
          <a:xfrm>
            <a:off x="1" y="7"/>
            <a:ext cx="12207267" cy="6857993"/>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AF8BC5F-3B90-4E7B-A6C8-89D5B5E4FA8B}"/>
              </a:ext>
            </a:extLst>
          </p:cNvPr>
          <p:cNvGrpSpPr/>
          <p:nvPr/>
        </p:nvGrpSpPr>
        <p:grpSpPr>
          <a:xfrm>
            <a:off x="1646046" y="1028962"/>
            <a:ext cx="8598968" cy="4211973"/>
            <a:chOff x="1840432" y="1702554"/>
            <a:chExt cx="8598968" cy="4211973"/>
          </a:xfrm>
        </p:grpSpPr>
        <p:sp>
          <p:nvSpPr>
            <p:cNvPr id="7" name="Rectangle 6">
              <a:extLst>
                <a:ext uri="{FF2B5EF4-FFF2-40B4-BE49-F238E27FC236}">
                  <a16:creationId xmlns:a16="http://schemas.microsoft.com/office/drawing/2014/main" id="{3777E59C-9DFB-4985-A89B-4F5A58F5AAEA}"/>
                </a:ext>
              </a:extLst>
            </p:cNvPr>
            <p:cNvSpPr/>
            <p:nvPr/>
          </p:nvSpPr>
          <p:spPr>
            <a:xfrm>
              <a:off x="1840432" y="1702554"/>
              <a:ext cx="8598968" cy="4211973"/>
            </a:xfrm>
            <a:prstGeom prst="rect">
              <a:avLst/>
            </a:prstGeom>
            <a:solidFill>
              <a:srgbClr val="A0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4" name="Rectangle 3">
              <a:extLst>
                <a:ext uri="{FF2B5EF4-FFF2-40B4-BE49-F238E27FC236}">
                  <a16:creationId xmlns:a16="http://schemas.microsoft.com/office/drawing/2014/main" id="{A3052C1D-A67C-4EBC-B655-2B1EA57F10EB}"/>
                </a:ext>
              </a:extLst>
            </p:cNvPr>
            <p:cNvSpPr/>
            <p:nvPr/>
          </p:nvSpPr>
          <p:spPr>
            <a:xfrm>
              <a:off x="2057400" y="1905000"/>
              <a:ext cx="8153400" cy="3822374"/>
            </a:xfrm>
            <a:prstGeom prst="rect">
              <a:avLst/>
            </a:prstGeom>
            <a:solidFill>
              <a:srgbClr val="FFF4D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defTabSz="609630"/>
              <a:endParaRPr lang="en-US">
                <a:solidFill>
                  <a:prstClr val="white"/>
                </a:solidFill>
                <a:latin typeface="Calibri"/>
              </a:endParaRPr>
            </a:p>
          </p:txBody>
        </p:sp>
      </p:grpSp>
      <p:sp>
        <p:nvSpPr>
          <p:cNvPr id="30" name="Rectangle 29">
            <a:extLst>
              <a:ext uri="{FF2B5EF4-FFF2-40B4-BE49-F238E27FC236}">
                <a16:creationId xmlns:a16="http://schemas.microsoft.com/office/drawing/2014/main" id="{53D25A0B-638C-4C1B-A98C-D0666B35367E}"/>
              </a:ext>
            </a:extLst>
          </p:cNvPr>
          <p:cNvSpPr/>
          <p:nvPr/>
        </p:nvSpPr>
        <p:spPr>
          <a:xfrm>
            <a:off x="4316496" y="3490323"/>
            <a:ext cx="487825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09630"/>
            <a:r>
              <a:rPr lang="en-US" sz="3600" b="1" dirty="0" err="1">
                <a:solidFill>
                  <a:srgbClr val="0000CC"/>
                </a:solidFill>
                <a:latin typeface="Times New Roman" panose="02020603050405020304" pitchFamily="18" charset="0"/>
                <a:ea typeface="Amazone" panose="020B0500000000000000" pitchFamily="34" charset="0"/>
                <a:cs typeface="Times New Roman" panose="02020603050405020304" pitchFamily="18" charset="0"/>
              </a:rPr>
              <a:t>Giáo</a:t>
            </a:r>
            <a:r>
              <a:rPr lang="en-US" sz="3600" b="1" dirty="0">
                <a:solidFill>
                  <a:srgbClr val="0000CC"/>
                </a:solidFill>
                <a:latin typeface="Times New Roman" panose="02020603050405020304" pitchFamily="18" charset="0"/>
                <a:ea typeface="Amazone" panose="020B0500000000000000"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Amazone" panose="020B0500000000000000" pitchFamily="34" charset="0"/>
                <a:cs typeface="Times New Roman" panose="02020603050405020304" pitchFamily="18" charset="0"/>
              </a:rPr>
              <a:t>viên</a:t>
            </a:r>
            <a:r>
              <a:rPr lang="en-US" sz="3600" b="1" dirty="0">
                <a:solidFill>
                  <a:srgbClr val="0000CC"/>
                </a:solidFill>
                <a:latin typeface="Times New Roman" panose="02020603050405020304" pitchFamily="18" charset="0"/>
                <a:ea typeface="Amazone" panose="020B0500000000000000"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7837B8C9-DA15-44B1-A7BC-6E32361781AB}"/>
              </a:ext>
            </a:extLst>
          </p:cNvPr>
          <p:cNvSpPr txBox="1"/>
          <p:nvPr/>
        </p:nvSpPr>
        <p:spPr>
          <a:xfrm>
            <a:off x="1990940" y="1835406"/>
            <a:ext cx="7897548" cy="630942"/>
          </a:xfrm>
          <a:prstGeom prst="rect">
            <a:avLst/>
          </a:prstGeom>
          <a:noFill/>
        </p:spPr>
        <p:txBody>
          <a:bodyPr wrap="square" rtlCol="0">
            <a:spAutoFit/>
          </a:bodyPr>
          <a:lstStyle/>
          <a:p>
            <a:pPr algn="ctr"/>
            <a:r>
              <a:rPr lang="en-US" sz="3500" b="1" dirty="0">
                <a:solidFill>
                  <a:srgbClr val="FF0000"/>
                </a:solidFill>
                <a:latin typeface="Times New Roman" panose="02020603050405020304" pitchFamily="18" charset="0"/>
                <a:cs typeface="Times New Roman" panose="02020603050405020304" pitchFamily="18" charset="0"/>
              </a:rPr>
              <a:t>MÔN TIN HỌC LỚP 7</a:t>
            </a:r>
          </a:p>
        </p:txBody>
      </p:sp>
      <p:sp>
        <p:nvSpPr>
          <p:cNvPr id="2" name="TextBox 1">
            <a:extLst>
              <a:ext uri="{FF2B5EF4-FFF2-40B4-BE49-F238E27FC236}">
                <a16:creationId xmlns:a16="http://schemas.microsoft.com/office/drawing/2014/main" id="{CB46D251-30BE-41BC-2024-76D5BE048ABB}"/>
              </a:ext>
            </a:extLst>
          </p:cNvPr>
          <p:cNvSpPr txBox="1"/>
          <p:nvPr/>
        </p:nvSpPr>
        <p:spPr>
          <a:xfrm>
            <a:off x="3114085" y="2745013"/>
            <a:ext cx="5979097"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Bổ</a:t>
            </a:r>
            <a:r>
              <a:rPr lang="en-US" sz="2400" b="1" dirty="0">
                <a:solidFill>
                  <a:srgbClr val="FF0000"/>
                </a:solidFill>
                <a:latin typeface="Times New Roman" panose="02020603050405020304" pitchFamily="18" charset="0"/>
                <a:cs typeface="Times New Roman" panose="02020603050405020304" pitchFamily="18" charset="0"/>
              </a:rPr>
              <a:t> sung: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3528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7235" y="40341"/>
            <a:ext cx="12048565" cy="6753497"/>
            <a:chOff x="67235" y="40341"/>
            <a:chExt cx="12048565" cy="6753497"/>
          </a:xfrm>
        </p:grpSpPr>
        <p:sp>
          <p:nvSpPr>
            <p:cNvPr id="7" name="Rectangle 6"/>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图片 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9868989" y="4721154"/>
            <a:ext cx="2407920" cy="2032343"/>
          </a:xfrm>
          <a:prstGeom prst="rect">
            <a:avLst/>
          </a:prstGeom>
        </p:spPr>
      </p:pic>
      <p:sp>
        <p:nvSpPr>
          <p:cNvPr id="22" name="Rectangle: Rounded Corners 21">
            <a:extLst>
              <a:ext uri="{FF2B5EF4-FFF2-40B4-BE49-F238E27FC236}">
                <a16:creationId xmlns:a16="http://schemas.microsoft.com/office/drawing/2014/main" id="{1E07B83E-E53F-F9C6-96C5-272268EEC182}"/>
              </a:ext>
            </a:extLst>
          </p:cNvPr>
          <p:cNvSpPr/>
          <p:nvPr/>
        </p:nvSpPr>
        <p:spPr>
          <a:xfrm>
            <a:off x="1054921" y="2259893"/>
            <a:ext cx="10154120" cy="383294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 name="Rectangle 61">
            <a:extLst>
              <a:ext uri="{FF2B5EF4-FFF2-40B4-BE49-F238E27FC236}">
                <a16:creationId xmlns:a16="http://schemas.microsoft.com/office/drawing/2014/main" id="{CE974F3D-E08C-82A3-CCDB-D3A3BA2D1F81}"/>
              </a:ext>
            </a:extLst>
          </p:cNvPr>
          <p:cNvSpPr>
            <a:spLocks noChangeArrowheads="1"/>
          </p:cNvSpPr>
          <p:nvPr/>
        </p:nvSpPr>
        <p:spPr bwMode="auto">
          <a:xfrm>
            <a:off x="2390852" y="2514491"/>
            <a:ext cx="2715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b="1">
                <a:solidFill>
                  <a:schemeClr val="bg2">
                    <a:lumMod val="10000"/>
                  </a:schemeClr>
                </a:solidFill>
                <a:ea typeface="Amazone" panose="020B0500000000000000" pitchFamily="34" charset="0"/>
                <a:cs typeface="Times New Roman" panose="02020603050405020304" pitchFamily="18" charset="0"/>
              </a:rPr>
              <a:t>KẾT LUẬN</a:t>
            </a:r>
            <a:endParaRPr lang="en-US" altLang="en-US" b="1" dirty="0">
              <a:solidFill>
                <a:srgbClr val="FF0000"/>
              </a:solidFill>
              <a:ea typeface="Amazone" panose="020B0500000000000000" pitchFamily="34" charset="0"/>
              <a:cs typeface="Times New Roman" panose="02020603050405020304" pitchFamily="18" charset="0"/>
            </a:endParaRPr>
          </a:p>
        </p:txBody>
      </p:sp>
      <p:pic>
        <p:nvPicPr>
          <p:cNvPr id="24" name="Picture 5">
            <a:extLst>
              <a:ext uri="{FF2B5EF4-FFF2-40B4-BE49-F238E27FC236}">
                <a16:creationId xmlns:a16="http://schemas.microsoft.com/office/drawing/2014/main" id="{49A2AE39-3855-015B-8CE2-686EFEE14C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239" y="2120910"/>
            <a:ext cx="1123574" cy="1123574"/>
          </a:xfrm>
          <a:prstGeom prst="rect">
            <a:avLst/>
          </a:prstGeom>
        </p:spPr>
      </p:pic>
      <p:pic>
        <p:nvPicPr>
          <p:cNvPr id="28" name="Picture 27">
            <a:extLst>
              <a:ext uri="{FF2B5EF4-FFF2-40B4-BE49-F238E27FC236}">
                <a16:creationId xmlns:a16="http://schemas.microsoft.com/office/drawing/2014/main" id="{D65AEE82-ABB3-ED5B-B4BC-DDAB183800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5" y="5220954"/>
            <a:ext cx="1764268" cy="1764268"/>
          </a:xfrm>
          <a:prstGeom prst="rect">
            <a:avLst/>
          </a:prstGeom>
        </p:spPr>
      </p:pic>
      <p:sp>
        <p:nvSpPr>
          <p:cNvPr id="29" name="TextBox 28">
            <a:extLst>
              <a:ext uri="{FF2B5EF4-FFF2-40B4-BE49-F238E27FC236}">
                <a16:creationId xmlns:a16="http://schemas.microsoft.com/office/drawing/2014/main" id="{BB457864-345E-537C-FC9A-06248E867934}"/>
              </a:ext>
            </a:extLst>
          </p:cNvPr>
          <p:cNvSpPr txBox="1"/>
          <p:nvPr/>
        </p:nvSpPr>
        <p:spPr>
          <a:xfrm>
            <a:off x="1279557" y="3352062"/>
            <a:ext cx="9704848" cy="1477328"/>
          </a:xfrm>
          <a:prstGeom prst="rect">
            <a:avLst/>
          </a:prstGeom>
          <a:noFill/>
        </p:spPr>
        <p:txBody>
          <a:bodyPr wrap="square">
            <a:spAutoFit/>
          </a:bodyPr>
          <a:lstStyle/>
          <a:p>
            <a:pPr algn="just"/>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Thuật</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toán</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tìm</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kiếm</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tuần</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tự</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thực</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hiện</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tìm</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lần</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lượt</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từ</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đầu</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đến</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cuối</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danh</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sách</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chừng</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nào</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chưa</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tìm</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thấy</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và</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chưa</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tìm</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hết</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thì</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còn</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tìm</a:t>
            </a:r>
            <a:r>
              <a:rPr lang="en-US" sz="3000" i="1" dirty="0">
                <a:solidFill>
                  <a:srgbClr val="002060"/>
                </a:solidFill>
                <a:effectLst/>
                <a:latin typeface="Times New Roman" panose="02020603050405020304" pitchFamily="18" charset="0"/>
                <a:ea typeface="Times New Roman" panose="02020603050405020304" pitchFamily="18" charset="0"/>
              </a:rPr>
              <a:t> </a:t>
            </a:r>
            <a:r>
              <a:rPr lang="en-US" sz="3000" i="1" dirty="0" err="1">
                <a:solidFill>
                  <a:srgbClr val="002060"/>
                </a:solidFill>
                <a:effectLst/>
                <a:latin typeface="Times New Roman" panose="02020603050405020304" pitchFamily="18" charset="0"/>
                <a:ea typeface="Times New Roman" panose="02020603050405020304" pitchFamily="18" charset="0"/>
              </a:rPr>
              <a:t>tiếp</a:t>
            </a:r>
            <a:r>
              <a:rPr lang="en-US" sz="3000" i="1" dirty="0">
                <a:solidFill>
                  <a:srgbClr val="002060"/>
                </a:solidFill>
                <a:effectLst/>
                <a:latin typeface="Times New Roman" panose="02020603050405020304" pitchFamily="18" charset="0"/>
                <a:ea typeface="Times New Roman" panose="02020603050405020304" pitchFamily="18" charset="0"/>
              </a:rPr>
              <a:t>.</a:t>
            </a:r>
            <a:endParaRPr lang="en-US" sz="3000" i="1" dirty="0">
              <a:solidFill>
                <a:srgbClr val="002060"/>
              </a:solidFill>
            </a:endParaRPr>
          </a:p>
        </p:txBody>
      </p:sp>
      <p:sp>
        <p:nvSpPr>
          <p:cNvPr id="30" name="Text Box 11">
            <a:extLst>
              <a:ext uri="{FF2B5EF4-FFF2-40B4-BE49-F238E27FC236}">
                <a16:creationId xmlns:a16="http://schemas.microsoft.com/office/drawing/2014/main" id="{092EF0F3-819C-D6BA-B91C-C5F2F707CCE6}"/>
              </a:ext>
            </a:extLst>
          </p:cNvPr>
          <p:cNvSpPr txBox="1">
            <a:spLocks noChangeArrowheads="1"/>
          </p:cNvSpPr>
          <p:nvPr/>
        </p:nvSpPr>
        <p:spPr bwMode="auto">
          <a:xfrm>
            <a:off x="3580269" y="314145"/>
            <a:ext cx="3505200" cy="646331"/>
          </a:xfrm>
          <a:prstGeom prst="rect">
            <a:avLst/>
          </a:prstGeom>
          <a:noFill/>
          <a:ln w="9525">
            <a:noFill/>
            <a:miter lim="800000"/>
            <a:headEnd/>
            <a:tailEnd/>
          </a:ln>
          <a:effectLst/>
        </p:spPr>
        <p:txBody>
          <a:bodyPr>
            <a:spAutoFit/>
          </a:bodyPr>
          <a:lstStyle/>
          <a:p>
            <a:pPr algn="ctr" eaLnBrk="1" hangingPunct="1"/>
            <a:r>
              <a:rPr lang="en-US" sz="3600" b="1" u="sng" dirty="0">
                <a:latin typeface="Times New Roman" panose="02020603050405020304" pitchFamily="18" charset="0"/>
                <a:cs typeface="Times New Roman" panose="02020603050405020304" pitchFamily="18" charset="0"/>
              </a:rPr>
              <a:t>Tin </a:t>
            </a:r>
            <a:r>
              <a:rPr lang="en-US" sz="3600" b="1" u="sng"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E535A072-9317-7B51-7DA9-963D778D0E01}"/>
              </a:ext>
            </a:extLst>
          </p:cNvPr>
          <p:cNvSpPr/>
          <p:nvPr/>
        </p:nvSpPr>
        <p:spPr>
          <a:xfrm>
            <a:off x="2699366" y="896612"/>
            <a:ext cx="7314502" cy="646331"/>
          </a:xfrm>
          <a:prstGeom prst="rect">
            <a:avLst/>
          </a:prstGeom>
        </p:spPr>
        <p:txBody>
          <a:bodyPr wrap="none">
            <a:spAutoFit/>
          </a:bodyPr>
          <a:lstStyle/>
          <a:p>
            <a:pPr algn="ctr">
              <a:defRPr/>
            </a:pPr>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14</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endParaRPr lang="en-US" sz="36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9D80D61-E248-014C-60E3-D5269FD7C572}"/>
              </a:ext>
            </a:extLst>
          </p:cNvPr>
          <p:cNvSpPr txBox="1"/>
          <p:nvPr/>
        </p:nvSpPr>
        <p:spPr>
          <a:xfrm>
            <a:off x="-531430" y="1498421"/>
            <a:ext cx="9391748" cy="646331"/>
          </a:xfrm>
          <a:prstGeom prst="rect">
            <a:avLst/>
          </a:prstGeom>
          <a:noFill/>
        </p:spPr>
        <p:txBody>
          <a:bodyPr wrap="square">
            <a:spAutoFit/>
          </a:bodyPr>
          <a:lstStyle/>
          <a:p>
            <a:pPr algn="ctr"/>
            <a:r>
              <a:rPr lang="en-US" sz="3600" b="1">
                <a:solidFill>
                  <a:srgbClr val="002060"/>
                </a:solidFill>
                <a:latin typeface="Times New Roman" panose="02020603050405020304" pitchFamily="18" charset="0"/>
                <a:ea typeface="Times New Roman" panose="02020603050405020304" pitchFamily="18" charset="0"/>
              </a:rPr>
              <a:t>1</a:t>
            </a:r>
            <a:r>
              <a:rPr lang="en-US" sz="3600" b="1">
                <a:solidFill>
                  <a:srgbClr val="002060"/>
                </a:solidFill>
                <a:effectLst/>
                <a:latin typeface="Times New Roman" panose="02020603050405020304" pitchFamily="18" charset="0"/>
                <a:ea typeface="Times New Roman" panose="02020603050405020304" pitchFamily="18" charset="0"/>
              </a:rPr>
              <a:t>. Thuật toán tìm kiếm tuần tự</a:t>
            </a:r>
            <a:endParaRPr lang="en-US" sz="3600" b="1">
              <a:solidFill>
                <a:srgbClr val="002060"/>
              </a:solidFill>
            </a:endParaRPr>
          </a:p>
        </p:txBody>
      </p:sp>
    </p:spTree>
    <p:extLst>
      <p:ext uri="{BB962C8B-B14F-4D97-AF65-F5344CB8AC3E}">
        <p14:creationId xmlns:p14="http://schemas.microsoft.com/office/powerpoint/2010/main" val="540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379" y="39190"/>
            <a:ext cx="12048565" cy="6753497"/>
            <a:chOff x="67235" y="40341"/>
            <a:chExt cx="12048565" cy="6753497"/>
          </a:xfrm>
        </p:grpSpPr>
        <p:sp>
          <p:nvSpPr>
            <p:cNvPr id="3" name="Rectangle 2"/>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4" descr="Blackboard Green Graphic Design Text Frame PNG, Clipart, Angle, Area,  Balloon Cartoon, Blackboard Learn, Boards Vector">
            <a:extLst>
              <a:ext uri="{FF2B5EF4-FFF2-40B4-BE49-F238E27FC236}">
                <a16:creationId xmlns:a16="http://schemas.microsoft.com/office/drawing/2014/main" id="{011327A3-E64A-DD11-EDDF-034D352CF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074" y="1722321"/>
            <a:ext cx="7103794" cy="34285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artoon teacher png trasparent - Clipart World">
            <a:extLst>
              <a:ext uri="{FF2B5EF4-FFF2-40B4-BE49-F238E27FC236}">
                <a16:creationId xmlns:a16="http://schemas.microsoft.com/office/drawing/2014/main" id="{79864DD8-2FC5-7B34-068B-8A6EFCE06F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2290" y="3246063"/>
            <a:ext cx="2127784" cy="3039691"/>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07F244FC-0F27-647F-285F-3617EBBA4DDB}"/>
              </a:ext>
            </a:extLst>
          </p:cNvPr>
          <p:cNvSpPr txBox="1"/>
          <p:nvPr/>
        </p:nvSpPr>
        <p:spPr>
          <a:xfrm>
            <a:off x="3375405" y="1199101"/>
            <a:ext cx="1965603" cy="523220"/>
          </a:xfrm>
          <a:prstGeom prst="rect">
            <a:avLst/>
          </a:prstGeom>
          <a:noFill/>
        </p:spPr>
        <p:txBody>
          <a:bodyPr wrap="none" rtlCol="0">
            <a:spAutoFit/>
          </a:bodyPr>
          <a:lstStyle/>
          <a:p>
            <a:r>
              <a:rPr lang="en-US" sz="2800" u="sng">
                <a:solidFill>
                  <a:schemeClr val="bg1"/>
                </a:solidFill>
                <a:latin typeface="Amazone" panose="020B0500000000000000" pitchFamily="34" charset="0"/>
                <a:ea typeface="Amazone" panose="020B0500000000000000" pitchFamily="34" charset="0"/>
                <a:cs typeface="Amazone" panose="020B0500000000000000" pitchFamily="34" charset="0"/>
              </a:rPr>
              <a:t>Hoạt động 2:</a:t>
            </a:r>
          </a:p>
        </p:txBody>
      </p:sp>
      <p:pic>
        <p:nvPicPr>
          <p:cNvPr id="59" name="Picture 4" descr="Scratch Team (@scratch) / Twitter">
            <a:extLst>
              <a:ext uri="{FF2B5EF4-FFF2-40B4-BE49-F238E27FC236}">
                <a16:creationId xmlns:a16="http://schemas.microsoft.com/office/drawing/2014/main" id="{AA719D4E-4CF8-C5BE-368F-713A738304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2500" y1="31500" x2="50500" y2="69000"/>
                        <a14:foregroundMark x1="45250" y1="27500" x2="44250" y2="64500"/>
                        <a14:foregroundMark x1="47500" y1="28500" x2="58163" y2="56858"/>
                        <a14:foregroundMark x1="64250" y1="33000" x2="68119" y2="52558"/>
                        <a14:foregroundMark x1="63250" y1="29000" x2="76750" y2="43750"/>
                        <a14:foregroundMark x1="60500" y1="28000" x2="62000" y2="52500"/>
                        <a14:foregroundMark x1="61000" y1="46000" x2="51750" y2="56750"/>
                        <a14:foregroundMark x1="51750" y1="56750" x2="50000" y2="57250"/>
                        <a14:foregroundMark x1="20500" y1="62500" x2="24170" y2="68339"/>
                        <a14:backgroundMark x1="57000" y1="58750" x2="65750" y2="58250"/>
                        <a14:backgroundMark x1="65750" y1="58250" x2="70750" y2="55750"/>
                        <a14:backgroundMark x1="69000" y1="54750" x2="67000" y2="55250"/>
                        <a14:backgroundMark x1="69500" y1="54500" x2="68000" y2="54750"/>
                        <a14:backgroundMark x1="57750" y1="57750" x2="60250" y2="57250"/>
                        <a14:backgroundMark x1="26000" y1="70250" x2="26000" y2="70250"/>
                        <a14:backgroundMark x1="24250" y1="72250" x2="28250" y2="72250"/>
                        <a14:backgroundMark x1="29500" y1="71750" x2="24250" y2="72000"/>
                      </a14:backgroundRemoval>
                    </a14:imgEffect>
                  </a14:imgLayer>
                </a14:imgProps>
              </a:ext>
              <a:ext uri="{28A0092B-C50C-407E-A947-70E740481C1C}">
                <a14:useLocalDpi xmlns:a14="http://schemas.microsoft.com/office/drawing/2010/main" val="0"/>
              </a:ext>
            </a:extLst>
          </a:blip>
          <a:srcRect l="16043" t="15277" r="13606" b="14654"/>
          <a:stretch/>
        </p:blipFill>
        <p:spPr bwMode="auto">
          <a:xfrm flipH="1">
            <a:off x="9796823" y="4870065"/>
            <a:ext cx="1819271" cy="1811973"/>
          </a:xfrm>
          <a:prstGeom prst="rect">
            <a:avLst/>
          </a:prstGeom>
          <a:noFill/>
          <a:extLst>
            <a:ext uri="{909E8E84-426E-40DD-AFC4-6F175D3DCCD1}">
              <a14:hiddenFill xmlns:a14="http://schemas.microsoft.com/office/drawing/2010/main">
                <a:solidFill>
                  <a:srgbClr val="FFFFFF"/>
                </a:solidFill>
              </a14:hiddenFill>
            </a:ext>
          </a:extLst>
        </p:spPr>
      </p:pic>
      <p:sp>
        <p:nvSpPr>
          <p:cNvPr id="63" name="Text Box 11">
            <a:extLst>
              <a:ext uri="{FF2B5EF4-FFF2-40B4-BE49-F238E27FC236}">
                <a16:creationId xmlns:a16="http://schemas.microsoft.com/office/drawing/2014/main" id="{A189E50A-E27E-6995-B7E2-9F21767936DE}"/>
              </a:ext>
            </a:extLst>
          </p:cNvPr>
          <p:cNvSpPr txBox="1">
            <a:spLocks noChangeArrowheads="1"/>
          </p:cNvSpPr>
          <p:nvPr/>
        </p:nvSpPr>
        <p:spPr bwMode="auto">
          <a:xfrm>
            <a:off x="3580269" y="314145"/>
            <a:ext cx="3505200" cy="646331"/>
          </a:xfrm>
          <a:prstGeom prst="rect">
            <a:avLst/>
          </a:prstGeom>
          <a:noFill/>
          <a:ln w="9525">
            <a:noFill/>
            <a:miter lim="800000"/>
            <a:headEnd/>
            <a:tailEnd/>
          </a:ln>
          <a:effectLst/>
        </p:spPr>
        <p:txBody>
          <a:bodyPr>
            <a:spAutoFit/>
          </a:bodyPr>
          <a:lstStyle/>
          <a:p>
            <a:pPr algn="ctr" eaLnBrk="1" hangingPunct="1"/>
            <a:r>
              <a:rPr lang="en-US" sz="3600" b="1" u="sng" dirty="0">
                <a:latin typeface="Times New Roman" panose="02020603050405020304" pitchFamily="18" charset="0"/>
                <a:cs typeface="Times New Roman" panose="02020603050405020304" pitchFamily="18" charset="0"/>
              </a:rPr>
              <a:t>Tin </a:t>
            </a:r>
            <a:r>
              <a:rPr lang="en-US" sz="3600" b="1" u="sng"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B5235CA1-9F7B-C90F-B2FF-4F9D5D41E8B6}"/>
              </a:ext>
            </a:extLst>
          </p:cNvPr>
          <p:cNvSpPr/>
          <p:nvPr/>
        </p:nvSpPr>
        <p:spPr>
          <a:xfrm>
            <a:off x="2699366" y="896612"/>
            <a:ext cx="7314502" cy="646331"/>
          </a:xfrm>
          <a:prstGeom prst="rect">
            <a:avLst/>
          </a:prstGeom>
        </p:spPr>
        <p:txBody>
          <a:bodyPr wrap="none">
            <a:spAutoFit/>
          </a:bodyPr>
          <a:lstStyle/>
          <a:p>
            <a:pPr algn="ctr">
              <a:defRPr/>
            </a:pPr>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14</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endParaRPr lang="en-US" sz="3600" b="1"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A977F665-CA29-9D1D-65A6-38E7466AC3E0}"/>
              </a:ext>
            </a:extLst>
          </p:cNvPr>
          <p:cNvSpPr txBox="1"/>
          <p:nvPr/>
        </p:nvSpPr>
        <p:spPr>
          <a:xfrm>
            <a:off x="3047198" y="2657030"/>
            <a:ext cx="6097604" cy="1200329"/>
          </a:xfrm>
          <a:prstGeom prst="rect">
            <a:avLst/>
          </a:prstGeom>
          <a:noFill/>
        </p:spPr>
        <p:txBody>
          <a:bodyPr wrap="square">
            <a:spAutoFit/>
          </a:bodyPr>
          <a:lstStyle/>
          <a:p>
            <a:pPr algn="ctr"/>
            <a:r>
              <a:rPr lang="en-US" sz="3600" b="1" dirty="0" err="1">
                <a:solidFill>
                  <a:schemeClr val="bg1"/>
                </a:solidFill>
                <a:effectLst/>
                <a:latin typeface="Times New Roman" panose="02020603050405020304" pitchFamily="18" charset="0"/>
                <a:ea typeface="Times New Roman" panose="02020603050405020304" pitchFamily="18" charset="0"/>
              </a:rPr>
              <a:t>Hoạt</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động</a:t>
            </a:r>
            <a:r>
              <a:rPr lang="en-US" sz="3600" b="1" dirty="0">
                <a:solidFill>
                  <a:schemeClr val="bg1"/>
                </a:solidFill>
                <a:effectLst/>
                <a:latin typeface="Times New Roman" panose="02020603050405020304" pitchFamily="18" charset="0"/>
                <a:ea typeface="Times New Roman" panose="02020603050405020304" pitchFamily="18" charset="0"/>
              </a:rPr>
              <a:t> 2: </a:t>
            </a:r>
            <a:r>
              <a:rPr lang="en-US" sz="3600" b="1" dirty="0" err="1">
                <a:solidFill>
                  <a:schemeClr val="bg1"/>
                </a:solidFill>
                <a:effectLst/>
                <a:latin typeface="Times New Roman" panose="02020603050405020304" pitchFamily="18" charset="0"/>
                <a:ea typeface="Times New Roman" panose="02020603050405020304" pitchFamily="18" charset="0"/>
              </a:rPr>
              <a:t>Mô</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tả</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thuật</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toán</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tìm</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kiếm</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tuần</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tự</a:t>
            </a:r>
            <a:endParaRPr lang="en-US" sz="3600" b="1" dirty="0">
              <a:solidFill>
                <a:schemeClr val="bg1"/>
              </a:solidFill>
            </a:endParaRPr>
          </a:p>
        </p:txBody>
      </p:sp>
    </p:spTree>
    <p:extLst>
      <p:ext uri="{BB962C8B-B14F-4D97-AF65-F5344CB8AC3E}">
        <p14:creationId xmlns:p14="http://schemas.microsoft.com/office/powerpoint/2010/main" val="1027680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379" y="39190"/>
            <a:ext cx="12048565" cy="6753497"/>
            <a:chOff x="67235" y="40341"/>
            <a:chExt cx="12048565" cy="6753497"/>
          </a:xfrm>
        </p:grpSpPr>
        <p:sp>
          <p:nvSpPr>
            <p:cNvPr id="3" name="Rectangle 2"/>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图片 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646229" y="5414297"/>
            <a:ext cx="1545771" cy="1304668"/>
          </a:xfrm>
          <a:prstGeom prst="rect">
            <a:avLst/>
          </a:prstGeom>
        </p:spPr>
      </p:pic>
      <p:pic>
        <p:nvPicPr>
          <p:cNvPr id="43" name="Picture 42">
            <a:extLst>
              <a:ext uri="{FF2B5EF4-FFF2-40B4-BE49-F238E27FC236}">
                <a16:creationId xmlns:a16="http://schemas.microsoft.com/office/drawing/2014/main" id="{80481ACC-CD7B-8E94-B341-2BEDCDFEC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555" y="1627900"/>
            <a:ext cx="2760342" cy="2765872"/>
          </a:xfrm>
          <a:prstGeom prst="rect">
            <a:avLst/>
          </a:prstGeom>
        </p:spPr>
      </p:pic>
      <p:pic>
        <p:nvPicPr>
          <p:cNvPr id="45" name="Picture 6">
            <a:extLst>
              <a:ext uri="{FF2B5EF4-FFF2-40B4-BE49-F238E27FC236}">
                <a16:creationId xmlns:a16="http://schemas.microsoft.com/office/drawing/2014/main" id="{9E9033E3-EE76-62EB-7AD8-DD92D6DEDF3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2248"/>
          <a:stretch/>
        </p:blipFill>
        <p:spPr>
          <a:xfrm rot="16265452">
            <a:off x="3971125" y="1293235"/>
            <a:ext cx="4249749" cy="4639769"/>
          </a:xfrm>
          <a:prstGeom prst="rect">
            <a:avLst/>
          </a:prstGeom>
        </p:spPr>
      </p:pic>
      <p:sp>
        <p:nvSpPr>
          <p:cNvPr id="48" name="Rectangle 61">
            <a:extLst>
              <a:ext uri="{FF2B5EF4-FFF2-40B4-BE49-F238E27FC236}">
                <a16:creationId xmlns:a16="http://schemas.microsoft.com/office/drawing/2014/main" id="{0C894E98-87D7-C285-C31B-4720504245FF}"/>
              </a:ext>
            </a:extLst>
          </p:cNvPr>
          <p:cNvSpPr>
            <a:spLocks noChangeArrowheads="1"/>
          </p:cNvSpPr>
          <p:nvPr/>
        </p:nvSpPr>
        <p:spPr bwMode="auto">
          <a:xfrm>
            <a:off x="4062313" y="2024932"/>
            <a:ext cx="4393605" cy="564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sz="3200" b="1" kern="1200" dirty="0" err="1">
                <a:solidFill>
                  <a:srgbClr val="FF0000"/>
                </a:solidFill>
                <a:ea typeface="+mj-ea"/>
                <a:cs typeface="Times New Roman" panose="02020603050405020304" pitchFamily="18" charset="0"/>
              </a:rPr>
              <a:t>Làm</a:t>
            </a:r>
            <a:r>
              <a:rPr lang="en-US" altLang="en-US" sz="3200" b="1" kern="1200" dirty="0">
                <a:solidFill>
                  <a:srgbClr val="FF0000"/>
                </a:solidFill>
                <a:ea typeface="+mj-ea"/>
                <a:cs typeface="Times New Roman" panose="02020603050405020304" pitchFamily="18" charset="0"/>
              </a:rPr>
              <a:t> </a:t>
            </a:r>
            <a:r>
              <a:rPr lang="en-US" altLang="en-US" sz="3200" b="1" kern="1200" dirty="0" err="1">
                <a:solidFill>
                  <a:srgbClr val="FF0000"/>
                </a:solidFill>
                <a:ea typeface="+mj-ea"/>
                <a:cs typeface="Times New Roman" panose="02020603050405020304" pitchFamily="18" charset="0"/>
              </a:rPr>
              <a:t>việc</a:t>
            </a:r>
            <a:r>
              <a:rPr lang="en-US" altLang="en-US" sz="3200" b="1" kern="1200" dirty="0">
                <a:solidFill>
                  <a:srgbClr val="FF0000"/>
                </a:solidFill>
                <a:ea typeface="+mj-ea"/>
                <a:cs typeface="Times New Roman" panose="02020603050405020304" pitchFamily="18" charset="0"/>
              </a:rPr>
              <a:t> </a:t>
            </a:r>
            <a:r>
              <a:rPr lang="en-US" altLang="en-US" sz="3200" b="1" dirty="0" err="1">
                <a:solidFill>
                  <a:srgbClr val="FF0000"/>
                </a:solidFill>
                <a:ea typeface="+mj-ea"/>
                <a:cs typeface="Times New Roman" panose="02020603050405020304" pitchFamily="18" charset="0"/>
              </a:rPr>
              <a:t>theo</a:t>
            </a:r>
            <a:r>
              <a:rPr lang="en-US" altLang="en-US" sz="3200" b="1" dirty="0">
                <a:solidFill>
                  <a:srgbClr val="FF0000"/>
                </a:solidFill>
                <a:ea typeface="+mj-ea"/>
                <a:cs typeface="Times New Roman" panose="02020603050405020304" pitchFamily="18" charset="0"/>
              </a:rPr>
              <a:t> </a:t>
            </a:r>
            <a:r>
              <a:rPr lang="en-US" altLang="en-US" sz="3200" b="1" dirty="0" err="1">
                <a:solidFill>
                  <a:srgbClr val="FF0000"/>
                </a:solidFill>
                <a:ea typeface="+mj-ea"/>
                <a:cs typeface="Times New Roman" panose="02020603050405020304" pitchFamily="18" charset="0"/>
              </a:rPr>
              <a:t>nhóm</a:t>
            </a:r>
            <a:r>
              <a:rPr lang="en-US" altLang="en-US" sz="3200" b="1" dirty="0">
                <a:solidFill>
                  <a:srgbClr val="FF0000"/>
                </a:solidFill>
                <a:ea typeface="+mj-ea"/>
                <a:cs typeface="Times New Roman" panose="02020603050405020304" pitchFamily="18" charset="0"/>
              </a:rPr>
              <a:t> 4</a:t>
            </a:r>
            <a:endParaRPr lang="en-US" altLang="en-US" sz="3200" b="1" kern="1200" dirty="0">
              <a:solidFill>
                <a:srgbClr val="FF0000"/>
              </a:solidFill>
              <a:ea typeface="+mj-ea"/>
              <a:cs typeface="Times New Roman" panose="02020603050405020304" pitchFamily="18" charset="0"/>
            </a:endParaRPr>
          </a:p>
        </p:txBody>
      </p:sp>
      <p:sp>
        <p:nvSpPr>
          <p:cNvPr id="51" name="TextBox 50">
            <a:extLst>
              <a:ext uri="{FF2B5EF4-FFF2-40B4-BE49-F238E27FC236}">
                <a16:creationId xmlns:a16="http://schemas.microsoft.com/office/drawing/2014/main" id="{8018031F-F134-2E3D-0A48-26AF928DB3AD}"/>
              </a:ext>
            </a:extLst>
          </p:cNvPr>
          <p:cNvSpPr txBox="1"/>
          <p:nvPr/>
        </p:nvSpPr>
        <p:spPr>
          <a:xfrm>
            <a:off x="1817135" y="380829"/>
            <a:ext cx="9391748" cy="646331"/>
          </a:xfrm>
          <a:prstGeom prst="rect">
            <a:avLst/>
          </a:prstGeom>
          <a:noFill/>
        </p:spPr>
        <p:txBody>
          <a:bodyPr wrap="square">
            <a:spAutoFit/>
          </a:bodyPr>
          <a:lstStyle/>
          <a:p>
            <a:pPr algn="ctr"/>
            <a:r>
              <a:rPr lang="en-US" sz="3600" b="1" u="sng">
                <a:solidFill>
                  <a:srgbClr val="002060"/>
                </a:solidFill>
                <a:effectLst/>
                <a:latin typeface="Times New Roman" panose="02020603050405020304" pitchFamily="18" charset="0"/>
                <a:ea typeface="Times New Roman" panose="02020603050405020304" pitchFamily="18" charset="0"/>
              </a:rPr>
              <a:t>Hoạt động 2</a:t>
            </a:r>
            <a:r>
              <a:rPr lang="en-US" sz="3600" b="1">
                <a:solidFill>
                  <a:srgbClr val="002060"/>
                </a:solidFill>
                <a:effectLst/>
                <a:latin typeface="Times New Roman" panose="02020603050405020304" pitchFamily="18" charset="0"/>
                <a:ea typeface="Times New Roman" panose="02020603050405020304" pitchFamily="18" charset="0"/>
              </a:rPr>
              <a:t>: </a:t>
            </a:r>
            <a:r>
              <a:rPr lang="en-US" sz="3600">
                <a:solidFill>
                  <a:srgbClr val="002060"/>
                </a:solidFill>
                <a:effectLst/>
                <a:latin typeface="Times New Roman" panose="02020603050405020304" pitchFamily="18" charset="0"/>
                <a:ea typeface="Times New Roman" panose="02020603050405020304" pitchFamily="18" charset="0"/>
              </a:rPr>
              <a:t>Mô tả thuật toán tìm kiếm tuần tự</a:t>
            </a:r>
            <a:endParaRPr lang="en-US" sz="3600">
              <a:solidFill>
                <a:srgbClr val="002060"/>
              </a:solidFill>
            </a:endParaRPr>
          </a:p>
        </p:txBody>
      </p:sp>
      <p:pic>
        <p:nvPicPr>
          <p:cNvPr id="52" name="Picture 2" descr="scratch - ROBOKODLAMA">
            <a:extLst>
              <a:ext uri="{FF2B5EF4-FFF2-40B4-BE49-F238E27FC236}">
                <a16:creationId xmlns:a16="http://schemas.microsoft.com/office/drawing/2014/main" id="{7184A883-8594-A159-E551-D2895F85A3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453" y="188730"/>
            <a:ext cx="1709682" cy="11044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E11D6C3-855B-E0C1-282B-DC5DEBBCB621}"/>
              </a:ext>
            </a:extLst>
          </p:cNvPr>
          <p:cNvSpPr txBox="1"/>
          <p:nvPr/>
        </p:nvSpPr>
        <p:spPr>
          <a:xfrm>
            <a:off x="3938450" y="2643623"/>
            <a:ext cx="4315098" cy="1938992"/>
          </a:xfrm>
          <a:prstGeom prst="rect">
            <a:avLst/>
          </a:prstGeom>
          <a:noFill/>
        </p:spPr>
        <p:txBody>
          <a:bodyPr wrap="square">
            <a:spAutoFit/>
          </a:bodyPr>
          <a:lstStyle/>
          <a:p>
            <a:pPr algn="just">
              <a:spcBef>
                <a:spcPts val="300"/>
              </a:spcBef>
              <a:spcAft>
                <a:spcPts val="300"/>
              </a:spcAft>
            </a:pPr>
            <a:r>
              <a:rPr lang="en-US" sz="3000">
                <a:latin typeface="Times New Roman" panose="02020603050405020304" pitchFamily="18" charset="0"/>
                <a:ea typeface="Times New Roman" panose="02020603050405020304" pitchFamily="18" charset="0"/>
              </a:rPr>
              <a:t>Q</a:t>
            </a:r>
            <a:r>
              <a:rPr lang="en-US" sz="3000">
                <a:effectLst/>
                <a:latin typeface="Times New Roman" panose="02020603050405020304" pitchFamily="18" charset="0"/>
                <a:ea typeface="Times New Roman" panose="02020603050405020304" pitchFamily="18" charset="0"/>
              </a:rPr>
              <a:t>uan sát sơ đồ khối và hoàn thành bảng 1- </a:t>
            </a:r>
            <a:r>
              <a:rPr lang="en-US" sz="3000">
                <a:effectLst/>
                <a:latin typeface="Times New Roman" panose="02020603050405020304" pitchFamily="18" charset="0"/>
                <a:ea typeface="Calibri" panose="020F0502020204030204" pitchFamily="34" charset="0"/>
              </a:rPr>
              <a:t>Các bước tìm địa chỉ khách hàng tên “Thanh trúc”</a:t>
            </a:r>
            <a:endParaRPr lang="en-US" sz="3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072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379" y="39190"/>
            <a:ext cx="12048565" cy="6753497"/>
            <a:chOff x="67235" y="40341"/>
            <a:chExt cx="12048565" cy="6753497"/>
          </a:xfrm>
        </p:grpSpPr>
        <p:sp>
          <p:nvSpPr>
            <p:cNvPr id="3" name="Rectangle 2"/>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图片 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646229" y="5414297"/>
            <a:ext cx="1545771" cy="1304668"/>
          </a:xfrm>
          <a:prstGeom prst="rect">
            <a:avLst/>
          </a:prstGeom>
        </p:spPr>
      </p:pic>
      <p:sp>
        <p:nvSpPr>
          <p:cNvPr id="51" name="TextBox 50">
            <a:extLst>
              <a:ext uri="{FF2B5EF4-FFF2-40B4-BE49-F238E27FC236}">
                <a16:creationId xmlns:a16="http://schemas.microsoft.com/office/drawing/2014/main" id="{8018031F-F134-2E3D-0A48-26AF928DB3AD}"/>
              </a:ext>
            </a:extLst>
          </p:cNvPr>
          <p:cNvSpPr txBox="1"/>
          <p:nvPr/>
        </p:nvSpPr>
        <p:spPr>
          <a:xfrm>
            <a:off x="1817135" y="380829"/>
            <a:ext cx="10086746" cy="646331"/>
          </a:xfrm>
          <a:prstGeom prst="rect">
            <a:avLst/>
          </a:prstGeom>
          <a:noFill/>
        </p:spPr>
        <p:txBody>
          <a:bodyPr wrap="square">
            <a:spAutoFit/>
          </a:bodyPr>
          <a:lstStyle/>
          <a:p>
            <a:pPr algn="ctr"/>
            <a:r>
              <a:rPr lang="en-US" sz="3600" b="1" u="sng" dirty="0" err="1">
                <a:solidFill>
                  <a:srgbClr val="002060"/>
                </a:solidFill>
                <a:effectLst/>
                <a:latin typeface="Times New Roman" panose="02020603050405020304" pitchFamily="18" charset="0"/>
                <a:ea typeface="Times New Roman" panose="02020603050405020304" pitchFamily="18" charset="0"/>
              </a:rPr>
              <a:t>Hoạt</a:t>
            </a:r>
            <a:r>
              <a:rPr lang="en-US" sz="3600" b="1" u="sng" dirty="0">
                <a:solidFill>
                  <a:srgbClr val="002060"/>
                </a:solidFill>
                <a:effectLst/>
                <a:latin typeface="Times New Roman" panose="02020603050405020304" pitchFamily="18" charset="0"/>
                <a:ea typeface="Times New Roman" panose="02020603050405020304" pitchFamily="18" charset="0"/>
              </a:rPr>
              <a:t> </a:t>
            </a:r>
            <a:r>
              <a:rPr lang="en-US" sz="3600" b="1" u="sng" dirty="0" err="1">
                <a:solidFill>
                  <a:srgbClr val="002060"/>
                </a:solidFill>
                <a:effectLst/>
                <a:latin typeface="Times New Roman" panose="02020603050405020304" pitchFamily="18" charset="0"/>
                <a:ea typeface="Times New Roman" panose="02020603050405020304" pitchFamily="18" charset="0"/>
              </a:rPr>
              <a:t>động</a:t>
            </a:r>
            <a:r>
              <a:rPr lang="en-US" sz="3600" b="1" u="sng" dirty="0">
                <a:solidFill>
                  <a:srgbClr val="002060"/>
                </a:solidFill>
                <a:effectLst/>
                <a:latin typeface="Times New Roman" panose="02020603050405020304" pitchFamily="18" charset="0"/>
                <a:ea typeface="Times New Roman" panose="02020603050405020304" pitchFamily="18" charset="0"/>
              </a:rPr>
              <a:t> 2</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Mô</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tả</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thuật</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toán</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tìm</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kiếm</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tuần</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tự</a:t>
            </a:r>
            <a:endParaRPr lang="en-US" sz="3600" b="1" dirty="0">
              <a:solidFill>
                <a:srgbClr val="002060"/>
              </a:solidFill>
            </a:endParaRPr>
          </a:p>
        </p:txBody>
      </p:sp>
      <p:pic>
        <p:nvPicPr>
          <p:cNvPr id="52" name="Picture 2" descr="scratch - ROBOKODLAMA">
            <a:extLst>
              <a:ext uri="{FF2B5EF4-FFF2-40B4-BE49-F238E27FC236}">
                <a16:creationId xmlns:a16="http://schemas.microsoft.com/office/drawing/2014/main" id="{7184A883-8594-A159-E551-D2895F85A3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53" y="188730"/>
            <a:ext cx="1709682" cy="11044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2BA4B5-31F4-0750-40C5-80F50F76080E}"/>
              </a:ext>
            </a:extLst>
          </p:cNvPr>
          <p:cNvPicPr>
            <a:picLocks noChangeAspect="1"/>
          </p:cNvPicPr>
          <p:nvPr/>
        </p:nvPicPr>
        <p:blipFill>
          <a:blip r:embed="rId5"/>
          <a:stretch>
            <a:fillRect/>
          </a:stretch>
        </p:blipFill>
        <p:spPr>
          <a:xfrm>
            <a:off x="252908" y="1676880"/>
            <a:ext cx="5962956" cy="4330923"/>
          </a:xfrm>
          <a:prstGeom prst="rect">
            <a:avLst/>
          </a:prstGeom>
        </p:spPr>
      </p:pic>
      <p:sp>
        <p:nvSpPr>
          <p:cNvPr id="15" name="Rectangle 14">
            <a:extLst>
              <a:ext uri="{FF2B5EF4-FFF2-40B4-BE49-F238E27FC236}">
                <a16:creationId xmlns:a16="http://schemas.microsoft.com/office/drawing/2014/main" id="{35BA9256-2A0E-2D07-301B-437266B54841}"/>
              </a:ext>
            </a:extLst>
          </p:cNvPr>
          <p:cNvSpPr/>
          <p:nvPr/>
        </p:nvSpPr>
        <p:spPr>
          <a:xfrm>
            <a:off x="6109385" y="2750085"/>
            <a:ext cx="5924811" cy="2293457"/>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61">
            <a:extLst>
              <a:ext uri="{FF2B5EF4-FFF2-40B4-BE49-F238E27FC236}">
                <a16:creationId xmlns:a16="http://schemas.microsoft.com/office/drawing/2014/main" id="{DA73EE2A-468D-4BC9-2B30-B58E6F08D5DB}"/>
              </a:ext>
            </a:extLst>
          </p:cNvPr>
          <p:cNvSpPr>
            <a:spLocks noChangeArrowheads="1"/>
          </p:cNvSpPr>
          <p:nvPr/>
        </p:nvSpPr>
        <p:spPr bwMode="auto">
          <a:xfrm>
            <a:off x="456111" y="5999123"/>
            <a:ext cx="4393605" cy="564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b="1" kern="1200">
                <a:solidFill>
                  <a:srgbClr val="FF0000"/>
                </a:solidFill>
                <a:ea typeface="+mj-ea"/>
                <a:cs typeface="Times New Roman" panose="02020603050405020304" pitchFamily="18" charset="0"/>
              </a:rPr>
              <a:t>Sơ đồ khối </a:t>
            </a:r>
            <a:endParaRPr lang="en-US" altLang="en-US" b="1" kern="1200" dirty="0">
              <a:solidFill>
                <a:srgbClr val="FF0000"/>
              </a:solidFill>
              <a:ea typeface="+mj-ea"/>
              <a:cs typeface="Times New Roman" panose="02020603050405020304" pitchFamily="18" charset="0"/>
            </a:endParaRPr>
          </a:p>
        </p:txBody>
      </p:sp>
      <p:sp>
        <p:nvSpPr>
          <p:cNvPr id="17" name="Rectangle 61">
            <a:extLst>
              <a:ext uri="{FF2B5EF4-FFF2-40B4-BE49-F238E27FC236}">
                <a16:creationId xmlns:a16="http://schemas.microsoft.com/office/drawing/2014/main" id="{224FB203-9E0D-7BEA-A2A4-3D46AD6E41DF}"/>
              </a:ext>
            </a:extLst>
          </p:cNvPr>
          <p:cNvSpPr>
            <a:spLocks noChangeArrowheads="1"/>
          </p:cNvSpPr>
          <p:nvPr/>
        </p:nvSpPr>
        <p:spPr bwMode="auto">
          <a:xfrm>
            <a:off x="6423554" y="5146187"/>
            <a:ext cx="5480327" cy="564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b="1" kern="1200">
                <a:solidFill>
                  <a:srgbClr val="FF0000"/>
                </a:solidFill>
                <a:ea typeface="+mj-ea"/>
                <a:cs typeface="Times New Roman" panose="02020603050405020304" pitchFamily="18" charset="0"/>
              </a:rPr>
              <a:t>Các bước tìm địa chỉ khách hàng</a:t>
            </a:r>
            <a:endParaRPr lang="en-US" altLang="en-US" b="1" kern="1200" dirty="0">
              <a:solidFill>
                <a:srgbClr val="FF0000"/>
              </a:solidFill>
              <a:ea typeface="+mj-ea"/>
              <a:cs typeface="Times New Roman" panose="02020603050405020304" pitchFamily="18" charset="0"/>
            </a:endParaRPr>
          </a:p>
        </p:txBody>
      </p:sp>
    </p:spTree>
    <p:extLst>
      <p:ext uri="{BB962C8B-B14F-4D97-AF65-F5344CB8AC3E}">
        <p14:creationId xmlns:p14="http://schemas.microsoft.com/office/powerpoint/2010/main" val="30213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llout Free PNG Images Transparent – Free PNG Images Vector, PSD, Clipart,  Templates">
            <a:extLst>
              <a:ext uri="{FF2B5EF4-FFF2-40B4-BE49-F238E27FC236}">
                <a16:creationId xmlns:a16="http://schemas.microsoft.com/office/drawing/2014/main" id="{C1409ED7-F242-9F4F-3B88-1B692FB225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06558" y="175962"/>
            <a:ext cx="3567291" cy="28707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4D3855E-558D-1008-AB3B-95B96BAD047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795" b="99872" l="4167" r="56167">
                        <a14:foregroundMark x1="14917" y1="14615" x2="13417" y2="10128"/>
                        <a14:foregroundMark x1="36000" y1="12051" x2="36167" y2="7051"/>
                        <a14:foregroundMark x1="25667" y1="31923" x2="30167" y2="30000"/>
                        <a14:foregroundMark x1="42500" y1="26026" x2="40333" y2="37821"/>
                        <a14:foregroundMark x1="18500" y1="55513" x2="15667" y2="66154"/>
                        <a14:foregroundMark x1="11250" y1="68333" x2="18917" y2="75897"/>
                        <a14:foregroundMark x1="18917" y1="75897" x2="19250" y2="75897"/>
                        <a14:foregroundMark x1="26167" y1="90769" x2="25083" y2="97692"/>
                        <a14:foregroundMark x1="25083" y1="97692" x2="24750" y2="97692"/>
                        <a14:foregroundMark x1="32917" y1="99615" x2="36000" y2="99359"/>
                        <a14:foregroundMark x1="4167" y1="35000" x2="5667" y2="35897"/>
                        <a14:foregroundMark x1="52750" y1="38462" x2="56167" y2="36154"/>
                        <a14:foregroundMark x1="23417" y1="99359" x2="24000" y2="99615"/>
                        <a14:foregroundMark x1="27833" y1="99872" x2="25667" y2="99872"/>
                        <a14:foregroundMark x1="34167" y1="99615" x2="36333" y2="99872"/>
                        <a14:backgroundMark x1="50917" y1="30769" x2="49833" y2="33077"/>
                        <a14:backgroundMark x1="7417" y1="43077" x2="7417" y2="43077"/>
                      </a14:backgroundRemoval>
                    </a14:imgEffect>
                  </a14:imgLayer>
                </a14:imgProps>
              </a:ext>
              <a:ext uri="{28A0092B-C50C-407E-A947-70E740481C1C}">
                <a14:useLocalDpi xmlns:a14="http://schemas.microsoft.com/office/drawing/2010/main" val="0"/>
              </a:ext>
            </a:extLst>
          </a:blip>
          <a:srcRect l="2711" t="4873" r="42177" b="-257"/>
          <a:stretch/>
        </p:blipFill>
        <p:spPr bwMode="auto">
          <a:xfrm>
            <a:off x="172509" y="2649060"/>
            <a:ext cx="2720887" cy="3060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1">
            <a:extLst>
              <a:ext uri="{FF2B5EF4-FFF2-40B4-BE49-F238E27FC236}">
                <a16:creationId xmlns:a16="http://schemas.microsoft.com/office/drawing/2014/main" id="{C8A66651-2F96-BC71-E2DA-671C605E8D97}"/>
              </a:ext>
            </a:extLst>
          </p:cNvPr>
          <p:cNvSpPr>
            <a:spLocks noChangeArrowheads="1"/>
          </p:cNvSpPr>
          <p:nvPr/>
        </p:nvSpPr>
        <p:spPr bwMode="auto">
          <a:xfrm>
            <a:off x="387738" y="335293"/>
            <a:ext cx="32196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sz="3200" dirty="0">
                <a:solidFill>
                  <a:srgbClr val="002060"/>
                </a:solidFill>
                <a:ea typeface="Amazone" panose="020B0500000000000000" pitchFamily="34" charset="0"/>
                <a:cs typeface="Times New Roman" panose="02020603050405020304" pitchFamily="18" charset="0"/>
              </a:rPr>
              <a:t>Chia </a:t>
            </a:r>
            <a:r>
              <a:rPr lang="en-US" altLang="en-US" sz="3200" dirty="0" err="1">
                <a:solidFill>
                  <a:srgbClr val="002060"/>
                </a:solidFill>
                <a:ea typeface="Amazone" panose="020B0500000000000000" pitchFamily="34" charset="0"/>
                <a:cs typeface="Times New Roman" panose="02020603050405020304" pitchFamily="18" charset="0"/>
              </a:rPr>
              <a:t>sẻ</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kết</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quả</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thảo</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luận</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của</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nhóm</a:t>
            </a:r>
            <a:endParaRPr lang="en-US" altLang="en-US" sz="3200" dirty="0">
              <a:solidFill>
                <a:srgbClr val="002060"/>
              </a:solidFill>
              <a:ea typeface="Amazone" panose="020B0500000000000000"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962820B4-2682-6878-E2D2-3F6FBC7D99D2}"/>
              </a:ext>
            </a:extLst>
          </p:cNvPr>
          <p:cNvGrpSpPr/>
          <p:nvPr/>
        </p:nvGrpSpPr>
        <p:grpSpPr>
          <a:xfrm>
            <a:off x="78379" y="39190"/>
            <a:ext cx="12048565" cy="6753497"/>
            <a:chOff x="67235" y="40341"/>
            <a:chExt cx="12048565" cy="6753497"/>
          </a:xfrm>
        </p:grpSpPr>
        <p:sp>
          <p:nvSpPr>
            <p:cNvPr id="7" name="Rectangle 6">
              <a:extLst>
                <a:ext uri="{FF2B5EF4-FFF2-40B4-BE49-F238E27FC236}">
                  <a16:creationId xmlns:a16="http://schemas.microsoft.com/office/drawing/2014/main" id="{364850F4-CAF0-5B97-EEC8-E36E9EE4C89B}"/>
                </a:ext>
              </a:extLst>
            </p:cNvPr>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36EA6-7CC5-96DC-9D92-741CFC2D69DD}"/>
                </a:ext>
              </a:extLst>
            </p:cNvPr>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61">
            <a:extLst>
              <a:ext uri="{FF2B5EF4-FFF2-40B4-BE49-F238E27FC236}">
                <a16:creationId xmlns:a16="http://schemas.microsoft.com/office/drawing/2014/main" id="{0B159678-D5D0-1C37-C926-075D48884189}"/>
              </a:ext>
            </a:extLst>
          </p:cNvPr>
          <p:cNvSpPr>
            <a:spLocks noChangeArrowheads="1"/>
          </p:cNvSpPr>
          <p:nvPr/>
        </p:nvSpPr>
        <p:spPr bwMode="auto">
          <a:xfrm>
            <a:off x="5663158" y="5307866"/>
            <a:ext cx="5480327" cy="564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b="1" kern="1200">
                <a:solidFill>
                  <a:srgbClr val="FF0000"/>
                </a:solidFill>
                <a:ea typeface="+mj-ea"/>
                <a:cs typeface="Times New Roman" panose="02020603050405020304" pitchFamily="18" charset="0"/>
              </a:rPr>
              <a:t>Các bước tìm địa chỉ khách hàng</a:t>
            </a:r>
            <a:endParaRPr lang="en-US" altLang="en-US" b="1" kern="1200" dirty="0">
              <a:solidFill>
                <a:srgbClr val="FF0000"/>
              </a:solidFill>
              <a:ea typeface="+mj-ea"/>
              <a:cs typeface="Times New Roman" panose="02020603050405020304" pitchFamily="18" charset="0"/>
            </a:endParaRPr>
          </a:p>
        </p:txBody>
      </p:sp>
      <p:graphicFrame>
        <p:nvGraphicFramePr>
          <p:cNvPr id="11" name="Table 11">
            <a:extLst>
              <a:ext uri="{FF2B5EF4-FFF2-40B4-BE49-F238E27FC236}">
                <a16:creationId xmlns:a16="http://schemas.microsoft.com/office/drawing/2014/main" id="{EAEDBCC6-186F-BF33-1E13-8EAD753B04D5}"/>
              </a:ext>
            </a:extLst>
          </p:cNvPr>
          <p:cNvGraphicFramePr>
            <a:graphicFrameLocks noGrp="1"/>
          </p:cNvGraphicFramePr>
          <p:nvPr>
            <p:extLst>
              <p:ext uri="{D42A27DB-BD31-4B8C-83A1-F6EECF244321}">
                <p14:modId xmlns:p14="http://schemas.microsoft.com/office/powerpoint/2010/main" val="192283126"/>
              </p:ext>
            </p:extLst>
          </p:nvPr>
        </p:nvGraphicFramePr>
        <p:xfrm>
          <a:off x="4315574" y="1192539"/>
          <a:ext cx="7488688" cy="3870960"/>
        </p:xfrm>
        <a:graphic>
          <a:graphicData uri="http://schemas.openxmlformats.org/drawingml/2006/table">
            <a:tbl>
              <a:tblPr firstRow="1" bandRow="1">
                <a:tableStyleId>{5940675A-B579-460E-94D1-54222C63F5DA}</a:tableStyleId>
              </a:tblPr>
              <a:tblGrid>
                <a:gridCol w="1007197">
                  <a:extLst>
                    <a:ext uri="{9D8B030D-6E8A-4147-A177-3AD203B41FA5}">
                      <a16:colId xmlns:a16="http://schemas.microsoft.com/office/drawing/2014/main" val="4019828046"/>
                    </a:ext>
                  </a:extLst>
                </a:gridCol>
                <a:gridCol w="2737147">
                  <a:extLst>
                    <a:ext uri="{9D8B030D-6E8A-4147-A177-3AD203B41FA5}">
                      <a16:colId xmlns:a16="http://schemas.microsoft.com/office/drawing/2014/main" val="890118415"/>
                    </a:ext>
                  </a:extLst>
                </a:gridCol>
                <a:gridCol w="1872172">
                  <a:extLst>
                    <a:ext uri="{9D8B030D-6E8A-4147-A177-3AD203B41FA5}">
                      <a16:colId xmlns:a16="http://schemas.microsoft.com/office/drawing/2014/main" val="3594678496"/>
                    </a:ext>
                  </a:extLst>
                </a:gridCol>
                <a:gridCol w="1872172">
                  <a:extLst>
                    <a:ext uri="{9D8B030D-6E8A-4147-A177-3AD203B41FA5}">
                      <a16:colId xmlns:a16="http://schemas.microsoft.com/office/drawing/2014/main" val="3718099974"/>
                    </a:ext>
                  </a:extLst>
                </a:gridCol>
              </a:tblGrid>
              <a:tr h="370840">
                <a:tc>
                  <a:txBody>
                    <a:bodyPr/>
                    <a:lstStyle/>
                    <a:p>
                      <a:pPr algn="ctr"/>
                      <a:r>
                        <a:rPr lang="en-US" sz="2800" dirty="0" err="1">
                          <a:solidFill>
                            <a:srgbClr val="C00000"/>
                          </a:solidFill>
                          <a:latin typeface="Times New Roman" panose="02020603050405020304" pitchFamily="18" charset="0"/>
                          <a:cs typeface="Times New Roman" panose="02020603050405020304" pitchFamily="18" charset="0"/>
                        </a:rPr>
                        <a:t>Lần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lặp</a:t>
                      </a:r>
                      <a:endParaRPr lang="en-US" sz="28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C00000"/>
                          </a:solidFill>
                          <a:latin typeface="Times New Roman" panose="02020603050405020304" pitchFamily="18" charset="0"/>
                          <a:cs typeface="Times New Roman" panose="02020603050405020304" pitchFamily="18" charset="0"/>
                        </a:rPr>
                        <a:t>Tên</a:t>
                      </a:r>
                      <a:r>
                        <a:rPr lang="en-US" sz="2800" dirty="0">
                          <a:solidFill>
                            <a:srgbClr val="C00000"/>
                          </a:solidFill>
                          <a:latin typeface="Times New Roman" panose="02020603050405020304" pitchFamily="18" charset="0"/>
                          <a:cs typeface="Times New Roman" panose="02020603050405020304" pitchFamily="18" charset="0"/>
                        </a:rPr>
                        <a:t> </a:t>
                      </a:r>
                    </a:p>
                    <a:p>
                      <a:pPr algn="ctr"/>
                      <a:r>
                        <a:rPr lang="en-US" sz="2800" dirty="0" err="1">
                          <a:solidFill>
                            <a:srgbClr val="C00000"/>
                          </a:solidFill>
                          <a:latin typeface="Times New Roman" panose="02020603050405020304" pitchFamily="18" charset="0"/>
                          <a:cs typeface="Times New Roman" panose="02020603050405020304" pitchFamily="18" charset="0"/>
                        </a:rPr>
                        <a:t>khách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hàng</a:t>
                      </a:r>
                      <a:endParaRPr lang="en-US" sz="28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đúng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hàng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cần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tìm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đúng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đã</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danh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6810137"/>
                  </a:ext>
                </a:extLst>
              </a:tr>
              <a:tr h="370840">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078674"/>
                  </a:ext>
                </a:extLst>
              </a:tr>
              <a:tr h="370840">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470969"/>
                  </a:ext>
                </a:extLst>
              </a:tr>
              <a:tr h="370840">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350820"/>
                  </a:ext>
                </a:extLst>
              </a:tr>
              <a:tr h="370840">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5929480"/>
                  </a:ext>
                </a:extLst>
              </a:tr>
            </a:tbl>
          </a:graphicData>
        </a:graphic>
      </p:graphicFrame>
      <p:sp>
        <p:nvSpPr>
          <p:cNvPr id="12" name="Rectangle 11">
            <a:extLst>
              <a:ext uri="{FF2B5EF4-FFF2-40B4-BE49-F238E27FC236}">
                <a16:creationId xmlns:a16="http://schemas.microsoft.com/office/drawing/2014/main" id="{E604C79E-8A8D-BFF2-FC0B-658E3454D50E}"/>
              </a:ext>
            </a:extLst>
          </p:cNvPr>
          <p:cNvSpPr/>
          <p:nvPr/>
        </p:nvSpPr>
        <p:spPr>
          <a:xfrm>
            <a:off x="4355493" y="3046739"/>
            <a:ext cx="890275" cy="38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1</a:t>
            </a:r>
          </a:p>
        </p:txBody>
      </p:sp>
      <p:sp>
        <p:nvSpPr>
          <p:cNvPr id="13" name="Rectangle 12">
            <a:extLst>
              <a:ext uri="{FF2B5EF4-FFF2-40B4-BE49-F238E27FC236}">
                <a16:creationId xmlns:a16="http://schemas.microsoft.com/office/drawing/2014/main" id="{AB000DBD-2A11-0478-36FF-9BE5CB3B455C}"/>
              </a:ext>
            </a:extLst>
          </p:cNvPr>
          <p:cNvSpPr/>
          <p:nvPr/>
        </p:nvSpPr>
        <p:spPr>
          <a:xfrm>
            <a:off x="5417418" y="3046738"/>
            <a:ext cx="2494548" cy="382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Nguyễn An</a:t>
            </a:r>
          </a:p>
        </p:txBody>
      </p:sp>
      <p:sp>
        <p:nvSpPr>
          <p:cNvPr id="14" name="Rectangle 13">
            <a:extLst>
              <a:ext uri="{FF2B5EF4-FFF2-40B4-BE49-F238E27FC236}">
                <a16:creationId xmlns:a16="http://schemas.microsoft.com/office/drawing/2014/main" id="{C83E735C-00F2-0413-1C11-EB565D2EB317}"/>
              </a:ext>
            </a:extLst>
          </p:cNvPr>
          <p:cNvSpPr/>
          <p:nvPr/>
        </p:nvSpPr>
        <p:spPr>
          <a:xfrm>
            <a:off x="8102781" y="3047539"/>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15" name="Rectangle 14">
            <a:extLst>
              <a:ext uri="{FF2B5EF4-FFF2-40B4-BE49-F238E27FC236}">
                <a16:creationId xmlns:a16="http://schemas.microsoft.com/office/drawing/2014/main" id="{3B7F008C-7843-CEB0-B92E-EE732E5E7249}"/>
              </a:ext>
            </a:extLst>
          </p:cNvPr>
          <p:cNvSpPr/>
          <p:nvPr/>
        </p:nvSpPr>
        <p:spPr>
          <a:xfrm>
            <a:off x="9970082" y="3026867"/>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16" name="Rectangle 15">
            <a:extLst>
              <a:ext uri="{FF2B5EF4-FFF2-40B4-BE49-F238E27FC236}">
                <a16:creationId xmlns:a16="http://schemas.microsoft.com/office/drawing/2014/main" id="{9C011C29-5C48-DC6F-C446-23736794DE53}"/>
              </a:ext>
            </a:extLst>
          </p:cNvPr>
          <p:cNvSpPr/>
          <p:nvPr/>
        </p:nvSpPr>
        <p:spPr>
          <a:xfrm>
            <a:off x="4352519" y="3536578"/>
            <a:ext cx="890275" cy="38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2</a:t>
            </a:r>
          </a:p>
        </p:txBody>
      </p:sp>
      <p:sp>
        <p:nvSpPr>
          <p:cNvPr id="17" name="Rectangle 16">
            <a:extLst>
              <a:ext uri="{FF2B5EF4-FFF2-40B4-BE49-F238E27FC236}">
                <a16:creationId xmlns:a16="http://schemas.microsoft.com/office/drawing/2014/main" id="{A4338DB0-06A5-AC42-F7D6-2EC2281EE14A}"/>
              </a:ext>
            </a:extLst>
          </p:cNvPr>
          <p:cNvSpPr/>
          <p:nvPr/>
        </p:nvSpPr>
        <p:spPr>
          <a:xfrm>
            <a:off x="5336924" y="3536577"/>
            <a:ext cx="2494548" cy="382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Trần Bình</a:t>
            </a:r>
          </a:p>
        </p:txBody>
      </p:sp>
      <p:sp>
        <p:nvSpPr>
          <p:cNvPr id="18" name="Rectangle 17">
            <a:extLst>
              <a:ext uri="{FF2B5EF4-FFF2-40B4-BE49-F238E27FC236}">
                <a16:creationId xmlns:a16="http://schemas.microsoft.com/office/drawing/2014/main" id="{140AB081-5D89-67A3-E33B-7963FD927011}"/>
              </a:ext>
            </a:extLst>
          </p:cNvPr>
          <p:cNvSpPr/>
          <p:nvPr/>
        </p:nvSpPr>
        <p:spPr>
          <a:xfrm>
            <a:off x="8102781" y="3621657"/>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19" name="Rectangle 18">
            <a:extLst>
              <a:ext uri="{FF2B5EF4-FFF2-40B4-BE49-F238E27FC236}">
                <a16:creationId xmlns:a16="http://schemas.microsoft.com/office/drawing/2014/main" id="{9D2206FF-9129-4BBF-CDEC-163953A6FD14}"/>
              </a:ext>
            </a:extLst>
          </p:cNvPr>
          <p:cNvSpPr/>
          <p:nvPr/>
        </p:nvSpPr>
        <p:spPr>
          <a:xfrm>
            <a:off x="9970082" y="3600985"/>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0" name="Rectangle 19">
            <a:extLst>
              <a:ext uri="{FF2B5EF4-FFF2-40B4-BE49-F238E27FC236}">
                <a16:creationId xmlns:a16="http://schemas.microsoft.com/office/drawing/2014/main" id="{A1FB5232-2E4C-440B-9667-F7C0CC1A12C7}"/>
              </a:ext>
            </a:extLst>
          </p:cNvPr>
          <p:cNvSpPr/>
          <p:nvPr/>
        </p:nvSpPr>
        <p:spPr>
          <a:xfrm>
            <a:off x="8102781" y="4131175"/>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1" name="Rectangle 20">
            <a:extLst>
              <a:ext uri="{FF2B5EF4-FFF2-40B4-BE49-F238E27FC236}">
                <a16:creationId xmlns:a16="http://schemas.microsoft.com/office/drawing/2014/main" id="{EB3A6BEB-9D9A-17A1-0AD4-128BB3B26F45}"/>
              </a:ext>
            </a:extLst>
          </p:cNvPr>
          <p:cNvSpPr/>
          <p:nvPr/>
        </p:nvSpPr>
        <p:spPr>
          <a:xfrm>
            <a:off x="9970082" y="4110503"/>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2" name="Rectangle 21">
            <a:extLst>
              <a:ext uri="{FF2B5EF4-FFF2-40B4-BE49-F238E27FC236}">
                <a16:creationId xmlns:a16="http://schemas.microsoft.com/office/drawing/2014/main" id="{3C4A46FA-B9D2-7BE3-E351-AF86E21D8B17}"/>
              </a:ext>
            </a:extLst>
          </p:cNvPr>
          <p:cNvSpPr/>
          <p:nvPr/>
        </p:nvSpPr>
        <p:spPr>
          <a:xfrm>
            <a:off x="4352518" y="4047139"/>
            <a:ext cx="890275" cy="38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3</a:t>
            </a:r>
          </a:p>
        </p:txBody>
      </p:sp>
      <p:sp>
        <p:nvSpPr>
          <p:cNvPr id="23" name="Rectangle 22">
            <a:extLst>
              <a:ext uri="{FF2B5EF4-FFF2-40B4-BE49-F238E27FC236}">
                <a16:creationId xmlns:a16="http://schemas.microsoft.com/office/drawing/2014/main" id="{E091BE69-66E9-FE99-CF94-A9D3D6825B7E}"/>
              </a:ext>
            </a:extLst>
          </p:cNvPr>
          <p:cNvSpPr/>
          <p:nvPr/>
        </p:nvSpPr>
        <p:spPr>
          <a:xfrm>
            <a:off x="5380493" y="4103874"/>
            <a:ext cx="2494548" cy="382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Hoàng Mai</a:t>
            </a:r>
          </a:p>
        </p:txBody>
      </p:sp>
      <p:sp>
        <p:nvSpPr>
          <p:cNvPr id="24" name="Rectangle 23">
            <a:extLst>
              <a:ext uri="{FF2B5EF4-FFF2-40B4-BE49-F238E27FC236}">
                <a16:creationId xmlns:a16="http://schemas.microsoft.com/office/drawing/2014/main" id="{8C5B1047-87D1-54E6-C194-440179A83D5E}"/>
              </a:ext>
            </a:extLst>
          </p:cNvPr>
          <p:cNvSpPr/>
          <p:nvPr/>
        </p:nvSpPr>
        <p:spPr>
          <a:xfrm>
            <a:off x="4352518" y="4612291"/>
            <a:ext cx="890275" cy="38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4</a:t>
            </a:r>
          </a:p>
        </p:txBody>
      </p:sp>
      <p:sp>
        <p:nvSpPr>
          <p:cNvPr id="25" name="Rectangle 24">
            <a:extLst>
              <a:ext uri="{FF2B5EF4-FFF2-40B4-BE49-F238E27FC236}">
                <a16:creationId xmlns:a16="http://schemas.microsoft.com/office/drawing/2014/main" id="{592994E0-B1C1-5C8D-D9A7-7912F843CB36}"/>
              </a:ext>
            </a:extLst>
          </p:cNvPr>
          <p:cNvSpPr/>
          <p:nvPr/>
        </p:nvSpPr>
        <p:spPr>
          <a:xfrm>
            <a:off x="5417418" y="4612291"/>
            <a:ext cx="2494548" cy="382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Thanh Trúc</a:t>
            </a:r>
          </a:p>
        </p:txBody>
      </p:sp>
      <p:sp>
        <p:nvSpPr>
          <p:cNvPr id="26" name="Rectangle 25">
            <a:extLst>
              <a:ext uri="{FF2B5EF4-FFF2-40B4-BE49-F238E27FC236}">
                <a16:creationId xmlns:a16="http://schemas.microsoft.com/office/drawing/2014/main" id="{D6104AC3-9AD3-7DD8-D1B6-FCA27D21418F}"/>
              </a:ext>
            </a:extLst>
          </p:cNvPr>
          <p:cNvSpPr/>
          <p:nvPr/>
        </p:nvSpPr>
        <p:spPr>
          <a:xfrm>
            <a:off x="8086591" y="4640693"/>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Đúng</a:t>
            </a:r>
          </a:p>
        </p:txBody>
      </p:sp>
    </p:spTree>
    <p:extLst>
      <p:ext uri="{BB962C8B-B14F-4D97-AF65-F5344CB8AC3E}">
        <p14:creationId xmlns:p14="http://schemas.microsoft.com/office/powerpoint/2010/main" val="18321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barn(inVertical)">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arn(inVertical)">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barn(inVertical)">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barn(inVertical)">
                                      <p:cBhvr>
                                        <p:cTn id="93" dur="500"/>
                                        <p:tgtEl>
                                          <p:spTgt spid="25"/>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barn(inVertical)">
                                      <p:cBhvr>
                                        <p:cTn id="9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2820B4-2682-6878-E2D2-3F6FBC7D99D2}"/>
              </a:ext>
            </a:extLst>
          </p:cNvPr>
          <p:cNvGrpSpPr/>
          <p:nvPr/>
        </p:nvGrpSpPr>
        <p:grpSpPr>
          <a:xfrm>
            <a:off x="78379" y="39190"/>
            <a:ext cx="12048565" cy="6753497"/>
            <a:chOff x="67235" y="40341"/>
            <a:chExt cx="12048565" cy="6753497"/>
          </a:xfrm>
        </p:grpSpPr>
        <p:sp>
          <p:nvSpPr>
            <p:cNvPr id="7" name="Rectangle 6">
              <a:extLst>
                <a:ext uri="{FF2B5EF4-FFF2-40B4-BE49-F238E27FC236}">
                  <a16:creationId xmlns:a16="http://schemas.microsoft.com/office/drawing/2014/main" id="{364850F4-CAF0-5B97-EEC8-E36E9EE4C89B}"/>
                </a:ext>
              </a:extLst>
            </p:cNvPr>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36EA6-7CC5-96DC-9D92-741CFC2D69DD}"/>
                </a:ext>
              </a:extLst>
            </p:cNvPr>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12D73818-70F8-4BB6-F7AC-2E5B7F2C86A4}"/>
              </a:ext>
            </a:extLst>
          </p:cNvPr>
          <p:cNvSpPr/>
          <p:nvPr/>
        </p:nvSpPr>
        <p:spPr>
          <a:xfrm>
            <a:off x="897640" y="1469869"/>
            <a:ext cx="10771195" cy="463100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4000" algn="just">
              <a:lnSpc>
                <a:spcPct val="120000"/>
              </a:lnSpc>
              <a:spcBef>
                <a:spcPts val="300"/>
              </a:spcBef>
              <a:spcAft>
                <a:spcPts val="300"/>
              </a:spcAft>
              <a:tabLst>
                <a:tab pos="562610" algn="l"/>
              </a:tabLs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b="1" u="sng" dirty="0" err="1">
                <a:solidFill>
                  <a:srgbClr val="002060"/>
                </a:solidFill>
                <a:effectLst/>
                <a:latin typeface="Times New Roman" panose="02020603050405020304" pitchFamily="18" charset="0"/>
                <a:ea typeface="Times New Roman" panose="02020603050405020304" pitchFamily="18" charset="0"/>
              </a:rPr>
              <a:t>Bước</a:t>
            </a:r>
            <a:r>
              <a:rPr lang="en-US" sz="2800" b="1" u="sng" dirty="0">
                <a:solidFill>
                  <a:srgbClr val="002060"/>
                </a:solidFill>
                <a:effectLst/>
                <a:latin typeface="Times New Roman" panose="02020603050405020304" pitchFamily="18" charset="0"/>
                <a:ea typeface="Times New Roman" panose="02020603050405020304" pitchFamily="18" charset="0"/>
              </a:rPr>
              <a:t> </a:t>
            </a:r>
            <a:r>
              <a:rPr lang="en-US" sz="2800" b="1" dirty="0">
                <a:solidFill>
                  <a:srgbClr val="002060"/>
                </a:solidFill>
                <a:effectLst/>
                <a:latin typeface="Times New Roman" panose="02020603050405020304" pitchFamily="18" charset="0"/>
                <a:ea typeface="Times New Roman" panose="02020603050405020304" pitchFamily="18" charset="0"/>
              </a:rPr>
              <a:t>1: </a:t>
            </a:r>
            <a:r>
              <a:rPr lang="en-US" sz="2800" dirty="0" err="1">
                <a:solidFill>
                  <a:srgbClr val="002060"/>
                </a:solidFill>
                <a:effectLst/>
                <a:latin typeface="Times New Roman" panose="02020603050405020304" pitchFamily="18" charset="0"/>
                <a:ea typeface="Times New Roman" panose="02020603050405020304" pitchFamily="18" charset="0"/>
              </a:rPr>
              <a:t>Xét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tiên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danh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sách</a:t>
            </a:r>
            <a:endParaRPr lang="en-US" sz="2800" dirty="0">
              <a:solidFill>
                <a:srgbClr val="002060"/>
              </a:solidFill>
              <a:effectLst/>
              <a:latin typeface="Times New Roman" panose="02020603050405020304" pitchFamily="18" charset="0"/>
              <a:ea typeface="Times New Roman" panose="02020603050405020304" pitchFamily="18" charset="0"/>
            </a:endParaRPr>
          </a:p>
          <a:p>
            <a:pPr indent="254000" algn="just">
              <a:lnSpc>
                <a:spcPct val="120000"/>
              </a:lnSpc>
              <a:spcBef>
                <a:spcPts val="300"/>
              </a:spcBef>
              <a:spcAft>
                <a:spcPts val="300"/>
              </a:spcAft>
              <a:tabLst>
                <a:tab pos="562610" algn="l"/>
              </a:tabLs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b="1" u="sng" dirty="0" err="1">
                <a:solidFill>
                  <a:srgbClr val="002060"/>
                </a:solidFill>
                <a:effectLst/>
                <a:latin typeface="Times New Roman" panose="02020603050405020304" pitchFamily="18" charset="0"/>
                <a:ea typeface="Times New Roman" panose="02020603050405020304" pitchFamily="18" charset="0"/>
              </a:rPr>
              <a:t>Bước</a:t>
            </a:r>
            <a:r>
              <a:rPr lang="en-US" sz="2800" b="1" u="sng" dirty="0">
                <a:solidFill>
                  <a:srgbClr val="002060"/>
                </a:solidFill>
                <a:effectLst/>
                <a:latin typeface="Times New Roman" panose="02020603050405020304" pitchFamily="18" charset="0"/>
                <a:ea typeface="Times New Roman" panose="02020603050405020304" pitchFamily="18" charset="0"/>
              </a:rPr>
              <a:t> 2</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giá</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trị</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đang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xét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bằng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giá</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trị</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chuyển</a:t>
            </a:r>
            <a:r>
              <a:rPr lang="en-US" sz="2800" dirty="0">
                <a:solidFill>
                  <a:srgbClr val="002060"/>
                </a:solidFill>
                <a:effectLst/>
                <a:latin typeface="Times New Roman" panose="02020603050405020304" pitchFamily="18" charset="0"/>
                <a:ea typeface="Times New Roman" panose="02020603050405020304" pitchFamily="18" charset="0"/>
              </a:rPr>
              <a:t> sang </a:t>
            </a:r>
            <a:r>
              <a:rPr lang="en-US" sz="2800" dirty="0" err="1">
                <a:solidFill>
                  <a:srgbClr val="002060"/>
                </a:solidFill>
                <a:effectLst/>
                <a:latin typeface="Times New Roman" panose="02020603050405020304" pitchFamily="18" charset="0"/>
                <a:ea typeface="Times New Roman" panose="02020603050405020304" pitchFamily="18" charset="0"/>
              </a:rPr>
              <a:t>Bước</a:t>
            </a:r>
            <a:r>
              <a:rPr lang="en-US" sz="2800" dirty="0">
                <a:solidFill>
                  <a:srgbClr val="002060"/>
                </a:solidFill>
                <a:effectLst/>
                <a:latin typeface="Times New Roman" panose="02020603050405020304" pitchFamily="18" charset="0"/>
                <a:ea typeface="Times New Roman" panose="02020603050405020304" pitchFamily="18" charset="0"/>
              </a:rPr>
              <a:t> 4,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hiện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tiếp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theo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Bước</a:t>
            </a:r>
            <a:r>
              <a:rPr lang="en-US" sz="2800" dirty="0">
                <a:solidFill>
                  <a:srgbClr val="002060"/>
                </a:solidFill>
                <a:effectLst/>
                <a:latin typeface="Times New Roman" panose="02020603050405020304" pitchFamily="18" charset="0"/>
                <a:ea typeface="Times New Roman" panose="02020603050405020304" pitchFamily="18" charset="0"/>
              </a:rPr>
              <a:t> 3)</a:t>
            </a:r>
          </a:p>
          <a:p>
            <a:pPr indent="254000" algn="just">
              <a:lnSpc>
                <a:spcPct val="120000"/>
              </a:lnSpc>
              <a:spcBef>
                <a:spcPts val="300"/>
              </a:spcBef>
              <a:spcAft>
                <a:spcPts val="300"/>
              </a:spcAft>
              <a:tabLst>
                <a:tab pos="562610" algn="l"/>
              </a:tabLs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b="1" u="sng" dirty="0" err="1">
                <a:solidFill>
                  <a:srgbClr val="002060"/>
                </a:solidFill>
                <a:effectLst/>
                <a:latin typeface="Times New Roman" panose="02020603050405020304" pitchFamily="18" charset="0"/>
                <a:ea typeface="Times New Roman" panose="02020603050405020304" pitchFamily="18" charset="0"/>
              </a:rPr>
              <a:t>Bước</a:t>
            </a:r>
            <a:r>
              <a:rPr lang="en-US" sz="2800" b="1" u="sng" dirty="0">
                <a:solidFill>
                  <a:srgbClr val="002060"/>
                </a:solidFill>
                <a:effectLst/>
                <a:latin typeface="Times New Roman" panose="02020603050405020304" pitchFamily="18" charset="0"/>
                <a:ea typeface="Times New Roman" panose="02020603050405020304" pitchFamily="18" charset="0"/>
              </a:rPr>
              <a:t> 3</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Kiểm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danh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chưa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danh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chuyển</a:t>
            </a:r>
            <a:r>
              <a:rPr lang="en-US" sz="2800" dirty="0">
                <a:solidFill>
                  <a:srgbClr val="002060"/>
                </a:solidFill>
                <a:effectLst/>
                <a:latin typeface="Times New Roman" panose="02020603050405020304" pitchFamily="18" charset="0"/>
                <a:ea typeface="Times New Roman" panose="02020603050405020304" pitchFamily="18" charset="0"/>
              </a:rPr>
              <a:t> qua </a:t>
            </a:r>
            <a:r>
              <a:rPr lang="en-US" sz="2800" dirty="0" err="1">
                <a:solidFill>
                  <a:srgbClr val="002060"/>
                </a:solidFill>
                <a:effectLst/>
                <a:latin typeface="Times New Roman" panose="02020603050405020304" pitchFamily="18" charset="0"/>
                <a:ea typeface="Times New Roman" panose="02020603050405020304" pitchFamily="18" charset="0"/>
              </a:rPr>
              <a:t>bước</a:t>
            </a:r>
            <a:r>
              <a:rPr lang="en-US" sz="2800" dirty="0">
                <a:solidFill>
                  <a:srgbClr val="002060"/>
                </a:solidFill>
                <a:effectLst/>
                <a:latin typeface="Times New Roman" panose="02020603050405020304" pitchFamily="18" charset="0"/>
                <a:ea typeface="Times New Roman" panose="02020603050405020304" pitchFamily="18" charset="0"/>
              </a:rPr>
              <a:t> 5,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chưa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lặp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lại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bước</a:t>
            </a:r>
            <a:r>
              <a:rPr lang="en-US" sz="2800" dirty="0">
                <a:solidFill>
                  <a:srgbClr val="002060"/>
                </a:solidFill>
                <a:effectLst/>
                <a:latin typeface="Times New Roman" panose="02020603050405020304" pitchFamily="18" charset="0"/>
                <a:ea typeface="Times New Roman" panose="02020603050405020304" pitchFamily="18" charset="0"/>
              </a:rPr>
              <a:t> 2.</a:t>
            </a:r>
          </a:p>
          <a:p>
            <a:pPr indent="254000" algn="just">
              <a:lnSpc>
                <a:spcPct val="120000"/>
              </a:lnSpc>
              <a:spcBef>
                <a:spcPts val="300"/>
              </a:spcBef>
              <a:spcAft>
                <a:spcPts val="300"/>
              </a:spcAft>
              <a:tabLst>
                <a:tab pos="562610" algn="l"/>
              </a:tabLs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b="1" u="sng" dirty="0" err="1">
                <a:solidFill>
                  <a:srgbClr val="002060"/>
                </a:solidFill>
                <a:effectLst/>
                <a:latin typeface="Times New Roman" panose="02020603050405020304" pitchFamily="18" charset="0"/>
                <a:ea typeface="Times New Roman" panose="02020603050405020304" pitchFamily="18" charset="0"/>
              </a:rPr>
              <a:t>Bước</a:t>
            </a:r>
            <a:r>
              <a:rPr lang="en-US" sz="2800" b="1" u="sng" dirty="0">
                <a:solidFill>
                  <a:srgbClr val="002060"/>
                </a:solidFill>
                <a:effectLst/>
                <a:latin typeface="Times New Roman" panose="02020603050405020304" pitchFamily="18" charset="0"/>
                <a:ea typeface="Times New Roman" panose="02020603050405020304" pitchFamily="18" charset="0"/>
              </a:rPr>
              <a:t> 4</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lời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thấy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chỉ</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ra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vị</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được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thúc</a:t>
            </a:r>
            <a:r>
              <a:rPr lang="en-US" sz="2800" dirty="0">
                <a:solidFill>
                  <a:srgbClr val="002060"/>
                </a:solidFill>
                <a:effectLst/>
                <a:latin typeface="Times New Roman" panose="02020603050405020304" pitchFamily="18" charset="0"/>
                <a:ea typeface="Times New Roman" panose="02020603050405020304" pitchFamily="18" charset="0"/>
              </a:rPr>
              <a:t>.</a:t>
            </a:r>
          </a:p>
          <a:p>
            <a:pPr indent="254000" algn="just">
              <a:lnSpc>
                <a:spcPct val="120000"/>
              </a:lnSpc>
              <a:spcBef>
                <a:spcPts val="300"/>
              </a:spcBef>
              <a:spcAft>
                <a:spcPts val="300"/>
              </a:spcAft>
              <a:tabLst>
                <a:tab pos="562610" algn="l"/>
              </a:tabLs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b="1" u="sng" dirty="0" err="1">
                <a:solidFill>
                  <a:srgbClr val="002060"/>
                </a:solidFill>
                <a:effectLst/>
                <a:latin typeface="Times New Roman" panose="02020603050405020304" pitchFamily="18" charset="0"/>
                <a:ea typeface="Times New Roman" panose="02020603050405020304" pitchFamily="18" charset="0"/>
              </a:rPr>
              <a:t>Bước</a:t>
            </a:r>
            <a:r>
              <a:rPr lang="en-US" sz="2800" b="1" u="sng" dirty="0">
                <a:solidFill>
                  <a:srgbClr val="002060"/>
                </a:solidFill>
                <a:effectLst/>
                <a:latin typeface="Times New Roman" panose="02020603050405020304" pitchFamily="18" charset="0"/>
                <a:ea typeface="Times New Roman" panose="02020603050405020304" pitchFamily="18" charset="0"/>
              </a:rPr>
              <a:t> 5</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lời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thấy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thúc</a:t>
            </a:r>
            <a:r>
              <a:rPr lang="en-US" sz="2800" dirty="0">
                <a:solidFill>
                  <a:srgbClr val="002060"/>
                </a:solidFill>
                <a:effectLst/>
                <a:latin typeface="Times New Roman" panose="02020603050405020304" pitchFamily="18" charset="0"/>
                <a:ea typeface="Times New Roman" panose="02020603050405020304" pitchFamily="18" charset="0"/>
              </a:rPr>
              <a:t>.</a:t>
            </a:r>
          </a:p>
        </p:txBody>
      </p:sp>
      <p:pic>
        <p:nvPicPr>
          <p:cNvPr id="12" name="Picture 5">
            <a:extLst>
              <a:ext uri="{FF2B5EF4-FFF2-40B4-BE49-F238E27FC236}">
                <a16:creationId xmlns:a16="http://schemas.microsoft.com/office/drawing/2014/main" id="{B2CA3E46-2BC0-A4E3-19D9-AEE95D5A8D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3759" y="1091883"/>
            <a:ext cx="1463786" cy="1398870"/>
          </a:xfrm>
          <a:prstGeom prst="rect">
            <a:avLst/>
          </a:prstGeom>
        </p:spPr>
      </p:pic>
      <p:sp>
        <p:nvSpPr>
          <p:cNvPr id="13" name="TextBox 12">
            <a:extLst>
              <a:ext uri="{FF2B5EF4-FFF2-40B4-BE49-F238E27FC236}">
                <a16:creationId xmlns:a16="http://schemas.microsoft.com/office/drawing/2014/main" id="{05149893-16B3-BE36-690A-5639D75DA80E}"/>
              </a:ext>
            </a:extLst>
          </p:cNvPr>
          <p:cNvSpPr txBox="1"/>
          <p:nvPr/>
        </p:nvSpPr>
        <p:spPr>
          <a:xfrm>
            <a:off x="-358176" y="242371"/>
            <a:ext cx="9391748" cy="646331"/>
          </a:xfrm>
          <a:prstGeom prst="rect">
            <a:avLst/>
          </a:prstGeom>
          <a:noFill/>
        </p:spPr>
        <p:txBody>
          <a:bodyPr wrap="square">
            <a:spAutoFit/>
          </a:bodyPr>
          <a:lstStyle/>
          <a:p>
            <a:pPr algn="ctr"/>
            <a:r>
              <a:rPr lang="en-US" sz="3600" b="1">
                <a:solidFill>
                  <a:srgbClr val="002060"/>
                </a:solidFill>
                <a:effectLst/>
                <a:latin typeface="Times New Roman" panose="02020603050405020304" pitchFamily="18" charset="0"/>
                <a:ea typeface="Times New Roman" panose="02020603050405020304" pitchFamily="18" charset="0"/>
              </a:rPr>
              <a:t>2. Mô tả thuật toán tìm kiếm tuần tự</a:t>
            </a:r>
            <a:endParaRPr lang="en-US" sz="3600" b="1">
              <a:solidFill>
                <a:srgbClr val="002060"/>
              </a:solidFill>
            </a:endParaRPr>
          </a:p>
        </p:txBody>
      </p:sp>
      <p:pic>
        <p:nvPicPr>
          <p:cNvPr id="14" name="Picture 2" descr="scratch - ROBOKODLAMA">
            <a:extLst>
              <a:ext uri="{FF2B5EF4-FFF2-40B4-BE49-F238E27FC236}">
                <a16:creationId xmlns:a16="http://schemas.microsoft.com/office/drawing/2014/main" id="{4817A2A8-ABBE-72D7-CCEA-079A096A31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9809" y="99904"/>
            <a:ext cx="1709682" cy="110445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
            <a:extLst>
              <a:ext uri="{FF2B5EF4-FFF2-40B4-BE49-F238E27FC236}">
                <a16:creationId xmlns:a16="http://schemas.microsoft.com/office/drawing/2014/main" id="{DE06724E-06A1-0731-4A7C-63793687B13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0646229" y="5414297"/>
            <a:ext cx="1545771" cy="1304668"/>
          </a:xfrm>
          <a:prstGeom prst="rect">
            <a:avLst/>
          </a:prstGeom>
        </p:spPr>
      </p:pic>
    </p:spTree>
    <p:extLst>
      <p:ext uri="{BB962C8B-B14F-4D97-AF65-F5344CB8AC3E}">
        <p14:creationId xmlns:p14="http://schemas.microsoft.com/office/powerpoint/2010/main" val="36446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barn(inVertical)">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barn(inVertical)">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barn(inVertical)">
                                      <p:cBhvr>
                                        <p:cTn id="3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3A19D84B-CB5E-D217-24BF-49DA53D9D341}"/>
              </a:ext>
            </a:extLst>
          </p:cNvPr>
          <p:cNvSpPr/>
          <p:nvPr/>
        </p:nvSpPr>
        <p:spPr>
          <a:xfrm>
            <a:off x="4985886" y="4129238"/>
            <a:ext cx="510139" cy="548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061CA0A-B275-AA47-070D-FCD626DD6FAB}"/>
              </a:ext>
            </a:extLst>
          </p:cNvPr>
          <p:cNvGrpSpPr/>
          <p:nvPr/>
        </p:nvGrpSpPr>
        <p:grpSpPr>
          <a:xfrm>
            <a:off x="78379" y="39190"/>
            <a:ext cx="12048565" cy="6753497"/>
            <a:chOff x="67235" y="40341"/>
            <a:chExt cx="12048565" cy="6753497"/>
          </a:xfrm>
        </p:grpSpPr>
        <p:sp>
          <p:nvSpPr>
            <p:cNvPr id="3" name="Rectangle 2">
              <a:extLst>
                <a:ext uri="{FF2B5EF4-FFF2-40B4-BE49-F238E27FC236}">
                  <a16:creationId xmlns:a16="http://schemas.microsoft.com/office/drawing/2014/main" id="{F1FDF064-D04B-983B-70E5-34065EBFCBA0}"/>
                </a:ext>
              </a:extLst>
            </p:cNvPr>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29511C-E5F1-E7CE-024E-65BC0AA5B3CF}"/>
                </a:ext>
              </a:extLst>
            </p:cNvPr>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Student Computer Cartoon, Sitting in front of the computer to learn the  little boy, furniture, reading, computer Program png | PNGWing">
            <a:extLst>
              <a:ext uri="{FF2B5EF4-FFF2-40B4-BE49-F238E27FC236}">
                <a16:creationId xmlns:a16="http://schemas.microsoft.com/office/drawing/2014/main" id="{2B58E146-356A-C07A-F27F-70D744192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957" b="93696" l="6196" r="95435">
                        <a14:foregroundMark x1="16848" y1="15543" x2="27174" y2="23261"/>
                        <a14:foregroundMark x1="27174" y1="23261" x2="37174" y2="25978"/>
                        <a14:foregroundMark x1="37174" y1="25978" x2="40652" y2="25109"/>
                        <a14:foregroundMark x1="43913" y1="20761" x2="32500" y2="31413"/>
                        <a14:foregroundMark x1="32500" y1="31413" x2="29783" y2="33043"/>
                        <a14:foregroundMark x1="19348" y1="35109" x2="40757" y2="33154"/>
                        <a14:foregroundMark x1="32283" y1="38261" x2="37065" y2="55326"/>
                        <a14:foregroundMark x1="27717" y1="51848" x2="51304" y2="43913"/>
                        <a14:foregroundMark x1="52500" y1="41196" x2="29565" y2="57826"/>
                        <a14:foregroundMark x1="19783" y1="46630" x2="46087" y2="64348"/>
                        <a14:foregroundMark x1="51413" y1="50978" x2="54348" y2="63043"/>
                        <a14:foregroundMark x1="51087" y1="75870" x2="57717" y2="82065"/>
                        <a14:foregroundMark x1="65000" y1="75435" x2="66739" y2="75652"/>
                        <a14:foregroundMark x1="57500" y1="76848" x2="56848" y2="77065"/>
                        <a14:foregroundMark x1="85962" y1="43247" x2="86087" y2="43696"/>
                        <a14:foregroundMark x1="80435" y1="23478" x2="85717" y2="42374"/>
                        <a14:foregroundMark x1="73804" y1="20761" x2="76087" y2="43913"/>
                        <a14:foregroundMark x1="67935" y1="27826" x2="79239" y2="40978"/>
                        <a14:foregroundMark x1="72174" y1="19022" x2="85217" y2="26413"/>
                        <a14:foregroundMark x1="92734" y1="41675" x2="93152" y2="42609"/>
                        <a14:foregroundMark x1="83804" y1="21739" x2="91010" y2="37827"/>
                        <a14:foregroundMark x1="95543" y1="29130" x2="94748" y2="35180"/>
                        <a14:foregroundMark x1="72283" y1="45978" x2="72174" y2="64783"/>
                        <a14:foregroundMark x1="79674" y1="43478" x2="82174" y2="69130"/>
                        <a14:foregroundMark x1="32065" y1="20761" x2="20978" y2="21957"/>
                        <a14:foregroundMark x1="16413" y1="17174" x2="19348" y2="31739"/>
                        <a14:foregroundMark x1="11630" y1="21957" x2="16848" y2="34891"/>
                        <a14:foregroundMark x1="16196" y1="36196" x2="35435" y2="34457"/>
                        <a14:foregroundMark x1="23261" y1="51413" x2="17065" y2="50435"/>
                        <a14:foregroundMark x1="17065" y1="50435" x2="7609" y2="51413"/>
                        <a14:foregroundMark x1="6196" y1="53478" x2="7826" y2="72717"/>
                        <a14:foregroundMark x1="7826" y1="72717" x2="7609" y2="73370"/>
                        <a14:foregroundMark x1="28913" y1="91848" x2="33696" y2="92500"/>
                        <a14:foregroundMark x1="37283" y1="90870" x2="35000" y2="93804"/>
                        <a14:foregroundMark x1="87826" y1="62935" x2="87391" y2="68696"/>
                        <a14:foregroundMark x1="87391" y1="68696" x2="86304" y2="71413"/>
                        <a14:foregroundMark x1="15543" y1="17391" x2="36630" y2="14457"/>
                        <a14:foregroundMark x1="38152" y1="12826" x2="28261" y2="11087"/>
                        <a14:foregroundMark x1="9891" y1="14891" x2="11413" y2="23913"/>
                        <a14:foregroundMark x1="11196" y1="14457" x2="42283" y2="10870"/>
                        <a14:foregroundMark x1="43913" y1="10326" x2="13043" y2="13587"/>
                        <a14:foregroundMark x1="42283" y1="10761" x2="19348" y2="11957"/>
                        <a14:foregroundMark x1="18913" y1="12174" x2="40652" y2="10109"/>
                        <a14:foregroundMark x1="41413" y1="10109" x2="35761" y2="9674"/>
                        <a14:foregroundMark x1="35435" y1="9674" x2="42500" y2="9674"/>
                        <a14:foregroundMark x1="44130" y1="9891" x2="42935" y2="9674"/>
                        <a14:foregroundMark x1="43696" y1="9674" x2="46630" y2="29130"/>
                        <a14:foregroundMark x1="46630" y1="29130" x2="46196" y2="30543"/>
                        <a14:foregroundMark x1="44565" y1="31630" x2="46556" y2="20082"/>
                        <a14:foregroundMark x1="45954" y1="17000" x2="43913" y2="11739"/>
                        <a14:foregroundMark x1="43913" y1="9891" x2="48370" y2="31196"/>
                        <a14:foregroundMark x1="48370" y1="31196" x2="48370" y2="31304"/>
                        <a14:foregroundMark x1="46087" y1="22391" x2="44565" y2="10109"/>
                        <a14:foregroundMark x1="43370" y1="10543" x2="45530" y2="14829"/>
                        <a14:foregroundMark x1="44130" y1="10326" x2="45102" y2="12634"/>
                        <a14:foregroundMark x1="70217" y1="44783" x2="50000" y2="57717"/>
                        <a14:foregroundMark x1="45870" y1="10870" x2="48587" y2="25326"/>
                        <a14:backgroundMark x1="49433" y1="25169" x2="50652" y2="31413"/>
                        <a14:backgroundMark x1="46196" y1="8587" x2="46615" y2="10731"/>
                        <a14:backgroundMark x1="47065" y1="9239" x2="47065" y2="5543"/>
                        <a14:backgroundMark x1="48587" y1="9674" x2="51087" y2="13587"/>
                        <a14:backgroundMark x1="47283" y1="7826" x2="50435" y2="11304"/>
                        <a14:backgroundMark x1="46848" y1="6739" x2="51413" y2="11739"/>
                        <a14:backgroundMark x1="46630" y1="6957" x2="46630" y2="6957"/>
                        <a14:backgroundMark x1="47935" y1="35326" x2="47717" y2="35109"/>
                        <a14:backgroundMark x1="51087" y1="32391" x2="35435" y2="36196"/>
                        <a14:backgroundMark x1="94457" y1="35109" x2="93152" y2="40326"/>
                        <a14:backgroundMark x1="93152" y1="38043" x2="89891" y2="42391"/>
                        <a14:backgroundMark x1="84674" y1="44565" x2="86304" y2="4239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5334" y="2561491"/>
            <a:ext cx="2302897" cy="23028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llout Free PNG Images Transparent – Free PNG Images Vector, PSD, Clipart,  Templates">
            <a:extLst>
              <a:ext uri="{FF2B5EF4-FFF2-40B4-BE49-F238E27FC236}">
                <a16:creationId xmlns:a16="http://schemas.microsoft.com/office/drawing/2014/main" id="{B4ED1374-1B0B-8C58-7198-90B8FA375C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06558" y="175962"/>
            <a:ext cx="3914886" cy="28707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1">
            <a:extLst>
              <a:ext uri="{FF2B5EF4-FFF2-40B4-BE49-F238E27FC236}">
                <a16:creationId xmlns:a16="http://schemas.microsoft.com/office/drawing/2014/main" id="{02A035AE-AC86-D257-129E-22F0ABA348EA}"/>
              </a:ext>
            </a:extLst>
          </p:cNvPr>
          <p:cNvSpPr>
            <a:spLocks noChangeArrowheads="1"/>
          </p:cNvSpPr>
          <p:nvPr/>
        </p:nvSpPr>
        <p:spPr bwMode="auto">
          <a:xfrm>
            <a:off x="577151" y="522544"/>
            <a:ext cx="32196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sz="4000" dirty="0" err="1">
                <a:solidFill>
                  <a:srgbClr val="002060"/>
                </a:solidFill>
                <a:ea typeface="Amazone" panose="020B0500000000000000" pitchFamily="34" charset="0"/>
                <a:cs typeface="Times New Roman" panose="02020603050405020304" pitchFamily="18" charset="0"/>
              </a:rPr>
              <a:t>Làm</a:t>
            </a:r>
            <a:r>
              <a:rPr lang="en-US" altLang="en-US" sz="4000" dirty="0">
                <a:solidFill>
                  <a:srgbClr val="002060"/>
                </a:solidFill>
                <a:ea typeface="Amazone" panose="020B0500000000000000" pitchFamily="34" charset="0"/>
                <a:cs typeface="Times New Roman" panose="02020603050405020304" pitchFamily="18" charset="0"/>
              </a:rPr>
              <a:t> </a:t>
            </a:r>
            <a:r>
              <a:rPr lang="en-US" altLang="en-US" sz="4000" dirty="0" err="1">
                <a:solidFill>
                  <a:srgbClr val="002060"/>
                </a:solidFill>
                <a:ea typeface="Amazone" panose="020B0500000000000000" pitchFamily="34" charset="0"/>
                <a:cs typeface="Times New Roman" panose="02020603050405020304" pitchFamily="18" charset="0"/>
              </a:rPr>
              <a:t>việc</a:t>
            </a:r>
            <a:r>
              <a:rPr lang="en-US" altLang="en-US" sz="4000" dirty="0">
                <a:solidFill>
                  <a:srgbClr val="002060"/>
                </a:solidFill>
                <a:ea typeface="Amazone" panose="020B0500000000000000" pitchFamily="34" charset="0"/>
                <a:cs typeface="Times New Roman" panose="02020603050405020304" pitchFamily="18" charset="0"/>
              </a:rPr>
              <a:t> </a:t>
            </a:r>
            <a:r>
              <a:rPr lang="en-US" altLang="en-US" sz="4000" dirty="0" err="1">
                <a:solidFill>
                  <a:srgbClr val="002060"/>
                </a:solidFill>
                <a:ea typeface="Amazone" panose="020B0500000000000000" pitchFamily="34" charset="0"/>
                <a:cs typeface="Times New Roman" panose="02020603050405020304" pitchFamily="18" charset="0"/>
              </a:rPr>
              <a:t>cá</a:t>
            </a:r>
            <a:r>
              <a:rPr lang="en-US" altLang="en-US" sz="4000" dirty="0">
                <a:solidFill>
                  <a:srgbClr val="002060"/>
                </a:solidFill>
                <a:ea typeface="Amazone" panose="020B0500000000000000" pitchFamily="34" charset="0"/>
                <a:cs typeface="Times New Roman" panose="02020603050405020304" pitchFamily="18" charset="0"/>
              </a:rPr>
              <a:t> </a:t>
            </a:r>
            <a:r>
              <a:rPr lang="en-US" altLang="en-US" sz="4000" dirty="0" err="1">
                <a:solidFill>
                  <a:srgbClr val="002060"/>
                </a:solidFill>
                <a:ea typeface="Amazone" panose="020B0500000000000000" pitchFamily="34" charset="0"/>
                <a:cs typeface="Times New Roman" panose="02020603050405020304" pitchFamily="18" charset="0"/>
              </a:rPr>
              <a:t>nhân</a:t>
            </a:r>
            <a:endParaRPr lang="en-US" altLang="en-US" sz="4000" dirty="0">
              <a:solidFill>
                <a:srgbClr val="002060"/>
              </a:solidFill>
              <a:ea typeface="Amazone"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60EDC39-8985-6778-60F4-551E381C3AE1}"/>
              </a:ext>
            </a:extLst>
          </p:cNvPr>
          <p:cNvSpPr txBox="1"/>
          <p:nvPr/>
        </p:nvSpPr>
        <p:spPr>
          <a:xfrm>
            <a:off x="4749145" y="1025178"/>
            <a:ext cx="6752087" cy="4177875"/>
          </a:xfrm>
          <a:prstGeom prst="rect">
            <a:avLst/>
          </a:prstGeom>
          <a:noFill/>
        </p:spPr>
        <p:txBody>
          <a:bodyPr wrap="square">
            <a:spAutoFit/>
          </a:bodyPr>
          <a:lstStyle/>
          <a:p>
            <a:pPr indent="254000" algn="just">
              <a:lnSpc>
                <a:spcPct val="127000"/>
              </a:lnSpc>
              <a:spcBef>
                <a:spcPts val="300"/>
              </a:spcBef>
              <a:spcAft>
                <a:spcPts val="300"/>
              </a:spcAft>
              <a:tabLst>
                <a:tab pos="562610" algn="l"/>
              </a:tabLst>
            </a:pPr>
            <a:r>
              <a:rPr lang="en-US" sz="2800" b="1" u="sng">
                <a:solidFill>
                  <a:srgbClr val="C00000"/>
                </a:solidFill>
                <a:effectLst/>
                <a:latin typeface="Times New Roman" panose="02020603050405020304" pitchFamily="18" charset="0"/>
                <a:ea typeface="Times New Roman" panose="02020603050405020304" pitchFamily="18" charset="0"/>
              </a:rPr>
              <a:t>Câu 1</a:t>
            </a:r>
            <a:r>
              <a:rPr lang="en-US" sz="2800" b="1">
                <a:solidFill>
                  <a:srgbClr val="C00000"/>
                </a:solidFill>
                <a:effectLst/>
                <a:latin typeface="Times New Roman" panose="02020603050405020304" pitchFamily="18" charset="0"/>
                <a:ea typeface="Times New Roman" panose="02020603050405020304" pitchFamily="18" charset="0"/>
              </a:rPr>
              <a:t>: Thuật toán tìm kiếm tuần tự thực hiện công việc gì?</a:t>
            </a:r>
          </a:p>
          <a:p>
            <a:pPr indent="254000" algn="just">
              <a:lnSpc>
                <a:spcPct val="127000"/>
              </a:lnSpc>
              <a:spcBef>
                <a:spcPts val="300"/>
              </a:spcBef>
              <a:spcAft>
                <a:spcPts val="300"/>
              </a:spcAft>
              <a:tabLst>
                <a:tab pos="562610" algn="l"/>
              </a:tabLst>
            </a:pPr>
            <a:r>
              <a:rPr lang="en-US" sz="2800">
                <a:effectLst/>
                <a:latin typeface="Times New Roman" panose="02020603050405020304" pitchFamily="18" charset="0"/>
                <a:ea typeface="Times New Roman" panose="02020603050405020304" pitchFamily="18" charset="0"/>
              </a:rPr>
              <a:t>A. Lưu trữ dữ liệu</a:t>
            </a:r>
          </a:p>
          <a:p>
            <a:pPr indent="254000" algn="just">
              <a:lnSpc>
                <a:spcPct val="127000"/>
              </a:lnSpc>
              <a:spcBef>
                <a:spcPts val="300"/>
              </a:spcBef>
              <a:spcAft>
                <a:spcPts val="300"/>
              </a:spcAft>
              <a:tabLst>
                <a:tab pos="562610" algn="l"/>
              </a:tabLst>
            </a:pPr>
            <a:r>
              <a:rPr lang="en-US" sz="2800">
                <a:effectLst/>
                <a:latin typeface="Times New Roman" panose="02020603050405020304" pitchFamily="18" charset="0"/>
                <a:ea typeface="Times New Roman" panose="02020603050405020304" pitchFamily="18" charset="0"/>
              </a:rPr>
              <a:t>B. Sắp xếp dữ liệu theo chiều tăng dần</a:t>
            </a:r>
          </a:p>
          <a:p>
            <a:pPr indent="254000" algn="just">
              <a:lnSpc>
                <a:spcPct val="127000"/>
              </a:lnSpc>
              <a:spcBef>
                <a:spcPts val="300"/>
              </a:spcBef>
              <a:spcAft>
                <a:spcPts val="300"/>
              </a:spcAft>
              <a:tabLst>
                <a:tab pos="562610" algn="l"/>
              </a:tabLst>
            </a:pPr>
            <a:r>
              <a:rPr lang="en-US" sz="2800">
                <a:effectLst/>
                <a:latin typeface="Times New Roman" panose="02020603050405020304" pitchFamily="18" charset="0"/>
                <a:ea typeface="Times New Roman" panose="02020603050405020304" pitchFamily="18" charset="0"/>
              </a:rPr>
              <a:t>C. Xử lý dữ liệu</a:t>
            </a:r>
          </a:p>
          <a:p>
            <a:pPr indent="254000" algn="just">
              <a:lnSpc>
                <a:spcPct val="127000"/>
              </a:lnSpc>
              <a:spcBef>
                <a:spcPts val="300"/>
              </a:spcBef>
              <a:spcAft>
                <a:spcPts val="300"/>
              </a:spcAft>
              <a:tabLst>
                <a:tab pos="562610" algn="l"/>
              </a:tabLst>
            </a:pPr>
            <a:r>
              <a:rPr lang="en-US" sz="2800">
                <a:effectLst/>
                <a:latin typeface="Times New Roman" panose="02020603050405020304" pitchFamily="18" charset="0"/>
                <a:ea typeface="Times New Roman" panose="02020603050405020304" pitchFamily="18" charset="0"/>
              </a:rPr>
              <a:t>D. Tìm kiếm dữ liệu cho trước trong một danh sách đã cho</a:t>
            </a:r>
          </a:p>
        </p:txBody>
      </p:sp>
    </p:spTree>
    <p:extLst>
      <p:ext uri="{BB962C8B-B14F-4D97-AF65-F5344CB8AC3E}">
        <p14:creationId xmlns:p14="http://schemas.microsoft.com/office/powerpoint/2010/main" val="15680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3A19D84B-CB5E-D217-24BF-49DA53D9D341}"/>
              </a:ext>
            </a:extLst>
          </p:cNvPr>
          <p:cNvSpPr/>
          <p:nvPr/>
        </p:nvSpPr>
        <p:spPr>
          <a:xfrm>
            <a:off x="4315574" y="2663441"/>
            <a:ext cx="510139" cy="548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061CA0A-B275-AA47-070D-FCD626DD6FAB}"/>
              </a:ext>
            </a:extLst>
          </p:cNvPr>
          <p:cNvGrpSpPr/>
          <p:nvPr/>
        </p:nvGrpSpPr>
        <p:grpSpPr>
          <a:xfrm>
            <a:off x="78379" y="39190"/>
            <a:ext cx="12048565" cy="6753497"/>
            <a:chOff x="67235" y="40341"/>
            <a:chExt cx="12048565" cy="6753497"/>
          </a:xfrm>
        </p:grpSpPr>
        <p:sp>
          <p:nvSpPr>
            <p:cNvPr id="3" name="Rectangle 2">
              <a:extLst>
                <a:ext uri="{FF2B5EF4-FFF2-40B4-BE49-F238E27FC236}">
                  <a16:creationId xmlns:a16="http://schemas.microsoft.com/office/drawing/2014/main" id="{F1FDF064-D04B-983B-70E5-34065EBFCBA0}"/>
                </a:ext>
              </a:extLst>
            </p:cNvPr>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29511C-E5F1-E7CE-024E-65BC0AA5B3CF}"/>
                </a:ext>
              </a:extLst>
            </p:cNvPr>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Student Computer Cartoon, Sitting in front of the computer to learn the  little boy, furniture, reading, computer Program png | PNGWing">
            <a:extLst>
              <a:ext uri="{FF2B5EF4-FFF2-40B4-BE49-F238E27FC236}">
                <a16:creationId xmlns:a16="http://schemas.microsoft.com/office/drawing/2014/main" id="{2B58E146-356A-C07A-F27F-70D744192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957" b="93696" l="6196" r="95435">
                        <a14:foregroundMark x1="16848" y1="15543" x2="27174" y2="23261"/>
                        <a14:foregroundMark x1="27174" y1="23261" x2="37174" y2="25978"/>
                        <a14:foregroundMark x1="37174" y1="25978" x2="40652" y2="25109"/>
                        <a14:foregroundMark x1="43913" y1="20761" x2="32500" y2="31413"/>
                        <a14:foregroundMark x1="32500" y1="31413" x2="29783" y2="33043"/>
                        <a14:foregroundMark x1="19348" y1="35109" x2="40757" y2="33154"/>
                        <a14:foregroundMark x1="32283" y1="38261" x2="37065" y2="55326"/>
                        <a14:foregroundMark x1="27717" y1="51848" x2="51304" y2="43913"/>
                        <a14:foregroundMark x1="52500" y1="41196" x2="29565" y2="57826"/>
                        <a14:foregroundMark x1="19783" y1="46630" x2="46087" y2="64348"/>
                        <a14:foregroundMark x1="51413" y1="50978" x2="54348" y2="63043"/>
                        <a14:foregroundMark x1="51087" y1="75870" x2="57717" y2="82065"/>
                        <a14:foregroundMark x1="65000" y1="75435" x2="66739" y2="75652"/>
                        <a14:foregroundMark x1="57500" y1="76848" x2="56848" y2="77065"/>
                        <a14:foregroundMark x1="85962" y1="43247" x2="86087" y2="43696"/>
                        <a14:foregroundMark x1="80435" y1="23478" x2="85717" y2="42374"/>
                        <a14:foregroundMark x1="73804" y1="20761" x2="76087" y2="43913"/>
                        <a14:foregroundMark x1="67935" y1="27826" x2="79239" y2="40978"/>
                        <a14:foregroundMark x1="72174" y1="19022" x2="85217" y2="26413"/>
                        <a14:foregroundMark x1="92734" y1="41675" x2="93152" y2="42609"/>
                        <a14:foregroundMark x1="83804" y1="21739" x2="91010" y2="37827"/>
                        <a14:foregroundMark x1="95543" y1="29130" x2="94748" y2="35180"/>
                        <a14:foregroundMark x1="72283" y1="45978" x2="72174" y2="64783"/>
                        <a14:foregroundMark x1="79674" y1="43478" x2="82174" y2="69130"/>
                        <a14:foregroundMark x1="32065" y1="20761" x2="20978" y2="21957"/>
                        <a14:foregroundMark x1="16413" y1="17174" x2="19348" y2="31739"/>
                        <a14:foregroundMark x1="11630" y1="21957" x2="16848" y2="34891"/>
                        <a14:foregroundMark x1="16196" y1="36196" x2="35435" y2="34457"/>
                        <a14:foregroundMark x1="23261" y1="51413" x2="17065" y2="50435"/>
                        <a14:foregroundMark x1="17065" y1="50435" x2="7609" y2="51413"/>
                        <a14:foregroundMark x1="6196" y1="53478" x2="7826" y2="72717"/>
                        <a14:foregroundMark x1="7826" y1="72717" x2="7609" y2="73370"/>
                        <a14:foregroundMark x1="28913" y1="91848" x2="33696" y2="92500"/>
                        <a14:foregroundMark x1="37283" y1="90870" x2="35000" y2="93804"/>
                        <a14:foregroundMark x1="87826" y1="62935" x2="87391" y2="68696"/>
                        <a14:foregroundMark x1="87391" y1="68696" x2="86304" y2="71413"/>
                        <a14:foregroundMark x1="15543" y1="17391" x2="36630" y2="14457"/>
                        <a14:foregroundMark x1="38152" y1="12826" x2="28261" y2="11087"/>
                        <a14:foregroundMark x1="9891" y1="14891" x2="11413" y2="23913"/>
                        <a14:foregroundMark x1="11196" y1="14457" x2="42283" y2="10870"/>
                        <a14:foregroundMark x1="43913" y1="10326" x2="13043" y2="13587"/>
                        <a14:foregroundMark x1="42283" y1="10761" x2="19348" y2="11957"/>
                        <a14:foregroundMark x1="18913" y1="12174" x2="40652" y2="10109"/>
                        <a14:foregroundMark x1="41413" y1="10109" x2="35761" y2="9674"/>
                        <a14:foregroundMark x1="35435" y1="9674" x2="42500" y2="9674"/>
                        <a14:foregroundMark x1="44130" y1="9891" x2="42935" y2="9674"/>
                        <a14:foregroundMark x1="43696" y1="9674" x2="46630" y2="29130"/>
                        <a14:foregroundMark x1="46630" y1="29130" x2="46196" y2="30543"/>
                        <a14:foregroundMark x1="44565" y1="31630" x2="46556" y2="20082"/>
                        <a14:foregroundMark x1="45954" y1="17000" x2="43913" y2="11739"/>
                        <a14:foregroundMark x1="43913" y1="9891" x2="48370" y2="31196"/>
                        <a14:foregroundMark x1="48370" y1="31196" x2="48370" y2="31304"/>
                        <a14:foregroundMark x1="46087" y1="22391" x2="44565" y2="10109"/>
                        <a14:foregroundMark x1="43370" y1="10543" x2="45530" y2="14829"/>
                        <a14:foregroundMark x1="44130" y1="10326" x2="45102" y2="12634"/>
                        <a14:foregroundMark x1="70217" y1="44783" x2="50000" y2="57717"/>
                        <a14:foregroundMark x1="45870" y1="10870" x2="48587" y2="25326"/>
                        <a14:backgroundMark x1="49433" y1="25169" x2="50652" y2="31413"/>
                        <a14:backgroundMark x1="46196" y1="8587" x2="46615" y2="10731"/>
                        <a14:backgroundMark x1="47065" y1="9239" x2="47065" y2="5543"/>
                        <a14:backgroundMark x1="48587" y1="9674" x2="51087" y2="13587"/>
                        <a14:backgroundMark x1="47283" y1="7826" x2="50435" y2="11304"/>
                        <a14:backgroundMark x1="46848" y1="6739" x2="51413" y2="11739"/>
                        <a14:backgroundMark x1="46630" y1="6957" x2="46630" y2="6957"/>
                        <a14:backgroundMark x1="47935" y1="35326" x2="47717" y2="35109"/>
                        <a14:backgroundMark x1="51087" y1="32391" x2="35435" y2="36196"/>
                        <a14:backgroundMark x1="94457" y1="35109" x2="93152" y2="40326"/>
                        <a14:backgroundMark x1="93152" y1="38043" x2="89891" y2="42391"/>
                        <a14:backgroundMark x1="84674" y1="44565" x2="86304" y2="4239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5334" y="2561491"/>
            <a:ext cx="2302897" cy="23028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llout Free PNG Images Transparent – Free PNG Images Vector, PSD, Clipart,  Templates">
            <a:extLst>
              <a:ext uri="{FF2B5EF4-FFF2-40B4-BE49-F238E27FC236}">
                <a16:creationId xmlns:a16="http://schemas.microsoft.com/office/drawing/2014/main" id="{B4ED1374-1B0B-8C58-7198-90B8FA375C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06558" y="175962"/>
            <a:ext cx="3914886" cy="28707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1">
            <a:extLst>
              <a:ext uri="{FF2B5EF4-FFF2-40B4-BE49-F238E27FC236}">
                <a16:creationId xmlns:a16="http://schemas.microsoft.com/office/drawing/2014/main" id="{02A035AE-AC86-D257-129E-22F0ABA348EA}"/>
              </a:ext>
            </a:extLst>
          </p:cNvPr>
          <p:cNvSpPr>
            <a:spLocks noChangeArrowheads="1"/>
          </p:cNvSpPr>
          <p:nvPr/>
        </p:nvSpPr>
        <p:spPr bwMode="auto">
          <a:xfrm>
            <a:off x="577151" y="522544"/>
            <a:ext cx="32196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eaLnBrk="0" fontAlgn="base" hangingPunct="0">
              <a:spcBef>
                <a:spcPct val="50000"/>
              </a:spcBef>
              <a:spcAft>
                <a:spcPct val="0"/>
              </a:spcAft>
            </a:pPr>
            <a:r>
              <a:rPr lang="en-US" altLang="en-US" sz="4000" dirty="0" err="1">
                <a:solidFill>
                  <a:srgbClr val="002060"/>
                </a:solidFill>
                <a:latin typeface="Times New Roman" panose="02020603050405020304" pitchFamily="18" charset="0"/>
                <a:ea typeface="Amazone" panose="020B0500000000000000" pitchFamily="34" charset="0"/>
                <a:cs typeface="Times New Roman" panose="02020603050405020304" pitchFamily="18" charset="0"/>
              </a:rPr>
              <a:t>Làm</a:t>
            </a:r>
            <a:r>
              <a:rPr lang="en-US" altLang="en-US" sz="4000" dirty="0">
                <a:solidFill>
                  <a:srgbClr val="002060"/>
                </a:solidFill>
                <a:latin typeface="Times New Roman" panose="02020603050405020304" pitchFamily="18" charset="0"/>
                <a:ea typeface="Amazone" panose="020B0500000000000000" pitchFamily="34" charset="0"/>
                <a:cs typeface="Times New Roman" panose="02020603050405020304" pitchFamily="18" charset="0"/>
              </a:rPr>
              <a:t> </a:t>
            </a:r>
            <a:r>
              <a:rPr lang="en-US" altLang="en-US" sz="4000" dirty="0" err="1">
                <a:solidFill>
                  <a:srgbClr val="002060"/>
                </a:solidFill>
                <a:latin typeface="Times New Roman" panose="02020603050405020304" pitchFamily="18" charset="0"/>
                <a:ea typeface="Amazone" panose="020B0500000000000000" pitchFamily="34" charset="0"/>
                <a:cs typeface="Times New Roman" panose="02020603050405020304" pitchFamily="18" charset="0"/>
              </a:rPr>
              <a:t>việc</a:t>
            </a:r>
            <a:r>
              <a:rPr lang="en-US" altLang="en-US" sz="4000" dirty="0">
                <a:solidFill>
                  <a:srgbClr val="002060"/>
                </a:solidFill>
                <a:latin typeface="Times New Roman" panose="02020603050405020304" pitchFamily="18" charset="0"/>
                <a:ea typeface="Amazone" panose="020B0500000000000000" pitchFamily="34" charset="0"/>
                <a:cs typeface="Times New Roman" panose="02020603050405020304" pitchFamily="18" charset="0"/>
              </a:rPr>
              <a:t> </a:t>
            </a:r>
            <a:r>
              <a:rPr lang="en-US" altLang="en-US" sz="4000" dirty="0" err="1">
                <a:solidFill>
                  <a:srgbClr val="002060"/>
                </a:solidFill>
                <a:latin typeface="Times New Roman" panose="02020603050405020304" pitchFamily="18" charset="0"/>
                <a:ea typeface="Amazone" panose="020B0500000000000000" pitchFamily="34" charset="0"/>
                <a:cs typeface="Times New Roman" panose="02020603050405020304" pitchFamily="18" charset="0"/>
              </a:rPr>
              <a:t>cá</a:t>
            </a:r>
            <a:r>
              <a:rPr lang="en-US" altLang="en-US" sz="4000" dirty="0">
                <a:solidFill>
                  <a:srgbClr val="002060"/>
                </a:solidFill>
                <a:latin typeface="Times New Roman" panose="02020603050405020304" pitchFamily="18" charset="0"/>
                <a:ea typeface="Amazone" panose="020B0500000000000000" pitchFamily="34" charset="0"/>
                <a:cs typeface="Times New Roman" panose="02020603050405020304" pitchFamily="18" charset="0"/>
              </a:rPr>
              <a:t> </a:t>
            </a:r>
            <a:r>
              <a:rPr lang="en-US" altLang="en-US" sz="4000" dirty="0" err="1">
                <a:solidFill>
                  <a:srgbClr val="002060"/>
                </a:solidFill>
                <a:latin typeface="Times New Roman" panose="02020603050405020304" pitchFamily="18" charset="0"/>
                <a:ea typeface="Amazone" panose="020B0500000000000000" pitchFamily="34" charset="0"/>
                <a:cs typeface="Times New Roman" panose="02020603050405020304" pitchFamily="18" charset="0"/>
              </a:rPr>
              <a:t>nhân</a:t>
            </a:r>
            <a:endParaRPr lang="en-US" altLang="en-US" sz="4000" dirty="0">
              <a:solidFill>
                <a:srgbClr val="002060"/>
              </a:solidFill>
              <a:latin typeface="Times New Roman" panose="02020603050405020304" pitchFamily="18" charset="0"/>
              <a:ea typeface="Amazone"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60EDC39-8985-6778-60F4-551E381C3AE1}"/>
              </a:ext>
            </a:extLst>
          </p:cNvPr>
          <p:cNvSpPr txBox="1"/>
          <p:nvPr/>
        </p:nvSpPr>
        <p:spPr>
          <a:xfrm>
            <a:off x="4370126" y="1184263"/>
            <a:ext cx="7527454" cy="4539191"/>
          </a:xfrm>
          <a:prstGeom prst="rect">
            <a:avLst/>
          </a:prstGeom>
          <a:noFill/>
        </p:spPr>
        <p:txBody>
          <a:bodyPr wrap="square">
            <a:spAutoFit/>
          </a:bodyPr>
          <a:lstStyle/>
          <a:p>
            <a:r>
              <a:rPr lang="en-US" sz="2800" b="1" u="sng">
                <a:solidFill>
                  <a:srgbClr val="C00000"/>
                </a:solidFill>
                <a:latin typeface="Times New Roman" panose="02020603050405020304" pitchFamily="18" charset="0"/>
                <a:cs typeface="Times New Roman" panose="02020603050405020304" pitchFamily="18" charset="0"/>
              </a:rPr>
              <a:t>Câu 2</a:t>
            </a:r>
            <a:r>
              <a:rPr lang="en-US" sz="2800" b="1">
                <a:solidFill>
                  <a:srgbClr val="C00000"/>
                </a:solidFill>
                <a:latin typeface="Times New Roman" panose="02020603050405020304" pitchFamily="18" charset="0"/>
                <a:cs typeface="Times New Roman" panose="02020603050405020304" pitchFamily="18" charset="0"/>
              </a:rPr>
              <a:t>: Thuật toán tìm kiếm tuần tự thực hiện công việc như thế nào?</a:t>
            </a:r>
          </a:p>
          <a:p>
            <a:pPr>
              <a:lnSpc>
                <a:spcPct val="150000"/>
              </a:lnSpc>
            </a:pPr>
            <a:r>
              <a:rPr lang="en-US" sz="2800">
                <a:solidFill>
                  <a:srgbClr val="002060"/>
                </a:solidFill>
                <a:latin typeface="Times New Roman" panose="02020603050405020304" pitchFamily="18" charset="0"/>
                <a:cs typeface="Times New Roman" panose="02020603050405020304" pitchFamily="18" charset="0"/>
              </a:rPr>
              <a:t>A. Sắp xếp lại dữ liệu theo thứ tự của bảng chữ cái</a:t>
            </a:r>
          </a:p>
          <a:p>
            <a:r>
              <a:rPr lang="en-US" sz="2800">
                <a:solidFill>
                  <a:srgbClr val="002060"/>
                </a:solidFill>
                <a:latin typeface="Times New Roman" panose="02020603050405020304" pitchFamily="18" charset="0"/>
                <a:cs typeface="Times New Roman" panose="02020603050405020304" pitchFamily="18" charset="0"/>
              </a:rPr>
              <a:t>B. Xem xét mục dữ liệu đầu tiên, sau đó xem xét lần lượt từng mục dữ liệu tiếp theo cho đến khi tìm thấy mục dữ liệu được yêu cầu hoặc đến khi hết danh sách.</a:t>
            </a:r>
          </a:p>
          <a:p>
            <a:pPr>
              <a:lnSpc>
                <a:spcPct val="150000"/>
              </a:lnSpc>
            </a:pPr>
            <a:r>
              <a:rPr lang="en-US" sz="2800">
                <a:solidFill>
                  <a:srgbClr val="002060"/>
                </a:solidFill>
                <a:latin typeface="Times New Roman" panose="02020603050405020304" pitchFamily="18" charset="0"/>
                <a:cs typeface="Times New Roman" panose="02020603050405020304" pitchFamily="18" charset="0"/>
              </a:rPr>
              <a:t>C. Chia nhỏ dữ liệu thành từng phần để tìm kiếm.</a:t>
            </a:r>
          </a:p>
          <a:p>
            <a:pPr>
              <a:lnSpc>
                <a:spcPct val="150000"/>
              </a:lnSpc>
            </a:pPr>
            <a:r>
              <a:rPr lang="en-US" sz="2800">
                <a:solidFill>
                  <a:srgbClr val="002060"/>
                </a:solidFill>
                <a:latin typeface="Times New Roman" panose="02020603050405020304" pitchFamily="18" charset="0"/>
                <a:cs typeface="Times New Roman" panose="02020603050405020304" pitchFamily="18" charset="0"/>
              </a:rPr>
              <a:t>D. Bắt đầu từ vị trí bất kì của danh sách.</a:t>
            </a:r>
          </a:p>
        </p:txBody>
      </p:sp>
    </p:spTree>
    <p:extLst>
      <p:ext uri="{BB962C8B-B14F-4D97-AF65-F5344CB8AC3E}">
        <p14:creationId xmlns:p14="http://schemas.microsoft.com/office/powerpoint/2010/main" val="17359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F84AA473-6CFB-4FC2-9885-586FE1B0579E}"/>
              </a:ext>
            </a:extLst>
          </p:cNvPr>
          <p:cNvSpPr/>
          <p:nvPr/>
        </p:nvSpPr>
        <p:spPr>
          <a:xfrm>
            <a:off x="206557" y="2162941"/>
            <a:ext cx="11793640" cy="46950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US">
              <a:solidFill>
                <a:prstClr val="white"/>
              </a:solidFill>
              <a:latin typeface="Calibri" panose="020F0502020204030204"/>
            </a:endParaRPr>
          </a:p>
        </p:txBody>
      </p:sp>
      <p:grpSp>
        <p:nvGrpSpPr>
          <p:cNvPr id="3099" name="Group 3098">
            <a:extLst>
              <a:ext uri="{FF2B5EF4-FFF2-40B4-BE49-F238E27FC236}">
                <a16:creationId xmlns:a16="http://schemas.microsoft.com/office/drawing/2014/main" id="{46D6AAB4-A45E-4430-A49B-E15551629319}"/>
              </a:ext>
            </a:extLst>
          </p:cNvPr>
          <p:cNvGrpSpPr/>
          <p:nvPr/>
        </p:nvGrpSpPr>
        <p:grpSpPr>
          <a:xfrm>
            <a:off x="9869715" y="6063795"/>
            <a:ext cx="2322285" cy="794205"/>
            <a:chOff x="10942638" y="6300788"/>
            <a:chExt cx="1249362" cy="560388"/>
          </a:xfrm>
        </p:grpSpPr>
        <p:sp>
          <p:nvSpPr>
            <p:cNvPr id="2903" name="Freeform 662">
              <a:extLst>
                <a:ext uri="{FF2B5EF4-FFF2-40B4-BE49-F238E27FC236}">
                  <a16:creationId xmlns:a16="http://schemas.microsoft.com/office/drawing/2014/main" id="{27D01FF8-7B4E-47E1-9F39-71CAA2A48360}"/>
                </a:ext>
              </a:extLst>
            </p:cNvPr>
            <p:cNvSpPr>
              <a:spLocks/>
            </p:cNvSpPr>
            <p:nvPr/>
          </p:nvSpPr>
          <p:spPr bwMode="auto">
            <a:xfrm>
              <a:off x="11506200" y="6300788"/>
              <a:ext cx="685800" cy="214313"/>
            </a:xfrm>
            <a:custGeom>
              <a:avLst/>
              <a:gdLst>
                <a:gd name="T0" fmla="*/ 432 w 432"/>
                <a:gd name="T1" fmla="*/ 0 h 135"/>
                <a:gd name="T2" fmla="*/ 110 w 432"/>
                <a:gd name="T3" fmla="*/ 0 h 135"/>
                <a:gd name="T4" fmla="*/ 0 w 432"/>
                <a:gd name="T5" fmla="*/ 135 h 135"/>
                <a:gd name="T6" fmla="*/ 29 w 432"/>
                <a:gd name="T7" fmla="*/ 135 h 135"/>
                <a:gd name="T8" fmla="*/ 116 w 432"/>
                <a:gd name="T9" fmla="*/ 27 h 135"/>
                <a:gd name="T10" fmla="*/ 432 w 432"/>
                <a:gd name="T11" fmla="*/ 27 h 135"/>
                <a:gd name="T12" fmla="*/ 432 w 432"/>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432" h="135">
                  <a:moveTo>
                    <a:pt x="432" y="0"/>
                  </a:moveTo>
                  <a:lnTo>
                    <a:pt x="110" y="0"/>
                  </a:lnTo>
                  <a:lnTo>
                    <a:pt x="0" y="135"/>
                  </a:lnTo>
                  <a:lnTo>
                    <a:pt x="29" y="135"/>
                  </a:lnTo>
                  <a:lnTo>
                    <a:pt x="116" y="27"/>
                  </a:lnTo>
                  <a:lnTo>
                    <a:pt x="432" y="27"/>
                  </a:lnTo>
                  <a:lnTo>
                    <a:pt x="432" y="0"/>
                  </a:lnTo>
                  <a:close/>
                </a:path>
              </a:pathLst>
            </a:custGeom>
            <a:solidFill>
              <a:srgbClr val="65C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4" name="Freeform 663">
              <a:extLst>
                <a:ext uri="{FF2B5EF4-FFF2-40B4-BE49-F238E27FC236}">
                  <a16:creationId xmlns:a16="http://schemas.microsoft.com/office/drawing/2014/main" id="{7E9A8565-7710-4950-B951-6A9028149DF9}"/>
                </a:ext>
              </a:extLst>
            </p:cNvPr>
            <p:cNvSpPr>
              <a:spLocks/>
            </p:cNvSpPr>
            <p:nvPr/>
          </p:nvSpPr>
          <p:spPr bwMode="auto">
            <a:xfrm>
              <a:off x="11506200" y="6300788"/>
              <a:ext cx="685800" cy="214313"/>
            </a:xfrm>
            <a:custGeom>
              <a:avLst/>
              <a:gdLst>
                <a:gd name="T0" fmla="*/ 432 w 432"/>
                <a:gd name="T1" fmla="*/ 0 h 135"/>
                <a:gd name="T2" fmla="*/ 110 w 432"/>
                <a:gd name="T3" fmla="*/ 0 h 135"/>
                <a:gd name="T4" fmla="*/ 0 w 432"/>
                <a:gd name="T5" fmla="*/ 135 h 135"/>
                <a:gd name="T6" fmla="*/ 29 w 432"/>
                <a:gd name="T7" fmla="*/ 135 h 135"/>
                <a:gd name="T8" fmla="*/ 116 w 432"/>
                <a:gd name="T9" fmla="*/ 27 h 135"/>
                <a:gd name="T10" fmla="*/ 432 w 432"/>
                <a:gd name="T11" fmla="*/ 27 h 135"/>
                <a:gd name="T12" fmla="*/ 432 w 432"/>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432" h="135">
                  <a:moveTo>
                    <a:pt x="432" y="0"/>
                  </a:moveTo>
                  <a:lnTo>
                    <a:pt x="110" y="0"/>
                  </a:lnTo>
                  <a:lnTo>
                    <a:pt x="0" y="135"/>
                  </a:lnTo>
                  <a:lnTo>
                    <a:pt x="29" y="135"/>
                  </a:lnTo>
                  <a:lnTo>
                    <a:pt x="116" y="27"/>
                  </a:lnTo>
                  <a:lnTo>
                    <a:pt x="432" y="27"/>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5" name="Freeform 664">
              <a:extLst>
                <a:ext uri="{FF2B5EF4-FFF2-40B4-BE49-F238E27FC236}">
                  <a16:creationId xmlns:a16="http://schemas.microsoft.com/office/drawing/2014/main" id="{550D3DB2-6E34-4B93-AC4A-A66283217831}"/>
                </a:ext>
              </a:extLst>
            </p:cNvPr>
            <p:cNvSpPr>
              <a:spLocks/>
            </p:cNvSpPr>
            <p:nvPr/>
          </p:nvSpPr>
          <p:spPr bwMode="auto">
            <a:xfrm>
              <a:off x="12103100" y="6837363"/>
              <a:ext cx="88900" cy="23813"/>
            </a:xfrm>
            <a:custGeom>
              <a:avLst/>
              <a:gdLst>
                <a:gd name="T0" fmla="*/ 56 w 56"/>
                <a:gd name="T1" fmla="*/ 0 h 15"/>
                <a:gd name="T2" fmla="*/ 42 w 56"/>
                <a:gd name="T3" fmla="*/ 15 h 15"/>
                <a:gd name="T4" fmla="*/ 0 w 56"/>
                <a:gd name="T5" fmla="*/ 15 h 15"/>
                <a:gd name="T6" fmla="*/ 56 w 56"/>
                <a:gd name="T7" fmla="*/ 15 h 15"/>
                <a:gd name="T8" fmla="*/ 56 w 56"/>
                <a:gd name="T9" fmla="*/ 0 h 15"/>
              </a:gdLst>
              <a:ahLst/>
              <a:cxnLst>
                <a:cxn ang="0">
                  <a:pos x="T0" y="T1"/>
                </a:cxn>
                <a:cxn ang="0">
                  <a:pos x="T2" y="T3"/>
                </a:cxn>
                <a:cxn ang="0">
                  <a:pos x="T4" y="T5"/>
                </a:cxn>
                <a:cxn ang="0">
                  <a:pos x="T6" y="T7"/>
                </a:cxn>
                <a:cxn ang="0">
                  <a:pos x="T8" y="T9"/>
                </a:cxn>
              </a:cxnLst>
              <a:rect l="0" t="0" r="r" b="b"/>
              <a:pathLst>
                <a:path w="56" h="15">
                  <a:moveTo>
                    <a:pt x="56" y="0"/>
                  </a:moveTo>
                  <a:lnTo>
                    <a:pt x="42" y="15"/>
                  </a:lnTo>
                  <a:lnTo>
                    <a:pt x="0" y="15"/>
                  </a:lnTo>
                  <a:lnTo>
                    <a:pt x="56" y="15"/>
                  </a:lnTo>
                  <a:lnTo>
                    <a:pt x="56" y="0"/>
                  </a:lnTo>
                  <a:close/>
                </a:path>
              </a:pathLst>
            </a:custGeom>
            <a:solidFill>
              <a:srgbClr val="289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6" name="Freeform 665">
              <a:extLst>
                <a:ext uri="{FF2B5EF4-FFF2-40B4-BE49-F238E27FC236}">
                  <a16:creationId xmlns:a16="http://schemas.microsoft.com/office/drawing/2014/main" id="{B664E623-919E-45EA-86EE-3791FE83B447}"/>
                </a:ext>
              </a:extLst>
            </p:cNvPr>
            <p:cNvSpPr>
              <a:spLocks/>
            </p:cNvSpPr>
            <p:nvPr/>
          </p:nvSpPr>
          <p:spPr bwMode="auto">
            <a:xfrm>
              <a:off x="12103100" y="6837363"/>
              <a:ext cx="88900" cy="23813"/>
            </a:xfrm>
            <a:custGeom>
              <a:avLst/>
              <a:gdLst>
                <a:gd name="T0" fmla="*/ 56 w 56"/>
                <a:gd name="T1" fmla="*/ 0 h 15"/>
                <a:gd name="T2" fmla="*/ 42 w 56"/>
                <a:gd name="T3" fmla="*/ 15 h 15"/>
                <a:gd name="T4" fmla="*/ 0 w 56"/>
                <a:gd name="T5" fmla="*/ 15 h 15"/>
                <a:gd name="T6" fmla="*/ 56 w 56"/>
                <a:gd name="T7" fmla="*/ 15 h 15"/>
                <a:gd name="T8" fmla="*/ 56 w 56"/>
                <a:gd name="T9" fmla="*/ 0 h 15"/>
              </a:gdLst>
              <a:ahLst/>
              <a:cxnLst>
                <a:cxn ang="0">
                  <a:pos x="T0" y="T1"/>
                </a:cxn>
                <a:cxn ang="0">
                  <a:pos x="T2" y="T3"/>
                </a:cxn>
                <a:cxn ang="0">
                  <a:pos x="T4" y="T5"/>
                </a:cxn>
                <a:cxn ang="0">
                  <a:pos x="T6" y="T7"/>
                </a:cxn>
                <a:cxn ang="0">
                  <a:pos x="T8" y="T9"/>
                </a:cxn>
              </a:cxnLst>
              <a:rect l="0" t="0" r="r" b="b"/>
              <a:pathLst>
                <a:path w="56" h="15">
                  <a:moveTo>
                    <a:pt x="56" y="0"/>
                  </a:moveTo>
                  <a:lnTo>
                    <a:pt x="42" y="15"/>
                  </a:lnTo>
                  <a:lnTo>
                    <a:pt x="0" y="15"/>
                  </a:lnTo>
                  <a:lnTo>
                    <a:pt x="56" y="15"/>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7" name="Freeform 666">
              <a:extLst>
                <a:ext uri="{FF2B5EF4-FFF2-40B4-BE49-F238E27FC236}">
                  <a16:creationId xmlns:a16="http://schemas.microsoft.com/office/drawing/2014/main" id="{80E3F8C4-EAA6-44B0-BB1E-1BA02AACDF93}"/>
                </a:ext>
              </a:extLst>
            </p:cNvPr>
            <p:cNvSpPr>
              <a:spLocks/>
            </p:cNvSpPr>
            <p:nvPr/>
          </p:nvSpPr>
          <p:spPr bwMode="auto">
            <a:xfrm>
              <a:off x="12142788" y="6427788"/>
              <a:ext cx="49212" cy="90488"/>
            </a:xfrm>
            <a:custGeom>
              <a:avLst/>
              <a:gdLst>
                <a:gd name="T0" fmla="*/ 31 w 31"/>
                <a:gd name="T1" fmla="*/ 0 h 57"/>
                <a:gd name="T2" fmla="*/ 0 w 31"/>
                <a:gd name="T3" fmla="*/ 37 h 57"/>
                <a:gd name="T4" fmla="*/ 31 w 31"/>
                <a:gd name="T5" fmla="*/ 37 h 57"/>
                <a:gd name="T6" fmla="*/ 31 w 31"/>
                <a:gd name="T7" fmla="*/ 57 h 57"/>
                <a:gd name="T8" fmla="*/ 31 w 31"/>
                <a:gd name="T9" fmla="*/ 0 h 57"/>
              </a:gdLst>
              <a:ahLst/>
              <a:cxnLst>
                <a:cxn ang="0">
                  <a:pos x="T0" y="T1"/>
                </a:cxn>
                <a:cxn ang="0">
                  <a:pos x="T2" y="T3"/>
                </a:cxn>
                <a:cxn ang="0">
                  <a:pos x="T4" y="T5"/>
                </a:cxn>
                <a:cxn ang="0">
                  <a:pos x="T6" y="T7"/>
                </a:cxn>
                <a:cxn ang="0">
                  <a:pos x="T8" y="T9"/>
                </a:cxn>
              </a:cxnLst>
              <a:rect l="0" t="0" r="r" b="b"/>
              <a:pathLst>
                <a:path w="31" h="57">
                  <a:moveTo>
                    <a:pt x="31" y="0"/>
                  </a:moveTo>
                  <a:lnTo>
                    <a:pt x="0" y="37"/>
                  </a:lnTo>
                  <a:lnTo>
                    <a:pt x="31" y="37"/>
                  </a:lnTo>
                  <a:lnTo>
                    <a:pt x="31" y="57"/>
                  </a:lnTo>
                  <a:lnTo>
                    <a:pt x="31" y="0"/>
                  </a:lnTo>
                  <a:close/>
                </a:path>
              </a:pathLst>
            </a:custGeom>
            <a:solidFill>
              <a:srgbClr val="289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8" name="Freeform 667">
              <a:extLst>
                <a:ext uri="{FF2B5EF4-FFF2-40B4-BE49-F238E27FC236}">
                  <a16:creationId xmlns:a16="http://schemas.microsoft.com/office/drawing/2014/main" id="{9FA4D709-95A0-4440-8CF8-23337E9132F6}"/>
                </a:ext>
              </a:extLst>
            </p:cNvPr>
            <p:cNvSpPr>
              <a:spLocks/>
            </p:cNvSpPr>
            <p:nvPr/>
          </p:nvSpPr>
          <p:spPr bwMode="auto">
            <a:xfrm>
              <a:off x="12142788" y="6427788"/>
              <a:ext cx="49212" cy="90488"/>
            </a:xfrm>
            <a:custGeom>
              <a:avLst/>
              <a:gdLst>
                <a:gd name="T0" fmla="*/ 31 w 31"/>
                <a:gd name="T1" fmla="*/ 0 h 57"/>
                <a:gd name="T2" fmla="*/ 0 w 31"/>
                <a:gd name="T3" fmla="*/ 37 h 57"/>
                <a:gd name="T4" fmla="*/ 31 w 31"/>
                <a:gd name="T5" fmla="*/ 37 h 57"/>
                <a:gd name="T6" fmla="*/ 31 w 31"/>
                <a:gd name="T7" fmla="*/ 57 h 57"/>
                <a:gd name="T8" fmla="*/ 31 w 31"/>
                <a:gd name="T9" fmla="*/ 0 h 57"/>
              </a:gdLst>
              <a:ahLst/>
              <a:cxnLst>
                <a:cxn ang="0">
                  <a:pos x="T0" y="T1"/>
                </a:cxn>
                <a:cxn ang="0">
                  <a:pos x="T2" y="T3"/>
                </a:cxn>
                <a:cxn ang="0">
                  <a:pos x="T4" y="T5"/>
                </a:cxn>
                <a:cxn ang="0">
                  <a:pos x="T6" y="T7"/>
                </a:cxn>
                <a:cxn ang="0">
                  <a:pos x="T8" y="T9"/>
                </a:cxn>
              </a:cxnLst>
              <a:rect l="0" t="0" r="r" b="b"/>
              <a:pathLst>
                <a:path w="31" h="57">
                  <a:moveTo>
                    <a:pt x="31" y="0"/>
                  </a:moveTo>
                  <a:lnTo>
                    <a:pt x="0" y="37"/>
                  </a:lnTo>
                  <a:lnTo>
                    <a:pt x="31" y="37"/>
                  </a:lnTo>
                  <a:lnTo>
                    <a:pt x="31" y="5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9" name="Freeform 668">
              <a:extLst>
                <a:ext uri="{FF2B5EF4-FFF2-40B4-BE49-F238E27FC236}">
                  <a16:creationId xmlns:a16="http://schemas.microsoft.com/office/drawing/2014/main" id="{E2E65E1E-4A67-4B1B-9F8A-48821A2F7808}"/>
                </a:ext>
              </a:extLst>
            </p:cNvPr>
            <p:cNvSpPr>
              <a:spLocks/>
            </p:cNvSpPr>
            <p:nvPr/>
          </p:nvSpPr>
          <p:spPr bwMode="auto">
            <a:xfrm>
              <a:off x="11788775" y="6486525"/>
              <a:ext cx="403225" cy="374650"/>
            </a:xfrm>
            <a:custGeom>
              <a:avLst/>
              <a:gdLst>
                <a:gd name="T0" fmla="*/ 254 w 254"/>
                <a:gd name="T1" fmla="*/ 0 h 236"/>
                <a:gd name="T2" fmla="*/ 223 w 254"/>
                <a:gd name="T3" fmla="*/ 0 h 236"/>
                <a:gd name="T4" fmla="*/ 107 w 254"/>
                <a:gd name="T5" fmla="*/ 146 h 236"/>
                <a:gd name="T6" fmla="*/ 73 w 254"/>
                <a:gd name="T7" fmla="*/ 146 h 236"/>
                <a:gd name="T8" fmla="*/ 0 w 254"/>
                <a:gd name="T9" fmla="*/ 236 h 236"/>
                <a:gd name="T10" fmla="*/ 119 w 254"/>
                <a:gd name="T11" fmla="*/ 236 h 236"/>
                <a:gd name="T12" fmla="*/ 181 w 254"/>
                <a:gd name="T13" fmla="*/ 161 h 236"/>
                <a:gd name="T14" fmla="*/ 141 w 254"/>
                <a:gd name="T15" fmla="*/ 161 h 236"/>
                <a:gd name="T16" fmla="*/ 254 w 254"/>
                <a:gd name="T17" fmla="*/ 20 h 236"/>
                <a:gd name="T18" fmla="*/ 254 w 254"/>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36">
                  <a:moveTo>
                    <a:pt x="254" y="0"/>
                  </a:moveTo>
                  <a:lnTo>
                    <a:pt x="223" y="0"/>
                  </a:lnTo>
                  <a:lnTo>
                    <a:pt x="107" y="146"/>
                  </a:lnTo>
                  <a:lnTo>
                    <a:pt x="73" y="146"/>
                  </a:lnTo>
                  <a:lnTo>
                    <a:pt x="0" y="236"/>
                  </a:lnTo>
                  <a:lnTo>
                    <a:pt x="119" y="236"/>
                  </a:lnTo>
                  <a:lnTo>
                    <a:pt x="181" y="161"/>
                  </a:lnTo>
                  <a:lnTo>
                    <a:pt x="141" y="161"/>
                  </a:lnTo>
                  <a:lnTo>
                    <a:pt x="254" y="20"/>
                  </a:lnTo>
                  <a:lnTo>
                    <a:pt x="254"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0" name="Freeform 669">
              <a:extLst>
                <a:ext uri="{FF2B5EF4-FFF2-40B4-BE49-F238E27FC236}">
                  <a16:creationId xmlns:a16="http://schemas.microsoft.com/office/drawing/2014/main" id="{601AC71F-870C-4A8D-8F59-A6434433545E}"/>
                </a:ext>
              </a:extLst>
            </p:cNvPr>
            <p:cNvSpPr>
              <a:spLocks/>
            </p:cNvSpPr>
            <p:nvPr/>
          </p:nvSpPr>
          <p:spPr bwMode="auto">
            <a:xfrm>
              <a:off x="11788775" y="6486525"/>
              <a:ext cx="403225" cy="374650"/>
            </a:xfrm>
            <a:custGeom>
              <a:avLst/>
              <a:gdLst>
                <a:gd name="T0" fmla="*/ 254 w 254"/>
                <a:gd name="T1" fmla="*/ 0 h 236"/>
                <a:gd name="T2" fmla="*/ 223 w 254"/>
                <a:gd name="T3" fmla="*/ 0 h 236"/>
                <a:gd name="T4" fmla="*/ 107 w 254"/>
                <a:gd name="T5" fmla="*/ 146 h 236"/>
                <a:gd name="T6" fmla="*/ 73 w 254"/>
                <a:gd name="T7" fmla="*/ 146 h 236"/>
                <a:gd name="T8" fmla="*/ 0 w 254"/>
                <a:gd name="T9" fmla="*/ 236 h 236"/>
                <a:gd name="T10" fmla="*/ 119 w 254"/>
                <a:gd name="T11" fmla="*/ 236 h 236"/>
                <a:gd name="T12" fmla="*/ 181 w 254"/>
                <a:gd name="T13" fmla="*/ 161 h 236"/>
                <a:gd name="T14" fmla="*/ 141 w 254"/>
                <a:gd name="T15" fmla="*/ 161 h 236"/>
                <a:gd name="T16" fmla="*/ 254 w 254"/>
                <a:gd name="T17" fmla="*/ 20 h 236"/>
                <a:gd name="T18" fmla="*/ 254 w 254"/>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36">
                  <a:moveTo>
                    <a:pt x="254" y="0"/>
                  </a:moveTo>
                  <a:lnTo>
                    <a:pt x="223" y="0"/>
                  </a:lnTo>
                  <a:lnTo>
                    <a:pt x="107" y="146"/>
                  </a:lnTo>
                  <a:lnTo>
                    <a:pt x="73" y="146"/>
                  </a:lnTo>
                  <a:lnTo>
                    <a:pt x="0" y="236"/>
                  </a:lnTo>
                  <a:lnTo>
                    <a:pt x="119" y="236"/>
                  </a:lnTo>
                  <a:lnTo>
                    <a:pt x="181" y="161"/>
                  </a:lnTo>
                  <a:lnTo>
                    <a:pt x="141" y="161"/>
                  </a:lnTo>
                  <a:lnTo>
                    <a:pt x="254" y="20"/>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1" name="Freeform 670">
              <a:extLst>
                <a:ext uri="{FF2B5EF4-FFF2-40B4-BE49-F238E27FC236}">
                  <a16:creationId xmlns:a16="http://schemas.microsoft.com/office/drawing/2014/main" id="{A8C774BF-B343-4C5A-BDCD-FC3BE6C27E32}"/>
                </a:ext>
              </a:extLst>
            </p:cNvPr>
            <p:cNvSpPr>
              <a:spLocks/>
            </p:cNvSpPr>
            <p:nvPr/>
          </p:nvSpPr>
          <p:spPr bwMode="auto">
            <a:xfrm>
              <a:off x="11479213" y="6718300"/>
              <a:ext cx="184150" cy="69850"/>
            </a:xfrm>
            <a:custGeom>
              <a:avLst/>
              <a:gdLst>
                <a:gd name="T0" fmla="*/ 116 w 116"/>
                <a:gd name="T1" fmla="*/ 0 h 44"/>
                <a:gd name="T2" fmla="*/ 34 w 116"/>
                <a:gd name="T3" fmla="*/ 0 h 44"/>
                <a:gd name="T4" fmla="*/ 0 w 116"/>
                <a:gd name="T5" fmla="*/ 44 h 44"/>
                <a:gd name="T6" fmla="*/ 82 w 116"/>
                <a:gd name="T7" fmla="*/ 44 h 44"/>
                <a:gd name="T8" fmla="*/ 116 w 116"/>
                <a:gd name="T9" fmla="*/ 0 h 44"/>
              </a:gdLst>
              <a:ahLst/>
              <a:cxnLst>
                <a:cxn ang="0">
                  <a:pos x="T0" y="T1"/>
                </a:cxn>
                <a:cxn ang="0">
                  <a:pos x="T2" y="T3"/>
                </a:cxn>
                <a:cxn ang="0">
                  <a:pos x="T4" y="T5"/>
                </a:cxn>
                <a:cxn ang="0">
                  <a:pos x="T6" y="T7"/>
                </a:cxn>
                <a:cxn ang="0">
                  <a:pos x="T8" y="T9"/>
                </a:cxn>
              </a:cxnLst>
              <a:rect l="0" t="0" r="r" b="b"/>
              <a:pathLst>
                <a:path w="116" h="44">
                  <a:moveTo>
                    <a:pt x="116" y="0"/>
                  </a:moveTo>
                  <a:lnTo>
                    <a:pt x="34" y="0"/>
                  </a:lnTo>
                  <a:lnTo>
                    <a:pt x="0" y="44"/>
                  </a:lnTo>
                  <a:lnTo>
                    <a:pt x="82" y="44"/>
                  </a:lnTo>
                  <a:lnTo>
                    <a:pt x="116"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2" name="Freeform 671">
              <a:extLst>
                <a:ext uri="{FF2B5EF4-FFF2-40B4-BE49-F238E27FC236}">
                  <a16:creationId xmlns:a16="http://schemas.microsoft.com/office/drawing/2014/main" id="{0030CD40-B933-405E-B7E6-BDEC214FA672}"/>
                </a:ext>
              </a:extLst>
            </p:cNvPr>
            <p:cNvSpPr>
              <a:spLocks/>
            </p:cNvSpPr>
            <p:nvPr/>
          </p:nvSpPr>
          <p:spPr bwMode="auto">
            <a:xfrm>
              <a:off x="11479213" y="6718300"/>
              <a:ext cx="184150" cy="69850"/>
            </a:xfrm>
            <a:custGeom>
              <a:avLst/>
              <a:gdLst>
                <a:gd name="T0" fmla="*/ 116 w 116"/>
                <a:gd name="T1" fmla="*/ 0 h 44"/>
                <a:gd name="T2" fmla="*/ 34 w 116"/>
                <a:gd name="T3" fmla="*/ 0 h 44"/>
                <a:gd name="T4" fmla="*/ 0 w 116"/>
                <a:gd name="T5" fmla="*/ 44 h 44"/>
                <a:gd name="T6" fmla="*/ 82 w 116"/>
                <a:gd name="T7" fmla="*/ 44 h 44"/>
                <a:gd name="T8" fmla="*/ 116 w 116"/>
                <a:gd name="T9" fmla="*/ 0 h 44"/>
              </a:gdLst>
              <a:ahLst/>
              <a:cxnLst>
                <a:cxn ang="0">
                  <a:pos x="T0" y="T1"/>
                </a:cxn>
                <a:cxn ang="0">
                  <a:pos x="T2" y="T3"/>
                </a:cxn>
                <a:cxn ang="0">
                  <a:pos x="T4" y="T5"/>
                </a:cxn>
                <a:cxn ang="0">
                  <a:pos x="T6" y="T7"/>
                </a:cxn>
                <a:cxn ang="0">
                  <a:pos x="T8" y="T9"/>
                </a:cxn>
              </a:cxnLst>
              <a:rect l="0" t="0" r="r" b="b"/>
              <a:pathLst>
                <a:path w="116" h="44">
                  <a:moveTo>
                    <a:pt x="116" y="0"/>
                  </a:moveTo>
                  <a:lnTo>
                    <a:pt x="34" y="0"/>
                  </a:lnTo>
                  <a:lnTo>
                    <a:pt x="0" y="44"/>
                  </a:lnTo>
                  <a:lnTo>
                    <a:pt x="82" y="44"/>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3" name="Freeform 672">
              <a:extLst>
                <a:ext uri="{FF2B5EF4-FFF2-40B4-BE49-F238E27FC236}">
                  <a16:creationId xmlns:a16="http://schemas.microsoft.com/office/drawing/2014/main" id="{A553029F-4DB1-4EF2-873A-76057CF3FA2C}"/>
                </a:ext>
              </a:extLst>
            </p:cNvPr>
            <p:cNvSpPr>
              <a:spLocks/>
            </p:cNvSpPr>
            <p:nvPr/>
          </p:nvSpPr>
          <p:spPr bwMode="auto">
            <a:xfrm>
              <a:off x="11609388" y="6718300"/>
              <a:ext cx="295275" cy="142875"/>
            </a:xfrm>
            <a:custGeom>
              <a:avLst/>
              <a:gdLst>
                <a:gd name="T0" fmla="*/ 186 w 186"/>
                <a:gd name="T1" fmla="*/ 0 h 90"/>
                <a:gd name="T2" fmla="*/ 34 w 186"/>
                <a:gd name="T3" fmla="*/ 0 h 90"/>
                <a:gd name="T4" fmla="*/ 0 w 186"/>
                <a:gd name="T5" fmla="*/ 44 h 90"/>
                <a:gd name="T6" fmla="*/ 116 w 186"/>
                <a:gd name="T7" fmla="*/ 44 h 90"/>
                <a:gd name="T8" fmla="*/ 79 w 186"/>
                <a:gd name="T9" fmla="*/ 90 h 90"/>
                <a:gd name="T10" fmla="*/ 113 w 186"/>
                <a:gd name="T11" fmla="*/ 90 h 90"/>
                <a:gd name="T12" fmla="*/ 186 w 18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86" h="90">
                  <a:moveTo>
                    <a:pt x="186" y="0"/>
                  </a:moveTo>
                  <a:lnTo>
                    <a:pt x="34" y="0"/>
                  </a:lnTo>
                  <a:lnTo>
                    <a:pt x="0" y="44"/>
                  </a:lnTo>
                  <a:lnTo>
                    <a:pt x="116" y="44"/>
                  </a:lnTo>
                  <a:lnTo>
                    <a:pt x="79" y="90"/>
                  </a:lnTo>
                  <a:lnTo>
                    <a:pt x="113" y="90"/>
                  </a:lnTo>
                  <a:lnTo>
                    <a:pt x="186"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4" name="Freeform 673">
              <a:extLst>
                <a:ext uri="{FF2B5EF4-FFF2-40B4-BE49-F238E27FC236}">
                  <a16:creationId xmlns:a16="http://schemas.microsoft.com/office/drawing/2014/main" id="{73ED0F0B-F046-49A4-A148-4234368DBB98}"/>
                </a:ext>
              </a:extLst>
            </p:cNvPr>
            <p:cNvSpPr>
              <a:spLocks/>
            </p:cNvSpPr>
            <p:nvPr/>
          </p:nvSpPr>
          <p:spPr bwMode="auto">
            <a:xfrm>
              <a:off x="11609388" y="6718300"/>
              <a:ext cx="295275" cy="142875"/>
            </a:xfrm>
            <a:custGeom>
              <a:avLst/>
              <a:gdLst>
                <a:gd name="T0" fmla="*/ 186 w 186"/>
                <a:gd name="T1" fmla="*/ 0 h 90"/>
                <a:gd name="T2" fmla="*/ 34 w 186"/>
                <a:gd name="T3" fmla="*/ 0 h 90"/>
                <a:gd name="T4" fmla="*/ 0 w 186"/>
                <a:gd name="T5" fmla="*/ 44 h 90"/>
                <a:gd name="T6" fmla="*/ 116 w 186"/>
                <a:gd name="T7" fmla="*/ 44 h 90"/>
                <a:gd name="T8" fmla="*/ 79 w 186"/>
                <a:gd name="T9" fmla="*/ 90 h 90"/>
                <a:gd name="T10" fmla="*/ 113 w 186"/>
                <a:gd name="T11" fmla="*/ 90 h 90"/>
                <a:gd name="T12" fmla="*/ 186 w 18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86" h="90">
                  <a:moveTo>
                    <a:pt x="186" y="0"/>
                  </a:moveTo>
                  <a:lnTo>
                    <a:pt x="34" y="0"/>
                  </a:lnTo>
                  <a:lnTo>
                    <a:pt x="0" y="44"/>
                  </a:lnTo>
                  <a:lnTo>
                    <a:pt x="116" y="44"/>
                  </a:lnTo>
                  <a:lnTo>
                    <a:pt x="79" y="90"/>
                  </a:lnTo>
                  <a:lnTo>
                    <a:pt x="113" y="90"/>
                  </a:lnTo>
                  <a:lnTo>
                    <a:pt x="1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5" name="Freeform 674">
              <a:extLst>
                <a:ext uri="{FF2B5EF4-FFF2-40B4-BE49-F238E27FC236}">
                  <a16:creationId xmlns:a16="http://schemas.microsoft.com/office/drawing/2014/main" id="{4C5546A9-3DFC-4AC0-9013-08F37E29312A}"/>
                </a:ext>
              </a:extLst>
            </p:cNvPr>
            <p:cNvSpPr>
              <a:spLocks/>
            </p:cNvSpPr>
            <p:nvPr/>
          </p:nvSpPr>
          <p:spPr bwMode="auto">
            <a:xfrm>
              <a:off x="11291888" y="6788150"/>
              <a:ext cx="317500" cy="73025"/>
            </a:xfrm>
            <a:custGeom>
              <a:avLst/>
              <a:gdLst>
                <a:gd name="T0" fmla="*/ 200 w 200"/>
                <a:gd name="T1" fmla="*/ 0 h 46"/>
                <a:gd name="T2" fmla="*/ 118 w 200"/>
                <a:gd name="T3" fmla="*/ 0 h 46"/>
                <a:gd name="T4" fmla="*/ 87 w 200"/>
                <a:gd name="T5" fmla="*/ 37 h 46"/>
                <a:gd name="T6" fmla="*/ 17 w 200"/>
                <a:gd name="T7" fmla="*/ 37 h 46"/>
                <a:gd name="T8" fmla="*/ 8 w 200"/>
                <a:gd name="T9" fmla="*/ 46 h 46"/>
                <a:gd name="T10" fmla="*/ 0 w 200"/>
                <a:gd name="T11" fmla="*/ 46 h 46"/>
                <a:gd name="T12" fmla="*/ 161 w 200"/>
                <a:gd name="T13" fmla="*/ 46 h 46"/>
                <a:gd name="T14" fmla="*/ 200 w 200"/>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6">
                  <a:moveTo>
                    <a:pt x="200" y="0"/>
                  </a:moveTo>
                  <a:lnTo>
                    <a:pt x="118" y="0"/>
                  </a:lnTo>
                  <a:lnTo>
                    <a:pt x="87" y="37"/>
                  </a:lnTo>
                  <a:lnTo>
                    <a:pt x="17" y="37"/>
                  </a:lnTo>
                  <a:lnTo>
                    <a:pt x="8" y="46"/>
                  </a:lnTo>
                  <a:lnTo>
                    <a:pt x="0" y="46"/>
                  </a:lnTo>
                  <a:lnTo>
                    <a:pt x="161" y="46"/>
                  </a:lnTo>
                  <a:lnTo>
                    <a:pt x="200"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6" name="Freeform 675">
              <a:extLst>
                <a:ext uri="{FF2B5EF4-FFF2-40B4-BE49-F238E27FC236}">
                  <a16:creationId xmlns:a16="http://schemas.microsoft.com/office/drawing/2014/main" id="{1A83931D-CE28-4C9F-810A-EEF9A309A667}"/>
                </a:ext>
              </a:extLst>
            </p:cNvPr>
            <p:cNvSpPr>
              <a:spLocks/>
            </p:cNvSpPr>
            <p:nvPr/>
          </p:nvSpPr>
          <p:spPr bwMode="auto">
            <a:xfrm>
              <a:off x="11291888" y="6788150"/>
              <a:ext cx="317500" cy="73025"/>
            </a:xfrm>
            <a:custGeom>
              <a:avLst/>
              <a:gdLst>
                <a:gd name="T0" fmla="*/ 200 w 200"/>
                <a:gd name="T1" fmla="*/ 0 h 46"/>
                <a:gd name="T2" fmla="*/ 118 w 200"/>
                <a:gd name="T3" fmla="*/ 0 h 46"/>
                <a:gd name="T4" fmla="*/ 87 w 200"/>
                <a:gd name="T5" fmla="*/ 37 h 46"/>
                <a:gd name="T6" fmla="*/ 17 w 200"/>
                <a:gd name="T7" fmla="*/ 37 h 46"/>
                <a:gd name="T8" fmla="*/ 8 w 200"/>
                <a:gd name="T9" fmla="*/ 46 h 46"/>
                <a:gd name="T10" fmla="*/ 0 w 200"/>
                <a:gd name="T11" fmla="*/ 46 h 46"/>
                <a:gd name="T12" fmla="*/ 161 w 200"/>
                <a:gd name="T13" fmla="*/ 46 h 46"/>
                <a:gd name="T14" fmla="*/ 200 w 200"/>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6">
                  <a:moveTo>
                    <a:pt x="200" y="0"/>
                  </a:moveTo>
                  <a:lnTo>
                    <a:pt x="118" y="0"/>
                  </a:lnTo>
                  <a:lnTo>
                    <a:pt x="87" y="37"/>
                  </a:lnTo>
                  <a:lnTo>
                    <a:pt x="17" y="37"/>
                  </a:lnTo>
                  <a:lnTo>
                    <a:pt x="8" y="46"/>
                  </a:lnTo>
                  <a:lnTo>
                    <a:pt x="0" y="46"/>
                  </a:lnTo>
                  <a:lnTo>
                    <a:pt x="161" y="46"/>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7" name="Freeform 676">
              <a:extLst>
                <a:ext uri="{FF2B5EF4-FFF2-40B4-BE49-F238E27FC236}">
                  <a16:creationId xmlns:a16="http://schemas.microsoft.com/office/drawing/2014/main" id="{947AD5A9-11DE-4E50-8D34-0C9D189F24BD}"/>
                </a:ext>
              </a:extLst>
            </p:cNvPr>
            <p:cNvSpPr>
              <a:spLocks/>
            </p:cNvSpPr>
            <p:nvPr/>
          </p:nvSpPr>
          <p:spPr bwMode="auto">
            <a:xfrm>
              <a:off x="11547475" y="6788150"/>
              <a:ext cx="246062" cy="73025"/>
            </a:xfrm>
            <a:custGeom>
              <a:avLst/>
              <a:gdLst>
                <a:gd name="T0" fmla="*/ 155 w 155"/>
                <a:gd name="T1" fmla="*/ 0 h 46"/>
                <a:gd name="T2" fmla="*/ 39 w 155"/>
                <a:gd name="T3" fmla="*/ 0 h 46"/>
                <a:gd name="T4" fmla="*/ 0 w 155"/>
                <a:gd name="T5" fmla="*/ 46 h 46"/>
                <a:gd name="T6" fmla="*/ 118 w 155"/>
                <a:gd name="T7" fmla="*/ 46 h 46"/>
                <a:gd name="T8" fmla="*/ 155 w 155"/>
                <a:gd name="T9" fmla="*/ 0 h 46"/>
              </a:gdLst>
              <a:ahLst/>
              <a:cxnLst>
                <a:cxn ang="0">
                  <a:pos x="T0" y="T1"/>
                </a:cxn>
                <a:cxn ang="0">
                  <a:pos x="T2" y="T3"/>
                </a:cxn>
                <a:cxn ang="0">
                  <a:pos x="T4" y="T5"/>
                </a:cxn>
                <a:cxn ang="0">
                  <a:pos x="T6" y="T7"/>
                </a:cxn>
                <a:cxn ang="0">
                  <a:pos x="T8" y="T9"/>
                </a:cxn>
              </a:cxnLst>
              <a:rect l="0" t="0" r="r" b="b"/>
              <a:pathLst>
                <a:path w="155" h="46">
                  <a:moveTo>
                    <a:pt x="155" y="0"/>
                  </a:moveTo>
                  <a:lnTo>
                    <a:pt x="39" y="0"/>
                  </a:lnTo>
                  <a:lnTo>
                    <a:pt x="0" y="46"/>
                  </a:lnTo>
                  <a:lnTo>
                    <a:pt x="118" y="46"/>
                  </a:lnTo>
                  <a:lnTo>
                    <a:pt x="155"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8" name="Freeform 677">
              <a:extLst>
                <a:ext uri="{FF2B5EF4-FFF2-40B4-BE49-F238E27FC236}">
                  <a16:creationId xmlns:a16="http://schemas.microsoft.com/office/drawing/2014/main" id="{1D786831-539C-4057-A85E-A4F946FC9D54}"/>
                </a:ext>
              </a:extLst>
            </p:cNvPr>
            <p:cNvSpPr>
              <a:spLocks/>
            </p:cNvSpPr>
            <p:nvPr/>
          </p:nvSpPr>
          <p:spPr bwMode="auto">
            <a:xfrm>
              <a:off x="11547475" y="6788150"/>
              <a:ext cx="246062" cy="73025"/>
            </a:xfrm>
            <a:custGeom>
              <a:avLst/>
              <a:gdLst>
                <a:gd name="T0" fmla="*/ 155 w 155"/>
                <a:gd name="T1" fmla="*/ 0 h 46"/>
                <a:gd name="T2" fmla="*/ 39 w 155"/>
                <a:gd name="T3" fmla="*/ 0 h 46"/>
                <a:gd name="T4" fmla="*/ 0 w 155"/>
                <a:gd name="T5" fmla="*/ 46 h 46"/>
                <a:gd name="T6" fmla="*/ 118 w 155"/>
                <a:gd name="T7" fmla="*/ 46 h 46"/>
                <a:gd name="T8" fmla="*/ 155 w 155"/>
                <a:gd name="T9" fmla="*/ 0 h 46"/>
              </a:gdLst>
              <a:ahLst/>
              <a:cxnLst>
                <a:cxn ang="0">
                  <a:pos x="T0" y="T1"/>
                </a:cxn>
                <a:cxn ang="0">
                  <a:pos x="T2" y="T3"/>
                </a:cxn>
                <a:cxn ang="0">
                  <a:pos x="T4" y="T5"/>
                </a:cxn>
                <a:cxn ang="0">
                  <a:pos x="T6" y="T7"/>
                </a:cxn>
                <a:cxn ang="0">
                  <a:pos x="T8" y="T9"/>
                </a:cxn>
              </a:cxnLst>
              <a:rect l="0" t="0" r="r" b="b"/>
              <a:pathLst>
                <a:path w="155" h="46">
                  <a:moveTo>
                    <a:pt x="155" y="0"/>
                  </a:moveTo>
                  <a:lnTo>
                    <a:pt x="39" y="0"/>
                  </a:lnTo>
                  <a:lnTo>
                    <a:pt x="0" y="46"/>
                  </a:lnTo>
                  <a:lnTo>
                    <a:pt x="118" y="46"/>
                  </a:lnTo>
                  <a:lnTo>
                    <a:pt x="1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9" name="Freeform 678">
              <a:extLst>
                <a:ext uri="{FF2B5EF4-FFF2-40B4-BE49-F238E27FC236}">
                  <a16:creationId xmlns:a16="http://schemas.microsoft.com/office/drawing/2014/main" id="{F646ADF4-F4A0-4A0D-AF93-942206816A4E}"/>
                </a:ext>
              </a:extLst>
            </p:cNvPr>
            <p:cNvSpPr>
              <a:spLocks/>
            </p:cNvSpPr>
            <p:nvPr/>
          </p:nvSpPr>
          <p:spPr bwMode="auto">
            <a:xfrm>
              <a:off x="11368088" y="6718300"/>
              <a:ext cx="165100" cy="69850"/>
            </a:xfrm>
            <a:custGeom>
              <a:avLst/>
              <a:gdLst>
                <a:gd name="T0" fmla="*/ 104 w 104"/>
                <a:gd name="T1" fmla="*/ 0 h 44"/>
                <a:gd name="T2" fmla="*/ 34 w 104"/>
                <a:gd name="T3" fmla="*/ 0 h 44"/>
                <a:gd name="T4" fmla="*/ 0 w 104"/>
                <a:gd name="T5" fmla="*/ 44 h 44"/>
                <a:gd name="T6" fmla="*/ 70 w 104"/>
                <a:gd name="T7" fmla="*/ 44 h 44"/>
                <a:gd name="T8" fmla="*/ 104 w 104"/>
                <a:gd name="T9" fmla="*/ 0 h 44"/>
              </a:gdLst>
              <a:ahLst/>
              <a:cxnLst>
                <a:cxn ang="0">
                  <a:pos x="T0" y="T1"/>
                </a:cxn>
                <a:cxn ang="0">
                  <a:pos x="T2" y="T3"/>
                </a:cxn>
                <a:cxn ang="0">
                  <a:pos x="T4" y="T5"/>
                </a:cxn>
                <a:cxn ang="0">
                  <a:pos x="T6" y="T7"/>
                </a:cxn>
                <a:cxn ang="0">
                  <a:pos x="T8" y="T9"/>
                </a:cxn>
              </a:cxnLst>
              <a:rect l="0" t="0" r="r" b="b"/>
              <a:pathLst>
                <a:path w="104" h="44">
                  <a:moveTo>
                    <a:pt x="104" y="0"/>
                  </a:moveTo>
                  <a:lnTo>
                    <a:pt x="34" y="0"/>
                  </a:lnTo>
                  <a:lnTo>
                    <a:pt x="0" y="44"/>
                  </a:lnTo>
                  <a:lnTo>
                    <a:pt x="70" y="44"/>
                  </a:lnTo>
                  <a:lnTo>
                    <a:pt x="104"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0" name="Freeform 679">
              <a:extLst>
                <a:ext uri="{FF2B5EF4-FFF2-40B4-BE49-F238E27FC236}">
                  <a16:creationId xmlns:a16="http://schemas.microsoft.com/office/drawing/2014/main" id="{14E3EE76-69EB-40AD-998B-7DE4A19A48A7}"/>
                </a:ext>
              </a:extLst>
            </p:cNvPr>
            <p:cNvSpPr>
              <a:spLocks/>
            </p:cNvSpPr>
            <p:nvPr/>
          </p:nvSpPr>
          <p:spPr bwMode="auto">
            <a:xfrm>
              <a:off x="11368088" y="6718300"/>
              <a:ext cx="165100" cy="69850"/>
            </a:xfrm>
            <a:custGeom>
              <a:avLst/>
              <a:gdLst>
                <a:gd name="T0" fmla="*/ 104 w 104"/>
                <a:gd name="T1" fmla="*/ 0 h 44"/>
                <a:gd name="T2" fmla="*/ 34 w 104"/>
                <a:gd name="T3" fmla="*/ 0 h 44"/>
                <a:gd name="T4" fmla="*/ 0 w 104"/>
                <a:gd name="T5" fmla="*/ 44 h 44"/>
                <a:gd name="T6" fmla="*/ 70 w 104"/>
                <a:gd name="T7" fmla="*/ 44 h 44"/>
                <a:gd name="T8" fmla="*/ 104 w 104"/>
                <a:gd name="T9" fmla="*/ 0 h 44"/>
              </a:gdLst>
              <a:ahLst/>
              <a:cxnLst>
                <a:cxn ang="0">
                  <a:pos x="T0" y="T1"/>
                </a:cxn>
                <a:cxn ang="0">
                  <a:pos x="T2" y="T3"/>
                </a:cxn>
                <a:cxn ang="0">
                  <a:pos x="T4" y="T5"/>
                </a:cxn>
                <a:cxn ang="0">
                  <a:pos x="T6" y="T7"/>
                </a:cxn>
                <a:cxn ang="0">
                  <a:pos x="T8" y="T9"/>
                </a:cxn>
              </a:cxnLst>
              <a:rect l="0" t="0" r="r" b="b"/>
              <a:pathLst>
                <a:path w="104" h="44">
                  <a:moveTo>
                    <a:pt x="104" y="0"/>
                  </a:moveTo>
                  <a:lnTo>
                    <a:pt x="34" y="0"/>
                  </a:lnTo>
                  <a:lnTo>
                    <a:pt x="0" y="44"/>
                  </a:lnTo>
                  <a:lnTo>
                    <a:pt x="70" y="44"/>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1" name="Freeform 680">
              <a:extLst>
                <a:ext uri="{FF2B5EF4-FFF2-40B4-BE49-F238E27FC236}">
                  <a16:creationId xmlns:a16="http://schemas.microsoft.com/office/drawing/2014/main" id="{807B6279-287C-4FB5-89D0-0E8293A0C399}"/>
                </a:ext>
              </a:extLst>
            </p:cNvPr>
            <p:cNvSpPr>
              <a:spLocks/>
            </p:cNvSpPr>
            <p:nvPr/>
          </p:nvSpPr>
          <p:spPr bwMode="auto">
            <a:xfrm>
              <a:off x="11318875" y="6788150"/>
              <a:ext cx="160337" cy="58738"/>
            </a:xfrm>
            <a:custGeom>
              <a:avLst/>
              <a:gdLst>
                <a:gd name="T0" fmla="*/ 101 w 101"/>
                <a:gd name="T1" fmla="*/ 0 h 37"/>
                <a:gd name="T2" fmla="*/ 31 w 101"/>
                <a:gd name="T3" fmla="*/ 0 h 37"/>
                <a:gd name="T4" fmla="*/ 0 w 101"/>
                <a:gd name="T5" fmla="*/ 37 h 37"/>
                <a:gd name="T6" fmla="*/ 70 w 101"/>
                <a:gd name="T7" fmla="*/ 37 h 37"/>
                <a:gd name="T8" fmla="*/ 101 w 101"/>
                <a:gd name="T9" fmla="*/ 0 h 37"/>
              </a:gdLst>
              <a:ahLst/>
              <a:cxnLst>
                <a:cxn ang="0">
                  <a:pos x="T0" y="T1"/>
                </a:cxn>
                <a:cxn ang="0">
                  <a:pos x="T2" y="T3"/>
                </a:cxn>
                <a:cxn ang="0">
                  <a:pos x="T4" y="T5"/>
                </a:cxn>
                <a:cxn ang="0">
                  <a:pos x="T6" y="T7"/>
                </a:cxn>
                <a:cxn ang="0">
                  <a:pos x="T8" y="T9"/>
                </a:cxn>
              </a:cxnLst>
              <a:rect l="0" t="0" r="r" b="b"/>
              <a:pathLst>
                <a:path w="101" h="37">
                  <a:moveTo>
                    <a:pt x="101" y="0"/>
                  </a:moveTo>
                  <a:lnTo>
                    <a:pt x="31" y="0"/>
                  </a:lnTo>
                  <a:lnTo>
                    <a:pt x="0" y="37"/>
                  </a:lnTo>
                  <a:lnTo>
                    <a:pt x="70" y="37"/>
                  </a:lnTo>
                  <a:lnTo>
                    <a:pt x="101"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2" name="Freeform 681">
              <a:extLst>
                <a:ext uri="{FF2B5EF4-FFF2-40B4-BE49-F238E27FC236}">
                  <a16:creationId xmlns:a16="http://schemas.microsoft.com/office/drawing/2014/main" id="{E664FAC6-29CA-4F29-9672-C4EF30F35B44}"/>
                </a:ext>
              </a:extLst>
            </p:cNvPr>
            <p:cNvSpPr>
              <a:spLocks/>
            </p:cNvSpPr>
            <p:nvPr/>
          </p:nvSpPr>
          <p:spPr bwMode="auto">
            <a:xfrm>
              <a:off x="11318875" y="6788150"/>
              <a:ext cx="160337" cy="58738"/>
            </a:xfrm>
            <a:custGeom>
              <a:avLst/>
              <a:gdLst>
                <a:gd name="T0" fmla="*/ 101 w 101"/>
                <a:gd name="T1" fmla="*/ 0 h 37"/>
                <a:gd name="T2" fmla="*/ 31 w 101"/>
                <a:gd name="T3" fmla="*/ 0 h 37"/>
                <a:gd name="T4" fmla="*/ 0 w 101"/>
                <a:gd name="T5" fmla="*/ 37 h 37"/>
                <a:gd name="T6" fmla="*/ 70 w 101"/>
                <a:gd name="T7" fmla="*/ 37 h 37"/>
                <a:gd name="T8" fmla="*/ 101 w 101"/>
                <a:gd name="T9" fmla="*/ 0 h 37"/>
              </a:gdLst>
              <a:ahLst/>
              <a:cxnLst>
                <a:cxn ang="0">
                  <a:pos x="T0" y="T1"/>
                </a:cxn>
                <a:cxn ang="0">
                  <a:pos x="T2" y="T3"/>
                </a:cxn>
                <a:cxn ang="0">
                  <a:pos x="T4" y="T5"/>
                </a:cxn>
                <a:cxn ang="0">
                  <a:pos x="T6" y="T7"/>
                </a:cxn>
                <a:cxn ang="0">
                  <a:pos x="T8" y="T9"/>
                </a:cxn>
              </a:cxnLst>
              <a:rect l="0" t="0" r="r" b="b"/>
              <a:pathLst>
                <a:path w="101" h="37">
                  <a:moveTo>
                    <a:pt x="101" y="0"/>
                  </a:moveTo>
                  <a:lnTo>
                    <a:pt x="31" y="0"/>
                  </a:lnTo>
                  <a:lnTo>
                    <a:pt x="0" y="37"/>
                  </a:lnTo>
                  <a:lnTo>
                    <a:pt x="70" y="37"/>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3" name="Freeform 682">
              <a:extLst>
                <a:ext uri="{FF2B5EF4-FFF2-40B4-BE49-F238E27FC236}">
                  <a16:creationId xmlns:a16="http://schemas.microsoft.com/office/drawing/2014/main" id="{E5AD31C3-AF12-46F2-AD6F-D4D4B3A17596}"/>
                </a:ext>
              </a:extLst>
            </p:cNvPr>
            <p:cNvSpPr>
              <a:spLocks/>
            </p:cNvSpPr>
            <p:nvPr/>
          </p:nvSpPr>
          <p:spPr bwMode="auto">
            <a:xfrm>
              <a:off x="12103100" y="6750050"/>
              <a:ext cx="88900" cy="111125"/>
            </a:xfrm>
            <a:custGeom>
              <a:avLst/>
              <a:gdLst>
                <a:gd name="T0" fmla="*/ 56 w 56"/>
                <a:gd name="T1" fmla="*/ 0 h 70"/>
                <a:gd name="T2" fmla="*/ 0 w 56"/>
                <a:gd name="T3" fmla="*/ 70 h 70"/>
                <a:gd name="T4" fmla="*/ 42 w 56"/>
                <a:gd name="T5" fmla="*/ 70 h 70"/>
                <a:gd name="T6" fmla="*/ 56 w 56"/>
                <a:gd name="T7" fmla="*/ 55 h 70"/>
                <a:gd name="T8" fmla="*/ 56 w 56"/>
                <a:gd name="T9" fmla="*/ 0 h 70"/>
              </a:gdLst>
              <a:ahLst/>
              <a:cxnLst>
                <a:cxn ang="0">
                  <a:pos x="T0" y="T1"/>
                </a:cxn>
                <a:cxn ang="0">
                  <a:pos x="T2" y="T3"/>
                </a:cxn>
                <a:cxn ang="0">
                  <a:pos x="T4" y="T5"/>
                </a:cxn>
                <a:cxn ang="0">
                  <a:pos x="T6" y="T7"/>
                </a:cxn>
                <a:cxn ang="0">
                  <a:pos x="T8" y="T9"/>
                </a:cxn>
              </a:cxnLst>
              <a:rect l="0" t="0" r="r" b="b"/>
              <a:pathLst>
                <a:path w="56" h="70">
                  <a:moveTo>
                    <a:pt x="56" y="0"/>
                  </a:moveTo>
                  <a:lnTo>
                    <a:pt x="0" y="70"/>
                  </a:lnTo>
                  <a:lnTo>
                    <a:pt x="42" y="70"/>
                  </a:lnTo>
                  <a:lnTo>
                    <a:pt x="56" y="55"/>
                  </a:lnTo>
                  <a:lnTo>
                    <a:pt x="56"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4" name="Freeform 683">
              <a:extLst>
                <a:ext uri="{FF2B5EF4-FFF2-40B4-BE49-F238E27FC236}">
                  <a16:creationId xmlns:a16="http://schemas.microsoft.com/office/drawing/2014/main" id="{1F732A03-F112-470D-AC0A-B7BED284B492}"/>
                </a:ext>
              </a:extLst>
            </p:cNvPr>
            <p:cNvSpPr>
              <a:spLocks/>
            </p:cNvSpPr>
            <p:nvPr/>
          </p:nvSpPr>
          <p:spPr bwMode="auto">
            <a:xfrm>
              <a:off x="12103100" y="6750050"/>
              <a:ext cx="88900" cy="111125"/>
            </a:xfrm>
            <a:custGeom>
              <a:avLst/>
              <a:gdLst>
                <a:gd name="T0" fmla="*/ 56 w 56"/>
                <a:gd name="T1" fmla="*/ 0 h 70"/>
                <a:gd name="T2" fmla="*/ 0 w 56"/>
                <a:gd name="T3" fmla="*/ 70 h 70"/>
                <a:gd name="T4" fmla="*/ 42 w 56"/>
                <a:gd name="T5" fmla="*/ 70 h 70"/>
                <a:gd name="T6" fmla="*/ 56 w 56"/>
                <a:gd name="T7" fmla="*/ 55 h 70"/>
                <a:gd name="T8" fmla="*/ 56 w 56"/>
                <a:gd name="T9" fmla="*/ 0 h 70"/>
              </a:gdLst>
              <a:ahLst/>
              <a:cxnLst>
                <a:cxn ang="0">
                  <a:pos x="T0" y="T1"/>
                </a:cxn>
                <a:cxn ang="0">
                  <a:pos x="T2" y="T3"/>
                </a:cxn>
                <a:cxn ang="0">
                  <a:pos x="T4" y="T5"/>
                </a:cxn>
                <a:cxn ang="0">
                  <a:pos x="T6" y="T7"/>
                </a:cxn>
                <a:cxn ang="0">
                  <a:pos x="T8" y="T9"/>
                </a:cxn>
              </a:cxnLst>
              <a:rect l="0" t="0" r="r" b="b"/>
              <a:pathLst>
                <a:path w="56" h="70">
                  <a:moveTo>
                    <a:pt x="56" y="0"/>
                  </a:moveTo>
                  <a:lnTo>
                    <a:pt x="0" y="70"/>
                  </a:lnTo>
                  <a:lnTo>
                    <a:pt x="42" y="70"/>
                  </a:lnTo>
                  <a:lnTo>
                    <a:pt x="56" y="55"/>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5" name="Freeform 684">
              <a:extLst>
                <a:ext uri="{FF2B5EF4-FFF2-40B4-BE49-F238E27FC236}">
                  <a16:creationId xmlns:a16="http://schemas.microsoft.com/office/drawing/2014/main" id="{26EF945F-2CCD-49A0-B79B-D64379E06261}"/>
                </a:ext>
              </a:extLst>
            </p:cNvPr>
            <p:cNvSpPr>
              <a:spLocks/>
            </p:cNvSpPr>
            <p:nvPr/>
          </p:nvSpPr>
          <p:spPr bwMode="auto">
            <a:xfrm>
              <a:off x="11977688" y="6742113"/>
              <a:ext cx="214312" cy="119063"/>
            </a:xfrm>
            <a:custGeom>
              <a:avLst/>
              <a:gdLst>
                <a:gd name="T0" fmla="*/ 135 w 135"/>
                <a:gd name="T1" fmla="*/ 0 h 75"/>
                <a:gd name="T2" fmla="*/ 62 w 135"/>
                <a:gd name="T3" fmla="*/ 0 h 75"/>
                <a:gd name="T4" fmla="*/ 0 w 135"/>
                <a:gd name="T5" fmla="*/ 75 h 75"/>
                <a:gd name="T6" fmla="*/ 79 w 135"/>
                <a:gd name="T7" fmla="*/ 75 h 75"/>
                <a:gd name="T8" fmla="*/ 135 w 135"/>
                <a:gd name="T9" fmla="*/ 5 h 75"/>
                <a:gd name="T10" fmla="*/ 135 w 135"/>
                <a:gd name="T11" fmla="*/ 0 h 75"/>
              </a:gdLst>
              <a:ahLst/>
              <a:cxnLst>
                <a:cxn ang="0">
                  <a:pos x="T0" y="T1"/>
                </a:cxn>
                <a:cxn ang="0">
                  <a:pos x="T2" y="T3"/>
                </a:cxn>
                <a:cxn ang="0">
                  <a:pos x="T4" y="T5"/>
                </a:cxn>
                <a:cxn ang="0">
                  <a:pos x="T6" y="T7"/>
                </a:cxn>
                <a:cxn ang="0">
                  <a:pos x="T8" y="T9"/>
                </a:cxn>
                <a:cxn ang="0">
                  <a:pos x="T10" y="T11"/>
                </a:cxn>
              </a:cxnLst>
              <a:rect l="0" t="0" r="r" b="b"/>
              <a:pathLst>
                <a:path w="135" h="75">
                  <a:moveTo>
                    <a:pt x="135" y="0"/>
                  </a:moveTo>
                  <a:lnTo>
                    <a:pt x="62" y="0"/>
                  </a:lnTo>
                  <a:lnTo>
                    <a:pt x="0" y="75"/>
                  </a:lnTo>
                  <a:lnTo>
                    <a:pt x="79" y="75"/>
                  </a:lnTo>
                  <a:lnTo>
                    <a:pt x="135" y="5"/>
                  </a:lnTo>
                  <a:lnTo>
                    <a:pt x="135"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6" name="Freeform 685">
              <a:extLst>
                <a:ext uri="{FF2B5EF4-FFF2-40B4-BE49-F238E27FC236}">
                  <a16:creationId xmlns:a16="http://schemas.microsoft.com/office/drawing/2014/main" id="{123C7EFF-48DD-4124-9C6D-5CBF4974EB0B}"/>
                </a:ext>
              </a:extLst>
            </p:cNvPr>
            <p:cNvSpPr>
              <a:spLocks/>
            </p:cNvSpPr>
            <p:nvPr/>
          </p:nvSpPr>
          <p:spPr bwMode="auto">
            <a:xfrm>
              <a:off x="11977688" y="6742113"/>
              <a:ext cx="214312" cy="119063"/>
            </a:xfrm>
            <a:custGeom>
              <a:avLst/>
              <a:gdLst>
                <a:gd name="T0" fmla="*/ 135 w 135"/>
                <a:gd name="T1" fmla="*/ 0 h 75"/>
                <a:gd name="T2" fmla="*/ 62 w 135"/>
                <a:gd name="T3" fmla="*/ 0 h 75"/>
                <a:gd name="T4" fmla="*/ 0 w 135"/>
                <a:gd name="T5" fmla="*/ 75 h 75"/>
                <a:gd name="T6" fmla="*/ 79 w 135"/>
                <a:gd name="T7" fmla="*/ 75 h 75"/>
                <a:gd name="T8" fmla="*/ 135 w 135"/>
                <a:gd name="T9" fmla="*/ 5 h 75"/>
                <a:gd name="T10" fmla="*/ 135 w 135"/>
                <a:gd name="T11" fmla="*/ 0 h 75"/>
              </a:gdLst>
              <a:ahLst/>
              <a:cxnLst>
                <a:cxn ang="0">
                  <a:pos x="T0" y="T1"/>
                </a:cxn>
                <a:cxn ang="0">
                  <a:pos x="T2" y="T3"/>
                </a:cxn>
                <a:cxn ang="0">
                  <a:pos x="T4" y="T5"/>
                </a:cxn>
                <a:cxn ang="0">
                  <a:pos x="T6" y="T7"/>
                </a:cxn>
                <a:cxn ang="0">
                  <a:pos x="T8" y="T9"/>
                </a:cxn>
                <a:cxn ang="0">
                  <a:pos x="T10" y="T11"/>
                </a:cxn>
              </a:cxnLst>
              <a:rect l="0" t="0" r="r" b="b"/>
              <a:pathLst>
                <a:path w="135" h="75">
                  <a:moveTo>
                    <a:pt x="135" y="0"/>
                  </a:moveTo>
                  <a:lnTo>
                    <a:pt x="62" y="0"/>
                  </a:lnTo>
                  <a:lnTo>
                    <a:pt x="0" y="75"/>
                  </a:lnTo>
                  <a:lnTo>
                    <a:pt x="79" y="75"/>
                  </a:lnTo>
                  <a:lnTo>
                    <a:pt x="135" y="5"/>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7" name="Freeform 686">
              <a:extLst>
                <a:ext uri="{FF2B5EF4-FFF2-40B4-BE49-F238E27FC236}">
                  <a16:creationId xmlns:a16="http://schemas.microsoft.com/office/drawing/2014/main" id="{E9FF6A35-2AAF-4BCC-802B-D7C53524B802}"/>
                </a:ext>
              </a:extLst>
            </p:cNvPr>
            <p:cNvSpPr>
              <a:spLocks/>
            </p:cNvSpPr>
            <p:nvPr/>
          </p:nvSpPr>
          <p:spPr bwMode="auto">
            <a:xfrm>
              <a:off x="12012613" y="6518275"/>
              <a:ext cx="179387" cy="223838"/>
            </a:xfrm>
            <a:custGeom>
              <a:avLst/>
              <a:gdLst>
                <a:gd name="T0" fmla="*/ 113 w 113"/>
                <a:gd name="T1" fmla="*/ 0 h 141"/>
                <a:gd name="T2" fmla="*/ 0 w 113"/>
                <a:gd name="T3" fmla="*/ 141 h 141"/>
                <a:gd name="T4" fmla="*/ 40 w 113"/>
                <a:gd name="T5" fmla="*/ 141 h 141"/>
                <a:gd name="T6" fmla="*/ 93 w 113"/>
                <a:gd name="T7" fmla="*/ 75 h 141"/>
                <a:gd name="T8" fmla="*/ 113 w 113"/>
                <a:gd name="T9" fmla="*/ 75 h 141"/>
                <a:gd name="T10" fmla="*/ 113 w 113"/>
                <a:gd name="T11" fmla="*/ 0 h 141"/>
              </a:gdLst>
              <a:ahLst/>
              <a:cxnLst>
                <a:cxn ang="0">
                  <a:pos x="T0" y="T1"/>
                </a:cxn>
                <a:cxn ang="0">
                  <a:pos x="T2" y="T3"/>
                </a:cxn>
                <a:cxn ang="0">
                  <a:pos x="T4" y="T5"/>
                </a:cxn>
                <a:cxn ang="0">
                  <a:pos x="T6" y="T7"/>
                </a:cxn>
                <a:cxn ang="0">
                  <a:pos x="T8" y="T9"/>
                </a:cxn>
                <a:cxn ang="0">
                  <a:pos x="T10" y="T11"/>
                </a:cxn>
              </a:cxnLst>
              <a:rect l="0" t="0" r="r" b="b"/>
              <a:pathLst>
                <a:path w="113" h="141">
                  <a:moveTo>
                    <a:pt x="113" y="0"/>
                  </a:moveTo>
                  <a:lnTo>
                    <a:pt x="0" y="141"/>
                  </a:lnTo>
                  <a:lnTo>
                    <a:pt x="40" y="141"/>
                  </a:lnTo>
                  <a:lnTo>
                    <a:pt x="93" y="75"/>
                  </a:lnTo>
                  <a:lnTo>
                    <a:pt x="113" y="75"/>
                  </a:lnTo>
                  <a:lnTo>
                    <a:pt x="113"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8" name="Freeform 687">
              <a:extLst>
                <a:ext uri="{FF2B5EF4-FFF2-40B4-BE49-F238E27FC236}">
                  <a16:creationId xmlns:a16="http://schemas.microsoft.com/office/drawing/2014/main" id="{90CA80DE-EBB6-45D3-B970-745AEA862D66}"/>
                </a:ext>
              </a:extLst>
            </p:cNvPr>
            <p:cNvSpPr>
              <a:spLocks/>
            </p:cNvSpPr>
            <p:nvPr/>
          </p:nvSpPr>
          <p:spPr bwMode="auto">
            <a:xfrm>
              <a:off x="12012613" y="6518275"/>
              <a:ext cx="179387" cy="223838"/>
            </a:xfrm>
            <a:custGeom>
              <a:avLst/>
              <a:gdLst>
                <a:gd name="T0" fmla="*/ 113 w 113"/>
                <a:gd name="T1" fmla="*/ 0 h 141"/>
                <a:gd name="T2" fmla="*/ 0 w 113"/>
                <a:gd name="T3" fmla="*/ 141 h 141"/>
                <a:gd name="T4" fmla="*/ 40 w 113"/>
                <a:gd name="T5" fmla="*/ 141 h 141"/>
                <a:gd name="T6" fmla="*/ 93 w 113"/>
                <a:gd name="T7" fmla="*/ 75 h 141"/>
                <a:gd name="T8" fmla="*/ 113 w 113"/>
                <a:gd name="T9" fmla="*/ 75 h 141"/>
                <a:gd name="T10" fmla="*/ 113 w 113"/>
                <a:gd name="T11" fmla="*/ 0 h 141"/>
              </a:gdLst>
              <a:ahLst/>
              <a:cxnLst>
                <a:cxn ang="0">
                  <a:pos x="T0" y="T1"/>
                </a:cxn>
                <a:cxn ang="0">
                  <a:pos x="T2" y="T3"/>
                </a:cxn>
                <a:cxn ang="0">
                  <a:pos x="T4" y="T5"/>
                </a:cxn>
                <a:cxn ang="0">
                  <a:pos x="T6" y="T7"/>
                </a:cxn>
                <a:cxn ang="0">
                  <a:pos x="T8" y="T9"/>
                </a:cxn>
                <a:cxn ang="0">
                  <a:pos x="T10" y="T11"/>
                </a:cxn>
              </a:cxnLst>
              <a:rect l="0" t="0" r="r" b="b"/>
              <a:pathLst>
                <a:path w="113" h="141">
                  <a:moveTo>
                    <a:pt x="113" y="0"/>
                  </a:moveTo>
                  <a:lnTo>
                    <a:pt x="0" y="141"/>
                  </a:lnTo>
                  <a:lnTo>
                    <a:pt x="40" y="141"/>
                  </a:lnTo>
                  <a:lnTo>
                    <a:pt x="93" y="75"/>
                  </a:lnTo>
                  <a:lnTo>
                    <a:pt x="113" y="75"/>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9" name="Freeform 688">
              <a:extLst>
                <a:ext uri="{FF2B5EF4-FFF2-40B4-BE49-F238E27FC236}">
                  <a16:creationId xmlns:a16="http://schemas.microsoft.com/office/drawing/2014/main" id="{23F3B0C1-4AE3-47B9-920B-F7814C69AA91}"/>
                </a:ext>
              </a:extLst>
            </p:cNvPr>
            <p:cNvSpPr>
              <a:spLocks/>
            </p:cNvSpPr>
            <p:nvPr/>
          </p:nvSpPr>
          <p:spPr bwMode="auto">
            <a:xfrm>
              <a:off x="12076113" y="6637338"/>
              <a:ext cx="115887" cy="104775"/>
            </a:xfrm>
            <a:custGeom>
              <a:avLst/>
              <a:gdLst>
                <a:gd name="T0" fmla="*/ 73 w 73"/>
                <a:gd name="T1" fmla="*/ 0 h 66"/>
                <a:gd name="T2" fmla="*/ 53 w 73"/>
                <a:gd name="T3" fmla="*/ 0 h 66"/>
                <a:gd name="T4" fmla="*/ 0 w 73"/>
                <a:gd name="T5" fmla="*/ 66 h 66"/>
                <a:gd name="T6" fmla="*/ 73 w 73"/>
                <a:gd name="T7" fmla="*/ 66 h 66"/>
                <a:gd name="T8" fmla="*/ 73 w 73"/>
                <a:gd name="T9" fmla="*/ 0 h 66"/>
              </a:gdLst>
              <a:ahLst/>
              <a:cxnLst>
                <a:cxn ang="0">
                  <a:pos x="T0" y="T1"/>
                </a:cxn>
                <a:cxn ang="0">
                  <a:pos x="T2" y="T3"/>
                </a:cxn>
                <a:cxn ang="0">
                  <a:pos x="T4" y="T5"/>
                </a:cxn>
                <a:cxn ang="0">
                  <a:pos x="T6" y="T7"/>
                </a:cxn>
                <a:cxn ang="0">
                  <a:pos x="T8" y="T9"/>
                </a:cxn>
              </a:cxnLst>
              <a:rect l="0" t="0" r="r" b="b"/>
              <a:pathLst>
                <a:path w="73" h="66">
                  <a:moveTo>
                    <a:pt x="73" y="0"/>
                  </a:moveTo>
                  <a:lnTo>
                    <a:pt x="53" y="0"/>
                  </a:lnTo>
                  <a:lnTo>
                    <a:pt x="0" y="66"/>
                  </a:lnTo>
                  <a:lnTo>
                    <a:pt x="73" y="66"/>
                  </a:lnTo>
                  <a:lnTo>
                    <a:pt x="73"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30" name="Freeform 689">
              <a:extLst>
                <a:ext uri="{FF2B5EF4-FFF2-40B4-BE49-F238E27FC236}">
                  <a16:creationId xmlns:a16="http://schemas.microsoft.com/office/drawing/2014/main" id="{F876B8DB-D75A-4BE9-8902-95CD38ABAB09}"/>
                </a:ext>
              </a:extLst>
            </p:cNvPr>
            <p:cNvSpPr>
              <a:spLocks/>
            </p:cNvSpPr>
            <p:nvPr/>
          </p:nvSpPr>
          <p:spPr bwMode="auto">
            <a:xfrm>
              <a:off x="12076113" y="6637338"/>
              <a:ext cx="115887" cy="104775"/>
            </a:xfrm>
            <a:custGeom>
              <a:avLst/>
              <a:gdLst>
                <a:gd name="T0" fmla="*/ 73 w 73"/>
                <a:gd name="T1" fmla="*/ 0 h 66"/>
                <a:gd name="T2" fmla="*/ 53 w 73"/>
                <a:gd name="T3" fmla="*/ 0 h 66"/>
                <a:gd name="T4" fmla="*/ 0 w 73"/>
                <a:gd name="T5" fmla="*/ 66 h 66"/>
                <a:gd name="T6" fmla="*/ 73 w 73"/>
                <a:gd name="T7" fmla="*/ 66 h 66"/>
                <a:gd name="T8" fmla="*/ 73 w 73"/>
                <a:gd name="T9" fmla="*/ 0 h 66"/>
              </a:gdLst>
              <a:ahLst/>
              <a:cxnLst>
                <a:cxn ang="0">
                  <a:pos x="T0" y="T1"/>
                </a:cxn>
                <a:cxn ang="0">
                  <a:pos x="T2" y="T3"/>
                </a:cxn>
                <a:cxn ang="0">
                  <a:pos x="T4" y="T5"/>
                </a:cxn>
                <a:cxn ang="0">
                  <a:pos x="T6" y="T7"/>
                </a:cxn>
                <a:cxn ang="0">
                  <a:pos x="T8" y="T9"/>
                </a:cxn>
              </a:cxnLst>
              <a:rect l="0" t="0" r="r" b="b"/>
              <a:pathLst>
                <a:path w="73" h="66">
                  <a:moveTo>
                    <a:pt x="73" y="0"/>
                  </a:moveTo>
                  <a:lnTo>
                    <a:pt x="53" y="0"/>
                  </a:lnTo>
                  <a:lnTo>
                    <a:pt x="0" y="66"/>
                  </a:lnTo>
                  <a:lnTo>
                    <a:pt x="73" y="66"/>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39" name="Freeform 698">
              <a:extLst>
                <a:ext uri="{FF2B5EF4-FFF2-40B4-BE49-F238E27FC236}">
                  <a16:creationId xmlns:a16="http://schemas.microsoft.com/office/drawing/2014/main" id="{AB4BD339-207F-4840-B1A3-16FD0B2BFB57}"/>
                </a:ext>
              </a:extLst>
            </p:cNvPr>
            <p:cNvSpPr>
              <a:spLocks/>
            </p:cNvSpPr>
            <p:nvPr/>
          </p:nvSpPr>
          <p:spPr bwMode="auto">
            <a:xfrm>
              <a:off x="11552238" y="6343650"/>
              <a:ext cx="639762" cy="171450"/>
            </a:xfrm>
            <a:custGeom>
              <a:avLst/>
              <a:gdLst>
                <a:gd name="T0" fmla="*/ 403 w 403"/>
                <a:gd name="T1" fmla="*/ 0 h 108"/>
                <a:gd name="T2" fmla="*/ 87 w 403"/>
                <a:gd name="T3" fmla="*/ 0 h 108"/>
                <a:gd name="T4" fmla="*/ 0 w 403"/>
                <a:gd name="T5" fmla="*/ 108 h 108"/>
                <a:gd name="T6" fmla="*/ 11 w 403"/>
                <a:gd name="T7" fmla="*/ 108 h 108"/>
                <a:gd name="T8" fmla="*/ 59 w 403"/>
                <a:gd name="T9" fmla="*/ 48 h 108"/>
                <a:gd name="T10" fmla="*/ 403 w 403"/>
                <a:gd name="T11" fmla="*/ 48 h 108"/>
                <a:gd name="T12" fmla="*/ 403 w 403"/>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03" h="108">
                  <a:moveTo>
                    <a:pt x="403" y="0"/>
                  </a:moveTo>
                  <a:lnTo>
                    <a:pt x="87" y="0"/>
                  </a:lnTo>
                  <a:lnTo>
                    <a:pt x="0" y="108"/>
                  </a:lnTo>
                  <a:lnTo>
                    <a:pt x="11" y="108"/>
                  </a:lnTo>
                  <a:lnTo>
                    <a:pt x="59" y="48"/>
                  </a:lnTo>
                  <a:lnTo>
                    <a:pt x="403" y="48"/>
                  </a:lnTo>
                  <a:lnTo>
                    <a:pt x="403"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0" name="Freeform 699">
              <a:extLst>
                <a:ext uri="{FF2B5EF4-FFF2-40B4-BE49-F238E27FC236}">
                  <a16:creationId xmlns:a16="http://schemas.microsoft.com/office/drawing/2014/main" id="{F331D84D-135E-4BE9-AA80-3032A8DA0A76}"/>
                </a:ext>
              </a:extLst>
            </p:cNvPr>
            <p:cNvSpPr>
              <a:spLocks/>
            </p:cNvSpPr>
            <p:nvPr/>
          </p:nvSpPr>
          <p:spPr bwMode="auto">
            <a:xfrm>
              <a:off x="11552238" y="6343650"/>
              <a:ext cx="639762" cy="171450"/>
            </a:xfrm>
            <a:custGeom>
              <a:avLst/>
              <a:gdLst>
                <a:gd name="T0" fmla="*/ 403 w 403"/>
                <a:gd name="T1" fmla="*/ 0 h 108"/>
                <a:gd name="T2" fmla="*/ 87 w 403"/>
                <a:gd name="T3" fmla="*/ 0 h 108"/>
                <a:gd name="T4" fmla="*/ 0 w 403"/>
                <a:gd name="T5" fmla="*/ 108 h 108"/>
                <a:gd name="T6" fmla="*/ 11 w 403"/>
                <a:gd name="T7" fmla="*/ 108 h 108"/>
                <a:gd name="T8" fmla="*/ 59 w 403"/>
                <a:gd name="T9" fmla="*/ 48 h 108"/>
                <a:gd name="T10" fmla="*/ 403 w 403"/>
                <a:gd name="T11" fmla="*/ 48 h 108"/>
                <a:gd name="T12" fmla="*/ 403 w 403"/>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03" h="108">
                  <a:moveTo>
                    <a:pt x="403" y="0"/>
                  </a:moveTo>
                  <a:lnTo>
                    <a:pt x="87" y="0"/>
                  </a:lnTo>
                  <a:lnTo>
                    <a:pt x="0" y="108"/>
                  </a:lnTo>
                  <a:lnTo>
                    <a:pt x="11" y="108"/>
                  </a:lnTo>
                  <a:lnTo>
                    <a:pt x="59" y="48"/>
                  </a:lnTo>
                  <a:lnTo>
                    <a:pt x="403" y="48"/>
                  </a:lnTo>
                  <a:lnTo>
                    <a:pt x="4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1" name="Freeform 700">
              <a:extLst>
                <a:ext uri="{FF2B5EF4-FFF2-40B4-BE49-F238E27FC236}">
                  <a16:creationId xmlns:a16="http://schemas.microsoft.com/office/drawing/2014/main" id="{0711196C-442A-4133-93F8-8F86881CD4EE}"/>
                </a:ext>
              </a:extLst>
            </p:cNvPr>
            <p:cNvSpPr>
              <a:spLocks/>
            </p:cNvSpPr>
            <p:nvPr/>
          </p:nvSpPr>
          <p:spPr bwMode="auto">
            <a:xfrm>
              <a:off x="11569700" y="6419850"/>
              <a:ext cx="622300" cy="161925"/>
            </a:xfrm>
            <a:custGeom>
              <a:avLst/>
              <a:gdLst>
                <a:gd name="T0" fmla="*/ 392 w 392"/>
                <a:gd name="T1" fmla="*/ 0 h 102"/>
                <a:gd name="T2" fmla="*/ 48 w 392"/>
                <a:gd name="T3" fmla="*/ 0 h 102"/>
                <a:gd name="T4" fmla="*/ 0 w 392"/>
                <a:gd name="T5" fmla="*/ 60 h 102"/>
                <a:gd name="T6" fmla="*/ 8 w 392"/>
                <a:gd name="T7" fmla="*/ 60 h 102"/>
                <a:gd name="T8" fmla="*/ 8 w 392"/>
                <a:gd name="T9" fmla="*/ 62 h 102"/>
                <a:gd name="T10" fmla="*/ 79 w 392"/>
                <a:gd name="T11" fmla="*/ 62 h 102"/>
                <a:gd name="T12" fmla="*/ 48 w 392"/>
                <a:gd name="T13" fmla="*/ 102 h 102"/>
                <a:gd name="T14" fmla="*/ 130 w 392"/>
                <a:gd name="T15" fmla="*/ 102 h 102"/>
                <a:gd name="T16" fmla="*/ 175 w 392"/>
                <a:gd name="T17" fmla="*/ 42 h 102"/>
                <a:gd name="T18" fmla="*/ 361 w 392"/>
                <a:gd name="T19" fmla="*/ 42 h 102"/>
                <a:gd name="T20" fmla="*/ 392 w 392"/>
                <a:gd name="T21" fmla="*/ 5 h 102"/>
                <a:gd name="T22" fmla="*/ 392 w 392"/>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102">
                  <a:moveTo>
                    <a:pt x="392" y="0"/>
                  </a:moveTo>
                  <a:lnTo>
                    <a:pt x="48" y="0"/>
                  </a:lnTo>
                  <a:lnTo>
                    <a:pt x="0" y="60"/>
                  </a:lnTo>
                  <a:lnTo>
                    <a:pt x="8" y="60"/>
                  </a:lnTo>
                  <a:lnTo>
                    <a:pt x="8" y="62"/>
                  </a:lnTo>
                  <a:lnTo>
                    <a:pt x="79" y="62"/>
                  </a:lnTo>
                  <a:lnTo>
                    <a:pt x="48" y="102"/>
                  </a:lnTo>
                  <a:lnTo>
                    <a:pt x="130" y="102"/>
                  </a:lnTo>
                  <a:lnTo>
                    <a:pt x="175" y="42"/>
                  </a:lnTo>
                  <a:lnTo>
                    <a:pt x="361" y="42"/>
                  </a:lnTo>
                  <a:lnTo>
                    <a:pt x="392" y="5"/>
                  </a:lnTo>
                  <a:lnTo>
                    <a:pt x="392"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2" name="Freeform 701">
              <a:extLst>
                <a:ext uri="{FF2B5EF4-FFF2-40B4-BE49-F238E27FC236}">
                  <a16:creationId xmlns:a16="http://schemas.microsoft.com/office/drawing/2014/main" id="{45CBB61A-AEBE-437D-99BE-239E382CD5A4}"/>
                </a:ext>
              </a:extLst>
            </p:cNvPr>
            <p:cNvSpPr>
              <a:spLocks/>
            </p:cNvSpPr>
            <p:nvPr/>
          </p:nvSpPr>
          <p:spPr bwMode="auto">
            <a:xfrm>
              <a:off x="11569700" y="6419850"/>
              <a:ext cx="622300" cy="161925"/>
            </a:xfrm>
            <a:custGeom>
              <a:avLst/>
              <a:gdLst>
                <a:gd name="T0" fmla="*/ 392 w 392"/>
                <a:gd name="T1" fmla="*/ 0 h 102"/>
                <a:gd name="T2" fmla="*/ 48 w 392"/>
                <a:gd name="T3" fmla="*/ 0 h 102"/>
                <a:gd name="T4" fmla="*/ 0 w 392"/>
                <a:gd name="T5" fmla="*/ 60 h 102"/>
                <a:gd name="T6" fmla="*/ 8 w 392"/>
                <a:gd name="T7" fmla="*/ 60 h 102"/>
                <a:gd name="T8" fmla="*/ 8 w 392"/>
                <a:gd name="T9" fmla="*/ 62 h 102"/>
                <a:gd name="T10" fmla="*/ 79 w 392"/>
                <a:gd name="T11" fmla="*/ 62 h 102"/>
                <a:gd name="T12" fmla="*/ 48 w 392"/>
                <a:gd name="T13" fmla="*/ 102 h 102"/>
                <a:gd name="T14" fmla="*/ 130 w 392"/>
                <a:gd name="T15" fmla="*/ 102 h 102"/>
                <a:gd name="T16" fmla="*/ 175 w 392"/>
                <a:gd name="T17" fmla="*/ 42 h 102"/>
                <a:gd name="T18" fmla="*/ 361 w 392"/>
                <a:gd name="T19" fmla="*/ 42 h 102"/>
                <a:gd name="T20" fmla="*/ 392 w 392"/>
                <a:gd name="T21" fmla="*/ 5 h 102"/>
                <a:gd name="T22" fmla="*/ 392 w 392"/>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102">
                  <a:moveTo>
                    <a:pt x="392" y="0"/>
                  </a:moveTo>
                  <a:lnTo>
                    <a:pt x="48" y="0"/>
                  </a:lnTo>
                  <a:lnTo>
                    <a:pt x="0" y="60"/>
                  </a:lnTo>
                  <a:lnTo>
                    <a:pt x="8" y="60"/>
                  </a:lnTo>
                  <a:lnTo>
                    <a:pt x="8" y="62"/>
                  </a:lnTo>
                  <a:lnTo>
                    <a:pt x="79" y="62"/>
                  </a:lnTo>
                  <a:lnTo>
                    <a:pt x="48" y="102"/>
                  </a:lnTo>
                  <a:lnTo>
                    <a:pt x="130" y="102"/>
                  </a:lnTo>
                  <a:lnTo>
                    <a:pt x="175" y="42"/>
                  </a:lnTo>
                  <a:lnTo>
                    <a:pt x="361" y="42"/>
                  </a:lnTo>
                  <a:lnTo>
                    <a:pt x="392" y="5"/>
                  </a:lnTo>
                  <a:lnTo>
                    <a:pt x="3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3" name="Freeform 702">
              <a:extLst>
                <a:ext uri="{FF2B5EF4-FFF2-40B4-BE49-F238E27FC236}">
                  <a16:creationId xmlns:a16="http://schemas.microsoft.com/office/drawing/2014/main" id="{67CD2833-B883-406D-B838-D994C539322E}"/>
                </a:ext>
              </a:extLst>
            </p:cNvPr>
            <p:cNvSpPr>
              <a:spLocks/>
            </p:cNvSpPr>
            <p:nvPr/>
          </p:nvSpPr>
          <p:spPr bwMode="auto">
            <a:xfrm>
              <a:off x="11776075" y="6486525"/>
              <a:ext cx="366712" cy="231775"/>
            </a:xfrm>
            <a:custGeom>
              <a:avLst/>
              <a:gdLst>
                <a:gd name="T0" fmla="*/ 231 w 231"/>
                <a:gd name="T1" fmla="*/ 0 h 146"/>
                <a:gd name="T2" fmla="*/ 45 w 231"/>
                <a:gd name="T3" fmla="*/ 0 h 146"/>
                <a:gd name="T4" fmla="*/ 0 w 231"/>
                <a:gd name="T5" fmla="*/ 60 h 146"/>
                <a:gd name="T6" fmla="*/ 149 w 231"/>
                <a:gd name="T7" fmla="*/ 60 h 146"/>
                <a:gd name="T8" fmla="*/ 81 w 231"/>
                <a:gd name="T9" fmla="*/ 146 h 146"/>
                <a:gd name="T10" fmla="*/ 115 w 231"/>
                <a:gd name="T11" fmla="*/ 146 h 146"/>
                <a:gd name="T12" fmla="*/ 231 w 23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231" h="146">
                  <a:moveTo>
                    <a:pt x="231" y="0"/>
                  </a:moveTo>
                  <a:lnTo>
                    <a:pt x="45" y="0"/>
                  </a:lnTo>
                  <a:lnTo>
                    <a:pt x="0" y="60"/>
                  </a:lnTo>
                  <a:lnTo>
                    <a:pt x="149" y="60"/>
                  </a:lnTo>
                  <a:lnTo>
                    <a:pt x="81" y="146"/>
                  </a:lnTo>
                  <a:lnTo>
                    <a:pt x="115" y="146"/>
                  </a:lnTo>
                  <a:lnTo>
                    <a:pt x="231"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4" name="Freeform 703">
              <a:extLst>
                <a:ext uri="{FF2B5EF4-FFF2-40B4-BE49-F238E27FC236}">
                  <a16:creationId xmlns:a16="http://schemas.microsoft.com/office/drawing/2014/main" id="{114E99AC-D03F-44C7-92EF-21E97C3FBC19}"/>
                </a:ext>
              </a:extLst>
            </p:cNvPr>
            <p:cNvSpPr>
              <a:spLocks/>
            </p:cNvSpPr>
            <p:nvPr/>
          </p:nvSpPr>
          <p:spPr bwMode="auto">
            <a:xfrm>
              <a:off x="11776075" y="6486525"/>
              <a:ext cx="366712" cy="231775"/>
            </a:xfrm>
            <a:custGeom>
              <a:avLst/>
              <a:gdLst>
                <a:gd name="T0" fmla="*/ 231 w 231"/>
                <a:gd name="T1" fmla="*/ 0 h 146"/>
                <a:gd name="T2" fmla="*/ 45 w 231"/>
                <a:gd name="T3" fmla="*/ 0 h 146"/>
                <a:gd name="T4" fmla="*/ 0 w 231"/>
                <a:gd name="T5" fmla="*/ 60 h 146"/>
                <a:gd name="T6" fmla="*/ 149 w 231"/>
                <a:gd name="T7" fmla="*/ 60 h 146"/>
                <a:gd name="T8" fmla="*/ 81 w 231"/>
                <a:gd name="T9" fmla="*/ 146 h 146"/>
                <a:gd name="T10" fmla="*/ 115 w 231"/>
                <a:gd name="T11" fmla="*/ 146 h 146"/>
                <a:gd name="T12" fmla="*/ 231 w 23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231" h="146">
                  <a:moveTo>
                    <a:pt x="231" y="0"/>
                  </a:moveTo>
                  <a:lnTo>
                    <a:pt x="45" y="0"/>
                  </a:lnTo>
                  <a:lnTo>
                    <a:pt x="0" y="60"/>
                  </a:lnTo>
                  <a:lnTo>
                    <a:pt x="149" y="60"/>
                  </a:lnTo>
                  <a:lnTo>
                    <a:pt x="81" y="146"/>
                  </a:lnTo>
                  <a:lnTo>
                    <a:pt x="115" y="146"/>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5" name="Freeform 704">
              <a:extLst>
                <a:ext uri="{FF2B5EF4-FFF2-40B4-BE49-F238E27FC236}">
                  <a16:creationId xmlns:a16="http://schemas.microsoft.com/office/drawing/2014/main" id="{6AF14B46-FF3F-4C5D-8241-C141731A45BA}"/>
                </a:ext>
              </a:extLst>
            </p:cNvPr>
            <p:cNvSpPr>
              <a:spLocks/>
            </p:cNvSpPr>
            <p:nvPr/>
          </p:nvSpPr>
          <p:spPr bwMode="auto">
            <a:xfrm>
              <a:off x="11533188" y="6581775"/>
              <a:ext cx="242887" cy="136525"/>
            </a:xfrm>
            <a:custGeom>
              <a:avLst/>
              <a:gdLst>
                <a:gd name="T0" fmla="*/ 153 w 153"/>
                <a:gd name="T1" fmla="*/ 0 h 86"/>
                <a:gd name="T2" fmla="*/ 71 w 153"/>
                <a:gd name="T3" fmla="*/ 0 h 86"/>
                <a:gd name="T4" fmla="*/ 0 w 153"/>
                <a:gd name="T5" fmla="*/ 86 h 86"/>
                <a:gd name="T6" fmla="*/ 82 w 153"/>
                <a:gd name="T7" fmla="*/ 86 h 86"/>
                <a:gd name="T8" fmla="*/ 153 w 153"/>
                <a:gd name="T9" fmla="*/ 0 h 86"/>
              </a:gdLst>
              <a:ahLst/>
              <a:cxnLst>
                <a:cxn ang="0">
                  <a:pos x="T0" y="T1"/>
                </a:cxn>
                <a:cxn ang="0">
                  <a:pos x="T2" y="T3"/>
                </a:cxn>
                <a:cxn ang="0">
                  <a:pos x="T4" y="T5"/>
                </a:cxn>
                <a:cxn ang="0">
                  <a:pos x="T6" y="T7"/>
                </a:cxn>
                <a:cxn ang="0">
                  <a:pos x="T8" y="T9"/>
                </a:cxn>
              </a:cxnLst>
              <a:rect l="0" t="0" r="r" b="b"/>
              <a:pathLst>
                <a:path w="153" h="86">
                  <a:moveTo>
                    <a:pt x="153" y="0"/>
                  </a:moveTo>
                  <a:lnTo>
                    <a:pt x="71" y="0"/>
                  </a:lnTo>
                  <a:lnTo>
                    <a:pt x="0" y="86"/>
                  </a:lnTo>
                  <a:lnTo>
                    <a:pt x="82" y="86"/>
                  </a:lnTo>
                  <a:lnTo>
                    <a:pt x="153"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6" name="Freeform 705">
              <a:extLst>
                <a:ext uri="{FF2B5EF4-FFF2-40B4-BE49-F238E27FC236}">
                  <a16:creationId xmlns:a16="http://schemas.microsoft.com/office/drawing/2014/main" id="{777B7F72-649F-4E2B-83A7-F13DB79644D1}"/>
                </a:ext>
              </a:extLst>
            </p:cNvPr>
            <p:cNvSpPr>
              <a:spLocks/>
            </p:cNvSpPr>
            <p:nvPr/>
          </p:nvSpPr>
          <p:spPr bwMode="auto">
            <a:xfrm>
              <a:off x="11533188" y="6581775"/>
              <a:ext cx="242887" cy="136525"/>
            </a:xfrm>
            <a:custGeom>
              <a:avLst/>
              <a:gdLst>
                <a:gd name="T0" fmla="*/ 153 w 153"/>
                <a:gd name="T1" fmla="*/ 0 h 86"/>
                <a:gd name="T2" fmla="*/ 71 w 153"/>
                <a:gd name="T3" fmla="*/ 0 h 86"/>
                <a:gd name="T4" fmla="*/ 0 w 153"/>
                <a:gd name="T5" fmla="*/ 86 h 86"/>
                <a:gd name="T6" fmla="*/ 82 w 153"/>
                <a:gd name="T7" fmla="*/ 86 h 86"/>
                <a:gd name="T8" fmla="*/ 153 w 153"/>
                <a:gd name="T9" fmla="*/ 0 h 86"/>
              </a:gdLst>
              <a:ahLst/>
              <a:cxnLst>
                <a:cxn ang="0">
                  <a:pos x="T0" y="T1"/>
                </a:cxn>
                <a:cxn ang="0">
                  <a:pos x="T2" y="T3"/>
                </a:cxn>
                <a:cxn ang="0">
                  <a:pos x="T4" y="T5"/>
                </a:cxn>
                <a:cxn ang="0">
                  <a:pos x="T6" y="T7"/>
                </a:cxn>
                <a:cxn ang="0">
                  <a:pos x="T8" y="T9"/>
                </a:cxn>
              </a:cxnLst>
              <a:rect l="0" t="0" r="r" b="b"/>
              <a:pathLst>
                <a:path w="153" h="86">
                  <a:moveTo>
                    <a:pt x="153" y="0"/>
                  </a:moveTo>
                  <a:lnTo>
                    <a:pt x="71" y="0"/>
                  </a:lnTo>
                  <a:lnTo>
                    <a:pt x="0" y="86"/>
                  </a:lnTo>
                  <a:lnTo>
                    <a:pt x="82" y="86"/>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7" name="Freeform 706">
              <a:extLst>
                <a:ext uri="{FF2B5EF4-FFF2-40B4-BE49-F238E27FC236}">
                  <a16:creationId xmlns:a16="http://schemas.microsoft.com/office/drawing/2014/main" id="{0FBD30B9-7A49-4856-99EC-3347B239DFB0}"/>
                </a:ext>
              </a:extLst>
            </p:cNvPr>
            <p:cNvSpPr>
              <a:spLocks/>
            </p:cNvSpPr>
            <p:nvPr/>
          </p:nvSpPr>
          <p:spPr bwMode="auto">
            <a:xfrm>
              <a:off x="11663363" y="6581775"/>
              <a:ext cx="349250" cy="136525"/>
            </a:xfrm>
            <a:custGeom>
              <a:avLst/>
              <a:gdLst>
                <a:gd name="T0" fmla="*/ 220 w 220"/>
                <a:gd name="T1" fmla="*/ 0 h 86"/>
                <a:gd name="T2" fmla="*/ 71 w 220"/>
                <a:gd name="T3" fmla="*/ 0 h 86"/>
                <a:gd name="T4" fmla="*/ 0 w 220"/>
                <a:gd name="T5" fmla="*/ 86 h 86"/>
                <a:gd name="T6" fmla="*/ 152 w 220"/>
                <a:gd name="T7" fmla="*/ 86 h 86"/>
                <a:gd name="T8" fmla="*/ 220 w 220"/>
                <a:gd name="T9" fmla="*/ 0 h 86"/>
              </a:gdLst>
              <a:ahLst/>
              <a:cxnLst>
                <a:cxn ang="0">
                  <a:pos x="T0" y="T1"/>
                </a:cxn>
                <a:cxn ang="0">
                  <a:pos x="T2" y="T3"/>
                </a:cxn>
                <a:cxn ang="0">
                  <a:pos x="T4" y="T5"/>
                </a:cxn>
                <a:cxn ang="0">
                  <a:pos x="T6" y="T7"/>
                </a:cxn>
                <a:cxn ang="0">
                  <a:pos x="T8" y="T9"/>
                </a:cxn>
              </a:cxnLst>
              <a:rect l="0" t="0" r="r" b="b"/>
              <a:pathLst>
                <a:path w="220" h="86">
                  <a:moveTo>
                    <a:pt x="220" y="0"/>
                  </a:moveTo>
                  <a:lnTo>
                    <a:pt x="71" y="0"/>
                  </a:lnTo>
                  <a:lnTo>
                    <a:pt x="0" y="86"/>
                  </a:lnTo>
                  <a:lnTo>
                    <a:pt x="152" y="86"/>
                  </a:lnTo>
                  <a:lnTo>
                    <a:pt x="220"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8" name="Freeform 707">
              <a:extLst>
                <a:ext uri="{FF2B5EF4-FFF2-40B4-BE49-F238E27FC236}">
                  <a16:creationId xmlns:a16="http://schemas.microsoft.com/office/drawing/2014/main" id="{E7D5561C-C091-4FE4-A369-B9643858505A}"/>
                </a:ext>
              </a:extLst>
            </p:cNvPr>
            <p:cNvSpPr>
              <a:spLocks/>
            </p:cNvSpPr>
            <p:nvPr/>
          </p:nvSpPr>
          <p:spPr bwMode="auto">
            <a:xfrm>
              <a:off x="11663363" y="6581775"/>
              <a:ext cx="349250" cy="136525"/>
            </a:xfrm>
            <a:custGeom>
              <a:avLst/>
              <a:gdLst>
                <a:gd name="T0" fmla="*/ 220 w 220"/>
                <a:gd name="T1" fmla="*/ 0 h 86"/>
                <a:gd name="T2" fmla="*/ 71 w 220"/>
                <a:gd name="T3" fmla="*/ 0 h 86"/>
                <a:gd name="T4" fmla="*/ 0 w 220"/>
                <a:gd name="T5" fmla="*/ 86 h 86"/>
                <a:gd name="T6" fmla="*/ 152 w 220"/>
                <a:gd name="T7" fmla="*/ 86 h 86"/>
                <a:gd name="T8" fmla="*/ 220 w 220"/>
                <a:gd name="T9" fmla="*/ 0 h 86"/>
              </a:gdLst>
              <a:ahLst/>
              <a:cxnLst>
                <a:cxn ang="0">
                  <a:pos x="T0" y="T1"/>
                </a:cxn>
                <a:cxn ang="0">
                  <a:pos x="T2" y="T3"/>
                </a:cxn>
                <a:cxn ang="0">
                  <a:pos x="T4" y="T5"/>
                </a:cxn>
                <a:cxn ang="0">
                  <a:pos x="T6" y="T7"/>
                </a:cxn>
                <a:cxn ang="0">
                  <a:pos x="T8" y="T9"/>
                </a:cxn>
              </a:cxnLst>
              <a:rect l="0" t="0" r="r" b="b"/>
              <a:pathLst>
                <a:path w="220" h="86">
                  <a:moveTo>
                    <a:pt x="220" y="0"/>
                  </a:moveTo>
                  <a:lnTo>
                    <a:pt x="71" y="0"/>
                  </a:lnTo>
                  <a:lnTo>
                    <a:pt x="0" y="86"/>
                  </a:lnTo>
                  <a:lnTo>
                    <a:pt x="152" y="8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9" name="Freeform 708">
              <a:extLst>
                <a:ext uri="{FF2B5EF4-FFF2-40B4-BE49-F238E27FC236}">
                  <a16:creationId xmlns:a16="http://schemas.microsoft.com/office/drawing/2014/main" id="{7ED446F0-09B5-4B83-8694-1833701F61D9}"/>
                </a:ext>
              </a:extLst>
            </p:cNvPr>
            <p:cNvSpPr>
              <a:spLocks/>
            </p:cNvSpPr>
            <p:nvPr/>
          </p:nvSpPr>
          <p:spPr bwMode="auto">
            <a:xfrm>
              <a:off x="11533188" y="6518275"/>
              <a:ext cx="161925" cy="63500"/>
            </a:xfrm>
            <a:custGeom>
              <a:avLst/>
              <a:gdLst>
                <a:gd name="T0" fmla="*/ 102 w 102"/>
                <a:gd name="T1" fmla="*/ 0 h 40"/>
                <a:gd name="T2" fmla="*/ 31 w 102"/>
                <a:gd name="T3" fmla="*/ 0 h 40"/>
                <a:gd name="T4" fmla="*/ 0 w 102"/>
                <a:gd name="T5" fmla="*/ 40 h 40"/>
                <a:gd name="T6" fmla="*/ 71 w 102"/>
                <a:gd name="T7" fmla="*/ 40 h 40"/>
                <a:gd name="T8" fmla="*/ 102 w 102"/>
                <a:gd name="T9" fmla="*/ 0 h 40"/>
              </a:gdLst>
              <a:ahLst/>
              <a:cxnLst>
                <a:cxn ang="0">
                  <a:pos x="T0" y="T1"/>
                </a:cxn>
                <a:cxn ang="0">
                  <a:pos x="T2" y="T3"/>
                </a:cxn>
                <a:cxn ang="0">
                  <a:pos x="T4" y="T5"/>
                </a:cxn>
                <a:cxn ang="0">
                  <a:pos x="T6" y="T7"/>
                </a:cxn>
                <a:cxn ang="0">
                  <a:pos x="T8" y="T9"/>
                </a:cxn>
              </a:cxnLst>
              <a:rect l="0" t="0" r="r" b="b"/>
              <a:pathLst>
                <a:path w="102" h="40">
                  <a:moveTo>
                    <a:pt x="102" y="0"/>
                  </a:moveTo>
                  <a:lnTo>
                    <a:pt x="31" y="0"/>
                  </a:lnTo>
                  <a:lnTo>
                    <a:pt x="0" y="40"/>
                  </a:lnTo>
                  <a:lnTo>
                    <a:pt x="71" y="40"/>
                  </a:lnTo>
                  <a:lnTo>
                    <a:pt x="102"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0" name="Freeform 709">
              <a:extLst>
                <a:ext uri="{FF2B5EF4-FFF2-40B4-BE49-F238E27FC236}">
                  <a16:creationId xmlns:a16="http://schemas.microsoft.com/office/drawing/2014/main" id="{49690A90-3769-441B-A2C3-2503897D8925}"/>
                </a:ext>
              </a:extLst>
            </p:cNvPr>
            <p:cNvSpPr>
              <a:spLocks/>
            </p:cNvSpPr>
            <p:nvPr/>
          </p:nvSpPr>
          <p:spPr bwMode="auto">
            <a:xfrm>
              <a:off x="11533188" y="6518275"/>
              <a:ext cx="161925" cy="63500"/>
            </a:xfrm>
            <a:custGeom>
              <a:avLst/>
              <a:gdLst>
                <a:gd name="T0" fmla="*/ 102 w 102"/>
                <a:gd name="T1" fmla="*/ 0 h 40"/>
                <a:gd name="T2" fmla="*/ 31 w 102"/>
                <a:gd name="T3" fmla="*/ 0 h 40"/>
                <a:gd name="T4" fmla="*/ 0 w 102"/>
                <a:gd name="T5" fmla="*/ 40 h 40"/>
                <a:gd name="T6" fmla="*/ 71 w 102"/>
                <a:gd name="T7" fmla="*/ 40 h 40"/>
                <a:gd name="T8" fmla="*/ 102 w 102"/>
                <a:gd name="T9" fmla="*/ 0 h 40"/>
              </a:gdLst>
              <a:ahLst/>
              <a:cxnLst>
                <a:cxn ang="0">
                  <a:pos x="T0" y="T1"/>
                </a:cxn>
                <a:cxn ang="0">
                  <a:pos x="T2" y="T3"/>
                </a:cxn>
                <a:cxn ang="0">
                  <a:pos x="T4" y="T5"/>
                </a:cxn>
                <a:cxn ang="0">
                  <a:pos x="T6" y="T7"/>
                </a:cxn>
                <a:cxn ang="0">
                  <a:pos x="T8" y="T9"/>
                </a:cxn>
              </a:cxnLst>
              <a:rect l="0" t="0" r="r" b="b"/>
              <a:pathLst>
                <a:path w="102" h="40">
                  <a:moveTo>
                    <a:pt x="102" y="0"/>
                  </a:moveTo>
                  <a:lnTo>
                    <a:pt x="31" y="0"/>
                  </a:lnTo>
                  <a:lnTo>
                    <a:pt x="0" y="40"/>
                  </a:lnTo>
                  <a:lnTo>
                    <a:pt x="71" y="40"/>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1" name="Freeform 710">
              <a:extLst>
                <a:ext uri="{FF2B5EF4-FFF2-40B4-BE49-F238E27FC236}">
                  <a16:creationId xmlns:a16="http://schemas.microsoft.com/office/drawing/2014/main" id="{D551D7E4-85BD-4C3D-8FFE-AC6A0D3F1657}"/>
                </a:ext>
              </a:extLst>
            </p:cNvPr>
            <p:cNvSpPr>
              <a:spLocks/>
            </p:cNvSpPr>
            <p:nvPr/>
          </p:nvSpPr>
          <p:spPr bwMode="auto">
            <a:xfrm>
              <a:off x="11422063" y="6581775"/>
              <a:ext cx="223837" cy="136525"/>
            </a:xfrm>
            <a:custGeom>
              <a:avLst/>
              <a:gdLst>
                <a:gd name="T0" fmla="*/ 141 w 141"/>
                <a:gd name="T1" fmla="*/ 0 h 86"/>
                <a:gd name="T2" fmla="*/ 70 w 141"/>
                <a:gd name="T3" fmla="*/ 0 h 86"/>
                <a:gd name="T4" fmla="*/ 0 w 141"/>
                <a:gd name="T5" fmla="*/ 86 h 86"/>
                <a:gd name="T6" fmla="*/ 70 w 141"/>
                <a:gd name="T7" fmla="*/ 86 h 86"/>
                <a:gd name="T8" fmla="*/ 141 w 141"/>
                <a:gd name="T9" fmla="*/ 0 h 86"/>
              </a:gdLst>
              <a:ahLst/>
              <a:cxnLst>
                <a:cxn ang="0">
                  <a:pos x="T0" y="T1"/>
                </a:cxn>
                <a:cxn ang="0">
                  <a:pos x="T2" y="T3"/>
                </a:cxn>
                <a:cxn ang="0">
                  <a:pos x="T4" y="T5"/>
                </a:cxn>
                <a:cxn ang="0">
                  <a:pos x="T6" y="T7"/>
                </a:cxn>
                <a:cxn ang="0">
                  <a:pos x="T8" y="T9"/>
                </a:cxn>
              </a:cxnLst>
              <a:rect l="0" t="0" r="r" b="b"/>
              <a:pathLst>
                <a:path w="141" h="86">
                  <a:moveTo>
                    <a:pt x="141" y="0"/>
                  </a:moveTo>
                  <a:lnTo>
                    <a:pt x="70" y="0"/>
                  </a:lnTo>
                  <a:lnTo>
                    <a:pt x="0" y="86"/>
                  </a:lnTo>
                  <a:lnTo>
                    <a:pt x="70" y="86"/>
                  </a:lnTo>
                  <a:lnTo>
                    <a:pt x="141"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2" name="Freeform 711">
              <a:extLst>
                <a:ext uri="{FF2B5EF4-FFF2-40B4-BE49-F238E27FC236}">
                  <a16:creationId xmlns:a16="http://schemas.microsoft.com/office/drawing/2014/main" id="{B9164775-4265-4092-A4B2-D633AC5C6043}"/>
                </a:ext>
              </a:extLst>
            </p:cNvPr>
            <p:cNvSpPr>
              <a:spLocks/>
            </p:cNvSpPr>
            <p:nvPr/>
          </p:nvSpPr>
          <p:spPr bwMode="auto">
            <a:xfrm>
              <a:off x="11422063" y="6581775"/>
              <a:ext cx="223837" cy="136525"/>
            </a:xfrm>
            <a:custGeom>
              <a:avLst/>
              <a:gdLst>
                <a:gd name="T0" fmla="*/ 141 w 141"/>
                <a:gd name="T1" fmla="*/ 0 h 86"/>
                <a:gd name="T2" fmla="*/ 70 w 141"/>
                <a:gd name="T3" fmla="*/ 0 h 86"/>
                <a:gd name="T4" fmla="*/ 0 w 141"/>
                <a:gd name="T5" fmla="*/ 86 h 86"/>
                <a:gd name="T6" fmla="*/ 70 w 141"/>
                <a:gd name="T7" fmla="*/ 86 h 86"/>
                <a:gd name="T8" fmla="*/ 141 w 141"/>
                <a:gd name="T9" fmla="*/ 0 h 86"/>
              </a:gdLst>
              <a:ahLst/>
              <a:cxnLst>
                <a:cxn ang="0">
                  <a:pos x="T0" y="T1"/>
                </a:cxn>
                <a:cxn ang="0">
                  <a:pos x="T2" y="T3"/>
                </a:cxn>
                <a:cxn ang="0">
                  <a:pos x="T4" y="T5"/>
                </a:cxn>
                <a:cxn ang="0">
                  <a:pos x="T6" y="T7"/>
                </a:cxn>
                <a:cxn ang="0">
                  <a:pos x="T8" y="T9"/>
                </a:cxn>
              </a:cxnLst>
              <a:rect l="0" t="0" r="r" b="b"/>
              <a:pathLst>
                <a:path w="141" h="86">
                  <a:moveTo>
                    <a:pt x="141" y="0"/>
                  </a:moveTo>
                  <a:lnTo>
                    <a:pt x="70" y="0"/>
                  </a:lnTo>
                  <a:lnTo>
                    <a:pt x="0" y="86"/>
                  </a:lnTo>
                  <a:lnTo>
                    <a:pt x="70" y="86"/>
                  </a:lnTo>
                  <a:lnTo>
                    <a:pt x="1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3" name="Freeform 712">
              <a:extLst>
                <a:ext uri="{FF2B5EF4-FFF2-40B4-BE49-F238E27FC236}">
                  <a16:creationId xmlns:a16="http://schemas.microsoft.com/office/drawing/2014/main" id="{DFCB439C-E0DA-4FBF-BC71-36FCF0D5C88A}"/>
                </a:ext>
              </a:extLst>
            </p:cNvPr>
            <p:cNvSpPr>
              <a:spLocks noEditPoints="1"/>
            </p:cNvSpPr>
            <p:nvPr/>
          </p:nvSpPr>
          <p:spPr bwMode="auto">
            <a:xfrm>
              <a:off x="10942638" y="6515100"/>
              <a:ext cx="563562" cy="346075"/>
            </a:xfrm>
            <a:custGeom>
              <a:avLst/>
              <a:gdLst>
                <a:gd name="T0" fmla="*/ 118 w 355"/>
                <a:gd name="T1" fmla="*/ 209 h 218"/>
                <a:gd name="T2" fmla="*/ 76 w 355"/>
                <a:gd name="T3" fmla="*/ 209 h 218"/>
                <a:gd name="T4" fmla="*/ 70 w 355"/>
                <a:gd name="T5" fmla="*/ 216 h 218"/>
                <a:gd name="T6" fmla="*/ 3 w 355"/>
                <a:gd name="T7" fmla="*/ 216 h 218"/>
                <a:gd name="T8" fmla="*/ 0 w 355"/>
                <a:gd name="T9" fmla="*/ 218 h 218"/>
                <a:gd name="T10" fmla="*/ 110 w 355"/>
                <a:gd name="T11" fmla="*/ 218 h 218"/>
                <a:gd name="T12" fmla="*/ 118 w 355"/>
                <a:gd name="T13" fmla="*/ 209 h 218"/>
                <a:gd name="T14" fmla="*/ 355 w 355"/>
                <a:gd name="T15" fmla="*/ 0 h 218"/>
                <a:gd name="T16" fmla="*/ 242 w 355"/>
                <a:gd name="T17" fmla="*/ 0 h 218"/>
                <a:gd name="T18" fmla="*/ 242 w 355"/>
                <a:gd name="T19" fmla="*/ 2 h 218"/>
                <a:gd name="T20" fmla="*/ 352 w 355"/>
                <a:gd name="T21" fmla="*/ 2 h 218"/>
                <a:gd name="T22" fmla="*/ 355 w 35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18">
                  <a:moveTo>
                    <a:pt x="118" y="209"/>
                  </a:moveTo>
                  <a:lnTo>
                    <a:pt x="76" y="209"/>
                  </a:lnTo>
                  <a:lnTo>
                    <a:pt x="70" y="216"/>
                  </a:lnTo>
                  <a:lnTo>
                    <a:pt x="3" y="216"/>
                  </a:lnTo>
                  <a:lnTo>
                    <a:pt x="0" y="218"/>
                  </a:lnTo>
                  <a:lnTo>
                    <a:pt x="110" y="218"/>
                  </a:lnTo>
                  <a:lnTo>
                    <a:pt x="118" y="209"/>
                  </a:lnTo>
                  <a:close/>
                  <a:moveTo>
                    <a:pt x="355" y="0"/>
                  </a:moveTo>
                  <a:lnTo>
                    <a:pt x="242" y="0"/>
                  </a:lnTo>
                  <a:lnTo>
                    <a:pt x="242" y="2"/>
                  </a:lnTo>
                  <a:lnTo>
                    <a:pt x="352" y="2"/>
                  </a:lnTo>
                  <a:lnTo>
                    <a:pt x="355" y="0"/>
                  </a:lnTo>
                  <a:close/>
                </a:path>
              </a:pathLst>
            </a:custGeom>
            <a:solidFill>
              <a:srgbClr val="F7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4" name="Freeform 713">
              <a:extLst>
                <a:ext uri="{FF2B5EF4-FFF2-40B4-BE49-F238E27FC236}">
                  <a16:creationId xmlns:a16="http://schemas.microsoft.com/office/drawing/2014/main" id="{83DD592C-470B-4792-AC30-B5E79C267B81}"/>
                </a:ext>
              </a:extLst>
            </p:cNvPr>
            <p:cNvSpPr>
              <a:spLocks noEditPoints="1"/>
            </p:cNvSpPr>
            <p:nvPr/>
          </p:nvSpPr>
          <p:spPr bwMode="auto">
            <a:xfrm>
              <a:off x="10942638" y="6515100"/>
              <a:ext cx="563562" cy="346075"/>
            </a:xfrm>
            <a:custGeom>
              <a:avLst/>
              <a:gdLst>
                <a:gd name="T0" fmla="*/ 118 w 355"/>
                <a:gd name="T1" fmla="*/ 209 h 218"/>
                <a:gd name="T2" fmla="*/ 76 w 355"/>
                <a:gd name="T3" fmla="*/ 209 h 218"/>
                <a:gd name="T4" fmla="*/ 70 w 355"/>
                <a:gd name="T5" fmla="*/ 216 h 218"/>
                <a:gd name="T6" fmla="*/ 3 w 355"/>
                <a:gd name="T7" fmla="*/ 216 h 218"/>
                <a:gd name="T8" fmla="*/ 0 w 355"/>
                <a:gd name="T9" fmla="*/ 218 h 218"/>
                <a:gd name="T10" fmla="*/ 110 w 355"/>
                <a:gd name="T11" fmla="*/ 218 h 218"/>
                <a:gd name="T12" fmla="*/ 118 w 355"/>
                <a:gd name="T13" fmla="*/ 209 h 218"/>
                <a:gd name="T14" fmla="*/ 355 w 355"/>
                <a:gd name="T15" fmla="*/ 0 h 218"/>
                <a:gd name="T16" fmla="*/ 242 w 355"/>
                <a:gd name="T17" fmla="*/ 0 h 218"/>
                <a:gd name="T18" fmla="*/ 242 w 355"/>
                <a:gd name="T19" fmla="*/ 2 h 218"/>
                <a:gd name="T20" fmla="*/ 352 w 355"/>
                <a:gd name="T21" fmla="*/ 2 h 218"/>
                <a:gd name="T22" fmla="*/ 355 w 35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18">
                  <a:moveTo>
                    <a:pt x="118" y="209"/>
                  </a:moveTo>
                  <a:lnTo>
                    <a:pt x="76" y="209"/>
                  </a:lnTo>
                  <a:lnTo>
                    <a:pt x="70" y="216"/>
                  </a:lnTo>
                  <a:lnTo>
                    <a:pt x="3" y="216"/>
                  </a:lnTo>
                  <a:lnTo>
                    <a:pt x="0" y="218"/>
                  </a:lnTo>
                  <a:lnTo>
                    <a:pt x="110" y="218"/>
                  </a:lnTo>
                  <a:lnTo>
                    <a:pt x="118" y="209"/>
                  </a:lnTo>
                  <a:moveTo>
                    <a:pt x="355" y="0"/>
                  </a:moveTo>
                  <a:lnTo>
                    <a:pt x="242" y="0"/>
                  </a:lnTo>
                  <a:lnTo>
                    <a:pt x="242" y="2"/>
                  </a:lnTo>
                  <a:lnTo>
                    <a:pt x="352" y="2"/>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9" name="Freeform 718">
              <a:extLst>
                <a:ext uri="{FF2B5EF4-FFF2-40B4-BE49-F238E27FC236}">
                  <a16:creationId xmlns:a16="http://schemas.microsoft.com/office/drawing/2014/main" id="{D4F50F4D-B1E5-4558-9F93-1FFFBFDBBBDB}"/>
                </a:ext>
              </a:extLst>
            </p:cNvPr>
            <p:cNvSpPr>
              <a:spLocks/>
            </p:cNvSpPr>
            <p:nvPr/>
          </p:nvSpPr>
          <p:spPr bwMode="auto">
            <a:xfrm>
              <a:off x="11501438" y="6515100"/>
              <a:ext cx="50800" cy="3175"/>
            </a:xfrm>
            <a:custGeom>
              <a:avLst/>
              <a:gdLst>
                <a:gd name="T0" fmla="*/ 32 w 32"/>
                <a:gd name="T1" fmla="*/ 0 h 2"/>
                <a:gd name="T2" fmla="*/ 3 w 32"/>
                <a:gd name="T3" fmla="*/ 0 h 2"/>
                <a:gd name="T4" fmla="*/ 0 w 32"/>
                <a:gd name="T5" fmla="*/ 2 h 2"/>
                <a:gd name="T6" fmla="*/ 32 w 32"/>
                <a:gd name="T7" fmla="*/ 2 h 2"/>
                <a:gd name="T8" fmla="*/ 32 w 32"/>
                <a:gd name="T9" fmla="*/ 0 h 2"/>
              </a:gdLst>
              <a:ahLst/>
              <a:cxnLst>
                <a:cxn ang="0">
                  <a:pos x="T0" y="T1"/>
                </a:cxn>
                <a:cxn ang="0">
                  <a:pos x="T2" y="T3"/>
                </a:cxn>
                <a:cxn ang="0">
                  <a:pos x="T4" y="T5"/>
                </a:cxn>
                <a:cxn ang="0">
                  <a:pos x="T6" y="T7"/>
                </a:cxn>
                <a:cxn ang="0">
                  <a:pos x="T8" y="T9"/>
                </a:cxn>
              </a:cxnLst>
              <a:rect l="0" t="0" r="r" b="b"/>
              <a:pathLst>
                <a:path w="32" h="2">
                  <a:moveTo>
                    <a:pt x="32" y="0"/>
                  </a:moveTo>
                  <a:lnTo>
                    <a:pt x="3" y="0"/>
                  </a:lnTo>
                  <a:lnTo>
                    <a:pt x="0" y="2"/>
                  </a:lnTo>
                  <a:lnTo>
                    <a:pt x="32" y="2"/>
                  </a:lnTo>
                  <a:lnTo>
                    <a:pt x="32"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0" name="Freeform 719">
              <a:extLst>
                <a:ext uri="{FF2B5EF4-FFF2-40B4-BE49-F238E27FC236}">
                  <a16:creationId xmlns:a16="http://schemas.microsoft.com/office/drawing/2014/main" id="{ECC29D58-914F-490B-91CF-9FBD71C212AB}"/>
                </a:ext>
              </a:extLst>
            </p:cNvPr>
            <p:cNvSpPr>
              <a:spLocks/>
            </p:cNvSpPr>
            <p:nvPr/>
          </p:nvSpPr>
          <p:spPr bwMode="auto">
            <a:xfrm>
              <a:off x="11501438" y="6515100"/>
              <a:ext cx="50800" cy="3175"/>
            </a:xfrm>
            <a:custGeom>
              <a:avLst/>
              <a:gdLst>
                <a:gd name="T0" fmla="*/ 32 w 32"/>
                <a:gd name="T1" fmla="*/ 0 h 2"/>
                <a:gd name="T2" fmla="*/ 3 w 32"/>
                <a:gd name="T3" fmla="*/ 0 h 2"/>
                <a:gd name="T4" fmla="*/ 0 w 32"/>
                <a:gd name="T5" fmla="*/ 2 h 2"/>
                <a:gd name="T6" fmla="*/ 32 w 32"/>
                <a:gd name="T7" fmla="*/ 2 h 2"/>
                <a:gd name="T8" fmla="*/ 32 w 32"/>
                <a:gd name="T9" fmla="*/ 0 h 2"/>
              </a:gdLst>
              <a:ahLst/>
              <a:cxnLst>
                <a:cxn ang="0">
                  <a:pos x="T0" y="T1"/>
                </a:cxn>
                <a:cxn ang="0">
                  <a:pos x="T2" y="T3"/>
                </a:cxn>
                <a:cxn ang="0">
                  <a:pos x="T4" y="T5"/>
                </a:cxn>
                <a:cxn ang="0">
                  <a:pos x="T6" y="T7"/>
                </a:cxn>
                <a:cxn ang="0">
                  <a:pos x="T8" y="T9"/>
                </a:cxn>
              </a:cxnLst>
              <a:rect l="0" t="0" r="r" b="b"/>
              <a:pathLst>
                <a:path w="32" h="2">
                  <a:moveTo>
                    <a:pt x="32" y="0"/>
                  </a:moveTo>
                  <a:lnTo>
                    <a:pt x="3" y="0"/>
                  </a:lnTo>
                  <a:lnTo>
                    <a:pt x="0" y="2"/>
                  </a:lnTo>
                  <a:lnTo>
                    <a:pt x="32" y="2"/>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5" name="Freeform 724">
              <a:extLst>
                <a:ext uri="{FF2B5EF4-FFF2-40B4-BE49-F238E27FC236}">
                  <a16:creationId xmlns:a16="http://schemas.microsoft.com/office/drawing/2014/main" id="{4555888A-9CB4-4197-8B67-078211900C42}"/>
                </a:ext>
              </a:extLst>
            </p:cNvPr>
            <p:cNvSpPr>
              <a:spLocks/>
            </p:cNvSpPr>
            <p:nvPr/>
          </p:nvSpPr>
          <p:spPr bwMode="auto">
            <a:xfrm>
              <a:off x="11063288" y="6518275"/>
              <a:ext cx="438150" cy="328613"/>
            </a:xfrm>
            <a:custGeom>
              <a:avLst/>
              <a:gdLst>
                <a:gd name="T0" fmla="*/ 276 w 276"/>
                <a:gd name="T1" fmla="*/ 0 h 207"/>
                <a:gd name="T2" fmla="*/ 166 w 276"/>
                <a:gd name="T3" fmla="*/ 0 h 207"/>
                <a:gd name="T4" fmla="*/ 0 w 276"/>
                <a:gd name="T5" fmla="*/ 207 h 207"/>
                <a:gd name="T6" fmla="*/ 42 w 276"/>
                <a:gd name="T7" fmla="*/ 207 h 207"/>
                <a:gd name="T8" fmla="*/ 175 w 276"/>
                <a:gd name="T9" fmla="*/ 40 h 207"/>
                <a:gd name="T10" fmla="*/ 245 w 276"/>
                <a:gd name="T11" fmla="*/ 40 h 207"/>
                <a:gd name="T12" fmla="*/ 276 w 276"/>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276" h="207">
                  <a:moveTo>
                    <a:pt x="276" y="0"/>
                  </a:moveTo>
                  <a:lnTo>
                    <a:pt x="166" y="0"/>
                  </a:lnTo>
                  <a:lnTo>
                    <a:pt x="0" y="207"/>
                  </a:lnTo>
                  <a:lnTo>
                    <a:pt x="42" y="207"/>
                  </a:lnTo>
                  <a:lnTo>
                    <a:pt x="175" y="40"/>
                  </a:lnTo>
                  <a:lnTo>
                    <a:pt x="245" y="40"/>
                  </a:lnTo>
                  <a:lnTo>
                    <a:pt x="276"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6" name="Freeform 725">
              <a:extLst>
                <a:ext uri="{FF2B5EF4-FFF2-40B4-BE49-F238E27FC236}">
                  <a16:creationId xmlns:a16="http://schemas.microsoft.com/office/drawing/2014/main" id="{5E88C59A-83D2-4507-9723-D8F08992C74F}"/>
                </a:ext>
              </a:extLst>
            </p:cNvPr>
            <p:cNvSpPr>
              <a:spLocks/>
            </p:cNvSpPr>
            <p:nvPr/>
          </p:nvSpPr>
          <p:spPr bwMode="auto">
            <a:xfrm>
              <a:off x="11063288" y="6518275"/>
              <a:ext cx="438150" cy="328613"/>
            </a:xfrm>
            <a:custGeom>
              <a:avLst/>
              <a:gdLst>
                <a:gd name="T0" fmla="*/ 276 w 276"/>
                <a:gd name="T1" fmla="*/ 0 h 207"/>
                <a:gd name="T2" fmla="*/ 166 w 276"/>
                <a:gd name="T3" fmla="*/ 0 h 207"/>
                <a:gd name="T4" fmla="*/ 0 w 276"/>
                <a:gd name="T5" fmla="*/ 207 h 207"/>
                <a:gd name="T6" fmla="*/ 42 w 276"/>
                <a:gd name="T7" fmla="*/ 207 h 207"/>
                <a:gd name="T8" fmla="*/ 175 w 276"/>
                <a:gd name="T9" fmla="*/ 40 h 207"/>
                <a:gd name="T10" fmla="*/ 245 w 276"/>
                <a:gd name="T11" fmla="*/ 40 h 207"/>
                <a:gd name="T12" fmla="*/ 276 w 276"/>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276" h="207">
                  <a:moveTo>
                    <a:pt x="276" y="0"/>
                  </a:moveTo>
                  <a:lnTo>
                    <a:pt x="166" y="0"/>
                  </a:lnTo>
                  <a:lnTo>
                    <a:pt x="0" y="207"/>
                  </a:lnTo>
                  <a:lnTo>
                    <a:pt x="42" y="207"/>
                  </a:lnTo>
                  <a:lnTo>
                    <a:pt x="175" y="40"/>
                  </a:lnTo>
                  <a:lnTo>
                    <a:pt x="245" y="40"/>
                  </a:lnTo>
                  <a:lnTo>
                    <a:pt x="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7" name="Freeform 726">
              <a:extLst>
                <a:ext uri="{FF2B5EF4-FFF2-40B4-BE49-F238E27FC236}">
                  <a16:creationId xmlns:a16="http://schemas.microsoft.com/office/drawing/2014/main" id="{2C2CAD61-26B6-4D3D-B0CB-8BC666E80933}"/>
                </a:ext>
              </a:extLst>
            </p:cNvPr>
            <p:cNvSpPr>
              <a:spLocks/>
            </p:cNvSpPr>
            <p:nvPr/>
          </p:nvSpPr>
          <p:spPr bwMode="auto">
            <a:xfrm>
              <a:off x="11129963" y="6581775"/>
              <a:ext cx="322262" cy="265113"/>
            </a:xfrm>
            <a:custGeom>
              <a:avLst/>
              <a:gdLst>
                <a:gd name="T0" fmla="*/ 203 w 203"/>
                <a:gd name="T1" fmla="*/ 0 h 167"/>
                <a:gd name="T2" fmla="*/ 133 w 203"/>
                <a:gd name="T3" fmla="*/ 0 h 167"/>
                <a:gd name="T4" fmla="*/ 0 w 203"/>
                <a:gd name="T5" fmla="*/ 167 h 167"/>
                <a:gd name="T6" fmla="*/ 40 w 203"/>
                <a:gd name="T7" fmla="*/ 167 h 167"/>
                <a:gd name="T8" fmla="*/ 68 w 203"/>
                <a:gd name="T9" fmla="*/ 130 h 167"/>
                <a:gd name="T10" fmla="*/ 99 w 203"/>
                <a:gd name="T11" fmla="*/ 130 h 167"/>
                <a:gd name="T12" fmla="*/ 203 w 2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03" h="167">
                  <a:moveTo>
                    <a:pt x="203" y="0"/>
                  </a:moveTo>
                  <a:lnTo>
                    <a:pt x="133" y="0"/>
                  </a:lnTo>
                  <a:lnTo>
                    <a:pt x="0" y="167"/>
                  </a:lnTo>
                  <a:lnTo>
                    <a:pt x="40" y="167"/>
                  </a:lnTo>
                  <a:lnTo>
                    <a:pt x="68" y="130"/>
                  </a:lnTo>
                  <a:lnTo>
                    <a:pt x="99" y="130"/>
                  </a:lnTo>
                  <a:lnTo>
                    <a:pt x="203"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8" name="Freeform 727">
              <a:extLst>
                <a:ext uri="{FF2B5EF4-FFF2-40B4-BE49-F238E27FC236}">
                  <a16:creationId xmlns:a16="http://schemas.microsoft.com/office/drawing/2014/main" id="{3FE5E107-2EA3-427A-B377-35ED09719D06}"/>
                </a:ext>
              </a:extLst>
            </p:cNvPr>
            <p:cNvSpPr>
              <a:spLocks/>
            </p:cNvSpPr>
            <p:nvPr/>
          </p:nvSpPr>
          <p:spPr bwMode="auto">
            <a:xfrm>
              <a:off x="11129963" y="6581775"/>
              <a:ext cx="322262" cy="265113"/>
            </a:xfrm>
            <a:custGeom>
              <a:avLst/>
              <a:gdLst>
                <a:gd name="T0" fmla="*/ 203 w 203"/>
                <a:gd name="T1" fmla="*/ 0 h 167"/>
                <a:gd name="T2" fmla="*/ 133 w 203"/>
                <a:gd name="T3" fmla="*/ 0 h 167"/>
                <a:gd name="T4" fmla="*/ 0 w 203"/>
                <a:gd name="T5" fmla="*/ 167 h 167"/>
                <a:gd name="T6" fmla="*/ 40 w 203"/>
                <a:gd name="T7" fmla="*/ 167 h 167"/>
                <a:gd name="T8" fmla="*/ 68 w 203"/>
                <a:gd name="T9" fmla="*/ 130 h 167"/>
                <a:gd name="T10" fmla="*/ 99 w 203"/>
                <a:gd name="T11" fmla="*/ 130 h 167"/>
                <a:gd name="T12" fmla="*/ 203 w 2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03" h="167">
                  <a:moveTo>
                    <a:pt x="203" y="0"/>
                  </a:moveTo>
                  <a:lnTo>
                    <a:pt x="133" y="0"/>
                  </a:lnTo>
                  <a:lnTo>
                    <a:pt x="0" y="167"/>
                  </a:lnTo>
                  <a:lnTo>
                    <a:pt x="40" y="167"/>
                  </a:lnTo>
                  <a:lnTo>
                    <a:pt x="68" y="130"/>
                  </a:lnTo>
                  <a:lnTo>
                    <a:pt x="99" y="13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1" name="Freeform 730">
              <a:extLst>
                <a:ext uri="{FF2B5EF4-FFF2-40B4-BE49-F238E27FC236}">
                  <a16:creationId xmlns:a16="http://schemas.microsoft.com/office/drawing/2014/main" id="{42E341FE-EEAE-4B80-8D93-3414219A2BAE}"/>
                </a:ext>
              </a:extLst>
            </p:cNvPr>
            <p:cNvSpPr>
              <a:spLocks/>
            </p:cNvSpPr>
            <p:nvPr/>
          </p:nvSpPr>
          <p:spPr bwMode="auto">
            <a:xfrm>
              <a:off x="11452225" y="6518275"/>
              <a:ext cx="100012" cy="63500"/>
            </a:xfrm>
            <a:custGeom>
              <a:avLst/>
              <a:gdLst>
                <a:gd name="T0" fmla="*/ 63 w 63"/>
                <a:gd name="T1" fmla="*/ 0 h 40"/>
                <a:gd name="T2" fmla="*/ 31 w 63"/>
                <a:gd name="T3" fmla="*/ 0 h 40"/>
                <a:gd name="T4" fmla="*/ 0 w 63"/>
                <a:gd name="T5" fmla="*/ 40 h 40"/>
                <a:gd name="T6" fmla="*/ 31 w 63"/>
                <a:gd name="T7" fmla="*/ 40 h 40"/>
                <a:gd name="T8" fmla="*/ 63 w 63"/>
                <a:gd name="T9" fmla="*/ 0 h 40"/>
              </a:gdLst>
              <a:ahLst/>
              <a:cxnLst>
                <a:cxn ang="0">
                  <a:pos x="T0" y="T1"/>
                </a:cxn>
                <a:cxn ang="0">
                  <a:pos x="T2" y="T3"/>
                </a:cxn>
                <a:cxn ang="0">
                  <a:pos x="T4" y="T5"/>
                </a:cxn>
                <a:cxn ang="0">
                  <a:pos x="T6" y="T7"/>
                </a:cxn>
                <a:cxn ang="0">
                  <a:pos x="T8" y="T9"/>
                </a:cxn>
              </a:cxnLst>
              <a:rect l="0" t="0" r="r" b="b"/>
              <a:pathLst>
                <a:path w="63" h="40">
                  <a:moveTo>
                    <a:pt x="63" y="0"/>
                  </a:moveTo>
                  <a:lnTo>
                    <a:pt x="31" y="0"/>
                  </a:lnTo>
                  <a:lnTo>
                    <a:pt x="0" y="40"/>
                  </a:lnTo>
                  <a:lnTo>
                    <a:pt x="31" y="40"/>
                  </a:lnTo>
                  <a:lnTo>
                    <a:pt x="63"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2" name="Freeform 731">
              <a:extLst>
                <a:ext uri="{FF2B5EF4-FFF2-40B4-BE49-F238E27FC236}">
                  <a16:creationId xmlns:a16="http://schemas.microsoft.com/office/drawing/2014/main" id="{606791FD-7EA6-4921-B4F5-1906D81FCD2F}"/>
                </a:ext>
              </a:extLst>
            </p:cNvPr>
            <p:cNvSpPr>
              <a:spLocks/>
            </p:cNvSpPr>
            <p:nvPr/>
          </p:nvSpPr>
          <p:spPr bwMode="auto">
            <a:xfrm>
              <a:off x="11452225" y="6518275"/>
              <a:ext cx="100012" cy="63500"/>
            </a:xfrm>
            <a:custGeom>
              <a:avLst/>
              <a:gdLst>
                <a:gd name="T0" fmla="*/ 63 w 63"/>
                <a:gd name="T1" fmla="*/ 0 h 40"/>
                <a:gd name="T2" fmla="*/ 31 w 63"/>
                <a:gd name="T3" fmla="*/ 0 h 40"/>
                <a:gd name="T4" fmla="*/ 0 w 63"/>
                <a:gd name="T5" fmla="*/ 40 h 40"/>
                <a:gd name="T6" fmla="*/ 31 w 63"/>
                <a:gd name="T7" fmla="*/ 40 h 40"/>
                <a:gd name="T8" fmla="*/ 63 w 63"/>
                <a:gd name="T9" fmla="*/ 0 h 40"/>
              </a:gdLst>
              <a:ahLst/>
              <a:cxnLst>
                <a:cxn ang="0">
                  <a:pos x="T0" y="T1"/>
                </a:cxn>
                <a:cxn ang="0">
                  <a:pos x="T2" y="T3"/>
                </a:cxn>
                <a:cxn ang="0">
                  <a:pos x="T4" y="T5"/>
                </a:cxn>
                <a:cxn ang="0">
                  <a:pos x="T6" y="T7"/>
                </a:cxn>
                <a:cxn ang="0">
                  <a:pos x="T8" y="T9"/>
                </a:cxn>
              </a:cxnLst>
              <a:rect l="0" t="0" r="r" b="b"/>
              <a:pathLst>
                <a:path w="63" h="40">
                  <a:moveTo>
                    <a:pt x="63" y="0"/>
                  </a:moveTo>
                  <a:lnTo>
                    <a:pt x="31" y="0"/>
                  </a:lnTo>
                  <a:lnTo>
                    <a:pt x="0" y="40"/>
                  </a:lnTo>
                  <a:lnTo>
                    <a:pt x="31" y="40"/>
                  </a:lnTo>
                  <a:lnTo>
                    <a:pt x="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3" name="Freeform 732">
              <a:extLst>
                <a:ext uri="{FF2B5EF4-FFF2-40B4-BE49-F238E27FC236}">
                  <a16:creationId xmlns:a16="http://schemas.microsoft.com/office/drawing/2014/main" id="{9F24E338-7693-455D-8F06-B2D85CF57780}"/>
                </a:ext>
              </a:extLst>
            </p:cNvPr>
            <p:cNvSpPr>
              <a:spLocks/>
            </p:cNvSpPr>
            <p:nvPr/>
          </p:nvSpPr>
          <p:spPr bwMode="auto">
            <a:xfrm>
              <a:off x="11287125" y="6581775"/>
              <a:ext cx="214312" cy="206375"/>
            </a:xfrm>
            <a:custGeom>
              <a:avLst/>
              <a:gdLst>
                <a:gd name="T0" fmla="*/ 135 w 135"/>
                <a:gd name="T1" fmla="*/ 0 h 130"/>
                <a:gd name="T2" fmla="*/ 104 w 135"/>
                <a:gd name="T3" fmla="*/ 0 h 130"/>
                <a:gd name="T4" fmla="*/ 0 w 135"/>
                <a:gd name="T5" fmla="*/ 130 h 130"/>
                <a:gd name="T6" fmla="*/ 40 w 135"/>
                <a:gd name="T7" fmla="*/ 130 h 130"/>
                <a:gd name="T8" fmla="*/ 76 w 135"/>
                <a:gd name="T9" fmla="*/ 86 h 130"/>
                <a:gd name="T10" fmla="*/ 65 w 135"/>
                <a:gd name="T11" fmla="*/ 86 h 130"/>
                <a:gd name="T12" fmla="*/ 135 w 1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35" h="130">
                  <a:moveTo>
                    <a:pt x="135" y="0"/>
                  </a:moveTo>
                  <a:lnTo>
                    <a:pt x="104" y="0"/>
                  </a:lnTo>
                  <a:lnTo>
                    <a:pt x="0" y="130"/>
                  </a:lnTo>
                  <a:lnTo>
                    <a:pt x="40" y="130"/>
                  </a:lnTo>
                  <a:lnTo>
                    <a:pt x="76" y="86"/>
                  </a:lnTo>
                  <a:lnTo>
                    <a:pt x="65" y="86"/>
                  </a:lnTo>
                  <a:lnTo>
                    <a:pt x="135"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4" name="Freeform 733">
              <a:extLst>
                <a:ext uri="{FF2B5EF4-FFF2-40B4-BE49-F238E27FC236}">
                  <a16:creationId xmlns:a16="http://schemas.microsoft.com/office/drawing/2014/main" id="{1C417053-ABD9-47C5-B429-D8520261F40C}"/>
                </a:ext>
              </a:extLst>
            </p:cNvPr>
            <p:cNvSpPr>
              <a:spLocks/>
            </p:cNvSpPr>
            <p:nvPr/>
          </p:nvSpPr>
          <p:spPr bwMode="auto">
            <a:xfrm>
              <a:off x="11287125" y="6581775"/>
              <a:ext cx="214312" cy="206375"/>
            </a:xfrm>
            <a:custGeom>
              <a:avLst/>
              <a:gdLst>
                <a:gd name="T0" fmla="*/ 135 w 135"/>
                <a:gd name="T1" fmla="*/ 0 h 130"/>
                <a:gd name="T2" fmla="*/ 104 w 135"/>
                <a:gd name="T3" fmla="*/ 0 h 130"/>
                <a:gd name="T4" fmla="*/ 0 w 135"/>
                <a:gd name="T5" fmla="*/ 130 h 130"/>
                <a:gd name="T6" fmla="*/ 40 w 135"/>
                <a:gd name="T7" fmla="*/ 130 h 130"/>
                <a:gd name="T8" fmla="*/ 76 w 135"/>
                <a:gd name="T9" fmla="*/ 86 h 130"/>
                <a:gd name="T10" fmla="*/ 65 w 135"/>
                <a:gd name="T11" fmla="*/ 86 h 130"/>
                <a:gd name="T12" fmla="*/ 135 w 1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35" h="130">
                  <a:moveTo>
                    <a:pt x="135" y="0"/>
                  </a:moveTo>
                  <a:lnTo>
                    <a:pt x="104" y="0"/>
                  </a:lnTo>
                  <a:lnTo>
                    <a:pt x="0" y="130"/>
                  </a:lnTo>
                  <a:lnTo>
                    <a:pt x="40" y="130"/>
                  </a:lnTo>
                  <a:lnTo>
                    <a:pt x="76" y="86"/>
                  </a:lnTo>
                  <a:lnTo>
                    <a:pt x="65" y="86"/>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5" name="Freeform 734">
              <a:extLst>
                <a:ext uri="{FF2B5EF4-FFF2-40B4-BE49-F238E27FC236}">
                  <a16:creationId xmlns:a16="http://schemas.microsoft.com/office/drawing/2014/main" id="{D9BACCBA-3527-4936-8D46-D87023B19689}"/>
                </a:ext>
              </a:extLst>
            </p:cNvPr>
            <p:cNvSpPr>
              <a:spLocks/>
            </p:cNvSpPr>
            <p:nvPr/>
          </p:nvSpPr>
          <p:spPr bwMode="auto">
            <a:xfrm>
              <a:off x="11242675" y="6788150"/>
              <a:ext cx="107950" cy="58738"/>
            </a:xfrm>
            <a:custGeom>
              <a:avLst/>
              <a:gdLst>
                <a:gd name="T0" fmla="*/ 68 w 68"/>
                <a:gd name="T1" fmla="*/ 0 h 37"/>
                <a:gd name="T2" fmla="*/ 28 w 68"/>
                <a:gd name="T3" fmla="*/ 0 h 37"/>
                <a:gd name="T4" fmla="*/ 0 w 68"/>
                <a:gd name="T5" fmla="*/ 37 h 37"/>
                <a:gd name="T6" fmla="*/ 39 w 68"/>
                <a:gd name="T7" fmla="*/ 37 h 37"/>
                <a:gd name="T8" fmla="*/ 68 w 68"/>
                <a:gd name="T9" fmla="*/ 0 h 37"/>
              </a:gdLst>
              <a:ahLst/>
              <a:cxnLst>
                <a:cxn ang="0">
                  <a:pos x="T0" y="T1"/>
                </a:cxn>
                <a:cxn ang="0">
                  <a:pos x="T2" y="T3"/>
                </a:cxn>
                <a:cxn ang="0">
                  <a:pos x="T4" y="T5"/>
                </a:cxn>
                <a:cxn ang="0">
                  <a:pos x="T6" y="T7"/>
                </a:cxn>
                <a:cxn ang="0">
                  <a:pos x="T8" y="T9"/>
                </a:cxn>
              </a:cxnLst>
              <a:rect l="0" t="0" r="r" b="b"/>
              <a:pathLst>
                <a:path w="68" h="37">
                  <a:moveTo>
                    <a:pt x="68" y="0"/>
                  </a:moveTo>
                  <a:lnTo>
                    <a:pt x="28" y="0"/>
                  </a:lnTo>
                  <a:lnTo>
                    <a:pt x="0" y="37"/>
                  </a:lnTo>
                  <a:lnTo>
                    <a:pt x="39" y="37"/>
                  </a:lnTo>
                  <a:lnTo>
                    <a:pt x="68"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6" name="Freeform 735">
              <a:extLst>
                <a:ext uri="{FF2B5EF4-FFF2-40B4-BE49-F238E27FC236}">
                  <a16:creationId xmlns:a16="http://schemas.microsoft.com/office/drawing/2014/main" id="{C411FE5D-80FF-4AA6-90A6-3B8AECD7EF4B}"/>
                </a:ext>
              </a:extLst>
            </p:cNvPr>
            <p:cNvSpPr>
              <a:spLocks/>
            </p:cNvSpPr>
            <p:nvPr/>
          </p:nvSpPr>
          <p:spPr bwMode="auto">
            <a:xfrm>
              <a:off x="11242675" y="6788150"/>
              <a:ext cx="107950" cy="58738"/>
            </a:xfrm>
            <a:custGeom>
              <a:avLst/>
              <a:gdLst>
                <a:gd name="T0" fmla="*/ 68 w 68"/>
                <a:gd name="T1" fmla="*/ 0 h 37"/>
                <a:gd name="T2" fmla="*/ 28 w 68"/>
                <a:gd name="T3" fmla="*/ 0 h 37"/>
                <a:gd name="T4" fmla="*/ 0 w 68"/>
                <a:gd name="T5" fmla="*/ 37 h 37"/>
                <a:gd name="T6" fmla="*/ 39 w 68"/>
                <a:gd name="T7" fmla="*/ 37 h 37"/>
                <a:gd name="T8" fmla="*/ 68 w 68"/>
                <a:gd name="T9" fmla="*/ 0 h 37"/>
              </a:gdLst>
              <a:ahLst/>
              <a:cxnLst>
                <a:cxn ang="0">
                  <a:pos x="T0" y="T1"/>
                </a:cxn>
                <a:cxn ang="0">
                  <a:pos x="T2" y="T3"/>
                </a:cxn>
                <a:cxn ang="0">
                  <a:pos x="T4" y="T5"/>
                </a:cxn>
                <a:cxn ang="0">
                  <a:pos x="T6" y="T7"/>
                </a:cxn>
                <a:cxn ang="0">
                  <a:pos x="T8" y="T9"/>
                </a:cxn>
              </a:cxnLst>
              <a:rect l="0" t="0" r="r" b="b"/>
              <a:pathLst>
                <a:path w="68" h="37">
                  <a:moveTo>
                    <a:pt x="68" y="0"/>
                  </a:moveTo>
                  <a:lnTo>
                    <a:pt x="28" y="0"/>
                  </a:lnTo>
                  <a:lnTo>
                    <a:pt x="0" y="37"/>
                  </a:lnTo>
                  <a:lnTo>
                    <a:pt x="39" y="37"/>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9" name="Freeform 738">
              <a:extLst>
                <a:ext uri="{FF2B5EF4-FFF2-40B4-BE49-F238E27FC236}">
                  <a16:creationId xmlns:a16="http://schemas.microsoft.com/office/drawing/2014/main" id="{D11FC8B1-09C1-4EC1-9FB0-095F04FBC27E}"/>
                </a:ext>
              </a:extLst>
            </p:cNvPr>
            <p:cNvSpPr>
              <a:spLocks/>
            </p:cNvSpPr>
            <p:nvPr/>
          </p:nvSpPr>
          <p:spPr bwMode="auto">
            <a:xfrm>
              <a:off x="11350625" y="6718300"/>
              <a:ext cx="71437" cy="69850"/>
            </a:xfrm>
            <a:custGeom>
              <a:avLst/>
              <a:gdLst>
                <a:gd name="T0" fmla="*/ 45 w 45"/>
                <a:gd name="T1" fmla="*/ 0 h 44"/>
                <a:gd name="T2" fmla="*/ 36 w 45"/>
                <a:gd name="T3" fmla="*/ 0 h 44"/>
                <a:gd name="T4" fmla="*/ 0 w 45"/>
                <a:gd name="T5" fmla="*/ 44 h 44"/>
                <a:gd name="T6" fmla="*/ 11 w 45"/>
                <a:gd name="T7" fmla="*/ 44 h 44"/>
                <a:gd name="T8" fmla="*/ 45 w 45"/>
                <a:gd name="T9" fmla="*/ 0 h 44"/>
              </a:gdLst>
              <a:ahLst/>
              <a:cxnLst>
                <a:cxn ang="0">
                  <a:pos x="T0" y="T1"/>
                </a:cxn>
                <a:cxn ang="0">
                  <a:pos x="T2" y="T3"/>
                </a:cxn>
                <a:cxn ang="0">
                  <a:pos x="T4" y="T5"/>
                </a:cxn>
                <a:cxn ang="0">
                  <a:pos x="T6" y="T7"/>
                </a:cxn>
                <a:cxn ang="0">
                  <a:pos x="T8" y="T9"/>
                </a:cxn>
              </a:cxnLst>
              <a:rect l="0" t="0" r="r" b="b"/>
              <a:pathLst>
                <a:path w="45" h="44">
                  <a:moveTo>
                    <a:pt x="45" y="0"/>
                  </a:moveTo>
                  <a:lnTo>
                    <a:pt x="36" y="0"/>
                  </a:lnTo>
                  <a:lnTo>
                    <a:pt x="0" y="44"/>
                  </a:lnTo>
                  <a:lnTo>
                    <a:pt x="11" y="44"/>
                  </a:lnTo>
                  <a:lnTo>
                    <a:pt x="45"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0" name="Freeform 739">
              <a:extLst>
                <a:ext uri="{FF2B5EF4-FFF2-40B4-BE49-F238E27FC236}">
                  <a16:creationId xmlns:a16="http://schemas.microsoft.com/office/drawing/2014/main" id="{226914FE-87B1-405D-BF86-9B39B636C23D}"/>
                </a:ext>
              </a:extLst>
            </p:cNvPr>
            <p:cNvSpPr>
              <a:spLocks/>
            </p:cNvSpPr>
            <p:nvPr/>
          </p:nvSpPr>
          <p:spPr bwMode="auto">
            <a:xfrm>
              <a:off x="11350625" y="6718300"/>
              <a:ext cx="71437" cy="69850"/>
            </a:xfrm>
            <a:custGeom>
              <a:avLst/>
              <a:gdLst>
                <a:gd name="T0" fmla="*/ 45 w 45"/>
                <a:gd name="T1" fmla="*/ 0 h 44"/>
                <a:gd name="T2" fmla="*/ 36 w 45"/>
                <a:gd name="T3" fmla="*/ 0 h 44"/>
                <a:gd name="T4" fmla="*/ 0 w 45"/>
                <a:gd name="T5" fmla="*/ 44 h 44"/>
                <a:gd name="T6" fmla="*/ 11 w 45"/>
                <a:gd name="T7" fmla="*/ 44 h 44"/>
                <a:gd name="T8" fmla="*/ 45 w 45"/>
                <a:gd name="T9" fmla="*/ 0 h 44"/>
              </a:gdLst>
              <a:ahLst/>
              <a:cxnLst>
                <a:cxn ang="0">
                  <a:pos x="T0" y="T1"/>
                </a:cxn>
                <a:cxn ang="0">
                  <a:pos x="T2" y="T3"/>
                </a:cxn>
                <a:cxn ang="0">
                  <a:pos x="T4" y="T5"/>
                </a:cxn>
                <a:cxn ang="0">
                  <a:pos x="T6" y="T7"/>
                </a:cxn>
                <a:cxn ang="0">
                  <a:pos x="T8" y="T9"/>
                </a:cxn>
              </a:cxnLst>
              <a:rect l="0" t="0" r="r" b="b"/>
              <a:pathLst>
                <a:path w="45" h="44">
                  <a:moveTo>
                    <a:pt x="45" y="0"/>
                  </a:moveTo>
                  <a:lnTo>
                    <a:pt x="36" y="0"/>
                  </a:lnTo>
                  <a:lnTo>
                    <a:pt x="0" y="44"/>
                  </a:lnTo>
                  <a:lnTo>
                    <a:pt x="11" y="44"/>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1" name="Freeform 740">
              <a:extLst>
                <a:ext uri="{FF2B5EF4-FFF2-40B4-BE49-F238E27FC236}">
                  <a16:creationId xmlns:a16="http://schemas.microsoft.com/office/drawing/2014/main" id="{E034213E-A2C9-4948-AB09-826575343093}"/>
                </a:ext>
              </a:extLst>
            </p:cNvPr>
            <p:cNvSpPr>
              <a:spLocks/>
            </p:cNvSpPr>
            <p:nvPr/>
          </p:nvSpPr>
          <p:spPr bwMode="auto">
            <a:xfrm>
              <a:off x="11304588" y="6788150"/>
              <a:ext cx="63500" cy="58738"/>
            </a:xfrm>
            <a:custGeom>
              <a:avLst/>
              <a:gdLst>
                <a:gd name="T0" fmla="*/ 40 w 40"/>
                <a:gd name="T1" fmla="*/ 0 h 37"/>
                <a:gd name="T2" fmla="*/ 29 w 40"/>
                <a:gd name="T3" fmla="*/ 0 h 37"/>
                <a:gd name="T4" fmla="*/ 0 w 40"/>
                <a:gd name="T5" fmla="*/ 37 h 37"/>
                <a:gd name="T6" fmla="*/ 9 w 40"/>
                <a:gd name="T7" fmla="*/ 37 h 37"/>
                <a:gd name="T8" fmla="*/ 40 w 40"/>
                <a:gd name="T9" fmla="*/ 0 h 37"/>
              </a:gdLst>
              <a:ahLst/>
              <a:cxnLst>
                <a:cxn ang="0">
                  <a:pos x="T0" y="T1"/>
                </a:cxn>
                <a:cxn ang="0">
                  <a:pos x="T2" y="T3"/>
                </a:cxn>
                <a:cxn ang="0">
                  <a:pos x="T4" y="T5"/>
                </a:cxn>
                <a:cxn ang="0">
                  <a:pos x="T6" y="T7"/>
                </a:cxn>
                <a:cxn ang="0">
                  <a:pos x="T8" y="T9"/>
                </a:cxn>
              </a:cxnLst>
              <a:rect l="0" t="0" r="r" b="b"/>
              <a:pathLst>
                <a:path w="40" h="37">
                  <a:moveTo>
                    <a:pt x="40" y="0"/>
                  </a:moveTo>
                  <a:lnTo>
                    <a:pt x="29" y="0"/>
                  </a:lnTo>
                  <a:lnTo>
                    <a:pt x="0" y="37"/>
                  </a:lnTo>
                  <a:lnTo>
                    <a:pt x="9" y="37"/>
                  </a:lnTo>
                  <a:lnTo>
                    <a:pt x="40" y="0"/>
                  </a:lnTo>
                  <a:close/>
                </a:path>
              </a:pathLst>
            </a:custGeom>
            <a:solidFill>
              <a:srgbClr val="033D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2" name="Freeform 741">
              <a:extLst>
                <a:ext uri="{FF2B5EF4-FFF2-40B4-BE49-F238E27FC236}">
                  <a16:creationId xmlns:a16="http://schemas.microsoft.com/office/drawing/2014/main" id="{BDAB2648-38C1-4848-9D37-DA652715F882}"/>
                </a:ext>
              </a:extLst>
            </p:cNvPr>
            <p:cNvSpPr>
              <a:spLocks/>
            </p:cNvSpPr>
            <p:nvPr/>
          </p:nvSpPr>
          <p:spPr bwMode="auto">
            <a:xfrm>
              <a:off x="11304588" y="6788150"/>
              <a:ext cx="63500" cy="58738"/>
            </a:xfrm>
            <a:custGeom>
              <a:avLst/>
              <a:gdLst>
                <a:gd name="T0" fmla="*/ 40 w 40"/>
                <a:gd name="T1" fmla="*/ 0 h 37"/>
                <a:gd name="T2" fmla="*/ 29 w 40"/>
                <a:gd name="T3" fmla="*/ 0 h 37"/>
                <a:gd name="T4" fmla="*/ 0 w 40"/>
                <a:gd name="T5" fmla="*/ 37 h 37"/>
                <a:gd name="T6" fmla="*/ 9 w 40"/>
                <a:gd name="T7" fmla="*/ 37 h 37"/>
                <a:gd name="T8" fmla="*/ 40 w 40"/>
                <a:gd name="T9" fmla="*/ 0 h 37"/>
              </a:gdLst>
              <a:ahLst/>
              <a:cxnLst>
                <a:cxn ang="0">
                  <a:pos x="T0" y="T1"/>
                </a:cxn>
                <a:cxn ang="0">
                  <a:pos x="T2" y="T3"/>
                </a:cxn>
                <a:cxn ang="0">
                  <a:pos x="T4" y="T5"/>
                </a:cxn>
                <a:cxn ang="0">
                  <a:pos x="T6" y="T7"/>
                </a:cxn>
                <a:cxn ang="0">
                  <a:pos x="T8" y="T9"/>
                </a:cxn>
              </a:cxnLst>
              <a:rect l="0" t="0" r="r" b="b"/>
              <a:pathLst>
                <a:path w="40" h="37">
                  <a:moveTo>
                    <a:pt x="40" y="0"/>
                  </a:moveTo>
                  <a:lnTo>
                    <a:pt x="29" y="0"/>
                  </a:lnTo>
                  <a:lnTo>
                    <a:pt x="0" y="37"/>
                  </a:lnTo>
                  <a:lnTo>
                    <a:pt x="9" y="37"/>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3" name="Freeform 762">
              <a:extLst>
                <a:ext uri="{FF2B5EF4-FFF2-40B4-BE49-F238E27FC236}">
                  <a16:creationId xmlns:a16="http://schemas.microsoft.com/office/drawing/2014/main" id="{BEE22831-C0D3-4B60-AA47-BE5A125CAA05}"/>
                </a:ext>
              </a:extLst>
            </p:cNvPr>
            <p:cNvSpPr>
              <a:spLocks/>
            </p:cNvSpPr>
            <p:nvPr/>
          </p:nvSpPr>
          <p:spPr bwMode="auto">
            <a:xfrm>
              <a:off x="11552238" y="6515100"/>
              <a:ext cx="17462" cy="3175"/>
            </a:xfrm>
            <a:custGeom>
              <a:avLst/>
              <a:gdLst>
                <a:gd name="T0" fmla="*/ 11 w 11"/>
                <a:gd name="T1" fmla="*/ 0 h 2"/>
                <a:gd name="T2" fmla="*/ 0 w 11"/>
                <a:gd name="T3" fmla="*/ 0 h 2"/>
                <a:gd name="T4" fmla="*/ 0 w 11"/>
                <a:gd name="T5" fmla="*/ 2 h 2"/>
                <a:gd name="T6" fmla="*/ 8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0" y="2"/>
                  </a:lnTo>
                  <a:lnTo>
                    <a:pt x="8" y="2"/>
                  </a:lnTo>
                  <a:lnTo>
                    <a:pt x="11" y="0"/>
                  </a:lnTo>
                  <a:close/>
                </a:path>
              </a:pathLst>
            </a:custGeom>
            <a:solidFill>
              <a:srgbClr val="60B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4" name="Freeform 763">
              <a:extLst>
                <a:ext uri="{FF2B5EF4-FFF2-40B4-BE49-F238E27FC236}">
                  <a16:creationId xmlns:a16="http://schemas.microsoft.com/office/drawing/2014/main" id="{B3AA74D0-83E4-45A3-BF75-E30C86C4592A}"/>
                </a:ext>
              </a:extLst>
            </p:cNvPr>
            <p:cNvSpPr>
              <a:spLocks/>
            </p:cNvSpPr>
            <p:nvPr/>
          </p:nvSpPr>
          <p:spPr bwMode="auto">
            <a:xfrm>
              <a:off x="11552238" y="6515100"/>
              <a:ext cx="17462" cy="3175"/>
            </a:xfrm>
            <a:custGeom>
              <a:avLst/>
              <a:gdLst>
                <a:gd name="T0" fmla="*/ 11 w 11"/>
                <a:gd name="T1" fmla="*/ 0 h 2"/>
                <a:gd name="T2" fmla="*/ 0 w 11"/>
                <a:gd name="T3" fmla="*/ 0 h 2"/>
                <a:gd name="T4" fmla="*/ 0 w 11"/>
                <a:gd name="T5" fmla="*/ 2 h 2"/>
                <a:gd name="T6" fmla="*/ 8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0" y="2"/>
                  </a:lnTo>
                  <a:lnTo>
                    <a:pt x="8"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5" name="Freeform 764">
              <a:extLst>
                <a:ext uri="{FF2B5EF4-FFF2-40B4-BE49-F238E27FC236}">
                  <a16:creationId xmlns:a16="http://schemas.microsoft.com/office/drawing/2014/main" id="{16D9A03C-5D0A-48E1-9685-954A29C3C364}"/>
                </a:ext>
              </a:extLst>
            </p:cNvPr>
            <p:cNvSpPr>
              <a:spLocks/>
            </p:cNvSpPr>
            <p:nvPr/>
          </p:nvSpPr>
          <p:spPr bwMode="auto">
            <a:xfrm>
              <a:off x="11501438" y="6518275"/>
              <a:ext cx="63500" cy="63500"/>
            </a:xfrm>
            <a:custGeom>
              <a:avLst/>
              <a:gdLst>
                <a:gd name="T0" fmla="*/ 40 w 40"/>
                <a:gd name="T1" fmla="*/ 0 h 40"/>
                <a:gd name="T2" fmla="*/ 32 w 40"/>
                <a:gd name="T3" fmla="*/ 0 h 40"/>
                <a:gd name="T4" fmla="*/ 0 w 40"/>
                <a:gd name="T5" fmla="*/ 40 h 40"/>
                <a:gd name="T6" fmla="*/ 9 w 40"/>
                <a:gd name="T7" fmla="*/ 40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lnTo>
                    <a:pt x="32" y="0"/>
                  </a:lnTo>
                  <a:lnTo>
                    <a:pt x="0" y="40"/>
                  </a:lnTo>
                  <a:lnTo>
                    <a:pt x="9" y="40"/>
                  </a:lnTo>
                  <a:lnTo>
                    <a:pt x="40" y="0"/>
                  </a:lnTo>
                  <a:close/>
                </a:path>
              </a:pathLst>
            </a:custGeom>
            <a:solidFill>
              <a:srgbClr val="268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6" name="Freeform 765">
              <a:extLst>
                <a:ext uri="{FF2B5EF4-FFF2-40B4-BE49-F238E27FC236}">
                  <a16:creationId xmlns:a16="http://schemas.microsoft.com/office/drawing/2014/main" id="{022C9090-F07D-4A9A-BE48-FE69E8C822E5}"/>
                </a:ext>
              </a:extLst>
            </p:cNvPr>
            <p:cNvSpPr>
              <a:spLocks/>
            </p:cNvSpPr>
            <p:nvPr/>
          </p:nvSpPr>
          <p:spPr bwMode="auto">
            <a:xfrm>
              <a:off x="11501438" y="6518275"/>
              <a:ext cx="63500" cy="63500"/>
            </a:xfrm>
            <a:custGeom>
              <a:avLst/>
              <a:gdLst>
                <a:gd name="T0" fmla="*/ 40 w 40"/>
                <a:gd name="T1" fmla="*/ 0 h 40"/>
                <a:gd name="T2" fmla="*/ 32 w 40"/>
                <a:gd name="T3" fmla="*/ 0 h 40"/>
                <a:gd name="T4" fmla="*/ 0 w 40"/>
                <a:gd name="T5" fmla="*/ 40 h 40"/>
                <a:gd name="T6" fmla="*/ 9 w 40"/>
                <a:gd name="T7" fmla="*/ 40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lnTo>
                    <a:pt x="32" y="0"/>
                  </a:lnTo>
                  <a:lnTo>
                    <a:pt x="0" y="40"/>
                  </a:lnTo>
                  <a:lnTo>
                    <a:pt x="9" y="4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7" name="Freeform 766">
              <a:extLst>
                <a:ext uri="{FF2B5EF4-FFF2-40B4-BE49-F238E27FC236}">
                  <a16:creationId xmlns:a16="http://schemas.microsoft.com/office/drawing/2014/main" id="{773E7B4C-8ED5-4966-96FA-FA9358C9CBCE}"/>
                </a:ext>
              </a:extLst>
            </p:cNvPr>
            <p:cNvSpPr>
              <a:spLocks/>
            </p:cNvSpPr>
            <p:nvPr/>
          </p:nvSpPr>
          <p:spPr bwMode="auto">
            <a:xfrm>
              <a:off x="11390313" y="6581775"/>
              <a:ext cx="125412" cy="136525"/>
            </a:xfrm>
            <a:custGeom>
              <a:avLst/>
              <a:gdLst>
                <a:gd name="T0" fmla="*/ 79 w 79"/>
                <a:gd name="T1" fmla="*/ 0 h 86"/>
                <a:gd name="T2" fmla="*/ 70 w 79"/>
                <a:gd name="T3" fmla="*/ 0 h 86"/>
                <a:gd name="T4" fmla="*/ 0 w 79"/>
                <a:gd name="T5" fmla="*/ 86 h 86"/>
                <a:gd name="T6" fmla="*/ 11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70" y="0"/>
                  </a:lnTo>
                  <a:lnTo>
                    <a:pt x="0" y="86"/>
                  </a:lnTo>
                  <a:lnTo>
                    <a:pt x="11" y="86"/>
                  </a:lnTo>
                  <a:lnTo>
                    <a:pt x="79" y="0"/>
                  </a:lnTo>
                  <a:close/>
                </a:path>
              </a:pathLst>
            </a:custGeom>
            <a:solidFill>
              <a:srgbClr val="116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8" name="Freeform 767">
              <a:extLst>
                <a:ext uri="{FF2B5EF4-FFF2-40B4-BE49-F238E27FC236}">
                  <a16:creationId xmlns:a16="http://schemas.microsoft.com/office/drawing/2014/main" id="{CFAE0FF1-F99F-4A45-849E-339AC0A19441}"/>
                </a:ext>
              </a:extLst>
            </p:cNvPr>
            <p:cNvSpPr>
              <a:spLocks/>
            </p:cNvSpPr>
            <p:nvPr/>
          </p:nvSpPr>
          <p:spPr bwMode="auto">
            <a:xfrm>
              <a:off x="11390313" y="6581775"/>
              <a:ext cx="125412" cy="136525"/>
            </a:xfrm>
            <a:custGeom>
              <a:avLst/>
              <a:gdLst>
                <a:gd name="T0" fmla="*/ 79 w 79"/>
                <a:gd name="T1" fmla="*/ 0 h 86"/>
                <a:gd name="T2" fmla="*/ 70 w 79"/>
                <a:gd name="T3" fmla="*/ 0 h 86"/>
                <a:gd name="T4" fmla="*/ 0 w 79"/>
                <a:gd name="T5" fmla="*/ 86 h 86"/>
                <a:gd name="T6" fmla="*/ 11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70" y="0"/>
                  </a:lnTo>
                  <a:lnTo>
                    <a:pt x="0" y="86"/>
                  </a:lnTo>
                  <a:lnTo>
                    <a:pt x="11" y="86"/>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9" name="Freeform 768">
              <a:extLst>
                <a:ext uri="{FF2B5EF4-FFF2-40B4-BE49-F238E27FC236}">
                  <a16:creationId xmlns:a16="http://schemas.microsoft.com/office/drawing/2014/main" id="{F0A11CFF-A1BB-432F-BDCA-D94196A8B617}"/>
                </a:ext>
              </a:extLst>
            </p:cNvPr>
            <p:cNvSpPr>
              <a:spLocks/>
            </p:cNvSpPr>
            <p:nvPr/>
          </p:nvSpPr>
          <p:spPr bwMode="auto">
            <a:xfrm>
              <a:off x="11564938" y="6515100"/>
              <a:ext cx="17462" cy="3175"/>
            </a:xfrm>
            <a:custGeom>
              <a:avLst/>
              <a:gdLst>
                <a:gd name="T0" fmla="*/ 11 w 11"/>
                <a:gd name="T1" fmla="*/ 0 h 2"/>
                <a:gd name="T2" fmla="*/ 3 w 11"/>
                <a:gd name="T3" fmla="*/ 0 h 2"/>
                <a:gd name="T4" fmla="*/ 0 w 11"/>
                <a:gd name="T5" fmla="*/ 2 h 2"/>
                <a:gd name="T6" fmla="*/ 11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3" y="0"/>
                  </a:lnTo>
                  <a:lnTo>
                    <a:pt x="0" y="2"/>
                  </a:lnTo>
                  <a:lnTo>
                    <a:pt x="11" y="2"/>
                  </a:lnTo>
                  <a:lnTo>
                    <a:pt x="11" y="0"/>
                  </a:lnTo>
                  <a:close/>
                </a:path>
              </a:pathLst>
            </a:custGeom>
            <a:solidFill>
              <a:srgbClr val="268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0" name="Freeform 769">
              <a:extLst>
                <a:ext uri="{FF2B5EF4-FFF2-40B4-BE49-F238E27FC236}">
                  <a16:creationId xmlns:a16="http://schemas.microsoft.com/office/drawing/2014/main" id="{15F73BD2-231C-4E34-9246-AE1A716E266D}"/>
                </a:ext>
              </a:extLst>
            </p:cNvPr>
            <p:cNvSpPr>
              <a:spLocks/>
            </p:cNvSpPr>
            <p:nvPr/>
          </p:nvSpPr>
          <p:spPr bwMode="auto">
            <a:xfrm>
              <a:off x="11564938" y="6515100"/>
              <a:ext cx="17462" cy="3175"/>
            </a:xfrm>
            <a:custGeom>
              <a:avLst/>
              <a:gdLst>
                <a:gd name="T0" fmla="*/ 11 w 11"/>
                <a:gd name="T1" fmla="*/ 0 h 2"/>
                <a:gd name="T2" fmla="*/ 3 w 11"/>
                <a:gd name="T3" fmla="*/ 0 h 2"/>
                <a:gd name="T4" fmla="*/ 0 w 11"/>
                <a:gd name="T5" fmla="*/ 2 h 2"/>
                <a:gd name="T6" fmla="*/ 11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3" y="0"/>
                  </a:lnTo>
                  <a:lnTo>
                    <a:pt x="0" y="2"/>
                  </a:lnTo>
                  <a:lnTo>
                    <a:pt x="11"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1" name="Freeform 770">
              <a:extLst>
                <a:ext uri="{FF2B5EF4-FFF2-40B4-BE49-F238E27FC236}">
                  <a16:creationId xmlns:a16="http://schemas.microsoft.com/office/drawing/2014/main" id="{327A6F4C-F20D-4445-8A5E-1B7A19026EDF}"/>
                </a:ext>
              </a:extLst>
            </p:cNvPr>
            <p:cNvSpPr>
              <a:spLocks/>
            </p:cNvSpPr>
            <p:nvPr/>
          </p:nvSpPr>
          <p:spPr bwMode="auto">
            <a:xfrm>
              <a:off x="11515725" y="6518275"/>
              <a:ext cx="66675" cy="63500"/>
            </a:xfrm>
            <a:custGeom>
              <a:avLst/>
              <a:gdLst>
                <a:gd name="T0" fmla="*/ 42 w 42"/>
                <a:gd name="T1" fmla="*/ 0 h 40"/>
                <a:gd name="T2" fmla="*/ 31 w 42"/>
                <a:gd name="T3" fmla="*/ 0 h 40"/>
                <a:gd name="T4" fmla="*/ 0 w 42"/>
                <a:gd name="T5" fmla="*/ 40 h 40"/>
                <a:gd name="T6" fmla="*/ 11 w 42"/>
                <a:gd name="T7" fmla="*/ 40 h 40"/>
                <a:gd name="T8" fmla="*/ 42 w 42"/>
                <a:gd name="T9" fmla="*/ 0 h 40"/>
              </a:gdLst>
              <a:ahLst/>
              <a:cxnLst>
                <a:cxn ang="0">
                  <a:pos x="T0" y="T1"/>
                </a:cxn>
                <a:cxn ang="0">
                  <a:pos x="T2" y="T3"/>
                </a:cxn>
                <a:cxn ang="0">
                  <a:pos x="T4" y="T5"/>
                </a:cxn>
                <a:cxn ang="0">
                  <a:pos x="T6" y="T7"/>
                </a:cxn>
                <a:cxn ang="0">
                  <a:pos x="T8" y="T9"/>
                </a:cxn>
              </a:cxnLst>
              <a:rect l="0" t="0" r="r" b="b"/>
              <a:pathLst>
                <a:path w="42" h="40">
                  <a:moveTo>
                    <a:pt x="42" y="0"/>
                  </a:moveTo>
                  <a:lnTo>
                    <a:pt x="31" y="0"/>
                  </a:lnTo>
                  <a:lnTo>
                    <a:pt x="0" y="40"/>
                  </a:lnTo>
                  <a:lnTo>
                    <a:pt x="11" y="40"/>
                  </a:lnTo>
                  <a:lnTo>
                    <a:pt x="42" y="0"/>
                  </a:lnTo>
                  <a:close/>
                </a:path>
              </a:pathLst>
            </a:custGeom>
            <a:solidFill>
              <a:srgbClr val="116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2" name="Freeform 771">
              <a:extLst>
                <a:ext uri="{FF2B5EF4-FFF2-40B4-BE49-F238E27FC236}">
                  <a16:creationId xmlns:a16="http://schemas.microsoft.com/office/drawing/2014/main" id="{7FE324BC-ACBB-4952-8AED-BB2D8D82B05A}"/>
                </a:ext>
              </a:extLst>
            </p:cNvPr>
            <p:cNvSpPr>
              <a:spLocks/>
            </p:cNvSpPr>
            <p:nvPr/>
          </p:nvSpPr>
          <p:spPr bwMode="auto">
            <a:xfrm>
              <a:off x="11515725" y="6518275"/>
              <a:ext cx="66675" cy="63500"/>
            </a:xfrm>
            <a:custGeom>
              <a:avLst/>
              <a:gdLst>
                <a:gd name="T0" fmla="*/ 42 w 42"/>
                <a:gd name="T1" fmla="*/ 0 h 40"/>
                <a:gd name="T2" fmla="*/ 31 w 42"/>
                <a:gd name="T3" fmla="*/ 0 h 40"/>
                <a:gd name="T4" fmla="*/ 0 w 42"/>
                <a:gd name="T5" fmla="*/ 40 h 40"/>
                <a:gd name="T6" fmla="*/ 11 w 42"/>
                <a:gd name="T7" fmla="*/ 40 h 40"/>
                <a:gd name="T8" fmla="*/ 42 w 42"/>
                <a:gd name="T9" fmla="*/ 0 h 40"/>
              </a:gdLst>
              <a:ahLst/>
              <a:cxnLst>
                <a:cxn ang="0">
                  <a:pos x="T0" y="T1"/>
                </a:cxn>
                <a:cxn ang="0">
                  <a:pos x="T2" y="T3"/>
                </a:cxn>
                <a:cxn ang="0">
                  <a:pos x="T4" y="T5"/>
                </a:cxn>
                <a:cxn ang="0">
                  <a:pos x="T6" y="T7"/>
                </a:cxn>
                <a:cxn ang="0">
                  <a:pos x="T8" y="T9"/>
                </a:cxn>
              </a:cxnLst>
              <a:rect l="0" t="0" r="r" b="b"/>
              <a:pathLst>
                <a:path w="42" h="40">
                  <a:moveTo>
                    <a:pt x="42" y="0"/>
                  </a:moveTo>
                  <a:lnTo>
                    <a:pt x="31" y="0"/>
                  </a:lnTo>
                  <a:lnTo>
                    <a:pt x="0" y="40"/>
                  </a:lnTo>
                  <a:lnTo>
                    <a:pt x="11" y="4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3" name="Freeform 772">
              <a:extLst>
                <a:ext uri="{FF2B5EF4-FFF2-40B4-BE49-F238E27FC236}">
                  <a16:creationId xmlns:a16="http://schemas.microsoft.com/office/drawing/2014/main" id="{18FFD455-22DB-4EF8-B944-85D136EB6115}"/>
                </a:ext>
              </a:extLst>
            </p:cNvPr>
            <p:cNvSpPr>
              <a:spLocks/>
            </p:cNvSpPr>
            <p:nvPr/>
          </p:nvSpPr>
          <p:spPr bwMode="auto">
            <a:xfrm>
              <a:off x="11407775" y="6581775"/>
              <a:ext cx="125412" cy="136525"/>
            </a:xfrm>
            <a:custGeom>
              <a:avLst/>
              <a:gdLst>
                <a:gd name="T0" fmla="*/ 79 w 79"/>
                <a:gd name="T1" fmla="*/ 0 h 86"/>
                <a:gd name="T2" fmla="*/ 68 w 79"/>
                <a:gd name="T3" fmla="*/ 0 h 86"/>
                <a:gd name="T4" fmla="*/ 0 w 79"/>
                <a:gd name="T5" fmla="*/ 86 h 86"/>
                <a:gd name="T6" fmla="*/ 9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68" y="0"/>
                  </a:lnTo>
                  <a:lnTo>
                    <a:pt x="0" y="86"/>
                  </a:lnTo>
                  <a:lnTo>
                    <a:pt x="9" y="86"/>
                  </a:lnTo>
                  <a:lnTo>
                    <a:pt x="79" y="0"/>
                  </a:lnTo>
                  <a:close/>
                </a:path>
              </a:pathLst>
            </a:custGeom>
            <a:solidFill>
              <a:srgbClr val="064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4" name="Freeform 773">
              <a:extLst>
                <a:ext uri="{FF2B5EF4-FFF2-40B4-BE49-F238E27FC236}">
                  <a16:creationId xmlns:a16="http://schemas.microsoft.com/office/drawing/2014/main" id="{8C97ECBE-EF7D-453D-86D8-C256AE7695EA}"/>
                </a:ext>
              </a:extLst>
            </p:cNvPr>
            <p:cNvSpPr>
              <a:spLocks/>
            </p:cNvSpPr>
            <p:nvPr/>
          </p:nvSpPr>
          <p:spPr bwMode="auto">
            <a:xfrm>
              <a:off x="11407775" y="6581775"/>
              <a:ext cx="125412" cy="136525"/>
            </a:xfrm>
            <a:custGeom>
              <a:avLst/>
              <a:gdLst>
                <a:gd name="T0" fmla="*/ 79 w 79"/>
                <a:gd name="T1" fmla="*/ 0 h 86"/>
                <a:gd name="T2" fmla="*/ 68 w 79"/>
                <a:gd name="T3" fmla="*/ 0 h 86"/>
                <a:gd name="T4" fmla="*/ 0 w 79"/>
                <a:gd name="T5" fmla="*/ 86 h 86"/>
                <a:gd name="T6" fmla="*/ 9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68" y="0"/>
                  </a:lnTo>
                  <a:lnTo>
                    <a:pt x="0" y="86"/>
                  </a:lnTo>
                  <a:lnTo>
                    <a:pt x="9" y="86"/>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grpSp>
      <p:pic>
        <p:nvPicPr>
          <p:cNvPr id="204" name="Picture 203"/>
          <p:cNvPicPr>
            <a:picLocks noChangeAspect="1"/>
          </p:cNvPicPr>
          <p:nvPr/>
        </p:nvPicPr>
        <p:blipFill>
          <a:blip r:embed="rId2" cstate="print">
            <a:extLst>
              <a:ext uri="{BEBA8EAE-BF5A-486C-A8C5-ECC9F3942E4B}">
                <a14:imgProps xmlns:a14="http://schemas.microsoft.com/office/drawing/2010/main">
                  <a14:imgLayer r:embed="rId3">
                    <a14:imgEffect>
                      <a14:backgroundRemoval t="0" b="97000" l="2564" r="97009">
                        <a14:foregroundMark x1="26638" y1="68333" x2="56125" y2="84333"/>
                        <a14:foregroundMark x1="47293" y1="73333" x2="60969" y2="80500"/>
                        <a14:foregroundMark x1="60399" y1="78500" x2="60399" y2="78500"/>
                        <a14:foregroundMark x1="21225" y1="69000" x2="25499" y2="72167"/>
                        <a14:foregroundMark x1="33191" y1="78500" x2="48433" y2="86833"/>
                        <a14:foregroundMark x1="37607" y1="70833" x2="44587" y2="76000"/>
                        <a14:foregroundMark x1="41880" y1="25500" x2="46866" y2="17833"/>
                        <a14:foregroundMark x1="52849" y1="29333" x2="56125" y2="21000"/>
                      </a14:backgroundRemoval>
                    </a14:imgEffect>
                  </a14:imgLayer>
                </a14:imgProps>
              </a:ext>
              <a:ext uri="{28A0092B-C50C-407E-A947-70E740481C1C}">
                <a14:useLocalDpi xmlns:a14="http://schemas.microsoft.com/office/drawing/2010/main" val="0"/>
              </a:ext>
            </a:extLst>
          </a:blip>
          <a:stretch>
            <a:fillRect/>
          </a:stretch>
        </p:blipFill>
        <p:spPr>
          <a:xfrm>
            <a:off x="11008725" y="5601251"/>
            <a:ext cx="1562098" cy="1335126"/>
          </a:xfrm>
          <a:prstGeom prst="rect">
            <a:avLst/>
          </a:prstGeom>
        </p:spPr>
      </p:pic>
      <p:pic>
        <p:nvPicPr>
          <p:cNvPr id="84" name="Picture 83" descr="Shape, rectangle&#10;&#10;Description automatically generated">
            <a:extLst>
              <a:ext uri="{FF2B5EF4-FFF2-40B4-BE49-F238E27FC236}">
                <a16:creationId xmlns:a16="http://schemas.microsoft.com/office/drawing/2014/main" id="{3AFA79D3-AD6A-4E1E-A60B-1196D58CDC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99" t="22342" r="10001" b="24000"/>
          <a:stretch/>
        </p:blipFill>
        <p:spPr>
          <a:xfrm>
            <a:off x="3819832" y="2550415"/>
            <a:ext cx="5713056" cy="3693370"/>
          </a:xfrm>
          <a:prstGeom prst="rect">
            <a:avLst/>
          </a:prstGeom>
        </p:spPr>
      </p:pic>
      <p:pic>
        <p:nvPicPr>
          <p:cNvPr id="85" name="Picture 2" descr="A Girl Is Working On The Test. Royalty Free Cliparts, Vectors, And Stock  Illustration. Image 115561066.">
            <a:extLst>
              <a:ext uri="{FF2B5EF4-FFF2-40B4-BE49-F238E27FC236}">
                <a16:creationId xmlns:a16="http://schemas.microsoft.com/office/drawing/2014/main" id="{09CC0E23-67A9-4791-B2E6-AA96B25C5D8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462" b="96308" l="8215" r="94234">
                        <a14:foregroundMark x1="60190" y1="9231" x2="64060" y2="10231"/>
                        <a14:foregroundMark x1="65245" y1="8692" x2="57583" y2="8923"/>
                        <a14:foregroundMark x1="56477" y1="5462" x2="57030" y2="9538"/>
                        <a14:foregroundMark x1="56872" y1="26000" x2="56872" y2="37615"/>
                        <a14:foregroundMark x1="41232" y1="24923" x2="41232" y2="35692"/>
                        <a14:foregroundMark x1="39336" y1="26846" x2="41074" y2="40154"/>
                        <a14:foregroundMark x1="79700" y1="70769" x2="69826" y2="80154"/>
                        <a14:foregroundMark x1="69826" y1="80154" x2="69510" y2="80308"/>
                        <a14:foregroundMark x1="67773" y1="77923" x2="22828" y2="81231"/>
                        <a14:foregroundMark x1="12796" y1="72154" x2="23302" y2="81077"/>
                        <a14:foregroundMark x1="23302" y1="81077" x2="57504" y2="88000"/>
                        <a14:foregroundMark x1="57504" y1="88000" x2="63902" y2="86154"/>
                        <a14:foregroundMark x1="60900" y1="84308" x2="53476" y2="87385"/>
                        <a14:foregroundMark x1="53476" y1="87385" x2="32622" y2="88000"/>
                        <a14:foregroundMark x1="32622" y1="88000" x2="19747" y2="84308"/>
                        <a14:foregroundMark x1="19747" y1="84308" x2="12243" y2="75308"/>
                        <a14:foregroundMark x1="12243" y1="75308" x2="12796" y2="70000"/>
                        <a14:foregroundMark x1="12796" y1="70000" x2="21959" y2="69538"/>
                        <a14:foregroundMark x1="21959" y1="69538" x2="70932" y2="71769"/>
                        <a14:foregroundMark x1="88626" y1="70231" x2="64929" y2="86692"/>
                        <a14:foregroundMark x1="64929" y1="86692" x2="62638" y2="87538"/>
                        <a14:foregroundMark x1="92812" y1="69769" x2="88547" y2="76846"/>
                        <a14:foregroundMark x1="88547" y1="76846" x2="65324" y2="89692"/>
                        <a14:foregroundMark x1="65324" y1="89692" x2="52449" y2="92615"/>
                        <a14:foregroundMark x1="82859" y1="83615" x2="66667" y2="90769"/>
                        <a14:foregroundMark x1="65245" y1="51077" x2="77093" y2="60615"/>
                        <a14:foregroundMark x1="77093" y1="60615" x2="77251" y2="61000"/>
                        <a14:foregroundMark x1="75276" y1="48385" x2="73381" y2="62538"/>
                        <a14:foregroundMark x1="73381" y1="62538" x2="73381" y2="62538"/>
                        <a14:foregroundMark x1="12954" y1="67538" x2="10821" y2="75000"/>
                        <a14:foregroundMark x1="10821" y1="75000" x2="10664" y2="86308"/>
                        <a14:foregroundMark x1="9637" y1="70769" x2="8215" y2="85462"/>
                        <a14:foregroundMark x1="16983" y1="88385" x2="24092" y2="92846"/>
                        <a14:foregroundMark x1="24092" y1="92846" x2="32037" y2="94791"/>
                        <a14:foregroundMark x1="40045" y1="95572" x2="42970" y2="94385"/>
                        <a14:foregroundMark x1="61611" y1="7692" x2="67457" y2="7385"/>
                        <a14:foregroundMark x1="67457" y1="7385" x2="71169" y2="12000"/>
                        <a14:foregroundMark x1="71169" y1="12000" x2="72986" y2="17462"/>
                        <a14:foregroundMark x1="72986" y1="17462" x2="72986" y2="17615"/>
                        <a14:foregroundMark x1="73381" y1="27154" x2="73697" y2="19385"/>
                        <a14:foregroundMark x1="73697" y1="19385" x2="72196" y2="13077"/>
                        <a14:foregroundMark x1="72196" y1="13077" x2="71801" y2="12462"/>
                        <a14:foregroundMark x1="74408" y1="19846" x2="73539" y2="24308"/>
                        <a14:foregroundMark x1="94234" y1="68385" x2="94234" y2="72462"/>
                        <a14:foregroundMark x1="40521" y1="11769" x2="35782" y2="15385"/>
                        <a14:foregroundMark x1="35782" y1="15385" x2="34044" y2="17923"/>
                        <a14:foregroundMark x1="33175" y1="19462" x2="31912" y2="25846"/>
                        <a14:foregroundMark x1="31912" y1="25846" x2="32780" y2="29385"/>
                        <a14:foregroundMark x1="63665" y1="12846" x2="67773" y2="25692"/>
                        <a14:foregroundMark x1="67773" y1="25692" x2="67773" y2="27385"/>
                        <a14:backgroundMark x1="32780" y1="95385" x2="38626" y2="95923"/>
                        <a14:backgroundMark x1="40521" y1="96385" x2="32070" y2="94846"/>
                      </a14:backgroundRemoval>
                    </a14:imgEffect>
                  </a14:imgLayer>
                </a14:imgProps>
              </a:ext>
              <a:ext uri="{28A0092B-C50C-407E-A947-70E740481C1C}">
                <a14:useLocalDpi xmlns:a14="http://schemas.microsoft.com/office/drawing/2010/main" val="0"/>
              </a:ext>
            </a:extLst>
          </a:blip>
          <a:srcRect/>
          <a:stretch>
            <a:fillRect/>
          </a:stretch>
        </p:blipFill>
        <p:spPr bwMode="auto">
          <a:xfrm>
            <a:off x="2201243" y="3171323"/>
            <a:ext cx="2643375" cy="271416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7763E313-C6A3-4906-A4F4-75C15F501616}"/>
              </a:ext>
            </a:extLst>
          </p:cNvPr>
          <p:cNvSpPr txBox="1"/>
          <p:nvPr/>
        </p:nvSpPr>
        <p:spPr>
          <a:xfrm>
            <a:off x="4355450" y="3562282"/>
            <a:ext cx="4967707" cy="11079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r>
              <a:rPr lang="en-US" sz="6600" b="1" dirty="0" err="1">
                <a:solidFill>
                  <a:srgbClr val="FF0000"/>
                </a:solidFill>
                <a:latin typeface="Times New Roman" panose="02020603050405020304" pitchFamily="18" charset="0"/>
                <a:ea typeface="Amazone" panose="020B0500000000000000" pitchFamily="34" charset="0"/>
                <a:cs typeface="Times New Roman" panose="02020603050405020304" pitchFamily="18" charset="0"/>
              </a:rPr>
              <a:t>Luyện</a:t>
            </a:r>
            <a:r>
              <a:rPr lang="en-US" sz="6600" b="1" dirty="0">
                <a:solidFill>
                  <a:srgbClr val="FF0000"/>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a:solidFill>
                  <a:srgbClr val="FF0000"/>
                </a:solidFill>
                <a:latin typeface="Times New Roman" panose="02020603050405020304" pitchFamily="18" charset="0"/>
                <a:ea typeface="Amazone" panose="020B0500000000000000" pitchFamily="34" charset="0"/>
                <a:cs typeface="Times New Roman" panose="02020603050405020304" pitchFamily="18" charset="0"/>
              </a:rPr>
              <a:t>tập</a:t>
            </a:r>
            <a:r>
              <a:rPr lang="en-US" sz="6600" b="1" dirty="0">
                <a:solidFill>
                  <a:srgbClr val="FF0000"/>
                </a:solidFill>
                <a:latin typeface="Times New Roman" panose="02020603050405020304" pitchFamily="18" charset="0"/>
                <a:ea typeface="Amazone" panose="020B0500000000000000" pitchFamily="34" charset="0"/>
                <a:cs typeface="Times New Roman" panose="02020603050405020304" pitchFamily="18" charset="0"/>
              </a:rPr>
              <a:t> </a:t>
            </a:r>
          </a:p>
        </p:txBody>
      </p:sp>
      <p:sp>
        <p:nvSpPr>
          <p:cNvPr id="83" name="Text Box 11">
            <a:extLst>
              <a:ext uri="{FF2B5EF4-FFF2-40B4-BE49-F238E27FC236}">
                <a16:creationId xmlns:a16="http://schemas.microsoft.com/office/drawing/2014/main" id="{6E73E1BB-898B-7416-E492-7C980B167639}"/>
              </a:ext>
            </a:extLst>
          </p:cNvPr>
          <p:cNvSpPr txBox="1">
            <a:spLocks noChangeArrowheads="1"/>
          </p:cNvSpPr>
          <p:nvPr/>
        </p:nvSpPr>
        <p:spPr bwMode="auto">
          <a:xfrm>
            <a:off x="3932734" y="222394"/>
            <a:ext cx="3505200" cy="646331"/>
          </a:xfrm>
          <a:prstGeom prst="rect">
            <a:avLst/>
          </a:prstGeom>
          <a:noFill/>
          <a:ln w="9525">
            <a:noFill/>
            <a:miter lim="800000"/>
            <a:headEnd/>
            <a:tailEnd/>
          </a:ln>
          <a:effectLst/>
        </p:spPr>
        <p:txBody>
          <a:bodyPr>
            <a:spAutoFit/>
          </a:bodyPr>
          <a:lstStyle/>
          <a:p>
            <a:pPr algn="ctr" eaLnBrk="1" hangingPunct="1"/>
            <a:r>
              <a:rPr lang="en-US" sz="3600" b="1" u="sng" dirty="0">
                <a:latin typeface="Times New Roman" panose="02020603050405020304" pitchFamily="18" charset="0"/>
                <a:cs typeface="Times New Roman" panose="02020603050405020304" pitchFamily="18" charset="0"/>
              </a:rPr>
              <a:t>Tin </a:t>
            </a:r>
            <a:r>
              <a:rPr lang="en-US" sz="3600" b="1" u="sng"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
        <p:nvSpPr>
          <p:cNvPr id="90" name="Rectangle 89">
            <a:extLst>
              <a:ext uri="{FF2B5EF4-FFF2-40B4-BE49-F238E27FC236}">
                <a16:creationId xmlns:a16="http://schemas.microsoft.com/office/drawing/2014/main" id="{E2790038-43FC-39D8-3409-C640F2D17498}"/>
              </a:ext>
            </a:extLst>
          </p:cNvPr>
          <p:cNvSpPr/>
          <p:nvPr/>
        </p:nvSpPr>
        <p:spPr>
          <a:xfrm>
            <a:off x="3051831" y="804861"/>
            <a:ext cx="7314502" cy="646331"/>
          </a:xfrm>
          <a:prstGeom prst="rect">
            <a:avLst/>
          </a:prstGeom>
        </p:spPr>
        <p:txBody>
          <a:bodyPr wrap="none">
            <a:spAutoFit/>
          </a:bodyPr>
          <a:lstStyle/>
          <a:p>
            <a:pPr algn="ctr">
              <a:defRPr/>
            </a:pPr>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14</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307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501342" y="-1690850"/>
            <a:ext cx="1780998" cy="5716881"/>
          </a:xfrm>
          <a:prstGeom prst="rect">
            <a:avLst/>
          </a:prstGeom>
        </p:spPr>
      </p:pic>
      <p:pic>
        <p:nvPicPr>
          <p:cNvPr id="10"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97" y="73370"/>
            <a:ext cx="2525027" cy="2108029"/>
          </a:xfrm>
          <a:prstGeom prst="rect">
            <a:avLst/>
          </a:prstGeom>
        </p:spPr>
      </p:pic>
      <p:sp>
        <p:nvSpPr>
          <p:cNvPr id="9" name="TextBox 8"/>
          <p:cNvSpPr txBox="1"/>
          <p:nvPr/>
        </p:nvSpPr>
        <p:spPr>
          <a:xfrm>
            <a:off x="337190" y="257625"/>
            <a:ext cx="2040996" cy="1363900"/>
          </a:xfrm>
          <a:prstGeom prst="rect">
            <a:avLst/>
          </a:prstGeom>
          <a:noFill/>
        </p:spPr>
        <p:txBody>
          <a:bodyPr wrap="square" rtlCol="0" anchor="ctr">
            <a:spAutoFit/>
          </a:bodyPr>
          <a:lstStyle/>
          <a:p>
            <a:pPr algn="ctr">
              <a:lnSpc>
                <a:spcPct val="120000"/>
              </a:lnSpc>
            </a:pPr>
            <a:r>
              <a:rPr lang="en-US" sz="3600" dirty="0">
                <a:solidFill>
                  <a:srgbClr val="FF0000"/>
                </a:solidFill>
                <a:latin typeface="Times New Roman" panose="02020603050405020304" pitchFamily="18" charset="0"/>
                <a:cs typeface="Times New Roman" panose="02020603050405020304" pitchFamily="18" charset="0"/>
              </a:rPr>
              <a:t>TRÒ CHƠI</a:t>
            </a:r>
          </a:p>
        </p:txBody>
      </p:sp>
      <p:sp>
        <p:nvSpPr>
          <p:cNvPr id="11" name="TextBox 10"/>
          <p:cNvSpPr txBox="1"/>
          <p:nvPr/>
        </p:nvSpPr>
        <p:spPr>
          <a:xfrm>
            <a:off x="1357688" y="583163"/>
            <a:ext cx="5716880" cy="781752"/>
          </a:xfrm>
          <a:prstGeom prst="rect">
            <a:avLst/>
          </a:prstGeom>
          <a:noFill/>
        </p:spPr>
        <p:txBody>
          <a:bodyPr wrap="square" rtlCol="0" anchor="ctr">
            <a:spAutoFit/>
          </a:bodyPr>
          <a:lstStyle/>
          <a:p>
            <a:pPr algn="ctr">
              <a:lnSpc>
                <a:spcPct val="120000"/>
              </a:lnSpc>
            </a:pP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TIẾP SỨC</a:t>
            </a:r>
          </a:p>
        </p:txBody>
      </p:sp>
      <p:sp>
        <p:nvSpPr>
          <p:cNvPr id="13" name="TextBox 12">
            <a:extLst>
              <a:ext uri="{FF2B5EF4-FFF2-40B4-BE49-F238E27FC236}">
                <a16:creationId xmlns:a16="http://schemas.microsoft.com/office/drawing/2014/main" id="{6E929F1C-06DD-22E6-E12D-89DC19FFBF58}"/>
              </a:ext>
            </a:extLst>
          </p:cNvPr>
          <p:cNvSpPr txBox="1"/>
          <p:nvPr/>
        </p:nvSpPr>
        <p:spPr>
          <a:xfrm>
            <a:off x="533400" y="1987608"/>
            <a:ext cx="10917072" cy="4445384"/>
          </a:xfrm>
          <a:prstGeom prst="rect">
            <a:avLst/>
          </a:prstGeom>
          <a:noFill/>
        </p:spPr>
        <p:txBody>
          <a:bodyPr wrap="square">
            <a:spAutoFit/>
          </a:bodyPr>
          <a:lstStyle/>
          <a:p>
            <a:pPr algn="just">
              <a:lnSpc>
                <a:spcPct val="150000"/>
              </a:lnSpc>
              <a:spcBef>
                <a:spcPts val="300"/>
              </a:spcBef>
              <a:spcAft>
                <a:spcPts val="300"/>
              </a:spcAft>
            </a:pPr>
            <a:r>
              <a:rPr lang="en-US" sz="3200" b="1" u="sng" dirty="0" err="1">
                <a:effectLst/>
                <a:latin typeface="Times New Roman" panose="02020603050405020304" pitchFamily="18" charset="0"/>
                <a:ea typeface="Times New Roman" panose="02020603050405020304" pitchFamily="18" charset="0"/>
              </a:rPr>
              <a:t>Luật</a:t>
            </a:r>
            <a:r>
              <a:rPr lang="en-US" sz="3200" b="1" u="sng" dirty="0">
                <a:effectLst/>
                <a:latin typeface="Times New Roman" panose="02020603050405020304" pitchFamily="18" charset="0"/>
                <a:ea typeface="Times New Roman" panose="02020603050405020304" pitchFamily="18" charset="0"/>
              </a:rPr>
              <a:t> </a:t>
            </a:r>
            <a:r>
              <a:rPr lang="en-US" sz="3200" b="1" u="sng" dirty="0" err="1">
                <a:effectLst/>
                <a:latin typeface="Times New Roman" panose="02020603050405020304" pitchFamily="18" charset="0"/>
                <a:ea typeface="Times New Roman" panose="02020603050405020304" pitchFamily="18" charset="0"/>
              </a:rPr>
              <a:t>chơi</a:t>
            </a:r>
            <a:r>
              <a:rPr lang="en-US" sz="3200" b="1" u="sng"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Chia </a:t>
            </a:r>
            <a:r>
              <a:rPr lang="en-US" sz="3200" dirty="0" err="1">
                <a:effectLst/>
                <a:latin typeface="Times New Roman" panose="02020603050405020304" pitchFamily="18" charset="0"/>
                <a:ea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đội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mỗi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đội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chọn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rPr>
              <a:t> 7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xếp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hàng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1 </a:t>
            </a:r>
            <a:r>
              <a:rPr lang="en-US" sz="3200" dirty="0" err="1">
                <a:effectLst/>
                <a:latin typeface="Times New Roman" panose="02020603050405020304" pitchFamily="18" charset="0"/>
                <a:ea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rồi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lặp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1, </a:t>
            </a:r>
            <a:r>
              <a:rPr lang="en-US" sz="3200" dirty="0" err="1">
                <a:effectLst/>
                <a:latin typeface="Times New Roman" panose="02020603050405020304" pitchFamily="18" charset="0"/>
                <a:ea typeface="Times New Roman" panose="02020603050405020304" pitchFamily="18" charset="0"/>
              </a:rPr>
              <a:t>xong</a:t>
            </a:r>
            <a:r>
              <a:rPr lang="en-US" sz="3200" dirty="0">
                <a:effectLst/>
                <a:latin typeface="Times New Roman" panose="02020603050405020304" pitchFamily="18" charset="0"/>
                <a:ea typeface="Times New Roman" panose="02020603050405020304" pitchFamily="18" charset="0"/>
              </a:rPr>
              <a:t> quay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chuyền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phấn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rồi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xuống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rPr>
              <a:t>lần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lặp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xong</a:t>
            </a:r>
            <a:r>
              <a:rPr lang="en-US" sz="3200" dirty="0">
                <a:effectLst/>
                <a:latin typeface="Times New Roman" panose="02020603050405020304" pitchFamily="18" charset="0"/>
                <a:ea typeface="Times New Roman" panose="02020603050405020304" pitchFamily="18" charset="0"/>
              </a:rPr>
              <a:t> quay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chuyền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phấn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3…. </a:t>
            </a:r>
            <a:r>
              <a:rPr lang="en-US" sz="3200" dirty="0" err="1">
                <a:effectLst/>
                <a:latin typeface="Times New Roman" panose="02020603050405020304" pitchFamily="18" charset="0"/>
                <a:ea typeface="Times New Roman" panose="02020603050405020304" pitchFamily="18" charset="0"/>
              </a:rPr>
              <a:t>Tiến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toán</a:t>
            </a:r>
            <a:r>
              <a:rPr lang="en-US" sz="3200" dirty="0">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221839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 Billions - My Name Is (Lyrics) (TikTok Song) - my name is Chicky, Chicky, Chicky, Chicky">
            <a:hlinkClick r:id="" action="ppaction://media"/>
            <a:extLst>
              <a:ext uri="{FF2B5EF4-FFF2-40B4-BE49-F238E27FC236}">
                <a16:creationId xmlns:a16="http://schemas.microsoft.com/office/drawing/2014/main" id="{A431D0D5-E3B1-49F8-BA9A-52B1E56B04AC}"/>
              </a:ext>
            </a:extLst>
          </p:cNvPr>
          <p:cNvPicPr>
            <a:picLocks noChangeAspect="1"/>
          </p:cNvPicPr>
          <p:nvPr>
            <a:videoFile r:link="rId1"/>
            <p:extLst>
              <p:ext uri="{DAA4B4D4-6D71-4841-9C94-3DE7FCFB9230}">
                <p14:media xmlns:p14="http://schemas.microsoft.com/office/powerpoint/2010/main" r:embed="rId2">
                  <p14:trim end="8042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5686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442228" y="-1416495"/>
            <a:ext cx="1458145" cy="4680545"/>
          </a:xfrm>
          <a:prstGeom prst="rect">
            <a:avLst/>
          </a:prstGeom>
        </p:spPr>
      </p:pic>
      <p:pic>
        <p:nvPicPr>
          <p:cNvPr id="10"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63010"/>
            <a:ext cx="2120766" cy="1293625"/>
          </a:xfrm>
          <a:prstGeom prst="rect">
            <a:avLst/>
          </a:prstGeom>
        </p:spPr>
      </p:pic>
      <p:sp>
        <p:nvSpPr>
          <p:cNvPr id="9" name="TextBox 8"/>
          <p:cNvSpPr txBox="1"/>
          <p:nvPr/>
        </p:nvSpPr>
        <p:spPr>
          <a:xfrm>
            <a:off x="48126" y="263010"/>
            <a:ext cx="2515402" cy="1363900"/>
          </a:xfrm>
          <a:prstGeom prst="rect">
            <a:avLst/>
          </a:prstGeom>
          <a:noFill/>
        </p:spPr>
        <p:txBody>
          <a:bodyPr wrap="square" rtlCol="0" anchor="ctr">
            <a:spAutoFit/>
          </a:bodyPr>
          <a:lstStyle/>
          <a:p>
            <a:pPr algn="ctr">
              <a:lnSpc>
                <a:spcPct val="120000"/>
              </a:lnSpc>
            </a:pPr>
            <a:r>
              <a:rPr lang="en-US" sz="3600">
                <a:solidFill>
                  <a:srgbClr val="FF0000"/>
                </a:solidFill>
                <a:latin typeface="Times New Roman" panose="02020603050405020304" pitchFamily="18" charset="0"/>
                <a:cs typeface="Times New Roman" panose="02020603050405020304" pitchFamily="18" charset="0"/>
              </a:rPr>
              <a:t>TRÒ</a:t>
            </a:r>
          </a:p>
          <a:p>
            <a:pPr algn="ctr">
              <a:lnSpc>
                <a:spcPct val="120000"/>
              </a:lnSpc>
            </a:pPr>
            <a:r>
              <a:rPr lang="en-US" sz="3600">
                <a:solidFill>
                  <a:srgbClr val="FF0000"/>
                </a:solidFill>
                <a:latin typeface="Times New Roman" panose="02020603050405020304" pitchFamily="18" charset="0"/>
                <a:cs typeface="Times New Roman" panose="02020603050405020304" pitchFamily="18" charset="0"/>
              </a:rPr>
              <a:t>CHƠI</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63549" y="473175"/>
            <a:ext cx="5716880" cy="699102"/>
          </a:xfrm>
          <a:prstGeom prst="rect">
            <a:avLst/>
          </a:prstGeom>
          <a:noFill/>
        </p:spPr>
        <p:txBody>
          <a:bodyPr wrap="square" rtlCol="0" anchor="ctr">
            <a:spAutoFit/>
          </a:bodyPr>
          <a:lstStyle/>
          <a:p>
            <a:pPr algn="ctr">
              <a:lnSpc>
                <a:spcPct val="120000"/>
              </a:lnSpc>
            </a:pPr>
            <a:r>
              <a:rPr lang="en-US" sz="3600">
                <a:solidFill>
                  <a:schemeClr val="tx1">
                    <a:lumMod val="75000"/>
                    <a:lumOff val="25000"/>
                  </a:schemeClr>
                </a:solidFill>
                <a:latin typeface="Times New Roman" panose="02020603050405020304" pitchFamily="18" charset="0"/>
                <a:cs typeface="Times New Roman" panose="02020603050405020304" pitchFamily="18" charset="0"/>
              </a:rPr>
              <a:t>TIẾP SỨC</a:t>
            </a:r>
            <a:endParaRPr lang="en-US" sz="3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2" name="Picture 11" descr="Digit 18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12537" y="11923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remium Vector | Word expression for time up on yellow splash"/>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77" b="96731" l="0" r="98722"/>
                    </a14:imgEffect>
                  </a14:imgLayer>
                </a14:imgProps>
              </a:ext>
              <a:ext uri="{28A0092B-C50C-407E-A947-70E740481C1C}">
                <a14:useLocalDpi xmlns:a14="http://schemas.microsoft.com/office/drawing/2010/main" val="0"/>
              </a:ext>
            </a:extLst>
          </a:blip>
          <a:srcRect/>
          <a:stretch>
            <a:fillRect/>
          </a:stretch>
        </p:blipFill>
        <p:spPr bwMode="auto">
          <a:xfrm>
            <a:off x="9465530" y="-30621"/>
            <a:ext cx="2841973" cy="23607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FD4926-2C2C-F451-EDB7-B95699791D4C}"/>
              </a:ext>
            </a:extLst>
          </p:cNvPr>
          <p:cNvSpPr txBox="1"/>
          <p:nvPr/>
        </p:nvSpPr>
        <p:spPr>
          <a:xfrm>
            <a:off x="1357162" y="1538664"/>
            <a:ext cx="8913979" cy="1477328"/>
          </a:xfrm>
          <a:prstGeom prst="rect">
            <a:avLst/>
          </a:prstGeom>
          <a:noFill/>
        </p:spPr>
        <p:txBody>
          <a:bodyPr wrap="square">
            <a:spAutoFit/>
          </a:bodyPr>
          <a:lstStyle/>
          <a:p>
            <a:pPr algn="ctr"/>
            <a:r>
              <a:rPr lang="vi-VN" sz="3000" b="0" i="0">
                <a:solidFill>
                  <a:srgbClr val="C00000"/>
                </a:solidFill>
                <a:effectLst/>
                <a:latin typeface="+mj-lt"/>
              </a:rPr>
              <a:t>Cho danh sách tên các nước sau đây:</a:t>
            </a:r>
          </a:p>
          <a:p>
            <a:pPr algn="ctr"/>
            <a:r>
              <a:rPr lang="vi-VN" sz="3000" b="0" i="0">
                <a:solidFill>
                  <a:srgbClr val="002060"/>
                </a:solidFill>
                <a:effectLst/>
                <a:latin typeface="+mj-lt"/>
              </a:rPr>
              <a:t>Bolivia, Albania, Scotland, Canada, Vietnam, Iceland, Portugal, Greenland, Germany</a:t>
            </a:r>
          </a:p>
        </p:txBody>
      </p:sp>
      <p:sp>
        <p:nvSpPr>
          <p:cNvPr id="15" name="TextBox 14">
            <a:extLst>
              <a:ext uri="{FF2B5EF4-FFF2-40B4-BE49-F238E27FC236}">
                <a16:creationId xmlns:a16="http://schemas.microsoft.com/office/drawing/2014/main" id="{37979D1A-080A-B84C-A7B5-BAAFDDC6AF5D}"/>
              </a:ext>
            </a:extLst>
          </p:cNvPr>
          <p:cNvSpPr txBox="1"/>
          <p:nvPr/>
        </p:nvSpPr>
        <p:spPr>
          <a:xfrm>
            <a:off x="1502482" y="3002846"/>
            <a:ext cx="7423484" cy="954107"/>
          </a:xfrm>
          <a:prstGeom prst="rect">
            <a:avLst/>
          </a:prstGeom>
          <a:noFill/>
        </p:spPr>
        <p:txBody>
          <a:bodyPr wrap="square">
            <a:spAutoFit/>
          </a:bodyPr>
          <a:lstStyle/>
          <a:p>
            <a:pPr algn="just"/>
            <a:r>
              <a:rPr lang="en-US" sz="2800" b="0" i="0">
                <a:solidFill>
                  <a:srgbClr val="0033CC"/>
                </a:solidFill>
                <a:effectLst/>
                <a:latin typeface="Times New Roman" panose="02020603050405020304" pitchFamily="18" charset="0"/>
                <a:cs typeface="Times New Roman" panose="02020603050405020304" pitchFamily="18" charset="0"/>
              </a:rPr>
              <a:t>Đ</a:t>
            </a:r>
            <a:r>
              <a:rPr lang="vi-VN" sz="2800" b="0" i="0">
                <a:solidFill>
                  <a:srgbClr val="0033CC"/>
                </a:solidFill>
                <a:effectLst/>
                <a:latin typeface="Times New Roman" panose="02020603050405020304" pitchFamily="18" charset="0"/>
                <a:cs typeface="Times New Roman" panose="02020603050405020304" pitchFamily="18" charset="0"/>
              </a:rPr>
              <a:t>iền các bước thực hiện thuật toán tìm kiếm tuần tự để tìm tên nước </a:t>
            </a:r>
            <a:r>
              <a:rPr lang="vi-VN" sz="2800" b="1" i="0">
                <a:solidFill>
                  <a:srgbClr val="0033CC"/>
                </a:solidFill>
                <a:effectLst/>
                <a:latin typeface="Times New Roman" panose="02020603050405020304" pitchFamily="18" charset="0"/>
                <a:cs typeface="Times New Roman" panose="02020603050405020304" pitchFamily="18" charset="0"/>
              </a:rPr>
              <a:t>Iceland</a:t>
            </a:r>
            <a:r>
              <a:rPr lang="vi-VN" sz="2800" b="0" i="0">
                <a:solidFill>
                  <a:srgbClr val="0033CC"/>
                </a:solidFill>
                <a:effectLst/>
                <a:latin typeface="Times New Roman" panose="02020603050405020304" pitchFamily="18" charset="0"/>
                <a:cs typeface="Times New Roman" panose="02020603050405020304" pitchFamily="18" charset="0"/>
              </a:rPr>
              <a:t> trong danh sách trên</a:t>
            </a:r>
            <a:endParaRPr lang="en-US" sz="2800">
              <a:solidFill>
                <a:srgbClr val="0033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82E208-4801-1D71-5FEA-49EBEF0C9C3C}"/>
              </a:ext>
            </a:extLst>
          </p:cNvPr>
          <p:cNvPicPr>
            <a:picLocks noChangeAspect="1"/>
          </p:cNvPicPr>
          <p:nvPr/>
        </p:nvPicPr>
        <p:blipFill>
          <a:blip r:embed="rId8"/>
          <a:stretch>
            <a:fillRect/>
          </a:stretch>
        </p:blipFill>
        <p:spPr>
          <a:xfrm>
            <a:off x="1613343" y="3899409"/>
            <a:ext cx="8965314" cy="2649057"/>
          </a:xfrm>
          <a:prstGeom prst="rect">
            <a:avLst/>
          </a:prstGeom>
        </p:spPr>
      </p:pic>
      <p:pic>
        <p:nvPicPr>
          <p:cNvPr id="16" name="Picture 2" descr="A Girl Is Working On The Test. Royalty Free Cliparts, Vectors, And Stock  Illustration. Image 115561066.">
            <a:extLst>
              <a:ext uri="{FF2B5EF4-FFF2-40B4-BE49-F238E27FC236}">
                <a16:creationId xmlns:a16="http://schemas.microsoft.com/office/drawing/2014/main" id="{BF98E3EB-7045-4CFB-3E3A-913D108DD88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462" b="96308" l="8215" r="94234">
                        <a14:foregroundMark x1="60190" y1="9231" x2="64060" y2="10231"/>
                        <a14:foregroundMark x1="65245" y1="8692" x2="57583" y2="8923"/>
                        <a14:foregroundMark x1="56477" y1="5462" x2="57030" y2="9538"/>
                        <a14:foregroundMark x1="56872" y1="26000" x2="56872" y2="37615"/>
                        <a14:foregroundMark x1="41232" y1="24923" x2="41232" y2="35692"/>
                        <a14:foregroundMark x1="39336" y1="26846" x2="41074" y2="40154"/>
                        <a14:foregroundMark x1="79700" y1="70769" x2="69826" y2="80154"/>
                        <a14:foregroundMark x1="69826" y1="80154" x2="69510" y2="80308"/>
                        <a14:foregroundMark x1="67773" y1="77923" x2="22828" y2="81231"/>
                        <a14:foregroundMark x1="12796" y1="72154" x2="23302" y2="81077"/>
                        <a14:foregroundMark x1="23302" y1="81077" x2="57504" y2="88000"/>
                        <a14:foregroundMark x1="57504" y1="88000" x2="63902" y2="86154"/>
                        <a14:foregroundMark x1="60900" y1="84308" x2="53476" y2="87385"/>
                        <a14:foregroundMark x1="53476" y1="87385" x2="32622" y2="88000"/>
                        <a14:foregroundMark x1="32622" y1="88000" x2="19747" y2="84308"/>
                        <a14:foregroundMark x1="19747" y1="84308" x2="12243" y2="75308"/>
                        <a14:foregroundMark x1="12243" y1="75308" x2="12796" y2="70000"/>
                        <a14:foregroundMark x1="12796" y1="70000" x2="21959" y2="69538"/>
                        <a14:foregroundMark x1="21959" y1="69538" x2="70932" y2="71769"/>
                        <a14:foregroundMark x1="88626" y1="70231" x2="64929" y2="86692"/>
                        <a14:foregroundMark x1="64929" y1="86692" x2="62638" y2="87538"/>
                        <a14:foregroundMark x1="92812" y1="69769" x2="88547" y2="76846"/>
                        <a14:foregroundMark x1="88547" y1="76846" x2="65324" y2="89692"/>
                        <a14:foregroundMark x1="65324" y1="89692" x2="52449" y2="92615"/>
                        <a14:foregroundMark x1="82859" y1="83615" x2="66667" y2="90769"/>
                        <a14:foregroundMark x1="65245" y1="51077" x2="77093" y2="60615"/>
                        <a14:foregroundMark x1="77093" y1="60615" x2="77251" y2="61000"/>
                        <a14:foregroundMark x1="75276" y1="48385" x2="73381" y2="62538"/>
                        <a14:foregroundMark x1="73381" y1="62538" x2="73381" y2="62538"/>
                        <a14:foregroundMark x1="12954" y1="67538" x2="10821" y2="75000"/>
                        <a14:foregroundMark x1="10821" y1="75000" x2="10664" y2="86308"/>
                        <a14:foregroundMark x1="9637" y1="70769" x2="8215" y2="85462"/>
                        <a14:foregroundMark x1="16983" y1="88385" x2="24092" y2="92846"/>
                        <a14:foregroundMark x1="24092" y1="92846" x2="32037" y2="94791"/>
                        <a14:foregroundMark x1="40045" y1="95572" x2="42970" y2="94385"/>
                        <a14:foregroundMark x1="61611" y1="7692" x2="67457" y2="7385"/>
                        <a14:foregroundMark x1="67457" y1="7385" x2="71169" y2="12000"/>
                        <a14:foregroundMark x1="71169" y1="12000" x2="72986" y2="17462"/>
                        <a14:foregroundMark x1="72986" y1="17462" x2="72986" y2="17615"/>
                        <a14:foregroundMark x1="73381" y1="27154" x2="73697" y2="19385"/>
                        <a14:foregroundMark x1="73697" y1="19385" x2="72196" y2="13077"/>
                        <a14:foregroundMark x1="72196" y1="13077" x2="71801" y2="12462"/>
                        <a14:foregroundMark x1="74408" y1="19846" x2="73539" y2="24308"/>
                        <a14:foregroundMark x1="94234" y1="68385" x2="94234" y2="72462"/>
                        <a14:foregroundMark x1="40521" y1="11769" x2="35782" y2="15385"/>
                        <a14:foregroundMark x1="35782" y1="15385" x2="34044" y2="17923"/>
                        <a14:foregroundMark x1="33175" y1="19462" x2="31912" y2="25846"/>
                        <a14:foregroundMark x1="31912" y1="25846" x2="32780" y2="29385"/>
                        <a14:foregroundMark x1="63665" y1="12846" x2="67773" y2="25692"/>
                        <a14:foregroundMark x1="67773" y1="25692" x2="67773" y2="27385"/>
                        <a14:backgroundMark x1="32780" y1="95385" x2="38626" y2="95923"/>
                        <a14:backgroundMark x1="40521" y1="96385" x2="32070" y2="94846"/>
                      </a14:backgroundRemoval>
                    </a14:imgEffect>
                  </a14:imgLayer>
                </a14:imgProps>
              </a:ext>
              <a:ext uri="{28A0092B-C50C-407E-A947-70E740481C1C}">
                <a14:useLocalDpi xmlns:a14="http://schemas.microsoft.com/office/drawing/2010/main" val="0"/>
              </a:ext>
            </a:extLst>
          </a:blip>
          <a:srcRect/>
          <a:stretch>
            <a:fillRect/>
          </a:stretch>
        </p:blipFill>
        <p:spPr bwMode="auto">
          <a:xfrm>
            <a:off x="159571" y="2692943"/>
            <a:ext cx="1342911" cy="137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87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subTnLst>
                                    <p:audio>
                                      <p:cMediaNode>
                                        <p:cTn display="0" masterRel="sameClick">
                                          <p:stCondLst>
                                            <p:cond evt="begin" delay="0">
                                              <p:tn val="23"/>
                                            </p:cond>
                                          </p:stCondLst>
                                          <p:endCondLst>
                                            <p:cond evt="onStopAudio" delay="0">
                                              <p:tgtEl>
                                                <p:sldTgt/>
                                              </p:tgtEl>
                                            </p:cond>
                                          </p:endCondLst>
                                        </p:cTn>
                                        <p:tgtEl>
                                          <p:sndTgt r:embed="rId2" name="Tieng-chuong-het-gio-www_nhacchuongvui_com (online-audio-converter.com).wav"/>
                                        </p:tgtEl>
                                      </p:cMediaNode>
                                    </p:audio>
                                  </p:subTnLst>
                                </p:cTn>
                              </p:par>
                              <p:par>
                                <p:cTn id="26" presetID="26" presetClass="emph" presetSubtype="0" repeatCount="indefinite" fill="hold" nodeType="withEffect">
                                  <p:stCondLst>
                                    <p:cond delay="0"/>
                                  </p:stCondLst>
                                  <p:childTnLst>
                                    <p:animEffect transition="out" filter="fade">
                                      <p:cBhvr>
                                        <p:cTn id="27" dur="500" tmFilter="0, 0; .2, .5; .8, .5; 1, 0"/>
                                        <p:tgtEl>
                                          <p:spTgt spid="1026"/>
                                        </p:tgtEl>
                                      </p:cBhvr>
                                    </p:animEffect>
                                    <p:animScale>
                                      <p:cBhvr>
                                        <p:cTn id="28"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7979D1A-080A-B84C-A7B5-BAAFDDC6AF5D}"/>
              </a:ext>
            </a:extLst>
          </p:cNvPr>
          <p:cNvSpPr txBox="1"/>
          <p:nvPr/>
        </p:nvSpPr>
        <p:spPr>
          <a:xfrm>
            <a:off x="1569470" y="452931"/>
            <a:ext cx="9846091" cy="1015663"/>
          </a:xfrm>
          <a:prstGeom prst="rect">
            <a:avLst/>
          </a:prstGeom>
          <a:noFill/>
        </p:spPr>
        <p:txBody>
          <a:bodyPr wrap="square">
            <a:spAutoFit/>
          </a:bodyPr>
          <a:lstStyle/>
          <a:p>
            <a:pPr algn="just"/>
            <a:r>
              <a:rPr lang="en-US" sz="3000" b="0" i="0">
                <a:solidFill>
                  <a:srgbClr val="0033CC"/>
                </a:solidFill>
                <a:effectLst/>
                <a:latin typeface="Times New Roman" panose="02020603050405020304" pitchFamily="18" charset="0"/>
                <a:cs typeface="Times New Roman" panose="02020603050405020304" pitchFamily="18" charset="0"/>
              </a:rPr>
              <a:t>Đ</a:t>
            </a:r>
            <a:r>
              <a:rPr lang="vi-VN" sz="3000" b="0" i="0">
                <a:solidFill>
                  <a:srgbClr val="0033CC"/>
                </a:solidFill>
                <a:effectLst/>
                <a:latin typeface="Times New Roman" panose="02020603050405020304" pitchFamily="18" charset="0"/>
                <a:cs typeface="Times New Roman" panose="02020603050405020304" pitchFamily="18" charset="0"/>
              </a:rPr>
              <a:t>iền các bước thực hiện thuật toán tìm kiếm tuần tự để tìm tên nước </a:t>
            </a:r>
            <a:r>
              <a:rPr lang="vi-VN" sz="3000" b="1" i="0">
                <a:solidFill>
                  <a:srgbClr val="0033CC"/>
                </a:solidFill>
                <a:effectLst/>
                <a:latin typeface="Times New Roman" panose="02020603050405020304" pitchFamily="18" charset="0"/>
                <a:cs typeface="Times New Roman" panose="02020603050405020304" pitchFamily="18" charset="0"/>
              </a:rPr>
              <a:t>Iceland</a:t>
            </a:r>
            <a:r>
              <a:rPr lang="vi-VN" sz="3000" b="0" i="0">
                <a:solidFill>
                  <a:srgbClr val="0033CC"/>
                </a:solidFill>
                <a:effectLst/>
                <a:latin typeface="Times New Roman" panose="02020603050405020304" pitchFamily="18" charset="0"/>
                <a:cs typeface="Times New Roman" panose="02020603050405020304" pitchFamily="18" charset="0"/>
              </a:rPr>
              <a:t> trong danh sách trên</a:t>
            </a:r>
            <a:endParaRPr lang="en-US" sz="3000">
              <a:solidFill>
                <a:srgbClr val="0033CC"/>
              </a:solidFill>
              <a:latin typeface="Times New Roman" panose="02020603050405020304" pitchFamily="18" charset="0"/>
              <a:cs typeface="Times New Roman" panose="02020603050405020304" pitchFamily="18" charset="0"/>
            </a:endParaRPr>
          </a:p>
        </p:txBody>
      </p:sp>
      <p:pic>
        <p:nvPicPr>
          <p:cNvPr id="16" name="Picture 2" descr="A Girl Is Working On The Test. Royalty Free Cliparts, Vectors, And Stock  Illustration. Image 115561066.">
            <a:extLst>
              <a:ext uri="{FF2B5EF4-FFF2-40B4-BE49-F238E27FC236}">
                <a16:creationId xmlns:a16="http://schemas.microsoft.com/office/drawing/2014/main" id="{BF98E3EB-7045-4CFB-3E3A-913D108DD88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462" b="96308" l="8215" r="94234">
                        <a14:foregroundMark x1="60190" y1="9231" x2="64060" y2="10231"/>
                        <a14:foregroundMark x1="65245" y1="8692" x2="57583" y2="8923"/>
                        <a14:foregroundMark x1="56477" y1="5462" x2="57030" y2="9538"/>
                        <a14:foregroundMark x1="56872" y1="26000" x2="56872" y2="37615"/>
                        <a14:foregroundMark x1="41232" y1="24923" x2="41232" y2="35692"/>
                        <a14:foregroundMark x1="39336" y1="26846" x2="41074" y2="40154"/>
                        <a14:foregroundMark x1="79700" y1="70769" x2="69826" y2="80154"/>
                        <a14:foregroundMark x1="69826" y1="80154" x2="69510" y2="80308"/>
                        <a14:foregroundMark x1="67773" y1="77923" x2="22828" y2="81231"/>
                        <a14:foregroundMark x1="12796" y1="72154" x2="23302" y2="81077"/>
                        <a14:foregroundMark x1="23302" y1="81077" x2="57504" y2="88000"/>
                        <a14:foregroundMark x1="57504" y1="88000" x2="63902" y2="86154"/>
                        <a14:foregroundMark x1="60900" y1="84308" x2="53476" y2="87385"/>
                        <a14:foregroundMark x1="53476" y1="87385" x2="32622" y2="88000"/>
                        <a14:foregroundMark x1="32622" y1="88000" x2="19747" y2="84308"/>
                        <a14:foregroundMark x1="19747" y1="84308" x2="12243" y2="75308"/>
                        <a14:foregroundMark x1="12243" y1="75308" x2="12796" y2="70000"/>
                        <a14:foregroundMark x1="12796" y1="70000" x2="21959" y2="69538"/>
                        <a14:foregroundMark x1="21959" y1="69538" x2="70932" y2="71769"/>
                        <a14:foregroundMark x1="88626" y1="70231" x2="64929" y2="86692"/>
                        <a14:foregroundMark x1="64929" y1="86692" x2="62638" y2="87538"/>
                        <a14:foregroundMark x1="92812" y1="69769" x2="88547" y2="76846"/>
                        <a14:foregroundMark x1="88547" y1="76846" x2="65324" y2="89692"/>
                        <a14:foregroundMark x1="65324" y1="89692" x2="52449" y2="92615"/>
                        <a14:foregroundMark x1="82859" y1="83615" x2="66667" y2="90769"/>
                        <a14:foregroundMark x1="65245" y1="51077" x2="77093" y2="60615"/>
                        <a14:foregroundMark x1="77093" y1="60615" x2="77251" y2="61000"/>
                        <a14:foregroundMark x1="75276" y1="48385" x2="73381" y2="62538"/>
                        <a14:foregroundMark x1="73381" y1="62538" x2="73381" y2="62538"/>
                        <a14:foregroundMark x1="12954" y1="67538" x2="10821" y2="75000"/>
                        <a14:foregroundMark x1="10821" y1="75000" x2="10664" y2="86308"/>
                        <a14:foregroundMark x1="9637" y1="70769" x2="8215" y2="85462"/>
                        <a14:foregroundMark x1="16983" y1="88385" x2="24092" y2="92846"/>
                        <a14:foregroundMark x1="24092" y1="92846" x2="32037" y2="94791"/>
                        <a14:foregroundMark x1="40045" y1="95572" x2="42970" y2="94385"/>
                        <a14:foregroundMark x1="61611" y1="7692" x2="67457" y2="7385"/>
                        <a14:foregroundMark x1="67457" y1="7385" x2="71169" y2="12000"/>
                        <a14:foregroundMark x1="71169" y1="12000" x2="72986" y2="17462"/>
                        <a14:foregroundMark x1="72986" y1="17462" x2="72986" y2="17615"/>
                        <a14:foregroundMark x1="73381" y1="27154" x2="73697" y2="19385"/>
                        <a14:foregroundMark x1="73697" y1="19385" x2="72196" y2="13077"/>
                        <a14:foregroundMark x1="72196" y1="13077" x2="71801" y2="12462"/>
                        <a14:foregroundMark x1="74408" y1="19846" x2="73539" y2="24308"/>
                        <a14:foregroundMark x1="94234" y1="68385" x2="94234" y2="72462"/>
                        <a14:foregroundMark x1="40521" y1="11769" x2="35782" y2="15385"/>
                        <a14:foregroundMark x1="35782" y1="15385" x2="34044" y2="17923"/>
                        <a14:foregroundMark x1="33175" y1="19462" x2="31912" y2="25846"/>
                        <a14:foregroundMark x1="31912" y1="25846" x2="32780" y2="29385"/>
                        <a14:foregroundMark x1="63665" y1="12846" x2="67773" y2="25692"/>
                        <a14:foregroundMark x1="67773" y1="25692" x2="67773" y2="27385"/>
                        <a14:backgroundMark x1="32780" y1="95385" x2="38626" y2="95923"/>
                        <a14:backgroundMark x1="40521" y1="96385" x2="32070" y2="94846"/>
                      </a14:backgroundRemoval>
                    </a14:imgEffect>
                  </a14:imgLayer>
                </a14:imgProps>
              </a:ext>
              <a:ext uri="{28A0092B-C50C-407E-A947-70E740481C1C}">
                <a14:useLocalDpi xmlns:a14="http://schemas.microsoft.com/office/drawing/2010/main" val="0"/>
              </a:ext>
            </a:extLst>
          </a:blip>
          <a:srcRect/>
          <a:stretch>
            <a:fillRect/>
          </a:stretch>
        </p:blipFill>
        <p:spPr bwMode="auto">
          <a:xfrm>
            <a:off x="154005" y="79562"/>
            <a:ext cx="1529674" cy="15706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1">
            <a:extLst>
              <a:ext uri="{FF2B5EF4-FFF2-40B4-BE49-F238E27FC236}">
                <a16:creationId xmlns:a16="http://schemas.microsoft.com/office/drawing/2014/main" id="{AB101656-7A75-8034-4E37-DB45C9618A87}"/>
              </a:ext>
            </a:extLst>
          </p:cNvPr>
          <p:cNvGraphicFramePr>
            <a:graphicFrameLocks noGrp="1"/>
          </p:cNvGraphicFramePr>
          <p:nvPr>
            <p:extLst>
              <p:ext uri="{D42A27DB-BD31-4B8C-83A1-F6EECF244321}">
                <p14:modId xmlns:p14="http://schemas.microsoft.com/office/powerpoint/2010/main" val="787280308"/>
              </p:ext>
            </p:extLst>
          </p:nvPr>
        </p:nvGraphicFramePr>
        <p:xfrm>
          <a:off x="1337429" y="1505275"/>
          <a:ext cx="9170893" cy="4628531"/>
        </p:xfrm>
        <a:graphic>
          <a:graphicData uri="http://schemas.openxmlformats.org/drawingml/2006/table">
            <a:tbl>
              <a:tblPr firstRow="1" bandRow="1">
                <a:tableStyleId>{5940675A-B579-460E-94D1-54222C63F5DA}</a:tableStyleId>
              </a:tblPr>
              <a:tblGrid>
                <a:gridCol w="1072173">
                  <a:extLst>
                    <a:ext uri="{9D8B030D-6E8A-4147-A177-3AD203B41FA5}">
                      <a16:colId xmlns:a16="http://schemas.microsoft.com/office/drawing/2014/main" val="4019828046"/>
                    </a:ext>
                  </a:extLst>
                </a:gridCol>
                <a:gridCol w="2496817">
                  <a:extLst>
                    <a:ext uri="{9D8B030D-6E8A-4147-A177-3AD203B41FA5}">
                      <a16:colId xmlns:a16="http://schemas.microsoft.com/office/drawing/2014/main" val="890118415"/>
                    </a:ext>
                  </a:extLst>
                </a:gridCol>
                <a:gridCol w="1732548">
                  <a:extLst>
                    <a:ext uri="{9D8B030D-6E8A-4147-A177-3AD203B41FA5}">
                      <a16:colId xmlns:a16="http://schemas.microsoft.com/office/drawing/2014/main" val="3594678496"/>
                    </a:ext>
                  </a:extLst>
                </a:gridCol>
                <a:gridCol w="1905802">
                  <a:extLst>
                    <a:ext uri="{9D8B030D-6E8A-4147-A177-3AD203B41FA5}">
                      <a16:colId xmlns:a16="http://schemas.microsoft.com/office/drawing/2014/main" val="3718099974"/>
                    </a:ext>
                  </a:extLst>
                </a:gridCol>
                <a:gridCol w="1963553">
                  <a:extLst>
                    <a:ext uri="{9D8B030D-6E8A-4147-A177-3AD203B41FA5}">
                      <a16:colId xmlns:a16="http://schemas.microsoft.com/office/drawing/2014/main" val="676658134"/>
                    </a:ext>
                  </a:extLst>
                </a:gridCol>
              </a:tblGrid>
              <a:tr h="1896411">
                <a:tc>
                  <a:txBody>
                    <a:bodyPr/>
                    <a:lstStyle/>
                    <a:p>
                      <a:pPr algn="ctr"/>
                      <a:r>
                        <a:rPr lang="en-US" sz="2800" b="1">
                          <a:solidFill>
                            <a:schemeClr val="bg1"/>
                          </a:solidFill>
                          <a:latin typeface="Times New Roman" panose="02020603050405020304" pitchFamily="18" charset="0"/>
                          <a:cs typeface="Times New Roman" panose="02020603050405020304" pitchFamily="18" charset="0"/>
                        </a:rPr>
                        <a:t>Lần </a:t>
                      </a:r>
                    </a:p>
                    <a:p>
                      <a:pPr algn="ctr"/>
                      <a:r>
                        <a:rPr lang="en-US" sz="2800" b="1">
                          <a:solidFill>
                            <a:schemeClr val="bg1"/>
                          </a:solidFill>
                          <a:latin typeface="Times New Roman" panose="02020603050405020304" pitchFamily="18" charset="0"/>
                          <a:cs typeface="Times New Roman" panose="02020603050405020304" pitchFamily="18" charset="0"/>
                        </a:rPr>
                        <a:t>lặp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800" b="1">
                          <a:solidFill>
                            <a:schemeClr val="bg1"/>
                          </a:solidFill>
                          <a:latin typeface="Times New Roman" panose="02020603050405020304" pitchFamily="18" charset="0"/>
                          <a:cs typeface="Times New Roman" panose="02020603050405020304" pitchFamily="18" charset="0"/>
                        </a:rPr>
                        <a:t>Tên </a:t>
                      </a:r>
                    </a:p>
                    <a:p>
                      <a:pPr algn="ctr"/>
                      <a:r>
                        <a:rPr lang="en-US" sz="2800" b="1">
                          <a:solidFill>
                            <a:schemeClr val="bg1"/>
                          </a:solidFill>
                          <a:latin typeface="Times New Roman" panose="02020603050405020304" pitchFamily="18" charset="0"/>
                          <a:cs typeface="Times New Roman" panose="02020603050405020304" pitchFamily="18" charset="0"/>
                        </a:rPr>
                        <a:t>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800" b="1">
                          <a:solidFill>
                            <a:schemeClr val="bg1"/>
                          </a:solidFill>
                          <a:latin typeface="Times New Roman" panose="02020603050405020304" pitchFamily="18" charset="0"/>
                          <a:cs typeface="Times New Roman" panose="02020603050405020304" pitchFamily="18" charset="0"/>
                        </a:rPr>
                        <a:t>Có đúng tên nước cần tìm không?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800" b="1">
                          <a:solidFill>
                            <a:schemeClr val="bg1"/>
                          </a:solidFill>
                          <a:latin typeface="Times New Roman" panose="02020603050405020304" pitchFamily="18" charset="0"/>
                          <a:cs typeface="Times New Roman" panose="02020603050405020304" pitchFamily="18" charset="0"/>
                        </a:rPr>
                        <a:t>Có đúng là đã hết danh sách không?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800" b="1">
                          <a:solidFill>
                            <a:schemeClr val="bg1"/>
                          </a:solidFill>
                          <a:latin typeface="Times New Roman" panose="02020603050405020304" pitchFamily="18" charset="0"/>
                          <a:cs typeface="Times New Roman" panose="02020603050405020304" pitchFamily="18" charset="0"/>
                        </a:rPr>
                        <a:t>Đầu 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886810137"/>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078674"/>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470969"/>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350820"/>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5929480"/>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831060"/>
                  </a:ext>
                </a:extLst>
              </a:tr>
            </a:tbl>
          </a:graphicData>
        </a:graphic>
      </p:graphicFrame>
      <p:sp>
        <p:nvSpPr>
          <p:cNvPr id="18" name="Rectangle 17">
            <a:extLst>
              <a:ext uri="{FF2B5EF4-FFF2-40B4-BE49-F238E27FC236}">
                <a16:creationId xmlns:a16="http://schemas.microsoft.com/office/drawing/2014/main" id="{268C3C41-1A56-6737-0481-2FD6AEC87426}"/>
              </a:ext>
            </a:extLst>
          </p:cNvPr>
          <p:cNvSpPr/>
          <p:nvPr/>
        </p:nvSpPr>
        <p:spPr>
          <a:xfrm>
            <a:off x="1223826" y="3431749"/>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1</a:t>
            </a:r>
          </a:p>
        </p:txBody>
      </p:sp>
      <p:sp>
        <p:nvSpPr>
          <p:cNvPr id="19" name="Rectangle 18">
            <a:extLst>
              <a:ext uri="{FF2B5EF4-FFF2-40B4-BE49-F238E27FC236}">
                <a16:creationId xmlns:a16="http://schemas.microsoft.com/office/drawing/2014/main" id="{2283A6C0-F36C-2317-9183-85CF620D2F2F}"/>
              </a:ext>
            </a:extLst>
          </p:cNvPr>
          <p:cNvSpPr/>
          <p:nvPr/>
        </p:nvSpPr>
        <p:spPr>
          <a:xfrm>
            <a:off x="2046884" y="3470103"/>
            <a:ext cx="3408254"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Bolivia</a:t>
            </a:r>
          </a:p>
        </p:txBody>
      </p:sp>
      <p:sp>
        <p:nvSpPr>
          <p:cNvPr id="20" name="Rectangle 19">
            <a:extLst>
              <a:ext uri="{FF2B5EF4-FFF2-40B4-BE49-F238E27FC236}">
                <a16:creationId xmlns:a16="http://schemas.microsoft.com/office/drawing/2014/main" id="{6306B657-DAB7-898F-D166-8483130C2284}"/>
              </a:ext>
            </a:extLst>
          </p:cNvPr>
          <p:cNvSpPr/>
          <p:nvPr/>
        </p:nvSpPr>
        <p:spPr>
          <a:xfrm>
            <a:off x="4971114" y="3508885"/>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1" name="Rectangle 20">
            <a:extLst>
              <a:ext uri="{FF2B5EF4-FFF2-40B4-BE49-F238E27FC236}">
                <a16:creationId xmlns:a16="http://schemas.microsoft.com/office/drawing/2014/main" id="{8E577777-A9DA-D6A2-04DE-07A6BFC763A7}"/>
              </a:ext>
            </a:extLst>
          </p:cNvPr>
          <p:cNvSpPr/>
          <p:nvPr/>
        </p:nvSpPr>
        <p:spPr>
          <a:xfrm>
            <a:off x="6838415" y="3488213"/>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2" name="Rectangle 21">
            <a:extLst>
              <a:ext uri="{FF2B5EF4-FFF2-40B4-BE49-F238E27FC236}">
                <a16:creationId xmlns:a16="http://schemas.microsoft.com/office/drawing/2014/main" id="{36AFF1B2-9546-0A0B-6B13-119874A54A50}"/>
              </a:ext>
            </a:extLst>
          </p:cNvPr>
          <p:cNvSpPr/>
          <p:nvPr/>
        </p:nvSpPr>
        <p:spPr>
          <a:xfrm>
            <a:off x="1220851" y="3980466"/>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2</a:t>
            </a:r>
          </a:p>
        </p:txBody>
      </p:sp>
      <p:sp>
        <p:nvSpPr>
          <p:cNvPr id="23" name="Rectangle 22">
            <a:extLst>
              <a:ext uri="{FF2B5EF4-FFF2-40B4-BE49-F238E27FC236}">
                <a16:creationId xmlns:a16="http://schemas.microsoft.com/office/drawing/2014/main" id="{63E0FE79-573E-331A-ED72-CD347143DAA5}"/>
              </a:ext>
            </a:extLst>
          </p:cNvPr>
          <p:cNvSpPr/>
          <p:nvPr/>
        </p:nvSpPr>
        <p:spPr>
          <a:xfrm>
            <a:off x="2163213" y="4045470"/>
            <a:ext cx="3408254"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Albania</a:t>
            </a:r>
          </a:p>
        </p:txBody>
      </p:sp>
      <p:sp>
        <p:nvSpPr>
          <p:cNvPr id="24" name="Rectangle 23">
            <a:extLst>
              <a:ext uri="{FF2B5EF4-FFF2-40B4-BE49-F238E27FC236}">
                <a16:creationId xmlns:a16="http://schemas.microsoft.com/office/drawing/2014/main" id="{A0CA527E-B8DC-17CB-CCF2-8355611A2111}"/>
              </a:ext>
            </a:extLst>
          </p:cNvPr>
          <p:cNvSpPr/>
          <p:nvPr/>
        </p:nvSpPr>
        <p:spPr>
          <a:xfrm>
            <a:off x="4975838" y="4055003"/>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5" name="Rectangle 24">
            <a:extLst>
              <a:ext uri="{FF2B5EF4-FFF2-40B4-BE49-F238E27FC236}">
                <a16:creationId xmlns:a16="http://schemas.microsoft.com/office/drawing/2014/main" id="{5541867D-4687-9BD1-818F-C168804903C7}"/>
              </a:ext>
            </a:extLst>
          </p:cNvPr>
          <p:cNvSpPr/>
          <p:nvPr/>
        </p:nvSpPr>
        <p:spPr>
          <a:xfrm>
            <a:off x="6843139" y="4034331"/>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6" name="Rectangle 25">
            <a:extLst>
              <a:ext uri="{FF2B5EF4-FFF2-40B4-BE49-F238E27FC236}">
                <a16:creationId xmlns:a16="http://schemas.microsoft.com/office/drawing/2014/main" id="{8DF47395-CDD6-147D-FB7E-EAECACAF9334}"/>
              </a:ext>
            </a:extLst>
          </p:cNvPr>
          <p:cNvSpPr/>
          <p:nvPr/>
        </p:nvSpPr>
        <p:spPr>
          <a:xfrm>
            <a:off x="4965475" y="4592865"/>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7" name="Rectangle 26">
            <a:extLst>
              <a:ext uri="{FF2B5EF4-FFF2-40B4-BE49-F238E27FC236}">
                <a16:creationId xmlns:a16="http://schemas.microsoft.com/office/drawing/2014/main" id="{A514E76C-B8A7-D1BC-4743-E38F2050C201}"/>
              </a:ext>
            </a:extLst>
          </p:cNvPr>
          <p:cNvSpPr/>
          <p:nvPr/>
        </p:nvSpPr>
        <p:spPr>
          <a:xfrm>
            <a:off x="6832776" y="4572193"/>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8" name="Rectangle 27">
            <a:extLst>
              <a:ext uri="{FF2B5EF4-FFF2-40B4-BE49-F238E27FC236}">
                <a16:creationId xmlns:a16="http://schemas.microsoft.com/office/drawing/2014/main" id="{AFA33816-349E-363C-6534-2CC66462420F}"/>
              </a:ext>
            </a:extLst>
          </p:cNvPr>
          <p:cNvSpPr/>
          <p:nvPr/>
        </p:nvSpPr>
        <p:spPr>
          <a:xfrm>
            <a:off x="1220851" y="4576663"/>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3</a:t>
            </a:r>
          </a:p>
        </p:txBody>
      </p:sp>
      <p:sp>
        <p:nvSpPr>
          <p:cNvPr id="29" name="Rectangle 28">
            <a:extLst>
              <a:ext uri="{FF2B5EF4-FFF2-40B4-BE49-F238E27FC236}">
                <a16:creationId xmlns:a16="http://schemas.microsoft.com/office/drawing/2014/main" id="{41F723D4-18E8-407E-A151-C5B8AA84D1DC}"/>
              </a:ext>
            </a:extLst>
          </p:cNvPr>
          <p:cNvSpPr/>
          <p:nvPr/>
        </p:nvSpPr>
        <p:spPr>
          <a:xfrm>
            <a:off x="2163213" y="4594188"/>
            <a:ext cx="3408254"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Scotland</a:t>
            </a:r>
          </a:p>
        </p:txBody>
      </p:sp>
      <p:sp>
        <p:nvSpPr>
          <p:cNvPr id="30" name="Rectangle 29">
            <a:extLst>
              <a:ext uri="{FF2B5EF4-FFF2-40B4-BE49-F238E27FC236}">
                <a16:creationId xmlns:a16="http://schemas.microsoft.com/office/drawing/2014/main" id="{5D4F4BCD-F67C-D43D-B684-73F6EE551839}"/>
              </a:ext>
            </a:extLst>
          </p:cNvPr>
          <p:cNvSpPr/>
          <p:nvPr/>
        </p:nvSpPr>
        <p:spPr>
          <a:xfrm>
            <a:off x="1220851" y="5073931"/>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4</a:t>
            </a:r>
          </a:p>
        </p:txBody>
      </p:sp>
      <p:sp>
        <p:nvSpPr>
          <p:cNvPr id="31" name="Rectangle 30">
            <a:extLst>
              <a:ext uri="{FF2B5EF4-FFF2-40B4-BE49-F238E27FC236}">
                <a16:creationId xmlns:a16="http://schemas.microsoft.com/office/drawing/2014/main" id="{3CDDE0F4-2373-C75D-7EC7-C453E6D4107B}"/>
              </a:ext>
            </a:extLst>
          </p:cNvPr>
          <p:cNvSpPr/>
          <p:nvPr/>
        </p:nvSpPr>
        <p:spPr>
          <a:xfrm>
            <a:off x="2163213" y="5162441"/>
            <a:ext cx="3408254"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Việt Nam</a:t>
            </a:r>
          </a:p>
        </p:txBody>
      </p:sp>
      <p:sp>
        <p:nvSpPr>
          <p:cNvPr id="32" name="Rectangle 31">
            <a:extLst>
              <a:ext uri="{FF2B5EF4-FFF2-40B4-BE49-F238E27FC236}">
                <a16:creationId xmlns:a16="http://schemas.microsoft.com/office/drawing/2014/main" id="{1E0CDB4A-5AA6-0873-8688-C64CFAED83B5}"/>
              </a:ext>
            </a:extLst>
          </p:cNvPr>
          <p:cNvSpPr/>
          <p:nvPr/>
        </p:nvSpPr>
        <p:spPr>
          <a:xfrm>
            <a:off x="4912624" y="5709404"/>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Đúng</a:t>
            </a:r>
          </a:p>
        </p:txBody>
      </p:sp>
      <p:sp>
        <p:nvSpPr>
          <p:cNvPr id="33" name="Rectangle 32">
            <a:extLst>
              <a:ext uri="{FF2B5EF4-FFF2-40B4-BE49-F238E27FC236}">
                <a16:creationId xmlns:a16="http://schemas.microsoft.com/office/drawing/2014/main" id="{F0EF2F85-9E86-25FC-D20B-06AC0CB5DDEA}"/>
              </a:ext>
            </a:extLst>
          </p:cNvPr>
          <p:cNvSpPr/>
          <p:nvPr/>
        </p:nvSpPr>
        <p:spPr>
          <a:xfrm>
            <a:off x="2046884" y="5730694"/>
            <a:ext cx="3408254"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Times New Roman" panose="02020603050405020304" pitchFamily="18" charset="0"/>
                <a:cs typeface="Times New Roman" panose="02020603050405020304" pitchFamily="18" charset="0"/>
              </a:rPr>
              <a:t>Iceland</a:t>
            </a:r>
          </a:p>
        </p:txBody>
      </p:sp>
      <p:sp>
        <p:nvSpPr>
          <p:cNvPr id="34" name="Rectangle 33">
            <a:extLst>
              <a:ext uri="{FF2B5EF4-FFF2-40B4-BE49-F238E27FC236}">
                <a16:creationId xmlns:a16="http://schemas.microsoft.com/office/drawing/2014/main" id="{FD19C2A5-51D5-8DAF-48A0-536EE98ED837}"/>
              </a:ext>
            </a:extLst>
          </p:cNvPr>
          <p:cNvSpPr/>
          <p:nvPr/>
        </p:nvSpPr>
        <p:spPr>
          <a:xfrm>
            <a:off x="7704935" y="5730693"/>
            <a:ext cx="3408254"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Times New Roman" panose="02020603050405020304" pitchFamily="18" charset="0"/>
                <a:cs typeface="Times New Roman" panose="02020603050405020304" pitchFamily="18" charset="0"/>
              </a:rPr>
              <a:t>Iceland</a:t>
            </a:r>
          </a:p>
        </p:txBody>
      </p:sp>
      <p:sp>
        <p:nvSpPr>
          <p:cNvPr id="35" name="Rectangle 34">
            <a:extLst>
              <a:ext uri="{FF2B5EF4-FFF2-40B4-BE49-F238E27FC236}">
                <a16:creationId xmlns:a16="http://schemas.microsoft.com/office/drawing/2014/main" id="{96434E2C-861D-EFA9-96B6-0A75970323F6}"/>
              </a:ext>
            </a:extLst>
          </p:cNvPr>
          <p:cNvSpPr/>
          <p:nvPr/>
        </p:nvSpPr>
        <p:spPr>
          <a:xfrm>
            <a:off x="4950724" y="5139445"/>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36" name="Rectangle 35">
            <a:extLst>
              <a:ext uri="{FF2B5EF4-FFF2-40B4-BE49-F238E27FC236}">
                <a16:creationId xmlns:a16="http://schemas.microsoft.com/office/drawing/2014/main" id="{3192B208-E26A-1C15-9BFE-5DA5DB27C82F}"/>
              </a:ext>
            </a:extLst>
          </p:cNvPr>
          <p:cNvSpPr/>
          <p:nvPr/>
        </p:nvSpPr>
        <p:spPr>
          <a:xfrm>
            <a:off x="6818025" y="5118773"/>
            <a:ext cx="2290552"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37" name="Rectangle 36">
            <a:extLst>
              <a:ext uri="{FF2B5EF4-FFF2-40B4-BE49-F238E27FC236}">
                <a16:creationId xmlns:a16="http://schemas.microsoft.com/office/drawing/2014/main" id="{08D8BD7F-61D4-B243-CDD1-3B49153A4E33}"/>
              </a:ext>
            </a:extLst>
          </p:cNvPr>
          <p:cNvSpPr/>
          <p:nvPr/>
        </p:nvSpPr>
        <p:spPr>
          <a:xfrm>
            <a:off x="1187822" y="5682495"/>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500940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arn(inVertical)">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barn(inVertical)">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barn(inVertical)">
                                      <p:cBhvr>
                                        <p:cTn id="102" dur="500"/>
                                        <p:tgtEl>
                                          <p:spTgt spid="3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barn(inVertical)">
                                      <p:cBhvr>
                                        <p:cTn id="10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F84AA473-6CFB-4FC2-9885-586FE1B0579E}"/>
              </a:ext>
            </a:extLst>
          </p:cNvPr>
          <p:cNvSpPr/>
          <p:nvPr/>
        </p:nvSpPr>
        <p:spPr>
          <a:xfrm>
            <a:off x="206557" y="2162941"/>
            <a:ext cx="11793640" cy="46950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US">
              <a:solidFill>
                <a:prstClr val="white"/>
              </a:solidFill>
              <a:latin typeface="Calibri" panose="020F0502020204030204"/>
            </a:endParaRPr>
          </a:p>
        </p:txBody>
      </p:sp>
      <p:grpSp>
        <p:nvGrpSpPr>
          <p:cNvPr id="3099" name="Group 3098">
            <a:extLst>
              <a:ext uri="{FF2B5EF4-FFF2-40B4-BE49-F238E27FC236}">
                <a16:creationId xmlns:a16="http://schemas.microsoft.com/office/drawing/2014/main" id="{46D6AAB4-A45E-4430-A49B-E15551629319}"/>
              </a:ext>
            </a:extLst>
          </p:cNvPr>
          <p:cNvGrpSpPr/>
          <p:nvPr/>
        </p:nvGrpSpPr>
        <p:grpSpPr>
          <a:xfrm>
            <a:off x="9869715" y="6063795"/>
            <a:ext cx="2322285" cy="794205"/>
            <a:chOff x="10942638" y="6300788"/>
            <a:chExt cx="1249362" cy="560388"/>
          </a:xfrm>
        </p:grpSpPr>
        <p:sp>
          <p:nvSpPr>
            <p:cNvPr id="2903" name="Freeform 662">
              <a:extLst>
                <a:ext uri="{FF2B5EF4-FFF2-40B4-BE49-F238E27FC236}">
                  <a16:creationId xmlns:a16="http://schemas.microsoft.com/office/drawing/2014/main" id="{27D01FF8-7B4E-47E1-9F39-71CAA2A48360}"/>
                </a:ext>
              </a:extLst>
            </p:cNvPr>
            <p:cNvSpPr>
              <a:spLocks/>
            </p:cNvSpPr>
            <p:nvPr/>
          </p:nvSpPr>
          <p:spPr bwMode="auto">
            <a:xfrm>
              <a:off x="11506200" y="6300788"/>
              <a:ext cx="685800" cy="214313"/>
            </a:xfrm>
            <a:custGeom>
              <a:avLst/>
              <a:gdLst>
                <a:gd name="T0" fmla="*/ 432 w 432"/>
                <a:gd name="T1" fmla="*/ 0 h 135"/>
                <a:gd name="T2" fmla="*/ 110 w 432"/>
                <a:gd name="T3" fmla="*/ 0 h 135"/>
                <a:gd name="T4" fmla="*/ 0 w 432"/>
                <a:gd name="T5" fmla="*/ 135 h 135"/>
                <a:gd name="T6" fmla="*/ 29 w 432"/>
                <a:gd name="T7" fmla="*/ 135 h 135"/>
                <a:gd name="T8" fmla="*/ 116 w 432"/>
                <a:gd name="T9" fmla="*/ 27 h 135"/>
                <a:gd name="T10" fmla="*/ 432 w 432"/>
                <a:gd name="T11" fmla="*/ 27 h 135"/>
                <a:gd name="T12" fmla="*/ 432 w 432"/>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432" h="135">
                  <a:moveTo>
                    <a:pt x="432" y="0"/>
                  </a:moveTo>
                  <a:lnTo>
                    <a:pt x="110" y="0"/>
                  </a:lnTo>
                  <a:lnTo>
                    <a:pt x="0" y="135"/>
                  </a:lnTo>
                  <a:lnTo>
                    <a:pt x="29" y="135"/>
                  </a:lnTo>
                  <a:lnTo>
                    <a:pt x="116" y="27"/>
                  </a:lnTo>
                  <a:lnTo>
                    <a:pt x="432" y="27"/>
                  </a:lnTo>
                  <a:lnTo>
                    <a:pt x="432" y="0"/>
                  </a:lnTo>
                  <a:close/>
                </a:path>
              </a:pathLst>
            </a:custGeom>
            <a:solidFill>
              <a:srgbClr val="65C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4" name="Freeform 663">
              <a:extLst>
                <a:ext uri="{FF2B5EF4-FFF2-40B4-BE49-F238E27FC236}">
                  <a16:creationId xmlns:a16="http://schemas.microsoft.com/office/drawing/2014/main" id="{7E9A8565-7710-4950-B951-6A9028149DF9}"/>
                </a:ext>
              </a:extLst>
            </p:cNvPr>
            <p:cNvSpPr>
              <a:spLocks/>
            </p:cNvSpPr>
            <p:nvPr/>
          </p:nvSpPr>
          <p:spPr bwMode="auto">
            <a:xfrm>
              <a:off x="11506200" y="6300788"/>
              <a:ext cx="685800" cy="214313"/>
            </a:xfrm>
            <a:custGeom>
              <a:avLst/>
              <a:gdLst>
                <a:gd name="T0" fmla="*/ 432 w 432"/>
                <a:gd name="T1" fmla="*/ 0 h 135"/>
                <a:gd name="T2" fmla="*/ 110 w 432"/>
                <a:gd name="T3" fmla="*/ 0 h 135"/>
                <a:gd name="T4" fmla="*/ 0 w 432"/>
                <a:gd name="T5" fmla="*/ 135 h 135"/>
                <a:gd name="T6" fmla="*/ 29 w 432"/>
                <a:gd name="T7" fmla="*/ 135 h 135"/>
                <a:gd name="T8" fmla="*/ 116 w 432"/>
                <a:gd name="T9" fmla="*/ 27 h 135"/>
                <a:gd name="T10" fmla="*/ 432 w 432"/>
                <a:gd name="T11" fmla="*/ 27 h 135"/>
                <a:gd name="T12" fmla="*/ 432 w 432"/>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432" h="135">
                  <a:moveTo>
                    <a:pt x="432" y="0"/>
                  </a:moveTo>
                  <a:lnTo>
                    <a:pt x="110" y="0"/>
                  </a:lnTo>
                  <a:lnTo>
                    <a:pt x="0" y="135"/>
                  </a:lnTo>
                  <a:lnTo>
                    <a:pt x="29" y="135"/>
                  </a:lnTo>
                  <a:lnTo>
                    <a:pt x="116" y="27"/>
                  </a:lnTo>
                  <a:lnTo>
                    <a:pt x="432" y="27"/>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5" name="Freeform 664">
              <a:extLst>
                <a:ext uri="{FF2B5EF4-FFF2-40B4-BE49-F238E27FC236}">
                  <a16:creationId xmlns:a16="http://schemas.microsoft.com/office/drawing/2014/main" id="{550D3DB2-6E34-4B93-AC4A-A66283217831}"/>
                </a:ext>
              </a:extLst>
            </p:cNvPr>
            <p:cNvSpPr>
              <a:spLocks/>
            </p:cNvSpPr>
            <p:nvPr/>
          </p:nvSpPr>
          <p:spPr bwMode="auto">
            <a:xfrm>
              <a:off x="12103100" y="6837363"/>
              <a:ext cx="88900" cy="23813"/>
            </a:xfrm>
            <a:custGeom>
              <a:avLst/>
              <a:gdLst>
                <a:gd name="T0" fmla="*/ 56 w 56"/>
                <a:gd name="T1" fmla="*/ 0 h 15"/>
                <a:gd name="T2" fmla="*/ 42 w 56"/>
                <a:gd name="T3" fmla="*/ 15 h 15"/>
                <a:gd name="T4" fmla="*/ 0 w 56"/>
                <a:gd name="T5" fmla="*/ 15 h 15"/>
                <a:gd name="T6" fmla="*/ 56 w 56"/>
                <a:gd name="T7" fmla="*/ 15 h 15"/>
                <a:gd name="T8" fmla="*/ 56 w 56"/>
                <a:gd name="T9" fmla="*/ 0 h 15"/>
              </a:gdLst>
              <a:ahLst/>
              <a:cxnLst>
                <a:cxn ang="0">
                  <a:pos x="T0" y="T1"/>
                </a:cxn>
                <a:cxn ang="0">
                  <a:pos x="T2" y="T3"/>
                </a:cxn>
                <a:cxn ang="0">
                  <a:pos x="T4" y="T5"/>
                </a:cxn>
                <a:cxn ang="0">
                  <a:pos x="T6" y="T7"/>
                </a:cxn>
                <a:cxn ang="0">
                  <a:pos x="T8" y="T9"/>
                </a:cxn>
              </a:cxnLst>
              <a:rect l="0" t="0" r="r" b="b"/>
              <a:pathLst>
                <a:path w="56" h="15">
                  <a:moveTo>
                    <a:pt x="56" y="0"/>
                  </a:moveTo>
                  <a:lnTo>
                    <a:pt x="42" y="15"/>
                  </a:lnTo>
                  <a:lnTo>
                    <a:pt x="0" y="15"/>
                  </a:lnTo>
                  <a:lnTo>
                    <a:pt x="56" y="15"/>
                  </a:lnTo>
                  <a:lnTo>
                    <a:pt x="56" y="0"/>
                  </a:lnTo>
                  <a:close/>
                </a:path>
              </a:pathLst>
            </a:custGeom>
            <a:solidFill>
              <a:srgbClr val="289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6" name="Freeform 665">
              <a:extLst>
                <a:ext uri="{FF2B5EF4-FFF2-40B4-BE49-F238E27FC236}">
                  <a16:creationId xmlns:a16="http://schemas.microsoft.com/office/drawing/2014/main" id="{B664E623-919E-45EA-86EE-3791FE83B447}"/>
                </a:ext>
              </a:extLst>
            </p:cNvPr>
            <p:cNvSpPr>
              <a:spLocks/>
            </p:cNvSpPr>
            <p:nvPr/>
          </p:nvSpPr>
          <p:spPr bwMode="auto">
            <a:xfrm>
              <a:off x="12103100" y="6837363"/>
              <a:ext cx="88900" cy="23813"/>
            </a:xfrm>
            <a:custGeom>
              <a:avLst/>
              <a:gdLst>
                <a:gd name="T0" fmla="*/ 56 w 56"/>
                <a:gd name="T1" fmla="*/ 0 h 15"/>
                <a:gd name="T2" fmla="*/ 42 w 56"/>
                <a:gd name="T3" fmla="*/ 15 h 15"/>
                <a:gd name="T4" fmla="*/ 0 w 56"/>
                <a:gd name="T5" fmla="*/ 15 h 15"/>
                <a:gd name="T6" fmla="*/ 56 w 56"/>
                <a:gd name="T7" fmla="*/ 15 h 15"/>
                <a:gd name="T8" fmla="*/ 56 w 56"/>
                <a:gd name="T9" fmla="*/ 0 h 15"/>
              </a:gdLst>
              <a:ahLst/>
              <a:cxnLst>
                <a:cxn ang="0">
                  <a:pos x="T0" y="T1"/>
                </a:cxn>
                <a:cxn ang="0">
                  <a:pos x="T2" y="T3"/>
                </a:cxn>
                <a:cxn ang="0">
                  <a:pos x="T4" y="T5"/>
                </a:cxn>
                <a:cxn ang="0">
                  <a:pos x="T6" y="T7"/>
                </a:cxn>
                <a:cxn ang="0">
                  <a:pos x="T8" y="T9"/>
                </a:cxn>
              </a:cxnLst>
              <a:rect l="0" t="0" r="r" b="b"/>
              <a:pathLst>
                <a:path w="56" h="15">
                  <a:moveTo>
                    <a:pt x="56" y="0"/>
                  </a:moveTo>
                  <a:lnTo>
                    <a:pt x="42" y="15"/>
                  </a:lnTo>
                  <a:lnTo>
                    <a:pt x="0" y="15"/>
                  </a:lnTo>
                  <a:lnTo>
                    <a:pt x="56" y="15"/>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7" name="Freeform 666">
              <a:extLst>
                <a:ext uri="{FF2B5EF4-FFF2-40B4-BE49-F238E27FC236}">
                  <a16:creationId xmlns:a16="http://schemas.microsoft.com/office/drawing/2014/main" id="{80E3F8C4-EAA6-44B0-BB1E-1BA02AACDF93}"/>
                </a:ext>
              </a:extLst>
            </p:cNvPr>
            <p:cNvSpPr>
              <a:spLocks/>
            </p:cNvSpPr>
            <p:nvPr/>
          </p:nvSpPr>
          <p:spPr bwMode="auto">
            <a:xfrm>
              <a:off x="12142788" y="6427788"/>
              <a:ext cx="49212" cy="90488"/>
            </a:xfrm>
            <a:custGeom>
              <a:avLst/>
              <a:gdLst>
                <a:gd name="T0" fmla="*/ 31 w 31"/>
                <a:gd name="T1" fmla="*/ 0 h 57"/>
                <a:gd name="T2" fmla="*/ 0 w 31"/>
                <a:gd name="T3" fmla="*/ 37 h 57"/>
                <a:gd name="T4" fmla="*/ 31 w 31"/>
                <a:gd name="T5" fmla="*/ 37 h 57"/>
                <a:gd name="T6" fmla="*/ 31 w 31"/>
                <a:gd name="T7" fmla="*/ 57 h 57"/>
                <a:gd name="T8" fmla="*/ 31 w 31"/>
                <a:gd name="T9" fmla="*/ 0 h 57"/>
              </a:gdLst>
              <a:ahLst/>
              <a:cxnLst>
                <a:cxn ang="0">
                  <a:pos x="T0" y="T1"/>
                </a:cxn>
                <a:cxn ang="0">
                  <a:pos x="T2" y="T3"/>
                </a:cxn>
                <a:cxn ang="0">
                  <a:pos x="T4" y="T5"/>
                </a:cxn>
                <a:cxn ang="0">
                  <a:pos x="T6" y="T7"/>
                </a:cxn>
                <a:cxn ang="0">
                  <a:pos x="T8" y="T9"/>
                </a:cxn>
              </a:cxnLst>
              <a:rect l="0" t="0" r="r" b="b"/>
              <a:pathLst>
                <a:path w="31" h="57">
                  <a:moveTo>
                    <a:pt x="31" y="0"/>
                  </a:moveTo>
                  <a:lnTo>
                    <a:pt x="0" y="37"/>
                  </a:lnTo>
                  <a:lnTo>
                    <a:pt x="31" y="37"/>
                  </a:lnTo>
                  <a:lnTo>
                    <a:pt x="31" y="57"/>
                  </a:lnTo>
                  <a:lnTo>
                    <a:pt x="31" y="0"/>
                  </a:lnTo>
                  <a:close/>
                </a:path>
              </a:pathLst>
            </a:custGeom>
            <a:solidFill>
              <a:srgbClr val="289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8" name="Freeform 667">
              <a:extLst>
                <a:ext uri="{FF2B5EF4-FFF2-40B4-BE49-F238E27FC236}">
                  <a16:creationId xmlns:a16="http://schemas.microsoft.com/office/drawing/2014/main" id="{9FA4D709-95A0-4440-8CF8-23337E9132F6}"/>
                </a:ext>
              </a:extLst>
            </p:cNvPr>
            <p:cNvSpPr>
              <a:spLocks/>
            </p:cNvSpPr>
            <p:nvPr/>
          </p:nvSpPr>
          <p:spPr bwMode="auto">
            <a:xfrm>
              <a:off x="12142788" y="6427788"/>
              <a:ext cx="49212" cy="90488"/>
            </a:xfrm>
            <a:custGeom>
              <a:avLst/>
              <a:gdLst>
                <a:gd name="T0" fmla="*/ 31 w 31"/>
                <a:gd name="T1" fmla="*/ 0 h 57"/>
                <a:gd name="T2" fmla="*/ 0 w 31"/>
                <a:gd name="T3" fmla="*/ 37 h 57"/>
                <a:gd name="T4" fmla="*/ 31 w 31"/>
                <a:gd name="T5" fmla="*/ 37 h 57"/>
                <a:gd name="T6" fmla="*/ 31 w 31"/>
                <a:gd name="T7" fmla="*/ 57 h 57"/>
                <a:gd name="T8" fmla="*/ 31 w 31"/>
                <a:gd name="T9" fmla="*/ 0 h 57"/>
              </a:gdLst>
              <a:ahLst/>
              <a:cxnLst>
                <a:cxn ang="0">
                  <a:pos x="T0" y="T1"/>
                </a:cxn>
                <a:cxn ang="0">
                  <a:pos x="T2" y="T3"/>
                </a:cxn>
                <a:cxn ang="0">
                  <a:pos x="T4" y="T5"/>
                </a:cxn>
                <a:cxn ang="0">
                  <a:pos x="T6" y="T7"/>
                </a:cxn>
                <a:cxn ang="0">
                  <a:pos x="T8" y="T9"/>
                </a:cxn>
              </a:cxnLst>
              <a:rect l="0" t="0" r="r" b="b"/>
              <a:pathLst>
                <a:path w="31" h="57">
                  <a:moveTo>
                    <a:pt x="31" y="0"/>
                  </a:moveTo>
                  <a:lnTo>
                    <a:pt x="0" y="37"/>
                  </a:lnTo>
                  <a:lnTo>
                    <a:pt x="31" y="37"/>
                  </a:lnTo>
                  <a:lnTo>
                    <a:pt x="31" y="5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9" name="Freeform 668">
              <a:extLst>
                <a:ext uri="{FF2B5EF4-FFF2-40B4-BE49-F238E27FC236}">
                  <a16:creationId xmlns:a16="http://schemas.microsoft.com/office/drawing/2014/main" id="{E2E65E1E-4A67-4B1B-9F8A-48821A2F7808}"/>
                </a:ext>
              </a:extLst>
            </p:cNvPr>
            <p:cNvSpPr>
              <a:spLocks/>
            </p:cNvSpPr>
            <p:nvPr/>
          </p:nvSpPr>
          <p:spPr bwMode="auto">
            <a:xfrm>
              <a:off x="11788775" y="6486525"/>
              <a:ext cx="403225" cy="374650"/>
            </a:xfrm>
            <a:custGeom>
              <a:avLst/>
              <a:gdLst>
                <a:gd name="T0" fmla="*/ 254 w 254"/>
                <a:gd name="T1" fmla="*/ 0 h 236"/>
                <a:gd name="T2" fmla="*/ 223 w 254"/>
                <a:gd name="T3" fmla="*/ 0 h 236"/>
                <a:gd name="T4" fmla="*/ 107 w 254"/>
                <a:gd name="T5" fmla="*/ 146 h 236"/>
                <a:gd name="T6" fmla="*/ 73 w 254"/>
                <a:gd name="T7" fmla="*/ 146 h 236"/>
                <a:gd name="T8" fmla="*/ 0 w 254"/>
                <a:gd name="T9" fmla="*/ 236 h 236"/>
                <a:gd name="T10" fmla="*/ 119 w 254"/>
                <a:gd name="T11" fmla="*/ 236 h 236"/>
                <a:gd name="T12" fmla="*/ 181 w 254"/>
                <a:gd name="T13" fmla="*/ 161 h 236"/>
                <a:gd name="T14" fmla="*/ 141 w 254"/>
                <a:gd name="T15" fmla="*/ 161 h 236"/>
                <a:gd name="T16" fmla="*/ 254 w 254"/>
                <a:gd name="T17" fmla="*/ 20 h 236"/>
                <a:gd name="T18" fmla="*/ 254 w 254"/>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36">
                  <a:moveTo>
                    <a:pt x="254" y="0"/>
                  </a:moveTo>
                  <a:lnTo>
                    <a:pt x="223" y="0"/>
                  </a:lnTo>
                  <a:lnTo>
                    <a:pt x="107" y="146"/>
                  </a:lnTo>
                  <a:lnTo>
                    <a:pt x="73" y="146"/>
                  </a:lnTo>
                  <a:lnTo>
                    <a:pt x="0" y="236"/>
                  </a:lnTo>
                  <a:lnTo>
                    <a:pt x="119" y="236"/>
                  </a:lnTo>
                  <a:lnTo>
                    <a:pt x="181" y="161"/>
                  </a:lnTo>
                  <a:lnTo>
                    <a:pt x="141" y="161"/>
                  </a:lnTo>
                  <a:lnTo>
                    <a:pt x="254" y="20"/>
                  </a:lnTo>
                  <a:lnTo>
                    <a:pt x="254"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0" name="Freeform 669">
              <a:extLst>
                <a:ext uri="{FF2B5EF4-FFF2-40B4-BE49-F238E27FC236}">
                  <a16:creationId xmlns:a16="http://schemas.microsoft.com/office/drawing/2014/main" id="{601AC71F-870C-4A8D-8F59-A6434433545E}"/>
                </a:ext>
              </a:extLst>
            </p:cNvPr>
            <p:cNvSpPr>
              <a:spLocks/>
            </p:cNvSpPr>
            <p:nvPr/>
          </p:nvSpPr>
          <p:spPr bwMode="auto">
            <a:xfrm>
              <a:off x="11788775" y="6486525"/>
              <a:ext cx="403225" cy="374650"/>
            </a:xfrm>
            <a:custGeom>
              <a:avLst/>
              <a:gdLst>
                <a:gd name="T0" fmla="*/ 254 w 254"/>
                <a:gd name="T1" fmla="*/ 0 h 236"/>
                <a:gd name="T2" fmla="*/ 223 w 254"/>
                <a:gd name="T3" fmla="*/ 0 h 236"/>
                <a:gd name="T4" fmla="*/ 107 w 254"/>
                <a:gd name="T5" fmla="*/ 146 h 236"/>
                <a:gd name="T6" fmla="*/ 73 w 254"/>
                <a:gd name="T7" fmla="*/ 146 h 236"/>
                <a:gd name="T8" fmla="*/ 0 w 254"/>
                <a:gd name="T9" fmla="*/ 236 h 236"/>
                <a:gd name="T10" fmla="*/ 119 w 254"/>
                <a:gd name="T11" fmla="*/ 236 h 236"/>
                <a:gd name="T12" fmla="*/ 181 w 254"/>
                <a:gd name="T13" fmla="*/ 161 h 236"/>
                <a:gd name="T14" fmla="*/ 141 w 254"/>
                <a:gd name="T15" fmla="*/ 161 h 236"/>
                <a:gd name="T16" fmla="*/ 254 w 254"/>
                <a:gd name="T17" fmla="*/ 20 h 236"/>
                <a:gd name="T18" fmla="*/ 254 w 254"/>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36">
                  <a:moveTo>
                    <a:pt x="254" y="0"/>
                  </a:moveTo>
                  <a:lnTo>
                    <a:pt x="223" y="0"/>
                  </a:lnTo>
                  <a:lnTo>
                    <a:pt x="107" y="146"/>
                  </a:lnTo>
                  <a:lnTo>
                    <a:pt x="73" y="146"/>
                  </a:lnTo>
                  <a:lnTo>
                    <a:pt x="0" y="236"/>
                  </a:lnTo>
                  <a:lnTo>
                    <a:pt x="119" y="236"/>
                  </a:lnTo>
                  <a:lnTo>
                    <a:pt x="181" y="161"/>
                  </a:lnTo>
                  <a:lnTo>
                    <a:pt x="141" y="161"/>
                  </a:lnTo>
                  <a:lnTo>
                    <a:pt x="254" y="20"/>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1" name="Freeform 670">
              <a:extLst>
                <a:ext uri="{FF2B5EF4-FFF2-40B4-BE49-F238E27FC236}">
                  <a16:creationId xmlns:a16="http://schemas.microsoft.com/office/drawing/2014/main" id="{A8C774BF-B343-4C5A-BDCD-FC3BE6C27E32}"/>
                </a:ext>
              </a:extLst>
            </p:cNvPr>
            <p:cNvSpPr>
              <a:spLocks/>
            </p:cNvSpPr>
            <p:nvPr/>
          </p:nvSpPr>
          <p:spPr bwMode="auto">
            <a:xfrm>
              <a:off x="11479213" y="6718300"/>
              <a:ext cx="184150" cy="69850"/>
            </a:xfrm>
            <a:custGeom>
              <a:avLst/>
              <a:gdLst>
                <a:gd name="T0" fmla="*/ 116 w 116"/>
                <a:gd name="T1" fmla="*/ 0 h 44"/>
                <a:gd name="T2" fmla="*/ 34 w 116"/>
                <a:gd name="T3" fmla="*/ 0 h 44"/>
                <a:gd name="T4" fmla="*/ 0 w 116"/>
                <a:gd name="T5" fmla="*/ 44 h 44"/>
                <a:gd name="T6" fmla="*/ 82 w 116"/>
                <a:gd name="T7" fmla="*/ 44 h 44"/>
                <a:gd name="T8" fmla="*/ 116 w 116"/>
                <a:gd name="T9" fmla="*/ 0 h 44"/>
              </a:gdLst>
              <a:ahLst/>
              <a:cxnLst>
                <a:cxn ang="0">
                  <a:pos x="T0" y="T1"/>
                </a:cxn>
                <a:cxn ang="0">
                  <a:pos x="T2" y="T3"/>
                </a:cxn>
                <a:cxn ang="0">
                  <a:pos x="T4" y="T5"/>
                </a:cxn>
                <a:cxn ang="0">
                  <a:pos x="T6" y="T7"/>
                </a:cxn>
                <a:cxn ang="0">
                  <a:pos x="T8" y="T9"/>
                </a:cxn>
              </a:cxnLst>
              <a:rect l="0" t="0" r="r" b="b"/>
              <a:pathLst>
                <a:path w="116" h="44">
                  <a:moveTo>
                    <a:pt x="116" y="0"/>
                  </a:moveTo>
                  <a:lnTo>
                    <a:pt x="34" y="0"/>
                  </a:lnTo>
                  <a:lnTo>
                    <a:pt x="0" y="44"/>
                  </a:lnTo>
                  <a:lnTo>
                    <a:pt x="82" y="44"/>
                  </a:lnTo>
                  <a:lnTo>
                    <a:pt x="116"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2" name="Freeform 671">
              <a:extLst>
                <a:ext uri="{FF2B5EF4-FFF2-40B4-BE49-F238E27FC236}">
                  <a16:creationId xmlns:a16="http://schemas.microsoft.com/office/drawing/2014/main" id="{0030CD40-B933-405E-B7E6-BDEC214FA672}"/>
                </a:ext>
              </a:extLst>
            </p:cNvPr>
            <p:cNvSpPr>
              <a:spLocks/>
            </p:cNvSpPr>
            <p:nvPr/>
          </p:nvSpPr>
          <p:spPr bwMode="auto">
            <a:xfrm>
              <a:off x="11479213" y="6718300"/>
              <a:ext cx="184150" cy="69850"/>
            </a:xfrm>
            <a:custGeom>
              <a:avLst/>
              <a:gdLst>
                <a:gd name="T0" fmla="*/ 116 w 116"/>
                <a:gd name="T1" fmla="*/ 0 h 44"/>
                <a:gd name="T2" fmla="*/ 34 w 116"/>
                <a:gd name="T3" fmla="*/ 0 h 44"/>
                <a:gd name="T4" fmla="*/ 0 w 116"/>
                <a:gd name="T5" fmla="*/ 44 h 44"/>
                <a:gd name="T6" fmla="*/ 82 w 116"/>
                <a:gd name="T7" fmla="*/ 44 h 44"/>
                <a:gd name="T8" fmla="*/ 116 w 116"/>
                <a:gd name="T9" fmla="*/ 0 h 44"/>
              </a:gdLst>
              <a:ahLst/>
              <a:cxnLst>
                <a:cxn ang="0">
                  <a:pos x="T0" y="T1"/>
                </a:cxn>
                <a:cxn ang="0">
                  <a:pos x="T2" y="T3"/>
                </a:cxn>
                <a:cxn ang="0">
                  <a:pos x="T4" y="T5"/>
                </a:cxn>
                <a:cxn ang="0">
                  <a:pos x="T6" y="T7"/>
                </a:cxn>
                <a:cxn ang="0">
                  <a:pos x="T8" y="T9"/>
                </a:cxn>
              </a:cxnLst>
              <a:rect l="0" t="0" r="r" b="b"/>
              <a:pathLst>
                <a:path w="116" h="44">
                  <a:moveTo>
                    <a:pt x="116" y="0"/>
                  </a:moveTo>
                  <a:lnTo>
                    <a:pt x="34" y="0"/>
                  </a:lnTo>
                  <a:lnTo>
                    <a:pt x="0" y="44"/>
                  </a:lnTo>
                  <a:lnTo>
                    <a:pt x="82" y="44"/>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3" name="Freeform 672">
              <a:extLst>
                <a:ext uri="{FF2B5EF4-FFF2-40B4-BE49-F238E27FC236}">
                  <a16:creationId xmlns:a16="http://schemas.microsoft.com/office/drawing/2014/main" id="{A553029F-4DB1-4EF2-873A-76057CF3FA2C}"/>
                </a:ext>
              </a:extLst>
            </p:cNvPr>
            <p:cNvSpPr>
              <a:spLocks/>
            </p:cNvSpPr>
            <p:nvPr/>
          </p:nvSpPr>
          <p:spPr bwMode="auto">
            <a:xfrm>
              <a:off x="11609388" y="6718300"/>
              <a:ext cx="295275" cy="142875"/>
            </a:xfrm>
            <a:custGeom>
              <a:avLst/>
              <a:gdLst>
                <a:gd name="T0" fmla="*/ 186 w 186"/>
                <a:gd name="T1" fmla="*/ 0 h 90"/>
                <a:gd name="T2" fmla="*/ 34 w 186"/>
                <a:gd name="T3" fmla="*/ 0 h 90"/>
                <a:gd name="T4" fmla="*/ 0 w 186"/>
                <a:gd name="T5" fmla="*/ 44 h 90"/>
                <a:gd name="T6" fmla="*/ 116 w 186"/>
                <a:gd name="T7" fmla="*/ 44 h 90"/>
                <a:gd name="T8" fmla="*/ 79 w 186"/>
                <a:gd name="T9" fmla="*/ 90 h 90"/>
                <a:gd name="T10" fmla="*/ 113 w 186"/>
                <a:gd name="T11" fmla="*/ 90 h 90"/>
                <a:gd name="T12" fmla="*/ 186 w 18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86" h="90">
                  <a:moveTo>
                    <a:pt x="186" y="0"/>
                  </a:moveTo>
                  <a:lnTo>
                    <a:pt x="34" y="0"/>
                  </a:lnTo>
                  <a:lnTo>
                    <a:pt x="0" y="44"/>
                  </a:lnTo>
                  <a:lnTo>
                    <a:pt x="116" y="44"/>
                  </a:lnTo>
                  <a:lnTo>
                    <a:pt x="79" y="90"/>
                  </a:lnTo>
                  <a:lnTo>
                    <a:pt x="113" y="90"/>
                  </a:lnTo>
                  <a:lnTo>
                    <a:pt x="186"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4" name="Freeform 673">
              <a:extLst>
                <a:ext uri="{FF2B5EF4-FFF2-40B4-BE49-F238E27FC236}">
                  <a16:creationId xmlns:a16="http://schemas.microsoft.com/office/drawing/2014/main" id="{73ED0F0B-F046-49A4-A148-4234368DBB98}"/>
                </a:ext>
              </a:extLst>
            </p:cNvPr>
            <p:cNvSpPr>
              <a:spLocks/>
            </p:cNvSpPr>
            <p:nvPr/>
          </p:nvSpPr>
          <p:spPr bwMode="auto">
            <a:xfrm>
              <a:off x="11609388" y="6718300"/>
              <a:ext cx="295275" cy="142875"/>
            </a:xfrm>
            <a:custGeom>
              <a:avLst/>
              <a:gdLst>
                <a:gd name="T0" fmla="*/ 186 w 186"/>
                <a:gd name="T1" fmla="*/ 0 h 90"/>
                <a:gd name="T2" fmla="*/ 34 w 186"/>
                <a:gd name="T3" fmla="*/ 0 h 90"/>
                <a:gd name="T4" fmla="*/ 0 w 186"/>
                <a:gd name="T5" fmla="*/ 44 h 90"/>
                <a:gd name="T6" fmla="*/ 116 w 186"/>
                <a:gd name="T7" fmla="*/ 44 h 90"/>
                <a:gd name="T8" fmla="*/ 79 w 186"/>
                <a:gd name="T9" fmla="*/ 90 h 90"/>
                <a:gd name="T10" fmla="*/ 113 w 186"/>
                <a:gd name="T11" fmla="*/ 90 h 90"/>
                <a:gd name="T12" fmla="*/ 186 w 18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86" h="90">
                  <a:moveTo>
                    <a:pt x="186" y="0"/>
                  </a:moveTo>
                  <a:lnTo>
                    <a:pt x="34" y="0"/>
                  </a:lnTo>
                  <a:lnTo>
                    <a:pt x="0" y="44"/>
                  </a:lnTo>
                  <a:lnTo>
                    <a:pt x="116" y="44"/>
                  </a:lnTo>
                  <a:lnTo>
                    <a:pt x="79" y="90"/>
                  </a:lnTo>
                  <a:lnTo>
                    <a:pt x="113" y="90"/>
                  </a:lnTo>
                  <a:lnTo>
                    <a:pt x="1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5" name="Freeform 674">
              <a:extLst>
                <a:ext uri="{FF2B5EF4-FFF2-40B4-BE49-F238E27FC236}">
                  <a16:creationId xmlns:a16="http://schemas.microsoft.com/office/drawing/2014/main" id="{4C5546A9-3DFC-4AC0-9013-08F37E29312A}"/>
                </a:ext>
              </a:extLst>
            </p:cNvPr>
            <p:cNvSpPr>
              <a:spLocks/>
            </p:cNvSpPr>
            <p:nvPr/>
          </p:nvSpPr>
          <p:spPr bwMode="auto">
            <a:xfrm>
              <a:off x="11291888" y="6788150"/>
              <a:ext cx="317500" cy="73025"/>
            </a:xfrm>
            <a:custGeom>
              <a:avLst/>
              <a:gdLst>
                <a:gd name="T0" fmla="*/ 200 w 200"/>
                <a:gd name="T1" fmla="*/ 0 h 46"/>
                <a:gd name="T2" fmla="*/ 118 w 200"/>
                <a:gd name="T3" fmla="*/ 0 h 46"/>
                <a:gd name="T4" fmla="*/ 87 w 200"/>
                <a:gd name="T5" fmla="*/ 37 h 46"/>
                <a:gd name="T6" fmla="*/ 17 w 200"/>
                <a:gd name="T7" fmla="*/ 37 h 46"/>
                <a:gd name="T8" fmla="*/ 8 w 200"/>
                <a:gd name="T9" fmla="*/ 46 h 46"/>
                <a:gd name="T10" fmla="*/ 0 w 200"/>
                <a:gd name="T11" fmla="*/ 46 h 46"/>
                <a:gd name="T12" fmla="*/ 161 w 200"/>
                <a:gd name="T13" fmla="*/ 46 h 46"/>
                <a:gd name="T14" fmla="*/ 200 w 200"/>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6">
                  <a:moveTo>
                    <a:pt x="200" y="0"/>
                  </a:moveTo>
                  <a:lnTo>
                    <a:pt x="118" y="0"/>
                  </a:lnTo>
                  <a:lnTo>
                    <a:pt x="87" y="37"/>
                  </a:lnTo>
                  <a:lnTo>
                    <a:pt x="17" y="37"/>
                  </a:lnTo>
                  <a:lnTo>
                    <a:pt x="8" y="46"/>
                  </a:lnTo>
                  <a:lnTo>
                    <a:pt x="0" y="46"/>
                  </a:lnTo>
                  <a:lnTo>
                    <a:pt x="161" y="46"/>
                  </a:lnTo>
                  <a:lnTo>
                    <a:pt x="200"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6" name="Freeform 675">
              <a:extLst>
                <a:ext uri="{FF2B5EF4-FFF2-40B4-BE49-F238E27FC236}">
                  <a16:creationId xmlns:a16="http://schemas.microsoft.com/office/drawing/2014/main" id="{1A83931D-CE28-4C9F-810A-EEF9A309A667}"/>
                </a:ext>
              </a:extLst>
            </p:cNvPr>
            <p:cNvSpPr>
              <a:spLocks/>
            </p:cNvSpPr>
            <p:nvPr/>
          </p:nvSpPr>
          <p:spPr bwMode="auto">
            <a:xfrm>
              <a:off x="11291888" y="6788150"/>
              <a:ext cx="317500" cy="73025"/>
            </a:xfrm>
            <a:custGeom>
              <a:avLst/>
              <a:gdLst>
                <a:gd name="T0" fmla="*/ 200 w 200"/>
                <a:gd name="T1" fmla="*/ 0 h 46"/>
                <a:gd name="T2" fmla="*/ 118 w 200"/>
                <a:gd name="T3" fmla="*/ 0 h 46"/>
                <a:gd name="T4" fmla="*/ 87 w 200"/>
                <a:gd name="T5" fmla="*/ 37 h 46"/>
                <a:gd name="T6" fmla="*/ 17 w 200"/>
                <a:gd name="T7" fmla="*/ 37 h 46"/>
                <a:gd name="T8" fmla="*/ 8 w 200"/>
                <a:gd name="T9" fmla="*/ 46 h 46"/>
                <a:gd name="T10" fmla="*/ 0 w 200"/>
                <a:gd name="T11" fmla="*/ 46 h 46"/>
                <a:gd name="T12" fmla="*/ 161 w 200"/>
                <a:gd name="T13" fmla="*/ 46 h 46"/>
                <a:gd name="T14" fmla="*/ 200 w 200"/>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6">
                  <a:moveTo>
                    <a:pt x="200" y="0"/>
                  </a:moveTo>
                  <a:lnTo>
                    <a:pt x="118" y="0"/>
                  </a:lnTo>
                  <a:lnTo>
                    <a:pt x="87" y="37"/>
                  </a:lnTo>
                  <a:lnTo>
                    <a:pt x="17" y="37"/>
                  </a:lnTo>
                  <a:lnTo>
                    <a:pt x="8" y="46"/>
                  </a:lnTo>
                  <a:lnTo>
                    <a:pt x="0" y="46"/>
                  </a:lnTo>
                  <a:lnTo>
                    <a:pt x="161" y="46"/>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7" name="Freeform 676">
              <a:extLst>
                <a:ext uri="{FF2B5EF4-FFF2-40B4-BE49-F238E27FC236}">
                  <a16:creationId xmlns:a16="http://schemas.microsoft.com/office/drawing/2014/main" id="{947AD5A9-11DE-4E50-8D34-0C9D189F24BD}"/>
                </a:ext>
              </a:extLst>
            </p:cNvPr>
            <p:cNvSpPr>
              <a:spLocks/>
            </p:cNvSpPr>
            <p:nvPr/>
          </p:nvSpPr>
          <p:spPr bwMode="auto">
            <a:xfrm>
              <a:off x="11547475" y="6788150"/>
              <a:ext cx="246062" cy="73025"/>
            </a:xfrm>
            <a:custGeom>
              <a:avLst/>
              <a:gdLst>
                <a:gd name="T0" fmla="*/ 155 w 155"/>
                <a:gd name="T1" fmla="*/ 0 h 46"/>
                <a:gd name="T2" fmla="*/ 39 w 155"/>
                <a:gd name="T3" fmla="*/ 0 h 46"/>
                <a:gd name="T4" fmla="*/ 0 w 155"/>
                <a:gd name="T5" fmla="*/ 46 h 46"/>
                <a:gd name="T6" fmla="*/ 118 w 155"/>
                <a:gd name="T7" fmla="*/ 46 h 46"/>
                <a:gd name="T8" fmla="*/ 155 w 155"/>
                <a:gd name="T9" fmla="*/ 0 h 46"/>
              </a:gdLst>
              <a:ahLst/>
              <a:cxnLst>
                <a:cxn ang="0">
                  <a:pos x="T0" y="T1"/>
                </a:cxn>
                <a:cxn ang="0">
                  <a:pos x="T2" y="T3"/>
                </a:cxn>
                <a:cxn ang="0">
                  <a:pos x="T4" y="T5"/>
                </a:cxn>
                <a:cxn ang="0">
                  <a:pos x="T6" y="T7"/>
                </a:cxn>
                <a:cxn ang="0">
                  <a:pos x="T8" y="T9"/>
                </a:cxn>
              </a:cxnLst>
              <a:rect l="0" t="0" r="r" b="b"/>
              <a:pathLst>
                <a:path w="155" h="46">
                  <a:moveTo>
                    <a:pt x="155" y="0"/>
                  </a:moveTo>
                  <a:lnTo>
                    <a:pt x="39" y="0"/>
                  </a:lnTo>
                  <a:lnTo>
                    <a:pt x="0" y="46"/>
                  </a:lnTo>
                  <a:lnTo>
                    <a:pt x="118" y="46"/>
                  </a:lnTo>
                  <a:lnTo>
                    <a:pt x="155"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8" name="Freeform 677">
              <a:extLst>
                <a:ext uri="{FF2B5EF4-FFF2-40B4-BE49-F238E27FC236}">
                  <a16:creationId xmlns:a16="http://schemas.microsoft.com/office/drawing/2014/main" id="{1D786831-539C-4057-A85E-A4F946FC9D54}"/>
                </a:ext>
              </a:extLst>
            </p:cNvPr>
            <p:cNvSpPr>
              <a:spLocks/>
            </p:cNvSpPr>
            <p:nvPr/>
          </p:nvSpPr>
          <p:spPr bwMode="auto">
            <a:xfrm>
              <a:off x="11547475" y="6788150"/>
              <a:ext cx="246062" cy="73025"/>
            </a:xfrm>
            <a:custGeom>
              <a:avLst/>
              <a:gdLst>
                <a:gd name="T0" fmla="*/ 155 w 155"/>
                <a:gd name="T1" fmla="*/ 0 h 46"/>
                <a:gd name="T2" fmla="*/ 39 w 155"/>
                <a:gd name="T3" fmla="*/ 0 h 46"/>
                <a:gd name="T4" fmla="*/ 0 w 155"/>
                <a:gd name="T5" fmla="*/ 46 h 46"/>
                <a:gd name="T6" fmla="*/ 118 w 155"/>
                <a:gd name="T7" fmla="*/ 46 h 46"/>
                <a:gd name="T8" fmla="*/ 155 w 155"/>
                <a:gd name="T9" fmla="*/ 0 h 46"/>
              </a:gdLst>
              <a:ahLst/>
              <a:cxnLst>
                <a:cxn ang="0">
                  <a:pos x="T0" y="T1"/>
                </a:cxn>
                <a:cxn ang="0">
                  <a:pos x="T2" y="T3"/>
                </a:cxn>
                <a:cxn ang="0">
                  <a:pos x="T4" y="T5"/>
                </a:cxn>
                <a:cxn ang="0">
                  <a:pos x="T6" y="T7"/>
                </a:cxn>
                <a:cxn ang="0">
                  <a:pos x="T8" y="T9"/>
                </a:cxn>
              </a:cxnLst>
              <a:rect l="0" t="0" r="r" b="b"/>
              <a:pathLst>
                <a:path w="155" h="46">
                  <a:moveTo>
                    <a:pt x="155" y="0"/>
                  </a:moveTo>
                  <a:lnTo>
                    <a:pt x="39" y="0"/>
                  </a:lnTo>
                  <a:lnTo>
                    <a:pt x="0" y="46"/>
                  </a:lnTo>
                  <a:lnTo>
                    <a:pt x="118" y="46"/>
                  </a:lnTo>
                  <a:lnTo>
                    <a:pt x="1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9" name="Freeform 678">
              <a:extLst>
                <a:ext uri="{FF2B5EF4-FFF2-40B4-BE49-F238E27FC236}">
                  <a16:creationId xmlns:a16="http://schemas.microsoft.com/office/drawing/2014/main" id="{F646ADF4-F4A0-4A0D-AF93-942206816A4E}"/>
                </a:ext>
              </a:extLst>
            </p:cNvPr>
            <p:cNvSpPr>
              <a:spLocks/>
            </p:cNvSpPr>
            <p:nvPr/>
          </p:nvSpPr>
          <p:spPr bwMode="auto">
            <a:xfrm>
              <a:off x="11368088" y="6718300"/>
              <a:ext cx="165100" cy="69850"/>
            </a:xfrm>
            <a:custGeom>
              <a:avLst/>
              <a:gdLst>
                <a:gd name="T0" fmla="*/ 104 w 104"/>
                <a:gd name="T1" fmla="*/ 0 h 44"/>
                <a:gd name="T2" fmla="*/ 34 w 104"/>
                <a:gd name="T3" fmla="*/ 0 h 44"/>
                <a:gd name="T4" fmla="*/ 0 w 104"/>
                <a:gd name="T5" fmla="*/ 44 h 44"/>
                <a:gd name="T6" fmla="*/ 70 w 104"/>
                <a:gd name="T7" fmla="*/ 44 h 44"/>
                <a:gd name="T8" fmla="*/ 104 w 104"/>
                <a:gd name="T9" fmla="*/ 0 h 44"/>
              </a:gdLst>
              <a:ahLst/>
              <a:cxnLst>
                <a:cxn ang="0">
                  <a:pos x="T0" y="T1"/>
                </a:cxn>
                <a:cxn ang="0">
                  <a:pos x="T2" y="T3"/>
                </a:cxn>
                <a:cxn ang="0">
                  <a:pos x="T4" y="T5"/>
                </a:cxn>
                <a:cxn ang="0">
                  <a:pos x="T6" y="T7"/>
                </a:cxn>
                <a:cxn ang="0">
                  <a:pos x="T8" y="T9"/>
                </a:cxn>
              </a:cxnLst>
              <a:rect l="0" t="0" r="r" b="b"/>
              <a:pathLst>
                <a:path w="104" h="44">
                  <a:moveTo>
                    <a:pt x="104" y="0"/>
                  </a:moveTo>
                  <a:lnTo>
                    <a:pt x="34" y="0"/>
                  </a:lnTo>
                  <a:lnTo>
                    <a:pt x="0" y="44"/>
                  </a:lnTo>
                  <a:lnTo>
                    <a:pt x="70" y="44"/>
                  </a:lnTo>
                  <a:lnTo>
                    <a:pt x="104"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0" name="Freeform 679">
              <a:extLst>
                <a:ext uri="{FF2B5EF4-FFF2-40B4-BE49-F238E27FC236}">
                  <a16:creationId xmlns:a16="http://schemas.microsoft.com/office/drawing/2014/main" id="{14E3EE76-69EB-40AD-998B-7DE4A19A48A7}"/>
                </a:ext>
              </a:extLst>
            </p:cNvPr>
            <p:cNvSpPr>
              <a:spLocks/>
            </p:cNvSpPr>
            <p:nvPr/>
          </p:nvSpPr>
          <p:spPr bwMode="auto">
            <a:xfrm>
              <a:off x="11368088" y="6718300"/>
              <a:ext cx="165100" cy="69850"/>
            </a:xfrm>
            <a:custGeom>
              <a:avLst/>
              <a:gdLst>
                <a:gd name="T0" fmla="*/ 104 w 104"/>
                <a:gd name="T1" fmla="*/ 0 h 44"/>
                <a:gd name="T2" fmla="*/ 34 w 104"/>
                <a:gd name="T3" fmla="*/ 0 h 44"/>
                <a:gd name="T4" fmla="*/ 0 w 104"/>
                <a:gd name="T5" fmla="*/ 44 h 44"/>
                <a:gd name="T6" fmla="*/ 70 w 104"/>
                <a:gd name="T7" fmla="*/ 44 h 44"/>
                <a:gd name="T8" fmla="*/ 104 w 104"/>
                <a:gd name="T9" fmla="*/ 0 h 44"/>
              </a:gdLst>
              <a:ahLst/>
              <a:cxnLst>
                <a:cxn ang="0">
                  <a:pos x="T0" y="T1"/>
                </a:cxn>
                <a:cxn ang="0">
                  <a:pos x="T2" y="T3"/>
                </a:cxn>
                <a:cxn ang="0">
                  <a:pos x="T4" y="T5"/>
                </a:cxn>
                <a:cxn ang="0">
                  <a:pos x="T6" y="T7"/>
                </a:cxn>
                <a:cxn ang="0">
                  <a:pos x="T8" y="T9"/>
                </a:cxn>
              </a:cxnLst>
              <a:rect l="0" t="0" r="r" b="b"/>
              <a:pathLst>
                <a:path w="104" h="44">
                  <a:moveTo>
                    <a:pt x="104" y="0"/>
                  </a:moveTo>
                  <a:lnTo>
                    <a:pt x="34" y="0"/>
                  </a:lnTo>
                  <a:lnTo>
                    <a:pt x="0" y="44"/>
                  </a:lnTo>
                  <a:lnTo>
                    <a:pt x="70" y="44"/>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1" name="Freeform 680">
              <a:extLst>
                <a:ext uri="{FF2B5EF4-FFF2-40B4-BE49-F238E27FC236}">
                  <a16:creationId xmlns:a16="http://schemas.microsoft.com/office/drawing/2014/main" id="{807B6279-287C-4FB5-89D0-0E8293A0C399}"/>
                </a:ext>
              </a:extLst>
            </p:cNvPr>
            <p:cNvSpPr>
              <a:spLocks/>
            </p:cNvSpPr>
            <p:nvPr/>
          </p:nvSpPr>
          <p:spPr bwMode="auto">
            <a:xfrm>
              <a:off x="11318875" y="6788150"/>
              <a:ext cx="160337" cy="58738"/>
            </a:xfrm>
            <a:custGeom>
              <a:avLst/>
              <a:gdLst>
                <a:gd name="T0" fmla="*/ 101 w 101"/>
                <a:gd name="T1" fmla="*/ 0 h 37"/>
                <a:gd name="T2" fmla="*/ 31 w 101"/>
                <a:gd name="T3" fmla="*/ 0 h 37"/>
                <a:gd name="T4" fmla="*/ 0 w 101"/>
                <a:gd name="T5" fmla="*/ 37 h 37"/>
                <a:gd name="T6" fmla="*/ 70 w 101"/>
                <a:gd name="T7" fmla="*/ 37 h 37"/>
                <a:gd name="T8" fmla="*/ 101 w 101"/>
                <a:gd name="T9" fmla="*/ 0 h 37"/>
              </a:gdLst>
              <a:ahLst/>
              <a:cxnLst>
                <a:cxn ang="0">
                  <a:pos x="T0" y="T1"/>
                </a:cxn>
                <a:cxn ang="0">
                  <a:pos x="T2" y="T3"/>
                </a:cxn>
                <a:cxn ang="0">
                  <a:pos x="T4" y="T5"/>
                </a:cxn>
                <a:cxn ang="0">
                  <a:pos x="T6" y="T7"/>
                </a:cxn>
                <a:cxn ang="0">
                  <a:pos x="T8" y="T9"/>
                </a:cxn>
              </a:cxnLst>
              <a:rect l="0" t="0" r="r" b="b"/>
              <a:pathLst>
                <a:path w="101" h="37">
                  <a:moveTo>
                    <a:pt x="101" y="0"/>
                  </a:moveTo>
                  <a:lnTo>
                    <a:pt x="31" y="0"/>
                  </a:lnTo>
                  <a:lnTo>
                    <a:pt x="0" y="37"/>
                  </a:lnTo>
                  <a:lnTo>
                    <a:pt x="70" y="37"/>
                  </a:lnTo>
                  <a:lnTo>
                    <a:pt x="101"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2" name="Freeform 681">
              <a:extLst>
                <a:ext uri="{FF2B5EF4-FFF2-40B4-BE49-F238E27FC236}">
                  <a16:creationId xmlns:a16="http://schemas.microsoft.com/office/drawing/2014/main" id="{E664FAC6-29CA-4F29-9672-C4EF30F35B44}"/>
                </a:ext>
              </a:extLst>
            </p:cNvPr>
            <p:cNvSpPr>
              <a:spLocks/>
            </p:cNvSpPr>
            <p:nvPr/>
          </p:nvSpPr>
          <p:spPr bwMode="auto">
            <a:xfrm>
              <a:off x="11318875" y="6788150"/>
              <a:ext cx="160337" cy="58738"/>
            </a:xfrm>
            <a:custGeom>
              <a:avLst/>
              <a:gdLst>
                <a:gd name="T0" fmla="*/ 101 w 101"/>
                <a:gd name="T1" fmla="*/ 0 h 37"/>
                <a:gd name="T2" fmla="*/ 31 w 101"/>
                <a:gd name="T3" fmla="*/ 0 h 37"/>
                <a:gd name="T4" fmla="*/ 0 w 101"/>
                <a:gd name="T5" fmla="*/ 37 h 37"/>
                <a:gd name="T6" fmla="*/ 70 w 101"/>
                <a:gd name="T7" fmla="*/ 37 h 37"/>
                <a:gd name="T8" fmla="*/ 101 w 101"/>
                <a:gd name="T9" fmla="*/ 0 h 37"/>
              </a:gdLst>
              <a:ahLst/>
              <a:cxnLst>
                <a:cxn ang="0">
                  <a:pos x="T0" y="T1"/>
                </a:cxn>
                <a:cxn ang="0">
                  <a:pos x="T2" y="T3"/>
                </a:cxn>
                <a:cxn ang="0">
                  <a:pos x="T4" y="T5"/>
                </a:cxn>
                <a:cxn ang="0">
                  <a:pos x="T6" y="T7"/>
                </a:cxn>
                <a:cxn ang="0">
                  <a:pos x="T8" y="T9"/>
                </a:cxn>
              </a:cxnLst>
              <a:rect l="0" t="0" r="r" b="b"/>
              <a:pathLst>
                <a:path w="101" h="37">
                  <a:moveTo>
                    <a:pt x="101" y="0"/>
                  </a:moveTo>
                  <a:lnTo>
                    <a:pt x="31" y="0"/>
                  </a:lnTo>
                  <a:lnTo>
                    <a:pt x="0" y="37"/>
                  </a:lnTo>
                  <a:lnTo>
                    <a:pt x="70" y="37"/>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3" name="Freeform 682">
              <a:extLst>
                <a:ext uri="{FF2B5EF4-FFF2-40B4-BE49-F238E27FC236}">
                  <a16:creationId xmlns:a16="http://schemas.microsoft.com/office/drawing/2014/main" id="{E5AD31C3-AF12-46F2-AD6F-D4D4B3A17596}"/>
                </a:ext>
              </a:extLst>
            </p:cNvPr>
            <p:cNvSpPr>
              <a:spLocks/>
            </p:cNvSpPr>
            <p:nvPr/>
          </p:nvSpPr>
          <p:spPr bwMode="auto">
            <a:xfrm>
              <a:off x="12103100" y="6750050"/>
              <a:ext cx="88900" cy="111125"/>
            </a:xfrm>
            <a:custGeom>
              <a:avLst/>
              <a:gdLst>
                <a:gd name="T0" fmla="*/ 56 w 56"/>
                <a:gd name="T1" fmla="*/ 0 h 70"/>
                <a:gd name="T2" fmla="*/ 0 w 56"/>
                <a:gd name="T3" fmla="*/ 70 h 70"/>
                <a:gd name="T4" fmla="*/ 42 w 56"/>
                <a:gd name="T5" fmla="*/ 70 h 70"/>
                <a:gd name="T6" fmla="*/ 56 w 56"/>
                <a:gd name="T7" fmla="*/ 55 h 70"/>
                <a:gd name="T8" fmla="*/ 56 w 56"/>
                <a:gd name="T9" fmla="*/ 0 h 70"/>
              </a:gdLst>
              <a:ahLst/>
              <a:cxnLst>
                <a:cxn ang="0">
                  <a:pos x="T0" y="T1"/>
                </a:cxn>
                <a:cxn ang="0">
                  <a:pos x="T2" y="T3"/>
                </a:cxn>
                <a:cxn ang="0">
                  <a:pos x="T4" y="T5"/>
                </a:cxn>
                <a:cxn ang="0">
                  <a:pos x="T6" y="T7"/>
                </a:cxn>
                <a:cxn ang="0">
                  <a:pos x="T8" y="T9"/>
                </a:cxn>
              </a:cxnLst>
              <a:rect l="0" t="0" r="r" b="b"/>
              <a:pathLst>
                <a:path w="56" h="70">
                  <a:moveTo>
                    <a:pt x="56" y="0"/>
                  </a:moveTo>
                  <a:lnTo>
                    <a:pt x="0" y="70"/>
                  </a:lnTo>
                  <a:lnTo>
                    <a:pt x="42" y="70"/>
                  </a:lnTo>
                  <a:lnTo>
                    <a:pt x="56" y="55"/>
                  </a:lnTo>
                  <a:lnTo>
                    <a:pt x="56"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4" name="Freeform 683">
              <a:extLst>
                <a:ext uri="{FF2B5EF4-FFF2-40B4-BE49-F238E27FC236}">
                  <a16:creationId xmlns:a16="http://schemas.microsoft.com/office/drawing/2014/main" id="{1F732A03-F112-470D-AC0A-B7BED284B492}"/>
                </a:ext>
              </a:extLst>
            </p:cNvPr>
            <p:cNvSpPr>
              <a:spLocks/>
            </p:cNvSpPr>
            <p:nvPr/>
          </p:nvSpPr>
          <p:spPr bwMode="auto">
            <a:xfrm>
              <a:off x="12103100" y="6750050"/>
              <a:ext cx="88900" cy="111125"/>
            </a:xfrm>
            <a:custGeom>
              <a:avLst/>
              <a:gdLst>
                <a:gd name="T0" fmla="*/ 56 w 56"/>
                <a:gd name="T1" fmla="*/ 0 h 70"/>
                <a:gd name="T2" fmla="*/ 0 w 56"/>
                <a:gd name="T3" fmla="*/ 70 h 70"/>
                <a:gd name="T4" fmla="*/ 42 w 56"/>
                <a:gd name="T5" fmla="*/ 70 h 70"/>
                <a:gd name="T6" fmla="*/ 56 w 56"/>
                <a:gd name="T7" fmla="*/ 55 h 70"/>
                <a:gd name="T8" fmla="*/ 56 w 56"/>
                <a:gd name="T9" fmla="*/ 0 h 70"/>
              </a:gdLst>
              <a:ahLst/>
              <a:cxnLst>
                <a:cxn ang="0">
                  <a:pos x="T0" y="T1"/>
                </a:cxn>
                <a:cxn ang="0">
                  <a:pos x="T2" y="T3"/>
                </a:cxn>
                <a:cxn ang="0">
                  <a:pos x="T4" y="T5"/>
                </a:cxn>
                <a:cxn ang="0">
                  <a:pos x="T6" y="T7"/>
                </a:cxn>
                <a:cxn ang="0">
                  <a:pos x="T8" y="T9"/>
                </a:cxn>
              </a:cxnLst>
              <a:rect l="0" t="0" r="r" b="b"/>
              <a:pathLst>
                <a:path w="56" h="70">
                  <a:moveTo>
                    <a:pt x="56" y="0"/>
                  </a:moveTo>
                  <a:lnTo>
                    <a:pt x="0" y="70"/>
                  </a:lnTo>
                  <a:lnTo>
                    <a:pt x="42" y="70"/>
                  </a:lnTo>
                  <a:lnTo>
                    <a:pt x="56" y="55"/>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5" name="Freeform 684">
              <a:extLst>
                <a:ext uri="{FF2B5EF4-FFF2-40B4-BE49-F238E27FC236}">
                  <a16:creationId xmlns:a16="http://schemas.microsoft.com/office/drawing/2014/main" id="{26EF945F-2CCD-49A0-B79B-D64379E06261}"/>
                </a:ext>
              </a:extLst>
            </p:cNvPr>
            <p:cNvSpPr>
              <a:spLocks/>
            </p:cNvSpPr>
            <p:nvPr/>
          </p:nvSpPr>
          <p:spPr bwMode="auto">
            <a:xfrm>
              <a:off x="11977688" y="6742113"/>
              <a:ext cx="214312" cy="119063"/>
            </a:xfrm>
            <a:custGeom>
              <a:avLst/>
              <a:gdLst>
                <a:gd name="T0" fmla="*/ 135 w 135"/>
                <a:gd name="T1" fmla="*/ 0 h 75"/>
                <a:gd name="T2" fmla="*/ 62 w 135"/>
                <a:gd name="T3" fmla="*/ 0 h 75"/>
                <a:gd name="T4" fmla="*/ 0 w 135"/>
                <a:gd name="T5" fmla="*/ 75 h 75"/>
                <a:gd name="T6" fmla="*/ 79 w 135"/>
                <a:gd name="T7" fmla="*/ 75 h 75"/>
                <a:gd name="T8" fmla="*/ 135 w 135"/>
                <a:gd name="T9" fmla="*/ 5 h 75"/>
                <a:gd name="T10" fmla="*/ 135 w 135"/>
                <a:gd name="T11" fmla="*/ 0 h 75"/>
              </a:gdLst>
              <a:ahLst/>
              <a:cxnLst>
                <a:cxn ang="0">
                  <a:pos x="T0" y="T1"/>
                </a:cxn>
                <a:cxn ang="0">
                  <a:pos x="T2" y="T3"/>
                </a:cxn>
                <a:cxn ang="0">
                  <a:pos x="T4" y="T5"/>
                </a:cxn>
                <a:cxn ang="0">
                  <a:pos x="T6" y="T7"/>
                </a:cxn>
                <a:cxn ang="0">
                  <a:pos x="T8" y="T9"/>
                </a:cxn>
                <a:cxn ang="0">
                  <a:pos x="T10" y="T11"/>
                </a:cxn>
              </a:cxnLst>
              <a:rect l="0" t="0" r="r" b="b"/>
              <a:pathLst>
                <a:path w="135" h="75">
                  <a:moveTo>
                    <a:pt x="135" y="0"/>
                  </a:moveTo>
                  <a:lnTo>
                    <a:pt x="62" y="0"/>
                  </a:lnTo>
                  <a:lnTo>
                    <a:pt x="0" y="75"/>
                  </a:lnTo>
                  <a:lnTo>
                    <a:pt x="79" y="75"/>
                  </a:lnTo>
                  <a:lnTo>
                    <a:pt x="135" y="5"/>
                  </a:lnTo>
                  <a:lnTo>
                    <a:pt x="135"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6" name="Freeform 685">
              <a:extLst>
                <a:ext uri="{FF2B5EF4-FFF2-40B4-BE49-F238E27FC236}">
                  <a16:creationId xmlns:a16="http://schemas.microsoft.com/office/drawing/2014/main" id="{123C7EFF-48DD-4124-9C6D-5CBF4974EB0B}"/>
                </a:ext>
              </a:extLst>
            </p:cNvPr>
            <p:cNvSpPr>
              <a:spLocks/>
            </p:cNvSpPr>
            <p:nvPr/>
          </p:nvSpPr>
          <p:spPr bwMode="auto">
            <a:xfrm>
              <a:off x="11977688" y="6742113"/>
              <a:ext cx="214312" cy="119063"/>
            </a:xfrm>
            <a:custGeom>
              <a:avLst/>
              <a:gdLst>
                <a:gd name="T0" fmla="*/ 135 w 135"/>
                <a:gd name="T1" fmla="*/ 0 h 75"/>
                <a:gd name="T2" fmla="*/ 62 w 135"/>
                <a:gd name="T3" fmla="*/ 0 h 75"/>
                <a:gd name="T4" fmla="*/ 0 w 135"/>
                <a:gd name="T5" fmla="*/ 75 h 75"/>
                <a:gd name="T6" fmla="*/ 79 w 135"/>
                <a:gd name="T7" fmla="*/ 75 h 75"/>
                <a:gd name="T8" fmla="*/ 135 w 135"/>
                <a:gd name="T9" fmla="*/ 5 h 75"/>
                <a:gd name="T10" fmla="*/ 135 w 135"/>
                <a:gd name="T11" fmla="*/ 0 h 75"/>
              </a:gdLst>
              <a:ahLst/>
              <a:cxnLst>
                <a:cxn ang="0">
                  <a:pos x="T0" y="T1"/>
                </a:cxn>
                <a:cxn ang="0">
                  <a:pos x="T2" y="T3"/>
                </a:cxn>
                <a:cxn ang="0">
                  <a:pos x="T4" y="T5"/>
                </a:cxn>
                <a:cxn ang="0">
                  <a:pos x="T6" y="T7"/>
                </a:cxn>
                <a:cxn ang="0">
                  <a:pos x="T8" y="T9"/>
                </a:cxn>
                <a:cxn ang="0">
                  <a:pos x="T10" y="T11"/>
                </a:cxn>
              </a:cxnLst>
              <a:rect l="0" t="0" r="r" b="b"/>
              <a:pathLst>
                <a:path w="135" h="75">
                  <a:moveTo>
                    <a:pt x="135" y="0"/>
                  </a:moveTo>
                  <a:lnTo>
                    <a:pt x="62" y="0"/>
                  </a:lnTo>
                  <a:lnTo>
                    <a:pt x="0" y="75"/>
                  </a:lnTo>
                  <a:lnTo>
                    <a:pt x="79" y="75"/>
                  </a:lnTo>
                  <a:lnTo>
                    <a:pt x="135" y="5"/>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7" name="Freeform 686">
              <a:extLst>
                <a:ext uri="{FF2B5EF4-FFF2-40B4-BE49-F238E27FC236}">
                  <a16:creationId xmlns:a16="http://schemas.microsoft.com/office/drawing/2014/main" id="{E9FF6A35-2AAF-4BCC-802B-D7C53524B802}"/>
                </a:ext>
              </a:extLst>
            </p:cNvPr>
            <p:cNvSpPr>
              <a:spLocks/>
            </p:cNvSpPr>
            <p:nvPr/>
          </p:nvSpPr>
          <p:spPr bwMode="auto">
            <a:xfrm>
              <a:off x="12012613" y="6518275"/>
              <a:ext cx="179387" cy="223838"/>
            </a:xfrm>
            <a:custGeom>
              <a:avLst/>
              <a:gdLst>
                <a:gd name="T0" fmla="*/ 113 w 113"/>
                <a:gd name="T1" fmla="*/ 0 h 141"/>
                <a:gd name="T2" fmla="*/ 0 w 113"/>
                <a:gd name="T3" fmla="*/ 141 h 141"/>
                <a:gd name="T4" fmla="*/ 40 w 113"/>
                <a:gd name="T5" fmla="*/ 141 h 141"/>
                <a:gd name="T6" fmla="*/ 93 w 113"/>
                <a:gd name="T7" fmla="*/ 75 h 141"/>
                <a:gd name="T8" fmla="*/ 113 w 113"/>
                <a:gd name="T9" fmla="*/ 75 h 141"/>
                <a:gd name="T10" fmla="*/ 113 w 113"/>
                <a:gd name="T11" fmla="*/ 0 h 141"/>
              </a:gdLst>
              <a:ahLst/>
              <a:cxnLst>
                <a:cxn ang="0">
                  <a:pos x="T0" y="T1"/>
                </a:cxn>
                <a:cxn ang="0">
                  <a:pos x="T2" y="T3"/>
                </a:cxn>
                <a:cxn ang="0">
                  <a:pos x="T4" y="T5"/>
                </a:cxn>
                <a:cxn ang="0">
                  <a:pos x="T6" y="T7"/>
                </a:cxn>
                <a:cxn ang="0">
                  <a:pos x="T8" y="T9"/>
                </a:cxn>
                <a:cxn ang="0">
                  <a:pos x="T10" y="T11"/>
                </a:cxn>
              </a:cxnLst>
              <a:rect l="0" t="0" r="r" b="b"/>
              <a:pathLst>
                <a:path w="113" h="141">
                  <a:moveTo>
                    <a:pt x="113" y="0"/>
                  </a:moveTo>
                  <a:lnTo>
                    <a:pt x="0" y="141"/>
                  </a:lnTo>
                  <a:lnTo>
                    <a:pt x="40" y="141"/>
                  </a:lnTo>
                  <a:lnTo>
                    <a:pt x="93" y="75"/>
                  </a:lnTo>
                  <a:lnTo>
                    <a:pt x="113" y="75"/>
                  </a:lnTo>
                  <a:lnTo>
                    <a:pt x="113"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8" name="Freeform 687">
              <a:extLst>
                <a:ext uri="{FF2B5EF4-FFF2-40B4-BE49-F238E27FC236}">
                  <a16:creationId xmlns:a16="http://schemas.microsoft.com/office/drawing/2014/main" id="{90CA80DE-EBB6-45D3-B970-745AEA862D66}"/>
                </a:ext>
              </a:extLst>
            </p:cNvPr>
            <p:cNvSpPr>
              <a:spLocks/>
            </p:cNvSpPr>
            <p:nvPr/>
          </p:nvSpPr>
          <p:spPr bwMode="auto">
            <a:xfrm>
              <a:off x="12012613" y="6518275"/>
              <a:ext cx="179387" cy="223838"/>
            </a:xfrm>
            <a:custGeom>
              <a:avLst/>
              <a:gdLst>
                <a:gd name="T0" fmla="*/ 113 w 113"/>
                <a:gd name="T1" fmla="*/ 0 h 141"/>
                <a:gd name="T2" fmla="*/ 0 w 113"/>
                <a:gd name="T3" fmla="*/ 141 h 141"/>
                <a:gd name="T4" fmla="*/ 40 w 113"/>
                <a:gd name="T5" fmla="*/ 141 h 141"/>
                <a:gd name="T6" fmla="*/ 93 w 113"/>
                <a:gd name="T7" fmla="*/ 75 h 141"/>
                <a:gd name="T8" fmla="*/ 113 w 113"/>
                <a:gd name="T9" fmla="*/ 75 h 141"/>
                <a:gd name="T10" fmla="*/ 113 w 113"/>
                <a:gd name="T11" fmla="*/ 0 h 141"/>
              </a:gdLst>
              <a:ahLst/>
              <a:cxnLst>
                <a:cxn ang="0">
                  <a:pos x="T0" y="T1"/>
                </a:cxn>
                <a:cxn ang="0">
                  <a:pos x="T2" y="T3"/>
                </a:cxn>
                <a:cxn ang="0">
                  <a:pos x="T4" y="T5"/>
                </a:cxn>
                <a:cxn ang="0">
                  <a:pos x="T6" y="T7"/>
                </a:cxn>
                <a:cxn ang="0">
                  <a:pos x="T8" y="T9"/>
                </a:cxn>
                <a:cxn ang="0">
                  <a:pos x="T10" y="T11"/>
                </a:cxn>
              </a:cxnLst>
              <a:rect l="0" t="0" r="r" b="b"/>
              <a:pathLst>
                <a:path w="113" h="141">
                  <a:moveTo>
                    <a:pt x="113" y="0"/>
                  </a:moveTo>
                  <a:lnTo>
                    <a:pt x="0" y="141"/>
                  </a:lnTo>
                  <a:lnTo>
                    <a:pt x="40" y="141"/>
                  </a:lnTo>
                  <a:lnTo>
                    <a:pt x="93" y="75"/>
                  </a:lnTo>
                  <a:lnTo>
                    <a:pt x="113" y="75"/>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9" name="Freeform 688">
              <a:extLst>
                <a:ext uri="{FF2B5EF4-FFF2-40B4-BE49-F238E27FC236}">
                  <a16:creationId xmlns:a16="http://schemas.microsoft.com/office/drawing/2014/main" id="{23F3B0C1-4AE3-47B9-920B-F7814C69AA91}"/>
                </a:ext>
              </a:extLst>
            </p:cNvPr>
            <p:cNvSpPr>
              <a:spLocks/>
            </p:cNvSpPr>
            <p:nvPr/>
          </p:nvSpPr>
          <p:spPr bwMode="auto">
            <a:xfrm>
              <a:off x="12076113" y="6637338"/>
              <a:ext cx="115887" cy="104775"/>
            </a:xfrm>
            <a:custGeom>
              <a:avLst/>
              <a:gdLst>
                <a:gd name="T0" fmla="*/ 73 w 73"/>
                <a:gd name="T1" fmla="*/ 0 h 66"/>
                <a:gd name="T2" fmla="*/ 53 w 73"/>
                <a:gd name="T3" fmla="*/ 0 h 66"/>
                <a:gd name="T4" fmla="*/ 0 w 73"/>
                <a:gd name="T5" fmla="*/ 66 h 66"/>
                <a:gd name="T6" fmla="*/ 73 w 73"/>
                <a:gd name="T7" fmla="*/ 66 h 66"/>
                <a:gd name="T8" fmla="*/ 73 w 73"/>
                <a:gd name="T9" fmla="*/ 0 h 66"/>
              </a:gdLst>
              <a:ahLst/>
              <a:cxnLst>
                <a:cxn ang="0">
                  <a:pos x="T0" y="T1"/>
                </a:cxn>
                <a:cxn ang="0">
                  <a:pos x="T2" y="T3"/>
                </a:cxn>
                <a:cxn ang="0">
                  <a:pos x="T4" y="T5"/>
                </a:cxn>
                <a:cxn ang="0">
                  <a:pos x="T6" y="T7"/>
                </a:cxn>
                <a:cxn ang="0">
                  <a:pos x="T8" y="T9"/>
                </a:cxn>
              </a:cxnLst>
              <a:rect l="0" t="0" r="r" b="b"/>
              <a:pathLst>
                <a:path w="73" h="66">
                  <a:moveTo>
                    <a:pt x="73" y="0"/>
                  </a:moveTo>
                  <a:lnTo>
                    <a:pt x="53" y="0"/>
                  </a:lnTo>
                  <a:lnTo>
                    <a:pt x="0" y="66"/>
                  </a:lnTo>
                  <a:lnTo>
                    <a:pt x="73" y="66"/>
                  </a:lnTo>
                  <a:lnTo>
                    <a:pt x="73"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30" name="Freeform 689">
              <a:extLst>
                <a:ext uri="{FF2B5EF4-FFF2-40B4-BE49-F238E27FC236}">
                  <a16:creationId xmlns:a16="http://schemas.microsoft.com/office/drawing/2014/main" id="{F876B8DB-D75A-4BE9-8902-95CD38ABAB09}"/>
                </a:ext>
              </a:extLst>
            </p:cNvPr>
            <p:cNvSpPr>
              <a:spLocks/>
            </p:cNvSpPr>
            <p:nvPr/>
          </p:nvSpPr>
          <p:spPr bwMode="auto">
            <a:xfrm>
              <a:off x="12076113" y="6637338"/>
              <a:ext cx="115887" cy="104775"/>
            </a:xfrm>
            <a:custGeom>
              <a:avLst/>
              <a:gdLst>
                <a:gd name="T0" fmla="*/ 73 w 73"/>
                <a:gd name="T1" fmla="*/ 0 h 66"/>
                <a:gd name="T2" fmla="*/ 53 w 73"/>
                <a:gd name="T3" fmla="*/ 0 h 66"/>
                <a:gd name="T4" fmla="*/ 0 w 73"/>
                <a:gd name="T5" fmla="*/ 66 h 66"/>
                <a:gd name="T6" fmla="*/ 73 w 73"/>
                <a:gd name="T7" fmla="*/ 66 h 66"/>
                <a:gd name="T8" fmla="*/ 73 w 73"/>
                <a:gd name="T9" fmla="*/ 0 h 66"/>
              </a:gdLst>
              <a:ahLst/>
              <a:cxnLst>
                <a:cxn ang="0">
                  <a:pos x="T0" y="T1"/>
                </a:cxn>
                <a:cxn ang="0">
                  <a:pos x="T2" y="T3"/>
                </a:cxn>
                <a:cxn ang="0">
                  <a:pos x="T4" y="T5"/>
                </a:cxn>
                <a:cxn ang="0">
                  <a:pos x="T6" y="T7"/>
                </a:cxn>
                <a:cxn ang="0">
                  <a:pos x="T8" y="T9"/>
                </a:cxn>
              </a:cxnLst>
              <a:rect l="0" t="0" r="r" b="b"/>
              <a:pathLst>
                <a:path w="73" h="66">
                  <a:moveTo>
                    <a:pt x="73" y="0"/>
                  </a:moveTo>
                  <a:lnTo>
                    <a:pt x="53" y="0"/>
                  </a:lnTo>
                  <a:lnTo>
                    <a:pt x="0" y="66"/>
                  </a:lnTo>
                  <a:lnTo>
                    <a:pt x="73" y="66"/>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39" name="Freeform 698">
              <a:extLst>
                <a:ext uri="{FF2B5EF4-FFF2-40B4-BE49-F238E27FC236}">
                  <a16:creationId xmlns:a16="http://schemas.microsoft.com/office/drawing/2014/main" id="{AB4BD339-207F-4840-B1A3-16FD0B2BFB57}"/>
                </a:ext>
              </a:extLst>
            </p:cNvPr>
            <p:cNvSpPr>
              <a:spLocks/>
            </p:cNvSpPr>
            <p:nvPr/>
          </p:nvSpPr>
          <p:spPr bwMode="auto">
            <a:xfrm>
              <a:off x="11552238" y="6343650"/>
              <a:ext cx="639762" cy="171450"/>
            </a:xfrm>
            <a:custGeom>
              <a:avLst/>
              <a:gdLst>
                <a:gd name="T0" fmla="*/ 403 w 403"/>
                <a:gd name="T1" fmla="*/ 0 h 108"/>
                <a:gd name="T2" fmla="*/ 87 w 403"/>
                <a:gd name="T3" fmla="*/ 0 h 108"/>
                <a:gd name="T4" fmla="*/ 0 w 403"/>
                <a:gd name="T5" fmla="*/ 108 h 108"/>
                <a:gd name="T6" fmla="*/ 11 w 403"/>
                <a:gd name="T7" fmla="*/ 108 h 108"/>
                <a:gd name="T8" fmla="*/ 59 w 403"/>
                <a:gd name="T9" fmla="*/ 48 h 108"/>
                <a:gd name="T10" fmla="*/ 403 w 403"/>
                <a:gd name="T11" fmla="*/ 48 h 108"/>
                <a:gd name="T12" fmla="*/ 403 w 403"/>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03" h="108">
                  <a:moveTo>
                    <a:pt x="403" y="0"/>
                  </a:moveTo>
                  <a:lnTo>
                    <a:pt x="87" y="0"/>
                  </a:lnTo>
                  <a:lnTo>
                    <a:pt x="0" y="108"/>
                  </a:lnTo>
                  <a:lnTo>
                    <a:pt x="11" y="108"/>
                  </a:lnTo>
                  <a:lnTo>
                    <a:pt x="59" y="48"/>
                  </a:lnTo>
                  <a:lnTo>
                    <a:pt x="403" y="48"/>
                  </a:lnTo>
                  <a:lnTo>
                    <a:pt x="403"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0" name="Freeform 699">
              <a:extLst>
                <a:ext uri="{FF2B5EF4-FFF2-40B4-BE49-F238E27FC236}">
                  <a16:creationId xmlns:a16="http://schemas.microsoft.com/office/drawing/2014/main" id="{F331D84D-135E-4BE9-AA80-3032A8DA0A76}"/>
                </a:ext>
              </a:extLst>
            </p:cNvPr>
            <p:cNvSpPr>
              <a:spLocks/>
            </p:cNvSpPr>
            <p:nvPr/>
          </p:nvSpPr>
          <p:spPr bwMode="auto">
            <a:xfrm>
              <a:off x="11552238" y="6343650"/>
              <a:ext cx="639762" cy="171450"/>
            </a:xfrm>
            <a:custGeom>
              <a:avLst/>
              <a:gdLst>
                <a:gd name="T0" fmla="*/ 403 w 403"/>
                <a:gd name="T1" fmla="*/ 0 h 108"/>
                <a:gd name="T2" fmla="*/ 87 w 403"/>
                <a:gd name="T3" fmla="*/ 0 h 108"/>
                <a:gd name="T4" fmla="*/ 0 w 403"/>
                <a:gd name="T5" fmla="*/ 108 h 108"/>
                <a:gd name="T6" fmla="*/ 11 w 403"/>
                <a:gd name="T7" fmla="*/ 108 h 108"/>
                <a:gd name="T8" fmla="*/ 59 w 403"/>
                <a:gd name="T9" fmla="*/ 48 h 108"/>
                <a:gd name="T10" fmla="*/ 403 w 403"/>
                <a:gd name="T11" fmla="*/ 48 h 108"/>
                <a:gd name="T12" fmla="*/ 403 w 403"/>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03" h="108">
                  <a:moveTo>
                    <a:pt x="403" y="0"/>
                  </a:moveTo>
                  <a:lnTo>
                    <a:pt x="87" y="0"/>
                  </a:lnTo>
                  <a:lnTo>
                    <a:pt x="0" y="108"/>
                  </a:lnTo>
                  <a:lnTo>
                    <a:pt x="11" y="108"/>
                  </a:lnTo>
                  <a:lnTo>
                    <a:pt x="59" y="48"/>
                  </a:lnTo>
                  <a:lnTo>
                    <a:pt x="403" y="48"/>
                  </a:lnTo>
                  <a:lnTo>
                    <a:pt x="4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1" name="Freeform 700">
              <a:extLst>
                <a:ext uri="{FF2B5EF4-FFF2-40B4-BE49-F238E27FC236}">
                  <a16:creationId xmlns:a16="http://schemas.microsoft.com/office/drawing/2014/main" id="{0711196C-442A-4133-93F8-8F86881CD4EE}"/>
                </a:ext>
              </a:extLst>
            </p:cNvPr>
            <p:cNvSpPr>
              <a:spLocks/>
            </p:cNvSpPr>
            <p:nvPr/>
          </p:nvSpPr>
          <p:spPr bwMode="auto">
            <a:xfrm>
              <a:off x="11569700" y="6419850"/>
              <a:ext cx="622300" cy="161925"/>
            </a:xfrm>
            <a:custGeom>
              <a:avLst/>
              <a:gdLst>
                <a:gd name="T0" fmla="*/ 392 w 392"/>
                <a:gd name="T1" fmla="*/ 0 h 102"/>
                <a:gd name="T2" fmla="*/ 48 w 392"/>
                <a:gd name="T3" fmla="*/ 0 h 102"/>
                <a:gd name="T4" fmla="*/ 0 w 392"/>
                <a:gd name="T5" fmla="*/ 60 h 102"/>
                <a:gd name="T6" fmla="*/ 8 w 392"/>
                <a:gd name="T7" fmla="*/ 60 h 102"/>
                <a:gd name="T8" fmla="*/ 8 w 392"/>
                <a:gd name="T9" fmla="*/ 62 h 102"/>
                <a:gd name="T10" fmla="*/ 79 w 392"/>
                <a:gd name="T11" fmla="*/ 62 h 102"/>
                <a:gd name="T12" fmla="*/ 48 w 392"/>
                <a:gd name="T13" fmla="*/ 102 h 102"/>
                <a:gd name="T14" fmla="*/ 130 w 392"/>
                <a:gd name="T15" fmla="*/ 102 h 102"/>
                <a:gd name="T16" fmla="*/ 175 w 392"/>
                <a:gd name="T17" fmla="*/ 42 h 102"/>
                <a:gd name="T18" fmla="*/ 361 w 392"/>
                <a:gd name="T19" fmla="*/ 42 h 102"/>
                <a:gd name="T20" fmla="*/ 392 w 392"/>
                <a:gd name="T21" fmla="*/ 5 h 102"/>
                <a:gd name="T22" fmla="*/ 392 w 392"/>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102">
                  <a:moveTo>
                    <a:pt x="392" y="0"/>
                  </a:moveTo>
                  <a:lnTo>
                    <a:pt x="48" y="0"/>
                  </a:lnTo>
                  <a:lnTo>
                    <a:pt x="0" y="60"/>
                  </a:lnTo>
                  <a:lnTo>
                    <a:pt x="8" y="60"/>
                  </a:lnTo>
                  <a:lnTo>
                    <a:pt x="8" y="62"/>
                  </a:lnTo>
                  <a:lnTo>
                    <a:pt x="79" y="62"/>
                  </a:lnTo>
                  <a:lnTo>
                    <a:pt x="48" y="102"/>
                  </a:lnTo>
                  <a:lnTo>
                    <a:pt x="130" y="102"/>
                  </a:lnTo>
                  <a:lnTo>
                    <a:pt x="175" y="42"/>
                  </a:lnTo>
                  <a:lnTo>
                    <a:pt x="361" y="42"/>
                  </a:lnTo>
                  <a:lnTo>
                    <a:pt x="392" y="5"/>
                  </a:lnTo>
                  <a:lnTo>
                    <a:pt x="392"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2" name="Freeform 701">
              <a:extLst>
                <a:ext uri="{FF2B5EF4-FFF2-40B4-BE49-F238E27FC236}">
                  <a16:creationId xmlns:a16="http://schemas.microsoft.com/office/drawing/2014/main" id="{45CBB61A-AEBE-437D-99BE-239E382CD5A4}"/>
                </a:ext>
              </a:extLst>
            </p:cNvPr>
            <p:cNvSpPr>
              <a:spLocks/>
            </p:cNvSpPr>
            <p:nvPr/>
          </p:nvSpPr>
          <p:spPr bwMode="auto">
            <a:xfrm>
              <a:off x="11569700" y="6419850"/>
              <a:ext cx="622300" cy="161925"/>
            </a:xfrm>
            <a:custGeom>
              <a:avLst/>
              <a:gdLst>
                <a:gd name="T0" fmla="*/ 392 w 392"/>
                <a:gd name="T1" fmla="*/ 0 h 102"/>
                <a:gd name="T2" fmla="*/ 48 w 392"/>
                <a:gd name="T3" fmla="*/ 0 h 102"/>
                <a:gd name="T4" fmla="*/ 0 w 392"/>
                <a:gd name="T5" fmla="*/ 60 h 102"/>
                <a:gd name="T6" fmla="*/ 8 w 392"/>
                <a:gd name="T7" fmla="*/ 60 h 102"/>
                <a:gd name="T8" fmla="*/ 8 w 392"/>
                <a:gd name="T9" fmla="*/ 62 h 102"/>
                <a:gd name="T10" fmla="*/ 79 w 392"/>
                <a:gd name="T11" fmla="*/ 62 h 102"/>
                <a:gd name="T12" fmla="*/ 48 w 392"/>
                <a:gd name="T13" fmla="*/ 102 h 102"/>
                <a:gd name="T14" fmla="*/ 130 w 392"/>
                <a:gd name="T15" fmla="*/ 102 h 102"/>
                <a:gd name="T16" fmla="*/ 175 w 392"/>
                <a:gd name="T17" fmla="*/ 42 h 102"/>
                <a:gd name="T18" fmla="*/ 361 w 392"/>
                <a:gd name="T19" fmla="*/ 42 h 102"/>
                <a:gd name="T20" fmla="*/ 392 w 392"/>
                <a:gd name="T21" fmla="*/ 5 h 102"/>
                <a:gd name="T22" fmla="*/ 392 w 392"/>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102">
                  <a:moveTo>
                    <a:pt x="392" y="0"/>
                  </a:moveTo>
                  <a:lnTo>
                    <a:pt x="48" y="0"/>
                  </a:lnTo>
                  <a:lnTo>
                    <a:pt x="0" y="60"/>
                  </a:lnTo>
                  <a:lnTo>
                    <a:pt x="8" y="60"/>
                  </a:lnTo>
                  <a:lnTo>
                    <a:pt x="8" y="62"/>
                  </a:lnTo>
                  <a:lnTo>
                    <a:pt x="79" y="62"/>
                  </a:lnTo>
                  <a:lnTo>
                    <a:pt x="48" y="102"/>
                  </a:lnTo>
                  <a:lnTo>
                    <a:pt x="130" y="102"/>
                  </a:lnTo>
                  <a:lnTo>
                    <a:pt x="175" y="42"/>
                  </a:lnTo>
                  <a:lnTo>
                    <a:pt x="361" y="42"/>
                  </a:lnTo>
                  <a:lnTo>
                    <a:pt x="392" y="5"/>
                  </a:lnTo>
                  <a:lnTo>
                    <a:pt x="3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3" name="Freeform 702">
              <a:extLst>
                <a:ext uri="{FF2B5EF4-FFF2-40B4-BE49-F238E27FC236}">
                  <a16:creationId xmlns:a16="http://schemas.microsoft.com/office/drawing/2014/main" id="{67CD2833-B883-406D-B838-D994C539322E}"/>
                </a:ext>
              </a:extLst>
            </p:cNvPr>
            <p:cNvSpPr>
              <a:spLocks/>
            </p:cNvSpPr>
            <p:nvPr/>
          </p:nvSpPr>
          <p:spPr bwMode="auto">
            <a:xfrm>
              <a:off x="11776075" y="6486525"/>
              <a:ext cx="366712" cy="231775"/>
            </a:xfrm>
            <a:custGeom>
              <a:avLst/>
              <a:gdLst>
                <a:gd name="T0" fmla="*/ 231 w 231"/>
                <a:gd name="T1" fmla="*/ 0 h 146"/>
                <a:gd name="T2" fmla="*/ 45 w 231"/>
                <a:gd name="T3" fmla="*/ 0 h 146"/>
                <a:gd name="T4" fmla="*/ 0 w 231"/>
                <a:gd name="T5" fmla="*/ 60 h 146"/>
                <a:gd name="T6" fmla="*/ 149 w 231"/>
                <a:gd name="T7" fmla="*/ 60 h 146"/>
                <a:gd name="T8" fmla="*/ 81 w 231"/>
                <a:gd name="T9" fmla="*/ 146 h 146"/>
                <a:gd name="T10" fmla="*/ 115 w 231"/>
                <a:gd name="T11" fmla="*/ 146 h 146"/>
                <a:gd name="T12" fmla="*/ 231 w 23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231" h="146">
                  <a:moveTo>
                    <a:pt x="231" y="0"/>
                  </a:moveTo>
                  <a:lnTo>
                    <a:pt x="45" y="0"/>
                  </a:lnTo>
                  <a:lnTo>
                    <a:pt x="0" y="60"/>
                  </a:lnTo>
                  <a:lnTo>
                    <a:pt x="149" y="60"/>
                  </a:lnTo>
                  <a:lnTo>
                    <a:pt x="81" y="146"/>
                  </a:lnTo>
                  <a:lnTo>
                    <a:pt x="115" y="146"/>
                  </a:lnTo>
                  <a:lnTo>
                    <a:pt x="231"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4" name="Freeform 703">
              <a:extLst>
                <a:ext uri="{FF2B5EF4-FFF2-40B4-BE49-F238E27FC236}">
                  <a16:creationId xmlns:a16="http://schemas.microsoft.com/office/drawing/2014/main" id="{114E99AC-D03F-44C7-92EF-21E97C3FBC19}"/>
                </a:ext>
              </a:extLst>
            </p:cNvPr>
            <p:cNvSpPr>
              <a:spLocks/>
            </p:cNvSpPr>
            <p:nvPr/>
          </p:nvSpPr>
          <p:spPr bwMode="auto">
            <a:xfrm>
              <a:off x="11776075" y="6486525"/>
              <a:ext cx="366712" cy="231775"/>
            </a:xfrm>
            <a:custGeom>
              <a:avLst/>
              <a:gdLst>
                <a:gd name="T0" fmla="*/ 231 w 231"/>
                <a:gd name="T1" fmla="*/ 0 h 146"/>
                <a:gd name="T2" fmla="*/ 45 w 231"/>
                <a:gd name="T3" fmla="*/ 0 h 146"/>
                <a:gd name="T4" fmla="*/ 0 w 231"/>
                <a:gd name="T5" fmla="*/ 60 h 146"/>
                <a:gd name="T6" fmla="*/ 149 w 231"/>
                <a:gd name="T7" fmla="*/ 60 h 146"/>
                <a:gd name="T8" fmla="*/ 81 w 231"/>
                <a:gd name="T9" fmla="*/ 146 h 146"/>
                <a:gd name="T10" fmla="*/ 115 w 231"/>
                <a:gd name="T11" fmla="*/ 146 h 146"/>
                <a:gd name="T12" fmla="*/ 231 w 23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231" h="146">
                  <a:moveTo>
                    <a:pt x="231" y="0"/>
                  </a:moveTo>
                  <a:lnTo>
                    <a:pt x="45" y="0"/>
                  </a:lnTo>
                  <a:lnTo>
                    <a:pt x="0" y="60"/>
                  </a:lnTo>
                  <a:lnTo>
                    <a:pt x="149" y="60"/>
                  </a:lnTo>
                  <a:lnTo>
                    <a:pt x="81" y="146"/>
                  </a:lnTo>
                  <a:lnTo>
                    <a:pt x="115" y="146"/>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5" name="Freeform 704">
              <a:extLst>
                <a:ext uri="{FF2B5EF4-FFF2-40B4-BE49-F238E27FC236}">
                  <a16:creationId xmlns:a16="http://schemas.microsoft.com/office/drawing/2014/main" id="{6AF14B46-FF3F-4C5D-8241-C141731A45BA}"/>
                </a:ext>
              </a:extLst>
            </p:cNvPr>
            <p:cNvSpPr>
              <a:spLocks/>
            </p:cNvSpPr>
            <p:nvPr/>
          </p:nvSpPr>
          <p:spPr bwMode="auto">
            <a:xfrm>
              <a:off x="11533188" y="6581775"/>
              <a:ext cx="242887" cy="136525"/>
            </a:xfrm>
            <a:custGeom>
              <a:avLst/>
              <a:gdLst>
                <a:gd name="T0" fmla="*/ 153 w 153"/>
                <a:gd name="T1" fmla="*/ 0 h 86"/>
                <a:gd name="T2" fmla="*/ 71 w 153"/>
                <a:gd name="T3" fmla="*/ 0 h 86"/>
                <a:gd name="T4" fmla="*/ 0 w 153"/>
                <a:gd name="T5" fmla="*/ 86 h 86"/>
                <a:gd name="T6" fmla="*/ 82 w 153"/>
                <a:gd name="T7" fmla="*/ 86 h 86"/>
                <a:gd name="T8" fmla="*/ 153 w 153"/>
                <a:gd name="T9" fmla="*/ 0 h 86"/>
              </a:gdLst>
              <a:ahLst/>
              <a:cxnLst>
                <a:cxn ang="0">
                  <a:pos x="T0" y="T1"/>
                </a:cxn>
                <a:cxn ang="0">
                  <a:pos x="T2" y="T3"/>
                </a:cxn>
                <a:cxn ang="0">
                  <a:pos x="T4" y="T5"/>
                </a:cxn>
                <a:cxn ang="0">
                  <a:pos x="T6" y="T7"/>
                </a:cxn>
                <a:cxn ang="0">
                  <a:pos x="T8" y="T9"/>
                </a:cxn>
              </a:cxnLst>
              <a:rect l="0" t="0" r="r" b="b"/>
              <a:pathLst>
                <a:path w="153" h="86">
                  <a:moveTo>
                    <a:pt x="153" y="0"/>
                  </a:moveTo>
                  <a:lnTo>
                    <a:pt x="71" y="0"/>
                  </a:lnTo>
                  <a:lnTo>
                    <a:pt x="0" y="86"/>
                  </a:lnTo>
                  <a:lnTo>
                    <a:pt x="82" y="86"/>
                  </a:lnTo>
                  <a:lnTo>
                    <a:pt x="153"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6" name="Freeform 705">
              <a:extLst>
                <a:ext uri="{FF2B5EF4-FFF2-40B4-BE49-F238E27FC236}">
                  <a16:creationId xmlns:a16="http://schemas.microsoft.com/office/drawing/2014/main" id="{777B7F72-649F-4E2B-83A7-F13DB79644D1}"/>
                </a:ext>
              </a:extLst>
            </p:cNvPr>
            <p:cNvSpPr>
              <a:spLocks/>
            </p:cNvSpPr>
            <p:nvPr/>
          </p:nvSpPr>
          <p:spPr bwMode="auto">
            <a:xfrm>
              <a:off x="11533188" y="6581775"/>
              <a:ext cx="242887" cy="136525"/>
            </a:xfrm>
            <a:custGeom>
              <a:avLst/>
              <a:gdLst>
                <a:gd name="T0" fmla="*/ 153 w 153"/>
                <a:gd name="T1" fmla="*/ 0 h 86"/>
                <a:gd name="T2" fmla="*/ 71 w 153"/>
                <a:gd name="T3" fmla="*/ 0 h 86"/>
                <a:gd name="T4" fmla="*/ 0 w 153"/>
                <a:gd name="T5" fmla="*/ 86 h 86"/>
                <a:gd name="T6" fmla="*/ 82 w 153"/>
                <a:gd name="T7" fmla="*/ 86 h 86"/>
                <a:gd name="T8" fmla="*/ 153 w 153"/>
                <a:gd name="T9" fmla="*/ 0 h 86"/>
              </a:gdLst>
              <a:ahLst/>
              <a:cxnLst>
                <a:cxn ang="0">
                  <a:pos x="T0" y="T1"/>
                </a:cxn>
                <a:cxn ang="0">
                  <a:pos x="T2" y="T3"/>
                </a:cxn>
                <a:cxn ang="0">
                  <a:pos x="T4" y="T5"/>
                </a:cxn>
                <a:cxn ang="0">
                  <a:pos x="T6" y="T7"/>
                </a:cxn>
                <a:cxn ang="0">
                  <a:pos x="T8" y="T9"/>
                </a:cxn>
              </a:cxnLst>
              <a:rect l="0" t="0" r="r" b="b"/>
              <a:pathLst>
                <a:path w="153" h="86">
                  <a:moveTo>
                    <a:pt x="153" y="0"/>
                  </a:moveTo>
                  <a:lnTo>
                    <a:pt x="71" y="0"/>
                  </a:lnTo>
                  <a:lnTo>
                    <a:pt x="0" y="86"/>
                  </a:lnTo>
                  <a:lnTo>
                    <a:pt x="82" y="86"/>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7" name="Freeform 706">
              <a:extLst>
                <a:ext uri="{FF2B5EF4-FFF2-40B4-BE49-F238E27FC236}">
                  <a16:creationId xmlns:a16="http://schemas.microsoft.com/office/drawing/2014/main" id="{0FBD30B9-7A49-4856-99EC-3347B239DFB0}"/>
                </a:ext>
              </a:extLst>
            </p:cNvPr>
            <p:cNvSpPr>
              <a:spLocks/>
            </p:cNvSpPr>
            <p:nvPr/>
          </p:nvSpPr>
          <p:spPr bwMode="auto">
            <a:xfrm>
              <a:off x="11663363" y="6581775"/>
              <a:ext cx="349250" cy="136525"/>
            </a:xfrm>
            <a:custGeom>
              <a:avLst/>
              <a:gdLst>
                <a:gd name="T0" fmla="*/ 220 w 220"/>
                <a:gd name="T1" fmla="*/ 0 h 86"/>
                <a:gd name="T2" fmla="*/ 71 w 220"/>
                <a:gd name="T3" fmla="*/ 0 h 86"/>
                <a:gd name="T4" fmla="*/ 0 w 220"/>
                <a:gd name="T5" fmla="*/ 86 h 86"/>
                <a:gd name="T6" fmla="*/ 152 w 220"/>
                <a:gd name="T7" fmla="*/ 86 h 86"/>
                <a:gd name="T8" fmla="*/ 220 w 220"/>
                <a:gd name="T9" fmla="*/ 0 h 86"/>
              </a:gdLst>
              <a:ahLst/>
              <a:cxnLst>
                <a:cxn ang="0">
                  <a:pos x="T0" y="T1"/>
                </a:cxn>
                <a:cxn ang="0">
                  <a:pos x="T2" y="T3"/>
                </a:cxn>
                <a:cxn ang="0">
                  <a:pos x="T4" y="T5"/>
                </a:cxn>
                <a:cxn ang="0">
                  <a:pos x="T6" y="T7"/>
                </a:cxn>
                <a:cxn ang="0">
                  <a:pos x="T8" y="T9"/>
                </a:cxn>
              </a:cxnLst>
              <a:rect l="0" t="0" r="r" b="b"/>
              <a:pathLst>
                <a:path w="220" h="86">
                  <a:moveTo>
                    <a:pt x="220" y="0"/>
                  </a:moveTo>
                  <a:lnTo>
                    <a:pt x="71" y="0"/>
                  </a:lnTo>
                  <a:lnTo>
                    <a:pt x="0" y="86"/>
                  </a:lnTo>
                  <a:lnTo>
                    <a:pt x="152" y="86"/>
                  </a:lnTo>
                  <a:lnTo>
                    <a:pt x="220"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8" name="Freeform 707">
              <a:extLst>
                <a:ext uri="{FF2B5EF4-FFF2-40B4-BE49-F238E27FC236}">
                  <a16:creationId xmlns:a16="http://schemas.microsoft.com/office/drawing/2014/main" id="{E7D5561C-C091-4FE4-A369-B9643858505A}"/>
                </a:ext>
              </a:extLst>
            </p:cNvPr>
            <p:cNvSpPr>
              <a:spLocks/>
            </p:cNvSpPr>
            <p:nvPr/>
          </p:nvSpPr>
          <p:spPr bwMode="auto">
            <a:xfrm>
              <a:off x="11663363" y="6581775"/>
              <a:ext cx="349250" cy="136525"/>
            </a:xfrm>
            <a:custGeom>
              <a:avLst/>
              <a:gdLst>
                <a:gd name="T0" fmla="*/ 220 w 220"/>
                <a:gd name="T1" fmla="*/ 0 h 86"/>
                <a:gd name="T2" fmla="*/ 71 w 220"/>
                <a:gd name="T3" fmla="*/ 0 h 86"/>
                <a:gd name="T4" fmla="*/ 0 w 220"/>
                <a:gd name="T5" fmla="*/ 86 h 86"/>
                <a:gd name="T6" fmla="*/ 152 w 220"/>
                <a:gd name="T7" fmla="*/ 86 h 86"/>
                <a:gd name="T8" fmla="*/ 220 w 220"/>
                <a:gd name="T9" fmla="*/ 0 h 86"/>
              </a:gdLst>
              <a:ahLst/>
              <a:cxnLst>
                <a:cxn ang="0">
                  <a:pos x="T0" y="T1"/>
                </a:cxn>
                <a:cxn ang="0">
                  <a:pos x="T2" y="T3"/>
                </a:cxn>
                <a:cxn ang="0">
                  <a:pos x="T4" y="T5"/>
                </a:cxn>
                <a:cxn ang="0">
                  <a:pos x="T6" y="T7"/>
                </a:cxn>
                <a:cxn ang="0">
                  <a:pos x="T8" y="T9"/>
                </a:cxn>
              </a:cxnLst>
              <a:rect l="0" t="0" r="r" b="b"/>
              <a:pathLst>
                <a:path w="220" h="86">
                  <a:moveTo>
                    <a:pt x="220" y="0"/>
                  </a:moveTo>
                  <a:lnTo>
                    <a:pt x="71" y="0"/>
                  </a:lnTo>
                  <a:lnTo>
                    <a:pt x="0" y="86"/>
                  </a:lnTo>
                  <a:lnTo>
                    <a:pt x="152" y="8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9" name="Freeform 708">
              <a:extLst>
                <a:ext uri="{FF2B5EF4-FFF2-40B4-BE49-F238E27FC236}">
                  <a16:creationId xmlns:a16="http://schemas.microsoft.com/office/drawing/2014/main" id="{7ED446F0-09B5-4B83-8694-1833701F61D9}"/>
                </a:ext>
              </a:extLst>
            </p:cNvPr>
            <p:cNvSpPr>
              <a:spLocks/>
            </p:cNvSpPr>
            <p:nvPr/>
          </p:nvSpPr>
          <p:spPr bwMode="auto">
            <a:xfrm>
              <a:off x="11533188" y="6518275"/>
              <a:ext cx="161925" cy="63500"/>
            </a:xfrm>
            <a:custGeom>
              <a:avLst/>
              <a:gdLst>
                <a:gd name="T0" fmla="*/ 102 w 102"/>
                <a:gd name="T1" fmla="*/ 0 h 40"/>
                <a:gd name="T2" fmla="*/ 31 w 102"/>
                <a:gd name="T3" fmla="*/ 0 h 40"/>
                <a:gd name="T4" fmla="*/ 0 w 102"/>
                <a:gd name="T5" fmla="*/ 40 h 40"/>
                <a:gd name="T6" fmla="*/ 71 w 102"/>
                <a:gd name="T7" fmla="*/ 40 h 40"/>
                <a:gd name="T8" fmla="*/ 102 w 102"/>
                <a:gd name="T9" fmla="*/ 0 h 40"/>
              </a:gdLst>
              <a:ahLst/>
              <a:cxnLst>
                <a:cxn ang="0">
                  <a:pos x="T0" y="T1"/>
                </a:cxn>
                <a:cxn ang="0">
                  <a:pos x="T2" y="T3"/>
                </a:cxn>
                <a:cxn ang="0">
                  <a:pos x="T4" y="T5"/>
                </a:cxn>
                <a:cxn ang="0">
                  <a:pos x="T6" y="T7"/>
                </a:cxn>
                <a:cxn ang="0">
                  <a:pos x="T8" y="T9"/>
                </a:cxn>
              </a:cxnLst>
              <a:rect l="0" t="0" r="r" b="b"/>
              <a:pathLst>
                <a:path w="102" h="40">
                  <a:moveTo>
                    <a:pt x="102" y="0"/>
                  </a:moveTo>
                  <a:lnTo>
                    <a:pt x="31" y="0"/>
                  </a:lnTo>
                  <a:lnTo>
                    <a:pt x="0" y="40"/>
                  </a:lnTo>
                  <a:lnTo>
                    <a:pt x="71" y="40"/>
                  </a:lnTo>
                  <a:lnTo>
                    <a:pt x="102"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0" name="Freeform 709">
              <a:extLst>
                <a:ext uri="{FF2B5EF4-FFF2-40B4-BE49-F238E27FC236}">
                  <a16:creationId xmlns:a16="http://schemas.microsoft.com/office/drawing/2014/main" id="{49690A90-3769-441B-A2C3-2503897D8925}"/>
                </a:ext>
              </a:extLst>
            </p:cNvPr>
            <p:cNvSpPr>
              <a:spLocks/>
            </p:cNvSpPr>
            <p:nvPr/>
          </p:nvSpPr>
          <p:spPr bwMode="auto">
            <a:xfrm>
              <a:off x="11533188" y="6518275"/>
              <a:ext cx="161925" cy="63500"/>
            </a:xfrm>
            <a:custGeom>
              <a:avLst/>
              <a:gdLst>
                <a:gd name="T0" fmla="*/ 102 w 102"/>
                <a:gd name="T1" fmla="*/ 0 h 40"/>
                <a:gd name="T2" fmla="*/ 31 w 102"/>
                <a:gd name="T3" fmla="*/ 0 h 40"/>
                <a:gd name="T4" fmla="*/ 0 w 102"/>
                <a:gd name="T5" fmla="*/ 40 h 40"/>
                <a:gd name="T6" fmla="*/ 71 w 102"/>
                <a:gd name="T7" fmla="*/ 40 h 40"/>
                <a:gd name="T8" fmla="*/ 102 w 102"/>
                <a:gd name="T9" fmla="*/ 0 h 40"/>
              </a:gdLst>
              <a:ahLst/>
              <a:cxnLst>
                <a:cxn ang="0">
                  <a:pos x="T0" y="T1"/>
                </a:cxn>
                <a:cxn ang="0">
                  <a:pos x="T2" y="T3"/>
                </a:cxn>
                <a:cxn ang="0">
                  <a:pos x="T4" y="T5"/>
                </a:cxn>
                <a:cxn ang="0">
                  <a:pos x="T6" y="T7"/>
                </a:cxn>
                <a:cxn ang="0">
                  <a:pos x="T8" y="T9"/>
                </a:cxn>
              </a:cxnLst>
              <a:rect l="0" t="0" r="r" b="b"/>
              <a:pathLst>
                <a:path w="102" h="40">
                  <a:moveTo>
                    <a:pt x="102" y="0"/>
                  </a:moveTo>
                  <a:lnTo>
                    <a:pt x="31" y="0"/>
                  </a:lnTo>
                  <a:lnTo>
                    <a:pt x="0" y="40"/>
                  </a:lnTo>
                  <a:lnTo>
                    <a:pt x="71" y="40"/>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1" name="Freeform 710">
              <a:extLst>
                <a:ext uri="{FF2B5EF4-FFF2-40B4-BE49-F238E27FC236}">
                  <a16:creationId xmlns:a16="http://schemas.microsoft.com/office/drawing/2014/main" id="{D551D7E4-85BD-4C3D-8FFE-AC6A0D3F1657}"/>
                </a:ext>
              </a:extLst>
            </p:cNvPr>
            <p:cNvSpPr>
              <a:spLocks/>
            </p:cNvSpPr>
            <p:nvPr/>
          </p:nvSpPr>
          <p:spPr bwMode="auto">
            <a:xfrm>
              <a:off x="11422063" y="6581775"/>
              <a:ext cx="223837" cy="136525"/>
            </a:xfrm>
            <a:custGeom>
              <a:avLst/>
              <a:gdLst>
                <a:gd name="T0" fmla="*/ 141 w 141"/>
                <a:gd name="T1" fmla="*/ 0 h 86"/>
                <a:gd name="T2" fmla="*/ 70 w 141"/>
                <a:gd name="T3" fmla="*/ 0 h 86"/>
                <a:gd name="T4" fmla="*/ 0 w 141"/>
                <a:gd name="T5" fmla="*/ 86 h 86"/>
                <a:gd name="T6" fmla="*/ 70 w 141"/>
                <a:gd name="T7" fmla="*/ 86 h 86"/>
                <a:gd name="T8" fmla="*/ 141 w 141"/>
                <a:gd name="T9" fmla="*/ 0 h 86"/>
              </a:gdLst>
              <a:ahLst/>
              <a:cxnLst>
                <a:cxn ang="0">
                  <a:pos x="T0" y="T1"/>
                </a:cxn>
                <a:cxn ang="0">
                  <a:pos x="T2" y="T3"/>
                </a:cxn>
                <a:cxn ang="0">
                  <a:pos x="T4" y="T5"/>
                </a:cxn>
                <a:cxn ang="0">
                  <a:pos x="T6" y="T7"/>
                </a:cxn>
                <a:cxn ang="0">
                  <a:pos x="T8" y="T9"/>
                </a:cxn>
              </a:cxnLst>
              <a:rect l="0" t="0" r="r" b="b"/>
              <a:pathLst>
                <a:path w="141" h="86">
                  <a:moveTo>
                    <a:pt x="141" y="0"/>
                  </a:moveTo>
                  <a:lnTo>
                    <a:pt x="70" y="0"/>
                  </a:lnTo>
                  <a:lnTo>
                    <a:pt x="0" y="86"/>
                  </a:lnTo>
                  <a:lnTo>
                    <a:pt x="70" y="86"/>
                  </a:lnTo>
                  <a:lnTo>
                    <a:pt x="141"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2" name="Freeform 711">
              <a:extLst>
                <a:ext uri="{FF2B5EF4-FFF2-40B4-BE49-F238E27FC236}">
                  <a16:creationId xmlns:a16="http://schemas.microsoft.com/office/drawing/2014/main" id="{B9164775-4265-4092-A4B2-D633AC5C6043}"/>
                </a:ext>
              </a:extLst>
            </p:cNvPr>
            <p:cNvSpPr>
              <a:spLocks/>
            </p:cNvSpPr>
            <p:nvPr/>
          </p:nvSpPr>
          <p:spPr bwMode="auto">
            <a:xfrm>
              <a:off x="11422063" y="6581775"/>
              <a:ext cx="223837" cy="136525"/>
            </a:xfrm>
            <a:custGeom>
              <a:avLst/>
              <a:gdLst>
                <a:gd name="T0" fmla="*/ 141 w 141"/>
                <a:gd name="T1" fmla="*/ 0 h 86"/>
                <a:gd name="T2" fmla="*/ 70 w 141"/>
                <a:gd name="T3" fmla="*/ 0 h 86"/>
                <a:gd name="T4" fmla="*/ 0 w 141"/>
                <a:gd name="T5" fmla="*/ 86 h 86"/>
                <a:gd name="T6" fmla="*/ 70 w 141"/>
                <a:gd name="T7" fmla="*/ 86 h 86"/>
                <a:gd name="T8" fmla="*/ 141 w 141"/>
                <a:gd name="T9" fmla="*/ 0 h 86"/>
              </a:gdLst>
              <a:ahLst/>
              <a:cxnLst>
                <a:cxn ang="0">
                  <a:pos x="T0" y="T1"/>
                </a:cxn>
                <a:cxn ang="0">
                  <a:pos x="T2" y="T3"/>
                </a:cxn>
                <a:cxn ang="0">
                  <a:pos x="T4" y="T5"/>
                </a:cxn>
                <a:cxn ang="0">
                  <a:pos x="T6" y="T7"/>
                </a:cxn>
                <a:cxn ang="0">
                  <a:pos x="T8" y="T9"/>
                </a:cxn>
              </a:cxnLst>
              <a:rect l="0" t="0" r="r" b="b"/>
              <a:pathLst>
                <a:path w="141" h="86">
                  <a:moveTo>
                    <a:pt x="141" y="0"/>
                  </a:moveTo>
                  <a:lnTo>
                    <a:pt x="70" y="0"/>
                  </a:lnTo>
                  <a:lnTo>
                    <a:pt x="0" y="86"/>
                  </a:lnTo>
                  <a:lnTo>
                    <a:pt x="70" y="86"/>
                  </a:lnTo>
                  <a:lnTo>
                    <a:pt x="1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3" name="Freeform 712">
              <a:extLst>
                <a:ext uri="{FF2B5EF4-FFF2-40B4-BE49-F238E27FC236}">
                  <a16:creationId xmlns:a16="http://schemas.microsoft.com/office/drawing/2014/main" id="{DFCB439C-E0DA-4FBF-BC71-36FCF0D5C88A}"/>
                </a:ext>
              </a:extLst>
            </p:cNvPr>
            <p:cNvSpPr>
              <a:spLocks noEditPoints="1"/>
            </p:cNvSpPr>
            <p:nvPr/>
          </p:nvSpPr>
          <p:spPr bwMode="auto">
            <a:xfrm>
              <a:off x="10942638" y="6515100"/>
              <a:ext cx="563562" cy="346075"/>
            </a:xfrm>
            <a:custGeom>
              <a:avLst/>
              <a:gdLst>
                <a:gd name="T0" fmla="*/ 118 w 355"/>
                <a:gd name="T1" fmla="*/ 209 h 218"/>
                <a:gd name="T2" fmla="*/ 76 w 355"/>
                <a:gd name="T3" fmla="*/ 209 h 218"/>
                <a:gd name="T4" fmla="*/ 70 w 355"/>
                <a:gd name="T5" fmla="*/ 216 h 218"/>
                <a:gd name="T6" fmla="*/ 3 w 355"/>
                <a:gd name="T7" fmla="*/ 216 h 218"/>
                <a:gd name="T8" fmla="*/ 0 w 355"/>
                <a:gd name="T9" fmla="*/ 218 h 218"/>
                <a:gd name="T10" fmla="*/ 110 w 355"/>
                <a:gd name="T11" fmla="*/ 218 h 218"/>
                <a:gd name="T12" fmla="*/ 118 w 355"/>
                <a:gd name="T13" fmla="*/ 209 h 218"/>
                <a:gd name="T14" fmla="*/ 355 w 355"/>
                <a:gd name="T15" fmla="*/ 0 h 218"/>
                <a:gd name="T16" fmla="*/ 242 w 355"/>
                <a:gd name="T17" fmla="*/ 0 h 218"/>
                <a:gd name="T18" fmla="*/ 242 w 355"/>
                <a:gd name="T19" fmla="*/ 2 h 218"/>
                <a:gd name="T20" fmla="*/ 352 w 355"/>
                <a:gd name="T21" fmla="*/ 2 h 218"/>
                <a:gd name="T22" fmla="*/ 355 w 35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18">
                  <a:moveTo>
                    <a:pt x="118" y="209"/>
                  </a:moveTo>
                  <a:lnTo>
                    <a:pt x="76" y="209"/>
                  </a:lnTo>
                  <a:lnTo>
                    <a:pt x="70" y="216"/>
                  </a:lnTo>
                  <a:lnTo>
                    <a:pt x="3" y="216"/>
                  </a:lnTo>
                  <a:lnTo>
                    <a:pt x="0" y="218"/>
                  </a:lnTo>
                  <a:lnTo>
                    <a:pt x="110" y="218"/>
                  </a:lnTo>
                  <a:lnTo>
                    <a:pt x="118" y="209"/>
                  </a:lnTo>
                  <a:close/>
                  <a:moveTo>
                    <a:pt x="355" y="0"/>
                  </a:moveTo>
                  <a:lnTo>
                    <a:pt x="242" y="0"/>
                  </a:lnTo>
                  <a:lnTo>
                    <a:pt x="242" y="2"/>
                  </a:lnTo>
                  <a:lnTo>
                    <a:pt x="352" y="2"/>
                  </a:lnTo>
                  <a:lnTo>
                    <a:pt x="355" y="0"/>
                  </a:lnTo>
                  <a:close/>
                </a:path>
              </a:pathLst>
            </a:custGeom>
            <a:solidFill>
              <a:srgbClr val="F7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4" name="Freeform 713">
              <a:extLst>
                <a:ext uri="{FF2B5EF4-FFF2-40B4-BE49-F238E27FC236}">
                  <a16:creationId xmlns:a16="http://schemas.microsoft.com/office/drawing/2014/main" id="{83DD592C-470B-4792-AC30-B5E79C267B81}"/>
                </a:ext>
              </a:extLst>
            </p:cNvPr>
            <p:cNvSpPr>
              <a:spLocks noEditPoints="1"/>
            </p:cNvSpPr>
            <p:nvPr/>
          </p:nvSpPr>
          <p:spPr bwMode="auto">
            <a:xfrm>
              <a:off x="10942638" y="6515100"/>
              <a:ext cx="563562" cy="346075"/>
            </a:xfrm>
            <a:custGeom>
              <a:avLst/>
              <a:gdLst>
                <a:gd name="T0" fmla="*/ 118 w 355"/>
                <a:gd name="T1" fmla="*/ 209 h 218"/>
                <a:gd name="T2" fmla="*/ 76 w 355"/>
                <a:gd name="T3" fmla="*/ 209 h 218"/>
                <a:gd name="T4" fmla="*/ 70 w 355"/>
                <a:gd name="T5" fmla="*/ 216 h 218"/>
                <a:gd name="T6" fmla="*/ 3 w 355"/>
                <a:gd name="T7" fmla="*/ 216 h 218"/>
                <a:gd name="T8" fmla="*/ 0 w 355"/>
                <a:gd name="T9" fmla="*/ 218 h 218"/>
                <a:gd name="T10" fmla="*/ 110 w 355"/>
                <a:gd name="T11" fmla="*/ 218 h 218"/>
                <a:gd name="T12" fmla="*/ 118 w 355"/>
                <a:gd name="T13" fmla="*/ 209 h 218"/>
                <a:gd name="T14" fmla="*/ 355 w 355"/>
                <a:gd name="T15" fmla="*/ 0 h 218"/>
                <a:gd name="T16" fmla="*/ 242 w 355"/>
                <a:gd name="T17" fmla="*/ 0 h 218"/>
                <a:gd name="T18" fmla="*/ 242 w 355"/>
                <a:gd name="T19" fmla="*/ 2 h 218"/>
                <a:gd name="T20" fmla="*/ 352 w 355"/>
                <a:gd name="T21" fmla="*/ 2 h 218"/>
                <a:gd name="T22" fmla="*/ 355 w 35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18">
                  <a:moveTo>
                    <a:pt x="118" y="209"/>
                  </a:moveTo>
                  <a:lnTo>
                    <a:pt x="76" y="209"/>
                  </a:lnTo>
                  <a:lnTo>
                    <a:pt x="70" y="216"/>
                  </a:lnTo>
                  <a:lnTo>
                    <a:pt x="3" y="216"/>
                  </a:lnTo>
                  <a:lnTo>
                    <a:pt x="0" y="218"/>
                  </a:lnTo>
                  <a:lnTo>
                    <a:pt x="110" y="218"/>
                  </a:lnTo>
                  <a:lnTo>
                    <a:pt x="118" y="209"/>
                  </a:lnTo>
                  <a:moveTo>
                    <a:pt x="355" y="0"/>
                  </a:moveTo>
                  <a:lnTo>
                    <a:pt x="242" y="0"/>
                  </a:lnTo>
                  <a:lnTo>
                    <a:pt x="242" y="2"/>
                  </a:lnTo>
                  <a:lnTo>
                    <a:pt x="352" y="2"/>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9" name="Freeform 718">
              <a:extLst>
                <a:ext uri="{FF2B5EF4-FFF2-40B4-BE49-F238E27FC236}">
                  <a16:creationId xmlns:a16="http://schemas.microsoft.com/office/drawing/2014/main" id="{D4F50F4D-B1E5-4558-9F93-1FFFBFDBBBDB}"/>
                </a:ext>
              </a:extLst>
            </p:cNvPr>
            <p:cNvSpPr>
              <a:spLocks/>
            </p:cNvSpPr>
            <p:nvPr/>
          </p:nvSpPr>
          <p:spPr bwMode="auto">
            <a:xfrm>
              <a:off x="11501438" y="6515100"/>
              <a:ext cx="50800" cy="3175"/>
            </a:xfrm>
            <a:custGeom>
              <a:avLst/>
              <a:gdLst>
                <a:gd name="T0" fmla="*/ 32 w 32"/>
                <a:gd name="T1" fmla="*/ 0 h 2"/>
                <a:gd name="T2" fmla="*/ 3 w 32"/>
                <a:gd name="T3" fmla="*/ 0 h 2"/>
                <a:gd name="T4" fmla="*/ 0 w 32"/>
                <a:gd name="T5" fmla="*/ 2 h 2"/>
                <a:gd name="T6" fmla="*/ 32 w 32"/>
                <a:gd name="T7" fmla="*/ 2 h 2"/>
                <a:gd name="T8" fmla="*/ 32 w 32"/>
                <a:gd name="T9" fmla="*/ 0 h 2"/>
              </a:gdLst>
              <a:ahLst/>
              <a:cxnLst>
                <a:cxn ang="0">
                  <a:pos x="T0" y="T1"/>
                </a:cxn>
                <a:cxn ang="0">
                  <a:pos x="T2" y="T3"/>
                </a:cxn>
                <a:cxn ang="0">
                  <a:pos x="T4" y="T5"/>
                </a:cxn>
                <a:cxn ang="0">
                  <a:pos x="T6" y="T7"/>
                </a:cxn>
                <a:cxn ang="0">
                  <a:pos x="T8" y="T9"/>
                </a:cxn>
              </a:cxnLst>
              <a:rect l="0" t="0" r="r" b="b"/>
              <a:pathLst>
                <a:path w="32" h="2">
                  <a:moveTo>
                    <a:pt x="32" y="0"/>
                  </a:moveTo>
                  <a:lnTo>
                    <a:pt x="3" y="0"/>
                  </a:lnTo>
                  <a:lnTo>
                    <a:pt x="0" y="2"/>
                  </a:lnTo>
                  <a:lnTo>
                    <a:pt x="32" y="2"/>
                  </a:lnTo>
                  <a:lnTo>
                    <a:pt x="32"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0" name="Freeform 719">
              <a:extLst>
                <a:ext uri="{FF2B5EF4-FFF2-40B4-BE49-F238E27FC236}">
                  <a16:creationId xmlns:a16="http://schemas.microsoft.com/office/drawing/2014/main" id="{ECC29D58-914F-490B-91CF-9FBD71C212AB}"/>
                </a:ext>
              </a:extLst>
            </p:cNvPr>
            <p:cNvSpPr>
              <a:spLocks/>
            </p:cNvSpPr>
            <p:nvPr/>
          </p:nvSpPr>
          <p:spPr bwMode="auto">
            <a:xfrm>
              <a:off x="11501438" y="6515100"/>
              <a:ext cx="50800" cy="3175"/>
            </a:xfrm>
            <a:custGeom>
              <a:avLst/>
              <a:gdLst>
                <a:gd name="T0" fmla="*/ 32 w 32"/>
                <a:gd name="T1" fmla="*/ 0 h 2"/>
                <a:gd name="T2" fmla="*/ 3 w 32"/>
                <a:gd name="T3" fmla="*/ 0 h 2"/>
                <a:gd name="T4" fmla="*/ 0 w 32"/>
                <a:gd name="T5" fmla="*/ 2 h 2"/>
                <a:gd name="T6" fmla="*/ 32 w 32"/>
                <a:gd name="T7" fmla="*/ 2 h 2"/>
                <a:gd name="T8" fmla="*/ 32 w 32"/>
                <a:gd name="T9" fmla="*/ 0 h 2"/>
              </a:gdLst>
              <a:ahLst/>
              <a:cxnLst>
                <a:cxn ang="0">
                  <a:pos x="T0" y="T1"/>
                </a:cxn>
                <a:cxn ang="0">
                  <a:pos x="T2" y="T3"/>
                </a:cxn>
                <a:cxn ang="0">
                  <a:pos x="T4" y="T5"/>
                </a:cxn>
                <a:cxn ang="0">
                  <a:pos x="T6" y="T7"/>
                </a:cxn>
                <a:cxn ang="0">
                  <a:pos x="T8" y="T9"/>
                </a:cxn>
              </a:cxnLst>
              <a:rect l="0" t="0" r="r" b="b"/>
              <a:pathLst>
                <a:path w="32" h="2">
                  <a:moveTo>
                    <a:pt x="32" y="0"/>
                  </a:moveTo>
                  <a:lnTo>
                    <a:pt x="3" y="0"/>
                  </a:lnTo>
                  <a:lnTo>
                    <a:pt x="0" y="2"/>
                  </a:lnTo>
                  <a:lnTo>
                    <a:pt x="32" y="2"/>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5" name="Freeform 724">
              <a:extLst>
                <a:ext uri="{FF2B5EF4-FFF2-40B4-BE49-F238E27FC236}">
                  <a16:creationId xmlns:a16="http://schemas.microsoft.com/office/drawing/2014/main" id="{4555888A-9CB4-4197-8B67-078211900C42}"/>
                </a:ext>
              </a:extLst>
            </p:cNvPr>
            <p:cNvSpPr>
              <a:spLocks/>
            </p:cNvSpPr>
            <p:nvPr/>
          </p:nvSpPr>
          <p:spPr bwMode="auto">
            <a:xfrm>
              <a:off x="11063288" y="6518275"/>
              <a:ext cx="438150" cy="328613"/>
            </a:xfrm>
            <a:custGeom>
              <a:avLst/>
              <a:gdLst>
                <a:gd name="T0" fmla="*/ 276 w 276"/>
                <a:gd name="T1" fmla="*/ 0 h 207"/>
                <a:gd name="T2" fmla="*/ 166 w 276"/>
                <a:gd name="T3" fmla="*/ 0 h 207"/>
                <a:gd name="T4" fmla="*/ 0 w 276"/>
                <a:gd name="T5" fmla="*/ 207 h 207"/>
                <a:gd name="T6" fmla="*/ 42 w 276"/>
                <a:gd name="T7" fmla="*/ 207 h 207"/>
                <a:gd name="T8" fmla="*/ 175 w 276"/>
                <a:gd name="T9" fmla="*/ 40 h 207"/>
                <a:gd name="T10" fmla="*/ 245 w 276"/>
                <a:gd name="T11" fmla="*/ 40 h 207"/>
                <a:gd name="T12" fmla="*/ 276 w 276"/>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276" h="207">
                  <a:moveTo>
                    <a:pt x="276" y="0"/>
                  </a:moveTo>
                  <a:lnTo>
                    <a:pt x="166" y="0"/>
                  </a:lnTo>
                  <a:lnTo>
                    <a:pt x="0" y="207"/>
                  </a:lnTo>
                  <a:lnTo>
                    <a:pt x="42" y="207"/>
                  </a:lnTo>
                  <a:lnTo>
                    <a:pt x="175" y="40"/>
                  </a:lnTo>
                  <a:lnTo>
                    <a:pt x="245" y="40"/>
                  </a:lnTo>
                  <a:lnTo>
                    <a:pt x="276"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6" name="Freeform 725">
              <a:extLst>
                <a:ext uri="{FF2B5EF4-FFF2-40B4-BE49-F238E27FC236}">
                  <a16:creationId xmlns:a16="http://schemas.microsoft.com/office/drawing/2014/main" id="{5E88C59A-83D2-4507-9723-D8F08992C74F}"/>
                </a:ext>
              </a:extLst>
            </p:cNvPr>
            <p:cNvSpPr>
              <a:spLocks/>
            </p:cNvSpPr>
            <p:nvPr/>
          </p:nvSpPr>
          <p:spPr bwMode="auto">
            <a:xfrm>
              <a:off x="11063288" y="6518275"/>
              <a:ext cx="438150" cy="328613"/>
            </a:xfrm>
            <a:custGeom>
              <a:avLst/>
              <a:gdLst>
                <a:gd name="T0" fmla="*/ 276 w 276"/>
                <a:gd name="T1" fmla="*/ 0 h 207"/>
                <a:gd name="T2" fmla="*/ 166 w 276"/>
                <a:gd name="T3" fmla="*/ 0 h 207"/>
                <a:gd name="T4" fmla="*/ 0 w 276"/>
                <a:gd name="T5" fmla="*/ 207 h 207"/>
                <a:gd name="T6" fmla="*/ 42 w 276"/>
                <a:gd name="T7" fmla="*/ 207 h 207"/>
                <a:gd name="T8" fmla="*/ 175 w 276"/>
                <a:gd name="T9" fmla="*/ 40 h 207"/>
                <a:gd name="T10" fmla="*/ 245 w 276"/>
                <a:gd name="T11" fmla="*/ 40 h 207"/>
                <a:gd name="T12" fmla="*/ 276 w 276"/>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276" h="207">
                  <a:moveTo>
                    <a:pt x="276" y="0"/>
                  </a:moveTo>
                  <a:lnTo>
                    <a:pt x="166" y="0"/>
                  </a:lnTo>
                  <a:lnTo>
                    <a:pt x="0" y="207"/>
                  </a:lnTo>
                  <a:lnTo>
                    <a:pt x="42" y="207"/>
                  </a:lnTo>
                  <a:lnTo>
                    <a:pt x="175" y="40"/>
                  </a:lnTo>
                  <a:lnTo>
                    <a:pt x="245" y="40"/>
                  </a:lnTo>
                  <a:lnTo>
                    <a:pt x="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7" name="Freeform 726">
              <a:extLst>
                <a:ext uri="{FF2B5EF4-FFF2-40B4-BE49-F238E27FC236}">
                  <a16:creationId xmlns:a16="http://schemas.microsoft.com/office/drawing/2014/main" id="{2C2CAD61-26B6-4D3D-B0CB-8BC666E80933}"/>
                </a:ext>
              </a:extLst>
            </p:cNvPr>
            <p:cNvSpPr>
              <a:spLocks/>
            </p:cNvSpPr>
            <p:nvPr/>
          </p:nvSpPr>
          <p:spPr bwMode="auto">
            <a:xfrm>
              <a:off x="11129963" y="6581775"/>
              <a:ext cx="322262" cy="265113"/>
            </a:xfrm>
            <a:custGeom>
              <a:avLst/>
              <a:gdLst>
                <a:gd name="T0" fmla="*/ 203 w 203"/>
                <a:gd name="T1" fmla="*/ 0 h 167"/>
                <a:gd name="T2" fmla="*/ 133 w 203"/>
                <a:gd name="T3" fmla="*/ 0 h 167"/>
                <a:gd name="T4" fmla="*/ 0 w 203"/>
                <a:gd name="T5" fmla="*/ 167 h 167"/>
                <a:gd name="T6" fmla="*/ 40 w 203"/>
                <a:gd name="T7" fmla="*/ 167 h 167"/>
                <a:gd name="T8" fmla="*/ 68 w 203"/>
                <a:gd name="T9" fmla="*/ 130 h 167"/>
                <a:gd name="T10" fmla="*/ 99 w 203"/>
                <a:gd name="T11" fmla="*/ 130 h 167"/>
                <a:gd name="T12" fmla="*/ 203 w 2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03" h="167">
                  <a:moveTo>
                    <a:pt x="203" y="0"/>
                  </a:moveTo>
                  <a:lnTo>
                    <a:pt x="133" y="0"/>
                  </a:lnTo>
                  <a:lnTo>
                    <a:pt x="0" y="167"/>
                  </a:lnTo>
                  <a:lnTo>
                    <a:pt x="40" y="167"/>
                  </a:lnTo>
                  <a:lnTo>
                    <a:pt x="68" y="130"/>
                  </a:lnTo>
                  <a:lnTo>
                    <a:pt x="99" y="130"/>
                  </a:lnTo>
                  <a:lnTo>
                    <a:pt x="203"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8" name="Freeform 727">
              <a:extLst>
                <a:ext uri="{FF2B5EF4-FFF2-40B4-BE49-F238E27FC236}">
                  <a16:creationId xmlns:a16="http://schemas.microsoft.com/office/drawing/2014/main" id="{3FE5E107-2EA3-427A-B377-35ED09719D06}"/>
                </a:ext>
              </a:extLst>
            </p:cNvPr>
            <p:cNvSpPr>
              <a:spLocks/>
            </p:cNvSpPr>
            <p:nvPr/>
          </p:nvSpPr>
          <p:spPr bwMode="auto">
            <a:xfrm>
              <a:off x="11129963" y="6581775"/>
              <a:ext cx="322262" cy="265113"/>
            </a:xfrm>
            <a:custGeom>
              <a:avLst/>
              <a:gdLst>
                <a:gd name="T0" fmla="*/ 203 w 203"/>
                <a:gd name="T1" fmla="*/ 0 h 167"/>
                <a:gd name="T2" fmla="*/ 133 w 203"/>
                <a:gd name="T3" fmla="*/ 0 h 167"/>
                <a:gd name="T4" fmla="*/ 0 w 203"/>
                <a:gd name="T5" fmla="*/ 167 h 167"/>
                <a:gd name="T6" fmla="*/ 40 w 203"/>
                <a:gd name="T7" fmla="*/ 167 h 167"/>
                <a:gd name="T8" fmla="*/ 68 w 203"/>
                <a:gd name="T9" fmla="*/ 130 h 167"/>
                <a:gd name="T10" fmla="*/ 99 w 203"/>
                <a:gd name="T11" fmla="*/ 130 h 167"/>
                <a:gd name="T12" fmla="*/ 203 w 2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03" h="167">
                  <a:moveTo>
                    <a:pt x="203" y="0"/>
                  </a:moveTo>
                  <a:lnTo>
                    <a:pt x="133" y="0"/>
                  </a:lnTo>
                  <a:lnTo>
                    <a:pt x="0" y="167"/>
                  </a:lnTo>
                  <a:lnTo>
                    <a:pt x="40" y="167"/>
                  </a:lnTo>
                  <a:lnTo>
                    <a:pt x="68" y="130"/>
                  </a:lnTo>
                  <a:lnTo>
                    <a:pt x="99" y="13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1" name="Freeform 730">
              <a:extLst>
                <a:ext uri="{FF2B5EF4-FFF2-40B4-BE49-F238E27FC236}">
                  <a16:creationId xmlns:a16="http://schemas.microsoft.com/office/drawing/2014/main" id="{42E341FE-EEAE-4B80-8D93-3414219A2BAE}"/>
                </a:ext>
              </a:extLst>
            </p:cNvPr>
            <p:cNvSpPr>
              <a:spLocks/>
            </p:cNvSpPr>
            <p:nvPr/>
          </p:nvSpPr>
          <p:spPr bwMode="auto">
            <a:xfrm>
              <a:off x="11452225" y="6518275"/>
              <a:ext cx="100012" cy="63500"/>
            </a:xfrm>
            <a:custGeom>
              <a:avLst/>
              <a:gdLst>
                <a:gd name="T0" fmla="*/ 63 w 63"/>
                <a:gd name="T1" fmla="*/ 0 h 40"/>
                <a:gd name="T2" fmla="*/ 31 w 63"/>
                <a:gd name="T3" fmla="*/ 0 h 40"/>
                <a:gd name="T4" fmla="*/ 0 w 63"/>
                <a:gd name="T5" fmla="*/ 40 h 40"/>
                <a:gd name="T6" fmla="*/ 31 w 63"/>
                <a:gd name="T7" fmla="*/ 40 h 40"/>
                <a:gd name="T8" fmla="*/ 63 w 63"/>
                <a:gd name="T9" fmla="*/ 0 h 40"/>
              </a:gdLst>
              <a:ahLst/>
              <a:cxnLst>
                <a:cxn ang="0">
                  <a:pos x="T0" y="T1"/>
                </a:cxn>
                <a:cxn ang="0">
                  <a:pos x="T2" y="T3"/>
                </a:cxn>
                <a:cxn ang="0">
                  <a:pos x="T4" y="T5"/>
                </a:cxn>
                <a:cxn ang="0">
                  <a:pos x="T6" y="T7"/>
                </a:cxn>
                <a:cxn ang="0">
                  <a:pos x="T8" y="T9"/>
                </a:cxn>
              </a:cxnLst>
              <a:rect l="0" t="0" r="r" b="b"/>
              <a:pathLst>
                <a:path w="63" h="40">
                  <a:moveTo>
                    <a:pt x="63" y="0"/>
                  </a:moveTo>
                  <a:lnTo>
                    <a:pt x="31" y="0"/>
                  </a:lnTo>
                  <a:lnTo>
                    <a:pt x="0" y="40"/>
                  </a:lnTo>
                  <a:lnTo>
                    <a:pt x="31" y="40"/>
                  </a:lnTo>
                  <a:lnTo>
                    <a:pt x="63"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2" name="Freeform 731">
              <a:extLst>
                <a:ext uri="{FF2B5EF4-FFF2-40B4-BE49-F238E27FC236}">
                  <a16:creationId xmlns:a16="http://schemas.microsoft.com/office/drawing/2014/main" id="{606791FD-7EA6-4921-B4F5-1906D81FCD2F}"/>
                </a:ext>
              </a:extLst>
            </p:cNvPr>
            <p:cNvSpPr>
              <a:spLocks/>
            </p:cNvSpPr>
            <p:nvPr/>
          </p:nvSpPr>
          <p:spPr bwMode="auto">
            <a:xfrm>
              <a:off x="11452225" y="6518275"/>
              <a:ext cx="100012" cy="63500"/>
            </a:xfrm>
            <a:custGeom>
              <a:avLst/>
              <a:gdLst>
                <a:gd name="T0" fmla="*/ 63 w 63"/>
                <a:gd name="T1" fmla="*/ 0 h 40"/>
                <a:gd name="T2" fmla="*/ 31 w 63"/>
                <a:gd name="T3" fmla="*/ 0 h 40"/>
                <a:gd name="T4" fmla="*/ 0 w 63"/>
                <a:gd name="T5" fmla="*/ 40 h 40"/>
                <a:gd name="T6" fmla="*/ 31 w 63"/>
                <a:gd name="T7" fmla="*/ 40 h 40"/>
                <a:gd name="T8" fmla="*/ 63 w 63"/>
                <a:gd name="T9" fmla="*/ 0 h 40"/>
              </a:gdLst>
              <a:ahLst/>
              <a:cxnLst>
                <a:cxn ang="0">
                  <a:pos x="T0" y="T1"/>
                </a:cxn>
                <a:cxn ang="0">
                  <a:pos x="T2" y="T3"/>
                </a:cxn>
                <a:cxn ang="0">
                  <a:pos x="T4" y="T5"/>
                </a:cxn>
                <a:cxn ang="0">
                  <a:pos x="T6" y="T7"/>
                </a:cxn>
                <a:cxn ang="0">
                  <a:pos x="T8" y="T9"/>
                </a:cxn>
              </a:cxnLst>
              <a:rect l="0" t="0" r="r" b="b"/>
              <a:pathLst>
                <a:path w="63" h="40">
                  <a:moveTo>
                    <a:pt x="63" y="0"/>
                  </a:moveTo>
                  <a:lnTo>
                    <a:pt x="31" y="0"/>
                  </a:lnTo>
                  <a:lnTo>
                    <a:pt x="0" y="40"/>
                  </a:lnTo>
                  <a:lnTo>
                    <a:pt x="31" y="40"/>
                  </a:lnTo>
                  <a:lnTo>
                    <a:pt x="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3" name="Freeform 732">
              <a:extLst>
                <a:ext uri="{FF2B5EF4-FFF2-40B4-BE49-F238E27FC236}">
                  <a16:creationId xmlns:a16="http://schemas.microsoft.com/office/drawing/2014/main" id="{9F24E338-7693-455D-8F06-B2D85CF57780}"/>
                </a:ext>
              </a:extLst>
            </p:cNvPr>
            <p:cNvSpPr>
              <a:spLocks/>
            </p:cNvSpPr>
            <p:nvPr/>
          </p:nvSpPr>
          <p:spPr bwMode="auto">
            <a:xfrm>
              <a:off x="11287125" y="6581775"/>
              <a:ext cx="214312" cy="206375"/>
            </a:xfrm>
            <a:custGeom>
              <a:avLst/>
              <a:gdLst>
                <a:gd name="T0" fmla="*/ 135 w 135"/>
                <a:gd name="T1" fmla="*/ 0 h 130"/>
                <a:gd name="T2" fmla="*/ 104 w 135"/>
                <a:gd name="T3" fmla="*/ 0 h 130"/>
                <a:gd name="T4" fmla="*/ 0 w 135"/>
                <a:gd name="T5" fmla="*/ 130 h 130"/>
                <a:gd name="T6" fmla="*/ 40 w 135"/>
                <a:gd name="T7" fmla="*/ 130 h 130"/>
                <a:gd name="T8" fmla="*/ 76 w 135"/>
                <a:gd name="T9" fmla="*/ 86 h 130"/>
                <a:gd name="T10" fmla="*/ 65 w 135"/>
                <a:gd name="T11" fmla="*/ 86 h 130"/>
                <a:gd name="T12" fmla="*/ 135 w 1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35" h="130">
                  <a:moveTo>
                    <a:pt x="135" y="0"/>
                  </a:moveTo>
                  <a:lnTo>
                    <a:pt x="104" y="0"/>
                  </a:lnTo>
                  <a:lnTo>
                    <a:pt x="0" y="130"/>
                  </a:lnTo>
                  <a:lnTo>
                    <a:pt x="40" y="130"/>
                  </a:lnTo>
                  <a:lnTo>
                    <a:pt x="76" y="86"/>
                  </a:lnTo>
                  <a:lnTo>
                    <a:pt x="65" y="86"/>
                  </a:lnTo>
                  <a:lnTo>
                    <a:pt x="135"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4" name="Freeform 733">
              <a:extLst>
                <a:ext uri="{FF2B5EF4-FFF2-40B4-BE49-F238E27FC236}">
                  <a16:creationId xmlns:a16="http://schemas.microsoft.com/office/drawing/2014/main" id="{1C417053-ABD9-47C5-B429-D8520261F40C}"/>
                </a:ext>
              </a:extLst>
            </p:cNvPr>
            <p:cNvSpPr>
              <a:spLocks/>
            </p:cNvSpPr>
            <p:nvPr/>
          </p:nvSpPr>
          <p:spPr bwMode="auto">
            <a:xfrm>
              <a:off x="11287125" y="6581775"/>
              <a:ext cx="214312" cy="206375"/>
            </a:xfrm>
            <a:custGeom>
              <a:avLst/>
              <a:gdLst>
                <a:gd name="T0" fmla="*/ 135 w 135"/>
                <a:gd name="T1" fmla="*/ 0 h 130"/>
                <a:gd name="T2" fmla="*/ 104 w 135"/>
                <a:gd name="T3" fmla="*/ 0 h 130"/>
                <a:gd name="T4" fmla="*/ 0 w 135"/>
                <a:gd name="T5" fmla="*/ 130 h 130"/>
                <a:gd name="T6" fmla="*/ 40 w 135"/>
                <a:gd name="T7" fmla="*/ 130 h 130"/>
                <a:gd name="T8" fmla="*/ 76 w 135"/>
                <a:gd name="T9" fmla="*/ 86 h 130"/>
                <a:gd name="T10" fmla="*/ 65 w 135"/>
                <a:gd name="T11" fmla="*/ 86 h 130"/>
                <a:gd name="T12" fmla="*/ 135 w 1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35" h="130">
                  <a:moveTo>
                    <a:pt x="135" y="0"/>
                  </a:moveTo>
                  <a:lnTo>
                    <a:pt x="104" y="0"/>
                  </a:lnTo>
                  <a:lnTo>
                    <a:pt x="0" y="130"/>
                  </a:lnTo>
                  <a:lnTo>
                    <a:pt x="40" y="130"/>
                  </a:lnTo>
                  <a:lnTo>
                    <a:pt x="76" y="86"/>
                  </a:lnTo>
                  <a:lnTo>
                    <a:pt x="65" y="86"/>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5" name="Freeform 734">
              <a:extLst>
                <a:ext uri="{FF2B5EF4-FFF2-40B4-BE49-F238E27FC236}">
                  <a16:creationId xmlns:a16="http://schemas.microsoft.com/office/drawing/2014/main" id="{D9BACCBA-3527-4936-8D46-D87023B19689}"/>
                </a:ext>
              </a:extLst>
            </p:cNvPr>
            <p:cNvSpPr>
              <a:spLocks/>
            </p:cNvSpPr>
            <p:nvPr/>
          </p:nvSpPr>
          <p:spPr bwMode="auto">
            <a:xfrm>
              <a:off x="11242675" y="6788150"/>
              <a:ext cx="107950" cy="58738"/>
            </a:xfrm>
            <a:custGeom>
              <a:avLst/>
              <a:gdLst>
                <a:gd name="T0" fmla="*/ 68 w 68"/>
                <a:gd name="T1" fmla="*/ 0 h 37"/>
                <a:gd name="T2" fmla="*/ 28 w 68"/>
                <a:gd name="T3" fmla="*/ 0 h 37"/>
                <a:gd name="T4" fmla="*/ 0 w 68"/>
                <a:gd name="T5" fmla="*/ 37 h 37"/>
                <a:gd name="T6" fmla="*/ 39 w 68"/>
                <a:gd name="T7" fmla="*/ 37 h 37"/>
                <a:gd name="T8" fmla="*/ 68 w 68"/>
                <a:gd name="T9" fmla="*/ 0 h 37"/>
              </a:gdLst>
              <a:ahLst/>
              <a:cxnLst>
                <a:cxn ang="0">
                  <a:pos x="T0" y="T1"/>
                </a:cxn>
                <a:cxn ang="0">
                  <a:pos x="T2" y="T3"/>
                </a:cxn>
                <a:cxn ang="0">
                  <a:pos x="T4" y="T5"/>
                </a:cxn>
                <a:cxn ang="0">
                  <a:pos x="T6" y="T7"/>
                </a:cxn>
                <a:cxn ang="0">
                  <a:pos x="T8" y="T9"/>
                </a:cxn>
              </a:cxnLst>
              <a:rect l="0" t="0" r="r" b="b"/>
              <a:pathLst>
                <a:path w="68" h="37">
                  <a:moveTo>
                    <a:pt x="68" y="0"/>
                  </a:moveTo>
                  <a:lnTo>
                    <a:pt x="28" y="0"/>
                  </a:lnTo>
                  <a:lnTo>
                    <a:pt x="0" y="37"/>
                  </a:lnTo>
                  <a:lnTo>
                    <a:pt x="39" y="37"/>
                  </a:lnTo>
                  <a:lnTo>
                    <a:pt x="68"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6" name="Freeform 735">
              <a:extLst>
                <a:ext uri="{FF2B5EF4-FFF2-40B4-BE49-F238E27FC236}">
                  <a16:creationId xmlns:a16="http://schemas.microsoft.com/office/drawing/2014/main" id="{C411FE5D-80FF-4AA6-90A6-3B8AECD7EF4B}"/>
                </a:ext>
              </a:extLst>
            </p:cNvPr>
            <p:cNvSpPr>
              <a:spLocks/>
            </p:cNvSpPr>
            <p:nvPr/>
          </p:nvSpPr>
          <p:spPr bwMode="auto">
            <a:xfrm>
              <a:off x="11242675" y="6788150"/>
              <a:ext cx="107950" cy="58738"/>
            </a:xfrm>
            <a:custGeom>
              <a:avLst/>
              <a:gdLst>
                <a:gd name="T0" fmla="*/ 68 w 68"/>
                <a:gd name="T1" fmla="*/ 0 h 37"/>
                <a:gd name="T2" fmla="*/ 28 w 68"/>
                <a:gd name="T3" fmla="*/ 0 h 37"/>
                <a:gd name="T4" fmla="*/ 0 w 68"/>
                <a:gd name="T5" fmla="*/ 37 h 37"/>
                <a:gd name="T6" fmla="*/ 39 w 68"/>
                <a:gd name="T7" fmla="*/ 37 h 37"/>
                <a:gd name="T8" fmla="*/ 68 w 68"/>
                <a:gd name="T9" fmla="*/ 0 h 37"/>
              </a:gdLst>
              <a:ahLst/>
              <a:cxnLst>
                <a:cxn ang="0">
                  <a:pos x="T0" y="T1"/>
                </a:cxn>
                <a:cxn ang="0">
                  <a:pos x="T2" y="T3"/>
                </a:cxn>
                <a:cxn ang="0">
                  <a:pos x="T4" y="T5"/>
                </a:cxn>
                <a:cxn ang="0">
                  <a:pos x="T6" y="T7"/>
                </a:cxn>
                <a:cxn ang="0">
                  <a:pos x="T8" y="T9"/>
                </a:cxn>
              </a:cxnLst>
              <a:rect l="0" t="0" r="r" b="b"/>
              <a:pathLst>
                <a:path w="68" h="37">
                  <a:moveTo>
                    <a:pt x="68" y="0"/>
                  </a:moveTo>
                  <a:lnTo>
                    <a:pt x="28" y="0"/>
                  </a:lnTo>
                  <a:lnTo>
                    <a:pt x="0" y="37"/>
                  </a:lnTo>
                  <a:lnTo>
                    <a:pt x="39" y="37"/>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9" name="Freeform 738">
              <a:extLst>
                <a:ext uri="{FF2B5EF4-FFF2-40B4-BE49-F238E27FC236}">
                  <a16:creationId xmlns:a16="http://schemas.microsoft.com/office/drawing/2014/main" id="{D11FC8B1-09C1-4EC1-9FB0-095F04FBC27E}"/>
                </a:ext>
              </a:extLst>
            </p:cNvPr>
            <p:cNvSpPr>
              <a:spLocks/>
            </p:cNvSpPr>
            <p:nvPr/>
          </p:nvSpPr>
          <p:spPr bwMode="auto">
            <a:xfrm>
              <a:off x="11350625" y="6718300"/>
              <a:ext cx="71437" cy="69850"/>
            </a:xfrm>
            <a:custGeom>
              <a:avLst/>
              <a:gdLst>
                <a:gd name="T0" fmla="*/ 45 w 45"/>
                <a:gd name="T1" fmla="*/ 0 h 44"/>
                <a:gd name="T2" fmla="*/ 36 w 45"/>
                <a:gd name="T3" fmla="*/ 0 h 44"/>
                <a:gd name="T4" fmla="*/ 0 w 45"/>
                <a:gd name="T5" fmla="*/ 44 h 44"/>
                <a:gd name="T6" fmla="*/ 11 w 45"/>
                <a:gd name="T7" fmla="*/ 44 h 44"/>
                <a:gd name="T8" fmla="*/ 45 w 45"/>
                <a:gd name="T9" fmla="*/ 0 h 44"/>
              </a:gdLst>
              <a:ahLst/>
              <a:cxnLst>
                <a:cxn ang="0">
                  <a:pos x="T0" y="T1"/>
                </a:cxn>
                <a:cxn ang="0">
                  <a:pos x="T2" y="T3"/>
                </a:cxn>
                <a:cxn ang="0">
                  <a:pos x="T4" y="T5"/>
                </a:cxn>
                <a:cxn ang="0">
                  <a:pos x="T6" y="T7"/>
                </a:cxn>
                <a:cxn ang="0">
                  <a:pos x="T8" y="T9"/>
                </a:cxn>
              </a:cxnLst>
              <a:rect l="0" t="0" r="r" b="b"/>
              <a:pathLst>
                <a:path w="45" h="44">
                  <a:moveTo>
                    <a:pt x="45" y="0"/>
                  </a:moveTo>
                  <a:lnTo>
                    <a:pt x="36" y="0"/>
                  </a:lnTo>
                  <a:lnTo>
                    <a:pt x="0" y="44"/>
                  </a:lnTo>
                  <a:lnTo>
                    <a:pt x="11" y="44"/>
                  </a:lnTo>
                  <a:lnTo>
                    <a:pt x="45"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0" name="Freeform 739">
              <a:extLst>
                <a:ext uri="{FF2B5EF4-FFF2-40B4-BE49-F238E27FC236}">
                  <a16:creationId xmlns:a16="http://schemas.microsoft.com/office/drawing/2014/main" id="{226914FE-87B1-405D-BF86-9B39B636C23D}"/>
                </a:ext>
              </a:extLst>
            </p:cNvPr>
            <p:cNvSpPr>
              <a:spLocks/>
            </p:cNvSpPr>
            <p:nvPr/>
          </p:nvSpPr>
          <p:spPr bwMode="auto">
            <a:xfrm>
              <a:off x="11350625" y="6718300"/>
              <a:ext cx="71437" cy="69850"/>
            </a:xfrm>
            <a:custGeom>
              <a:avLst/>
              <a:gdLst>
                <a:gd name="T0" fmla="*/ 45 w 45"/>
                <a:gd name="T1" fmla="*/ 0 h 44"/>
                <a:gd name="T2" fmla="*/ 36 w 45"/>
                <a:gd name="T3" fmla="*/ 0 h 44"/>
                <a:gd name="T4" fmla="*/ 0 w 45"/>
                <a:gd name="T5" fmla="*/ 44 h 44"/>
                <a:gd name="T6" fmla="*/ 11 w 45"/>
                <a:gd name="T7" fmla="*/ 44 h 44"/>
                <a:gd name="T8" fmla="*/ 45 w 45"/>
                <a:gd name="T9" fmla="*/ 0 h 44"/>
              </a:gdLst>
              <a:ahLst/>
              <a:cxnLst>
                <a:cxn ang="0">
                  <a:pos x="T0" y="T1"/>
                </a:cxn>
                <a:cxn ang="0">
                  <a:pos x="T2" y="T3"/>
                </a:cxn>
                <a:cxn ang="0">
                  <a:pos x="T4" y="T5"/>
                </a:cxn>
                <a:cxn ang="0">
                  <a:pos x="T6" y="T7"/>
                </a:cxn>
                <a:cxn ang="0">
                  <a:pos x="T8" y="T9"/>
                </a:cxn>
              </a:cxnLst>
              <a:rect l="0" t="0" r="r" b="b"/>
              <a:pathLst>
                <a:path w="45" h="44">
                  <a:moveTo>
                    <a:pt x="45" y="0"/>
                  </a:moveTo>
                  <a:lnTo>
                    <a:pt x="36" y="0"/>
                  </a:lnTo>
                  <a:lnTo>
                    <a:pt x="0" y="44"/>
                  </a:lnTo>
                  <a:lnTo>
                    <a:pt x="11" y="44"/>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1" name="Freeform 740">
              <a:extLst>
                <a:ext uri="{FF2B5EF4-FFF2-40B4-BE49-F238E27FC236}">
                  <a16:creationId xmlns:a16="http://schemas.microsoft.com/office/drawing/2014/main" id="{E034213E-A2C9-4948-AB09-826575343093}"/>
                </a:ext>
              </a:extLst>
            </p:cNvPr>
            <p:cNvSpPr>
              <a:spLocks/>
            </p:cNvSpPr>
            <p:nvPr/>
          </p:nvSpPr>
          <p:spPr bwMode="auto">
            <a:xfrm>
              <a:off x="11304588" y="6788150"/>
              <a:ext cx="63500" cy="58738"/>
            </a:xfrm>
            <a:custGeom>
              <a:avLst/>
              <a:gdLst>
                <a:gd name="T0" fmla="*/ 40 w 40"/>
                <a:gd name="T1" fmla="*/ 0 h 37"/>
                <a:gd name="T2" fmla="*/ 29 w 40"/>
                <a:gd name="T3" fmla="*/ 0 h 37"/>
                <a:gd name="T4" fmla="*/ 0 w 40"/>
                <a:gd name="T5" fmla="*/ 37 h 37"/>
                <a:gd name="T6" fmla="*/ 9 w 40"/>
                <a:gd name="T7" fmla="*/ 37 h 37"/>
                <a:gd name="T8" fmla="*/ 40 w 40"/>
                <a:gd name="T9" fmla="*/ 0 h 37"/>
              </a:gdLst>
              <a:ahLst/>
              <a:cxnLst>
                <a:cxn ang="0">
                  <a:pos x="T0" y="T1"/>
                </a:cxn>
                <a:cxn ang="0">
                  <a:pos x="T2" y="T3"/>
                </a:cxn>
                <a:cxn ang="0">
                  <a:pos x="T4" y="T5"/>
                </a:cxn>
                <a:cxn ang="0">
                  <a:pos x="T6" y="T7"/>
                </a:cxn>
                <a:cxn ang="0">
                  <a:pos x="T8" y="T9"/>
                </a:cxn>
              </a:cxnLst>
              <a:rect l="0" t="0" r="r" b="b"/>
              <a:pathLst>
                <a:path w="40" h="37">
                  <a:moveTo>
                    <a:pt x="40" y="0"/>
                  </a:moveTo>
                  <a:lnTo>
                    <a:pt x="29" y="0"/>
                  </a:lnTo>
                  <a:lnTo>
                    <a:pt x="0" y="37"/>
                  </a:lnTo>
                  <a:lnTo>
                    <a:pt x="9" y="37"/>
                  </a:lnTo>
                  <a:lnTo>
                    <a:pt x="40" y="0"/>
                  </a:lnTo>
                  <a:close/>
                </a:path>
              </a:pathLst>
            </a:custGeom>
            <a:solidFill>
              <a:srgbClr val="033D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2" name="Freeform 741">
              <a:extLst>
                <a:ext uri="{FF2B5EF4-FFF2-40B4-BE49-F238E27FC236}">
                  <a16:creationId xmlns:a16="http://schemas.microsoft.com/office/drawing/2014/main" id="{BDAB2648-38C1-4848-9D37-DA652715F882}"/>
                </a:ext>
              </a:extLst>
            </p:cNvPr>
            <p:cNvSpPr>
              <a:spLocks/>
            </p:cNvSpPr>
            <p:nvPr/>
          </p:nvSpPr>
          <p:spPr bwMode="auto">
            <a:xfrm>
              <a:off x="11304588" y="6788150"/>
              <a:ext cx="63500" cy="58738"/>
            </a:xfrm>
            <a:custGeom>
              <a:avLst/>
              <a:gdLst>
                <a:gd name="T0" fmla="*/ 40 w 40"/>
                <a:gd name="T1" fmla="*/ 0 h 37"/>
                <a:gd name="T2" fmla="*/ 29 w 40"/>
                <a:gd name="T3" fmla="*/ 0 h 37"/>
                <a:gd name="T4" fmla="*/ 0 w 40"/>
                <a:gd name="T5" fmla="*/ 37 h 37"/>
                <a:gd name="T6" fmla="*/ 9 w 40"/>
                <a:gd name="T7" fmla="*/ 37 h 37"/>
                <a:gd name="T8" fmla="*/ 40 w 40"/>
                <a:gd name="T9" fmla="*/ 0 h 37"/>
              </a:gdLst>
              <a:ahLst/>
              <a:cxnLst>
                <a:cxn ang="0">
                  <a:pos x="T0" y="T1"/>
                </a:cxn>
                <a:cxn ang="0">
                  <a:pos x="T2" y="T3"/>
                </a:cxn>
                <a:cxn ang="0">
                  <a:pos x="T4" y="T5"/>
                </a:cxn>
                <a:cxn ang="0">
                  <a:pos x="T6" y="T7"/>
                </a:cxn>
                <a:cxn ang="0">
                  <a:pos x="T8" y="T9"/>
                </a:cxn>
              </a:cxnLst>
              <a:rect l="0" t="0" r="r" b="b"/>
              <a:pathLst>
                <a:path w="40" h="37">
                  <a:moveTo>
                    <a:pt x="40" y="0"/>
                  </a:moveTo>
                  <a:lnTo>
                    <a:pt x="29" y="0"/>
                  </a:lnTo>
                  <a:lnTo>
                    <a:pt x="0" y="37"/>
                  </a:lnTo>
                  <a:lnTo>
                    <a:pt x="9" y="37"/>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3" name="Freeform 762">
              <a:extLst>
                <a:ext uri="{FF2B5EF4-FFF2-40B4-BE49-F238E27FC236}">
                  <a16:creationId xmlns:a16="http://schemas.microsoft.com/office/drawing/2014/main" id="{BEE22831-C0D3-4B60-AA47-BE5A125CAA05}"/>
                </a:ext>
              </a:extLst>
            </p:cNvPr>
            <p:cNvSpPr>
              <a:spLocks/>
            </p:cNvSpPr>
            <p:nvPr/>
          </p:nvSpPr>
          <p:spPr bwMode="auto">
            <a:xfrm>
              <a:off x="11552238" y="6515100"/>
              <a:ext cx="17462" cy="3175"/>
            </a:xfrm>
            <a:custGeom>
              <a:avLst/>
              <a:gdLst>
                <a:gd name="T0" fmla="*/ 11 w 11"/>
                <a:gd name="T1" fmla="*/ 0 h 2"/>
                <a:gd name="T2" fmla="*/ 0 w 11"/>
                <a:gd name="T3" fmla="*/ 0 h 2"/>
                <a:gd name="T4" fmla="*/ 0 w 11"/>
                <a:gd name="T5" fmla="*/ 2 h 2"/>
                <a:gd name="T6" fmla="*/ 8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0" y="2"/>
                  </a:lnTo>
                  <a:lnTo>
                    <a:pt x="8" y="2"/>
                  </a:lnTo>
                  <a:lnTo>
                    <a:pt x="11" y="0"/>
                  </a:lnTo>
                  <a:close/>
                </a:path>
              </a:pathLst>
            </a:custGeom>
            <a:solidFill>
              <a:srgbClr val="60B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4" name="Freeform 763">
              <a:extLst>
                <a:ext uri="{FF2B5EF4-FFF2-40B4-BE49-F238E27FC236}">
                  <a16:creationId xmlns:a16="http://schemas.microsoft.com/office/drawing/2014/main" id="{B3AA74D0-83E4-45A3-BF75-E30C86C4592A}"/>
                </a:ext>
              </a:extLst>
            </p:cNvPr>
            <p:cNvSpPr>
              <a:spLocks/>
            </p:cNvSpPr>
            <p:nvPr/>
          </p:nvSpPr>
          <p:spPr bwMode="auto">
            <a:xfrm>
              <a:off x="11552238" y="6515100"/>
              <a:ext cx="17462" cy="3175"/>
            </a:xfrm>
            <a:custGeom>
              <a:avLst/>
              <a:gdLst>
                <a:gd name="T0" fmla="*/ 11 w 11"/>
                <a:gd name="T1" fmla="*/ 0 h 2"/>
                <a:gd name="T2" fmla="*/ 0 w 11"/>
                <a:gd name="T3" fmla="*/ 0 h 2"/>
                <a:gd name="T4" fmla="*/ 0 w 11"/>
                <a:gd name="T5" fmla="*/ 2 h 2"/>
                <a:gd name="T6" fmla="*/ 8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0" y="2"/>
                  </a:lnTo>
                  <a:lnTo>
                    <a:pt x="8"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5" name="Freeform 764">
              <a:extLst>
                <a:ext uri="{FF2B5EF4-FFF2-40B4-BE49-F238E27FC236}">
                  <a16:creationId xmlns:a16="http://schemas.microsoft.com/office/drawing/2014/main" id="{16D9A03C-5D0A-48E1-9685-954A29C3C364}"/>
                </a:ext>
              </a:extLst>
            </p:cNvPr>
            <p:cNvSpPr>
              <a:spLocks/>
            </p:cNvSpPr>
            <p:nvPr/>
          </p:nvSpPr>
          <p:spPr bwMode="auto">
            <a:xfrm>
              <a:off x="11501438" y="6518275"/>
              <a:ext cx="63500" cy="63500"/>
            </a:xfrm>
            <a:custGeom>
              <a:avLst/>
              <a:gdLst>
                <a:gd name="T0" fmla="*/ 40 w 40"/>
                <a:gd name="T1" fmla="*/ 0 h 40"/>
                <a:gd name="T2" fmla="*/ 32 w 40"/>
                <a:gd name="T3" fmla="*/ 0 h 40"/>
                <a:gd name="T4" fmla="*/ 0 w 40"/>
                <a:gd name="T5" fmla="*/ 40 h 40"/>
                <a:gd name="T6" fmla="*/ 9 w 40"/>
                <a:gd name="T7" fmla="*/ 40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lnTo>
                    <a:pt x="32" y="0"/>
                  </a:lnTo>
                  <a:lnTo>
                    <a:pt x="0" y="40"/>
                  </a:lnTo>
                  <a:lnTo>
                    <a:pt x="9" y="40"/>
                  </a:lnTo>
                  <a:lnTo>
                    <a:pt x="40" y="0"/>
                  </a:lnTo>
                  <a:close/>
                </a:path>
              </a:pathLst>
            </a:custGeom>
            <a:solidFill>
              <a:srgbClr val="268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6" name="Freeform 765">
              <a:extLst>
                <a:ext uri="{FF2B5EF4-FFF2-40B4-BE49-F238E27FC236}">
                  <a16:creationId xmlns:a16="http://schemas.microsoft.com/office/drawing/2014/main" id="{022C9090-F07D-4A9A-BE48-FE69E8C822E5}"/>
                </a:ext>
              </a:extLst>
            </p:cNvPr>
            <p:cNvSpPr>
              <a:spLocks/>
            </p:cNvSpPr>
            <p:nvPr/>
          </p:nvSpPr>
          <p:spPr bwMode="auto">
            <a:xfrm>
              <a:off x="11501438" y="6518275"/>
              <a:ext cx="63500" cy="63500"/>
            </a:xfrm>
            <a:custGeom>
              <a:avLst/>
              <a:gdLst>
                <a:gd name="T0" fmla="*/ 40 w 40"/>
                <a:gd name="T1" fmla="*/ 0 h 40"/>
                <a:gd name="T2" fmla="*/ 32 w 40"/>
                <a:gd name="T3" fmla="*/ 0 h 40"/>
                <a:gd name="T4" fmla="*/ 0 w 40"/>
                <a:gd name="T5" fmla="*/ 40 h 40"/>
                <a:gd name="T6" fmla="*/ 9 w 40"/>
                <a:gd name="T7" fmla="*/ 40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lnTo>
                    <a:pt x="32" y="0"/>
                  </a:lnTo>
                  <a:lnTo>
                    <a:pt x="0" y="40"/>
                  </a:lnTo>
                  <a:lnTo>
                    <a:pt x="9" y="4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7" name="Freeform 766">
              <a:extLst>
                <a:ext uri="{FF2B5EF4-FFF2-40B4-BE49-F238E27FC236}">
                  <a16:creationId xmlns:a16="http://schemas.microsoft.com/office/drawing/2014/main" id="{773E7B4C-8ED5-4966-96FA-FA9358C9CBCE}"/>
                </a:ext>
              </a:extLst>
            </p:cNvPr>
            <p:cNvSpPr>
              <a:spLocks/>
            </p:cNvSpPr>
            <p:nvPr/>
          </p:nvSpPr>
          <p:spPr bwMode="auto">
            <a:xfrm>
              <a:off x="11390313" y="6581775"/>
              <a:ext cx="125412" cy="136525"/>
            </a:xfrm>
            <a:custGeom>
              <a:avLst/>
              <a:gdLst>
                <a:gd name="T0" fmla="*/ 79 w 79"/>
                <a:gd name="T1" fmla="*/ 0 h 86"/>
                <a:gd name="T2" fmla="*/ 70 w 79"/>
                <a:gd name="T3" fmla="*/ 0 h 86"/>
                <a:gd name="T4" fmla="*/ 0 w 79"/>
                <a:gd name="T5" fmla="*/ 86 h 86"/>
                <a:gd name="T6" fmla="*/ 11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70" y="0"/>
                  </a:lnTo>
                  <a:lnTo>
                    <a:pt x="0" y="86"/>
                  </a:lnTo>
                  <a:lnTo>
                    <a:pt x="11" y="86"/>
                  </a:lnTo>
                  <a:lnTo>
                    <a:pt x="79" y="0"/>
                  </a:lnTo>
                  <a:close/>
                </a:path>
              </a:pathLst>
            </a:custGeom>
            <a:solidFill>
              <a:srgbClr val="116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8" name="Freeform 767">
              <a:extLst>
                <a:ext uri="{FF2B5EF4-FFF2-40B4-BE49-F238E27FC236}">
                  <a16:creationId xmlns:a16="http://schemas.microsoft.com/office/drawing/2014/main" id="{CFAE0FF1-F99F-4A45-849E-339AC0A19441}"/>
                </a:ext>
              </a:extLst>
            </p:cNvPr>
            <p:cNvSpPr>
              <a:spLocks/>
            </p:cNvSpPr>
            <p:nvPr/>
          </p:nvSpPr>
          <p:spPr bwMode="auto">
            <a:xfrm>
              <a:off x="11390313" y="6581775"/>
              <a:ext cx="125412" cy="136525"/>
            </a:xfrm>
            <a:custGeom>
              <a:avLst/>
              <a:gdLst>
                <a:gd name="T0" fmla="*/ 79 w 79"/>
                <a:gd name="T1" fmla="*/ 0 h 86"/>
                <a:gd name="T2" fmla="*/ 70 w 79"/>
                <a:gd name="T3" fmla="*/ 0 h 86"/>
                <a:gd name="T4" fmla="*/ 0 w 79"/>
                <a:gd name="T5" fmla="*/ 86 h 86"/>
                <a:gd name="T6" fmla="*/ 11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70" y="0"/>
                  </a:lnTo>
                  <a:lnTo>
                    <a:pt x="0" y="86"/>
                  </a:lnTo>
                  <a:lnTo>
                    <a:pt x="11" y="86"/>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9" name="Freeform 768">
              <a:extLst>
                <a:ext uri="{FF2B5EF4-FFF2-40B4-BE49-F238E27FC236}">
                  <a16:creationId xmlns:a16="http://schemas.microsoft.com/office/drawing/2014/main" id="{F0A11CFF-A1BB-432F-BDCA-D94196A8B617}"/>
                </a:ext>
              </a:extLst>
            </p:cNvPr>
            <p:cNvSpPr>
              <a:spLocks/>
            </p:cNvSpPr>
            <p:nvPr/>
          </p:nvSpPr>
          <p:spPr bwMode="auto">
            <a:xfrm>
              <a:off x="11564938" y="6515100"/>
              <a:ext cx="17462" cy="3175"/>
            </a:xfrm>
            <a:custGeom>
              <a:avLst/>
              <a:gdLst>
                <a:gd name="T0" fmla="*/ 11 w 11"/>
                <a:gd name="T1" fmla="*/ 0 h 2"/>
                <a:gd name="T2" fmla="*/ 3 w 11"/>
                <a:gd name="T3" fmla="*/ 0 h 2"/>
                <a:gd name="T4" fmla="*/ 0 w 11"/>
                <a:gd name="T5" fmla="*/ 2 h 2"/>
                <a:gd name="T6" fmla="*/ 11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3" y="0"/>
                  </a:lnTo>
                  <a:lnTo>
                    <a:pt x="0" y="2"/>
                  </a:lnTo>
                  <a:lnTo>
                    <a:pt x="11" y="2"/>
                  </a:lnTo>
                  <a:lnTo>
                    <a:pt x="11" y="0"/>
                  </a:lnTo>
                  <a:close/>
                </a:path>
              </a:pathLst>
            </a:custGeom>
            <a:solidFill>
              <a:srgbClr val="268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0" name="Freeform 769">
              <a:extLst>
                <a:ext uri="{FF2B5EF4-FFF2-40B4-BE49-F238E27FC236}">
                  <a16:creationId xmlns:a16="http://schemas.microsoft.com/office/drawing/2014/main" id="{15F73BD2-231C-4E34-9246-AE1A716E266D}"/>
                </a:ext>
              </a:extLst>
            </p:cNvPr>
            <p:cNvSpPr>
              <a:spLocks/>
            </p:cNvSpPr>
            <p:nvPr/>
          </p:nvSpPr>
          <p:spPr bwMode="auto">
            <a:xfrm>
              <a:off x="11564938" y="6515100"/>
              <a:ext cx="17462" cy="3175"/>
            </a:xfrm>
            <a:custGeom>
              <a:avLst/>
              <a:gdLst>
                <a:gd name="T0" fmla="*/ 11 w 11"/>
                <a:gd name="T1" fmla="*/ 0 h 2"/>
                <a:gd name="T2" fmla="*/ 3 w 11"/>
                <a:gd name="T3" fmla="*/ 0 h 2"/>
                <a:gd name="T4" fmla="*/ 0 w 11"/>
                <a:gd name="T5" fmla="*/ 2 h 2"/>
                <a:gd name="T6" fmla="*/ 11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3" y="0"/>
                  </a:lnTo>
                  <a:lnTo>
                    <a:pt x="0" y="2"/>
                  </a:lnTo>
                  <a:lnTo>
                    <a:pt x="11"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1" name="Freeform 770">
              <a:extLst>
                <a:ext uri="{FF2B5EF4-FFF2-40B4-BE49-F238E27FC236}">
                  <a16:creationId xmlns:a16="http://schemas.microsoft.com/office/drawing/2014/main" id="{327A6F4C-F20D-4445-8A5E-1B7A19026EDF}"/>
                </a:ext>
              </a:extLst>
            </p:cNvPr>
            <p:cNvSpPr>
              <a:spLocks/>
            </p:cNvSpPr>
            <p:nvPr/>
          </p:nvSpPr>
          <p:spPr bwMode="auto">
            <a:xfrm>
              <a:off x="11515725" y="6518275"/>
              <a:ext cx="66675" cy="63500"/>
            </a:xfrm>
            <a:custGeom>
              <a:avLst/>
              <a:gdLst>
                <a:gd name="T0" fmla="*/ 42 w 42"/>
                <a:gd name="T1" fmla="*/ 0 h 40"/>
                <a:gd name="T2" fmla="*/ 31 w 42"/>
                <a:gd name="T3" fmla="*/ 0 h 40"/>
                <a:gd name="T4" fmla="*/ 0 w 42"/>
                <a:gd name="T5" fmla="*/ 40 h 40"/>
                <a:gd name="T6" fmla="*/ 11 w 42"/>
                <a:gd name="T7" fmla="*/ 40 h 40"/>
                <a:gd name="T8" fmla="*/ 42 w 42"/>
                <a:gd name="T9" fmla="*/ 0 h 40"/>
              </a:gdLst>
              <a:ahLst/>
              <a:cxnLst>
                <a:cxn ang="0">
                  <a:pos x="T0" y="T1"/>
                </a:cxn>
                <a:cxn ang="0">
                  <a:pos x="T2" y="T3"/>
                </a:cxn>
                <a:cxn ang="0">
                  <a:pos x="T4" y="T5"/>
                </a:cxn>
                <a:cxn ang="0">
                  <a:pos x="T6" y="T7"/>
                </a:cxn>
                <a:cxn ang="0">
                  <a:pos x="T8" y="T9"/>
                </a:cxn>
              </a:cxnLst>
              <a:rect l="0" t="0" r="r" b="b"/>
              <a:pathLst>
                <a:path w="42" h="40">
                  <a:moveTo>
                    <a:pt x="42" y="0"/>
                  </a:moveTo>
                  <a:lnTo>
                    <a:pt x="31" y="0"/>
                  </a:lnTo>
                  <a:lnTo>
                    <a:pt x="0" y="40"/>
                  </a:lnTo>
                  <a:lnTo>
                    <a:pt x="11" y="40"/>
                  </a:lnTo>
                  <a:lnTo>
                    <a:pt x="42" y="0"/>
                  </a:lnTo>
                  <a:close/>
                </a:path>
              </a:pathLst>
            </a:custGeom>
            <a:solidFill>
              <a:srgbClr val="116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2" name="Freeform 771">
              <a:extLst>
                <a:ext uri="{FF2B5EF4-FFF2-40B4-BE49-F238E27FC236}">
                  <a16:creationId xmlns:a16="http://schemas.microsoft.com/office/drawing/2014/main" id="{7FE324BC-ACBB-4952-8AED-BB2D8D82B05A}"/>
                </a:ext>
              </a:extLst>
            </p:cNvPr>
            <p:cNvSpPr>
              <a:spLocks/>
            </p:cNvSpPr>
            <p:nvPr/>
          </p:nvSpPr>
          <p:spPr bwMode="auto">
            <a:xfrm>
              <a:off x="11515725" y="6518275"/>
              <a:ext cx="66675" cy="63500"/>
            </a:xfrm>
            <a:custGeom>
              <a:avLst/>
              <a:gdLst>
                <a:gd name="T0" fmla="*/ 42 w 42"/>
                <a:gd name="T1" fmla="*/ 0 h 40"/>
                <a:gd name="T2" fmla="*/ 31 w 42"/>
                <a:gd name="T3" fmla="*/ 0 h 40"/>
                <a:gd name="T4" fmla="*/ 0 w 42"/>
                <a:gd name="T5" fmla="*/ 40 h 40"/>
                <a:gd name="T6" fmla="*/ 11 w 42"/>
                <a:gd name="T7" fmla="*/ 40 h 40"/>
                <a:gd name="T8" fmla="*/ 42 w 42"/>
                <a:gd name="T9" fmla="*/ 0 h 40"/>
              </a:gdLst>
              <a:ahLst/>
              <a:cxnLst>
                <a:cxn ang="0">
                  <a:pos x="T0" y="T1"/>
                </a:cxn>
                <a:cxn ang="0">
                  <a:pos x="T2" y="T3"/>
                </a:cxn>
                <a:cxn ang="0">
                  <a:pos x="T4" y="T5"/>
                </a:cxn>
                <a:cxn ang="0">
                  <a:pos x="T6" y="T7"/>
                </a:cxn>
                <a:cxn ang="0">
                  <a:pos x="T8" y="T9"/>
                </a:cxn>
              </a:cxnLst>
              <a:rect l="0" t="0" r="r" b="b"/>
              <a:pathLst>
                <a:path w="42" h="40">
                  <a:moveTo>
                    <a:pt x="42" y="0"/>
                  </a:moveTo>
                  <a:lnTo>
                    <a:pt x="31" y="0"/>
                  </a:lnTo>
                  <a:lnTo>
                    <a:pt x="0" y="40"/>
                  </a:lnTo>
                  <a:lnTo>
                    <a:pt x="11" y="4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3" name="Freeform 772">
              <a:extLst>
                <a:ext uri="{FF2B5EF4-FFF2-40B4-BE49-F238E27FC236}">
                  <a16:creationId xmlns:a16="http://schemas.microsoft.com/office/drawing/2014/main" id="{18FFD455-22DB-4EF8-B944-85D136EB6115}"/>
                </a:ext>
              </a:extLst>
            </p:cNvPr>
            <p:cNvSpPr>
              <a:spLocks/>
            </p:cNvSpPr>
            <p:nvPr/>
          </p:nvSpPr>
          <p:spPr bwMode="auto">
            <a:xfrm>
              <a:off x="11407775" y="6581775"/>
              <a:ext cx="125412" cy="136525"/>
            </a:xfrm>
            <a:custGeom>
              <a:avLst/>
              <a:gdLst>
                <a:gd name="T0" fmla="*/ 79 w 79"/>
                <a:gd name="T1" fmla="*/ 0 h 86"/>
                <a:gd name="T2" fmla="*/ 68 w 79"/>
                <a:gd name="T3" fmla="*/ 0 h 86"/>
                <a:gd name="T4" fmla="*/ 0 w 79"/>
                <a:gd name="T5" fmla="*/ 86 h 86"/>
                <a:gd name="T6" fmla="*/ 9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68" y="0"/>
                  </a:lnTo>
                  <a:lnTo>
                    <a:pt x="0" y="86"/>
                  </a:lnTo>
                  <a:lnTo>
                    <a:pt x="9" y="86"/>
                  </a:lnTo>
                  <a:lnTo>
                    <a:pt x="79" y="0"/>
                  </a:lnTo>
                  <a:close/>
                </a:path>
              </a:pathLst>
            </a:custGeom>
            <a:solidFill>
              <a:srgbClr val="064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4" name="Freeform 773">
              <a:extLst>
                <a:ext uri="{FF2B5EF4-FFF2-40B4-BE49-F238E27FC236}">
                  <a16:creationId xmlns:a16="http://schemas.microsoft.com/office/drawing/2014/main" id="{8C97ECBE-EF7D-453D-86D8-C256AE7695EA}"/>
                </a:ext>
              </a:extLst>
            </p:cNvPr>
            <p:cNvSpPr>
              <a:spLocks/>
            </p:cNvSpPr>
            <p:nvPr/>
          </p:nvSpPr>
          <p:spPr bwMode="auto">
            <a:xfrm>
              <a:off x="11407775" y="6581775"/>
              <a:ext cx="125412" cy="136525"/>
            </a:xfrm>
            <a:custGeom>
              <a:avLst/>
              <a:gdLst>
                <a:gd name="T0" fmla="*/ 79 w 79"/>
                <a:gd name="T1" fmla="*/ 0 h 86"/>
                <a:gd name="T2" fmla="*/ 68 w 79"/>
                <a:gd name="T3" fmla="*/ 0 h 86"/>
                <a:gd name="T4" fmla="*/ 0 w 79"/>
                <a:gd name="T5" fmla="*/ 86 h 86"/>
                <a:gd name="T6" fmla="*/ 9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68" y="0"/>
                  </a:lnTo>
                  <a:lnTo>
                    <a:pt x="0" y="86"/>
                  </a:lnTo>
                  <a:lnTo>
                    <a:pt x="9" y="86"/>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grpSp>
      <p:pic>
        <p:nvPicPr>
          <p:cNvPr id="204" name="Picture 203"/>
          <p:cNvPicPr>
            <a:picLocks noChangeAspect="1"/>
          </p:cNvPicPr>
          <p:nvPr/>
        </p:nvPicPr>
        <p:blipFill>
          <a:blip r:embed="rId2" cstate="print">
            <a:extLst>
              <a:ext uri="{BEBA8EAE-BF5A-486C-A8C5-ECC9F3942E4B}">
                <a14:imgProps xmlns:a14="http://schemas.microsoft.com/office/drawing/2010/main">
                  <a14:imgLayer r:embed="rId3">
                    <a14:imgEffect>
                      <a14:backgroundRemoval t="0" b="97000" l="2564" r="97009">
                        <a14:foregroundMark x1="26638" y1="68333" x2="56125" y2="84333"/>
                        <a14:foregroundMark x1="47293" y1="73333" x2="60969" y2="80500"/>
                        <a14:foregroundMark x1="60399" y1="78500" x2="60399" y2="78500"/>
                        <a14:foregroundMark x1="21225" y1="69000" x2="25499" y2="72167"/>
                        <a14:foregroundMark x1="33191" y1="78500" x2="48433" y2="86833"/>
                        <a14:foregroundMark x1="37607" y1="70833" x2="44587" y2="76000"/>
                        <a14:foregroundMark x1="41880" y1="25500" x2="46866" y2="17833"/>
                        <a14:foregroundMark x1="52849" y1="29333" x2="56125" y2="21000"/>
                      </a14:backgroundRemoval>
                    </a14:imgEffect>
                  </a14:imgLayer>
                </a14:imgProps>
              </a:ext>
              <a:ext uri="{28A0092B-C50C-407E-A947-70E740481C1C}">
                <a14:useLocalDpi xmlns:a14="http://schemas.microsoft.com/office/drawing/2010/main" val="0"/>
              </a:ext>
            </a:extLst>
          </a:blip>
          <a:stretch>
            <a:fillRect/>
          </a:stretch>
        </p:blipFill>
        <p:spPr>
          <a:xfrm>
            <a:off x="11008725" y="5601251"/>
            <a:ext cx="1562098" cy="1335126"/>
          </a:xfrm>
          <a:prstGeom prst="rect">
            <a:avLst/>
          </a:prstGeom>
        </p:spPr>
      </p:pic>
      <p:pic>
        <p:nvPicPr>
          <p:cNvPr id="84" name="Picture 83" descr="Shape, rectangle&#10;&#10;Description automatically generated">
            <a:extLst>
              <a:ext uri="{FF2B5EF4-FFF2-40B4-BE49-F238E27FC236}">
                <a16:creationId xmlns:a16="http://schemas.microsoft.com/office/drawing/2014/main" id="{3AFA79D3-AD6A-4E1E-A60B-1196D58CDC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99" t="22342" r="10001" b="24000"/>
          <a:stretch/>
        </p:blipFill>
        <p:spPr>
          <a:xfrm>
            <a:off x="3819832" y="2550415"/>
            <a:ext cx="5713056" cy="3693370"/>
          </a:xfrm>
          <a:prstGeom prst="rect">
            <a:avLst/>
          </a:prstGeom>
        </p:spPr>
      </p:pic>
      <p:pic>
        <p:nvPicPr>
          <p:cNvPr id="85" name="Picture 2" descr="A Girl Is Working On The Test. Royalty Free Cliparts, Vectors, And Stock  Illustration. Image 115561066.">
            <a:extLst>
              <a:ext uri="{FF2B5EF4-FFF2-40B4-BE49-F238E27FC236}">
                <a16:creationId xmlns:a16="http://schemas.microsoft.com/office/drawing/2014/main" id="{09CC0E23-67A9-4791-B2E6-AA96B25C5D8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462" b="96308" l="8215" r="94234">
                        <a14:foregroundMark x1="60190" y1="9231" x2="64060" y2="10231"/>
                        <a14:foregroundMark x1="65245" y1="8692" x2="57583" y2="8923"/>
                        <a14:foregroundMark x1="56477" y1="5462" x2="57030" y2="9538"/>
                        <a14:foregroundMark x1="56872" y1="26000" x2="56872" y2="37615"/>
                        <a14:foregroundMark x1="41232" y1="24923" x2="41232" y2="35692"/>
                        <a14:foregroundMark x1="39336" y1="26846" x2="41074" y2="40154"/>
                        <a14:foregroundMark x1="79700" y1="70769" x2="69826" y2="80154"/>
                        <a14:foregroundMark x1="69826" y1="80154" x2="69510" y2="80308"/>
                        <a14:foregroundMark x1="67773" y1="77923" x2="22828" y2="81231"/>
                        <a14:foregroundMark x1="12796" y1="72154" x2="23302" y2="81077"/>
                        <a14:foregroundMark x1="23302" y1="81077" x2="57504" y2="88000"/>
                        <a14:foregroundMark x1="57504" y1="88000" x2="63902" y2="86154"/>
                        <a14:foregroundMark x1="60900" y1="84308" x2="53476" y2="87385"/>
                        <a14:foregroundMark x1="53476" y1="87385" x2="32622" y2="88000"/>
                        <a14:foregroundMark x1="32622" y1="88000" x2="19747" y2="84308"/>
                        <a14:foregroundMark x1="19747" y1="84308" x2="12243" y2="75308"/>
                        <a14:foregroundMark x1="12243" y1="75308" x2="12796" y2="70000"/>
                        <a14:foregroundMark x1="12796" y1="70000" x2="21959" y2="69538"/>
                        <a14:foregroundMark x1="21959" y1="69538" x2="70932" y2="71769"/>
                        <a14:foregroundMark x1="88626" y1="70231" x2="64929" y2="86692"/>
                        <a14:foregroundMark x1="64929" y1="86692" x2="62638" y2="87538"/>
                        <a14:foregroundMark x1="92812" y1="69769" x2="88547" y2="76846"/>
                        <a14:foregroundMark x1="88547" y1="76846" x2="65324" y2="89692"/>
                        <a14:foregroundMark x1="65324" y1="89692" x2="52449" y2="92615"/>
                        <a14:foregroundMark x1="82859" y1="83615" x2="66667" y2="90769"/>
                        <a14:foregroundMark x1="65245" y1="51077" x2="77093" y2="60615"/>
                        <a14:foregroundMark x1="77093" y1="60615" x2="77251" y2="61000"/>
                        <a14:foregroundMark x1="75276" y1="48385" x2="73381" y2="62538"/>
                        <a14:foregroundMark x1="73381" y1="62538" x2="73381" y2="62538"/>
                        <a14:foregroundMark x1="12954" y1="67538" x2="10821" y2="75000"/>
                        <a14:foregroundMark x1="10821" y1="75000" x2="10664" y2="86308"/>
                        <a14:foregroundMark x1="9637" y1="70769" x2="8215" y2="85462"/>
                        <a14:foregroundMark x1="16983" y1="88385" x2="24092" y2="92846"/>
                        <a14:foregroundMark x1="24092" y1="92846" x2="32037" y2="94791"/>
                        <a14:foregroundMark x1="40045" y1="95572" x2="42970" y2="94385"/>
                        <a14:foregroundMark x1="61611" y1="7692" x2="67457" y2="7385"/>
                        <a14:foregroundMark x1="67457" y1="7385" x2="71169" y2="12000"/>
                        <a14:foregroundMark x1="71169" y1="12000" x2="72986" y2="17462"/>
                        <a14:foregroundMark x1="72986" y1="17462" x2="72986" y2="17615"/>
                        <a14:foregroundMark x1="73381" y1="27154" x2="73697" y2="19385"/>
                        <a14:foregroundMark x1="73697" y1="19385" x2="72196" y2="13077"/>
                        <a14:foregroundMark x1="72196" y1="13077" x2="71801" y2="12462"/>
                        <a14:foregroundMark x1="74408" y1="19846" x2="73539" y2="24308"/>
                        <a14:foregroundMark x1="94234" y1="68385" x2="94234" y2="72462"/>
                        <a14:foregroundMark x1="40521" y1="11769" x2="35782" y2="15385"/>
                        <a14:foregroundMark x1="35782" y1="15385" x2="34044" y2="17923"/>
                        <a14:foregroundMark x1="33175" y1="19462" x2="31912" y2="25846"/>
                        <a14:foregroundMark x1="31912" y1="25846" x2="32780" y2="29385"/>
                        <a14:foregroundMark x1="63665" y1="12846" x2="67773" y2="25692"/>
                        <a14:foregroundMark x1="67773" y1="25692" x2="67773" y2="27385"/>
                        <a14:backgroundMark x1="32780" y1="95385" x2="38626" y2="95923"/>
                        <a14:backgroundMark x1="40521" y1="96385" x2="32070" y2="94846"/>
                      </a14:backgroundRemoval>
                    </a14:imgEffect>
                  </a14:imgLayer>
                </a14:imgProps>
              </a:ext>
              <a:ext uri="{28A0092B-C50C-407E-A947-70E740481C1C}">
                <a14:useLocalDpi xmlns:a14="http://schemas.microsoft.com/office/drawing/2010/main" val="0"/>
              </a:ext>
            </a:extLst>
          </a:blip>
          <a:srcRect/>
          <a:stretch>
            <a:fillRect/>
          </a:stretch>
        </p:blipFill>
        <p:spPr bwMode="auto">
          <a:xfrm>
            <a:off x="2201243" y="3171323"/>
            <a:ext cx="2643375" cy="271416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7763E313-C6A3-4906-A4F4-75C15F501616}"/>
              </a:ext>
            </a:extLst>
          </p:cNvPr>
          <p:cNvSpPr txBox="1"/>
          <p:nvPr/>
        </p:nvSpPr>
        <p:spPr>
          <a:xfrm>
            <a:off x="4355450" y="3526207"/>
            <a:ext cx="4967707" cy="1107996"/>
          </a:xfrm>
          <a:prstGeom prst="rect">
            <a:avLst/>
          </a:prstGeom>
          <a:noFill/>
        </p:spPr>
        <p:txBody>
          <a:bodyPr wrap="square">
            <a:spAutoFit/>
          </a:bodyPr>
          <a:lstStyle/>
          <a:p>
            <a:pPr algn="ctr"/>
            <a:r>
              <a:rPr lang="en-US" sz="6600" b="1">
                <a:solidFill>
                  <a:srgbClr val="FF0000"/>
                </a:solidFill>
                <a:latin typeface="Times New Roman" panose="02020603050405020304" pitchFamily="18" charset="0"/>
                <a:ea typeface="Amazone" panose="020B0500000000000000" pitchFamily="34" charset="0"/>
                <a:cs typeface="Times New Roman" panose="02020603050405020304" pitchFamily="18" charset="0"/>
              </a:rPr>
              <a:t>VẬN DỤNG</a:t>
            </a:r>
          </a:p>
        </p:txBody>
      </p:sp>
      <p:sp>
        <p:nvSpPr>
          <p:cNvPr id="83" name="Text Box 11">
            <a:extLst>
              <a:ext uri="{FF2B5EF4-FFF2-40B4-BE49-F238E27FC236}">
                <a16:creationId xmlns:a16="http://schemas.microsoft.com/office/drawing/2014/main" id="{B69479BD-10C6-9546-8FD6-1D4A092AFA99}"/>
              </a:ext>
            </a:extLst>
          </p:cNvPr>
          <p:cNvSpPr txBox="1">
            <a:spLocks noChangeArrowheads="1"/>
          </p:cNvSpPr>
          <p:nvPr/>
        </p:nvSpPr>
        <p:spPr bwMode="auto">
          <a:xfrm>
            <a:off x="3634351" y="227048"/>
            <a:ext cx="3505200" cy="646331"/>
          </a:xfrm>
          <a:prstGeom prst="rect">
            <a:avLst/>
          </a:prstGeom>
          <a:noFill/>
          <a:ln w="9525">
            <a:noFill/>
            <a:miter lim="800000"/>
            <a:headEnd/>
            <a:tailEnd/>
          </a:ln>
          <a:effectLst/>
        </p:spPr>
        <p:txBody>
          <a:bodyPr>
            <a:spAutoFit/>
          </a:bodyPr>
          <a:lstStyle/>
          <a:p>
            <a:pPr algn="ctr" eaLnBrk="1" hangingPunct="1"/>
            <a:r>
              <a:rPr lang="en-US" sz="3600" b="1" u="sng" dirty="0">
                <a:latin typeface="Times New Roman" panose="02020603050405020304" pitchFamily="18" charset="0"/>
                <a:cs typeface="Times New Roman" panose="02020603050405020304" pitchFamily="18" charset="0"/>
              </a:rPr>
              <a:t>Tin </a:t>
            </a:r>
            <a:r>
              <a:rPr lang="en-US" sz="3600" b="1" u="sng"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
        <p:nvSpPr>
          <p:cNvPr id="90" name="Rectangle 89">
            <a:extLst>
              <a:ext uri="{FF2B5EF4-FFF2-40B4-BE49-F238E27FC236}">
                <a16:creationId xmlns:a16="http://schemas.microsoft.com/office/drawing/2014/main" id="{F9CC8B25-D32C-B7EF-D9DD-B9AE761284DC}"/>
              </a:ext>
            </a:extLst>
          </p:cNvPr>
          <p:cNvSpPr/>
          <p:nvPr/>
        </p:nvSpPr>
        <p:spPr>
          <a:xfrm>
            <a:off x="2753448" y="809515"/>
            <a:ext cx="7314502" cy="646331"/>
          </a:xfrm>
          <a:prstGeom prst="rect">
            <a:avLst/>
          </a:prstGeom>
        </p:spPr>
        <p:txBody>
          <a:bodyPr wrap="none">
            <a:spAutoFit/>
          </a:bodyPr>
          <a:lstStyle/>
          <a:p>
            <a:pPr algn="ctr">
              <a:defRPr/>
            </a:pPr>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14</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3728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379" y="39190"/>
            <a:ext cx="12048565" cy="6753497"/>
            <a:chOff x="67235" y="40341"/>
            <a:chExt cx="12048565" cy="6753497"/>
          </a:xfrm>
        </p:grpSpPr>
        <p:sp>
          <p:nvSpPr>
            <p:cNvPr id="3" name="Rectangle 2"/>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8A17F3D3-7DE2-3353-DBD0-9E1DFAA6EDB9}"/>
              </a:ext>
            </a:extLst>
          </p:cNvPr>
          <p:cNvSpPr txBox="1"/>
          <p:nvPr/>
        </p:nvSpPr>
        <p:spPr>
          <a:xfrm>
            <a:off x="1790299" y="203979"/>
            <a:ext cx="10029123" cy="1969770"/>
          </a:xfrm>
          <a:prstGeom prst="rect">
            <a:avLst/>
          </a:prstGeom>
          <a:noFill/>
        </p:spPr>
        <p:txBody>
          <a:bodyPr wrap="square">
            <a:spAutoFit/>
          </a:bodyPr>
          <a:lstStyle/>
          <a:p>
            <a:pPr algn="just">
              <a:spcBef>
                <a:spcPts val="300"/>
              </a:spcBef>
              <a:spcAft>
                <a:spcPts val="300"/>
              </a:spcAft>
            </a:pPr>
            <a:r>
              <a:rPr lang="en-US" sz="2800" b="1">
                <a:effectLst/>
                <a:latin typeface="Times New Roman" panose="02020603050405020304" pitchFamily="18" charset="0"/>
                <a:ea typeface="Times New Roman" panose="02020603050405020304" pitchFamily="18" charset="0"/>
              </a:rPr>
              <a:t>Bài tập: Lập danh sách các cuốn sách trong tủ sách lớp em:</a:t>
            </a:r>
            <a:endParaRPr lang="en-US" sz="28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a:solidFill>
                  <a:srgbClr val="FF0000"/>
                </a:solidFill>
                <a:effectLst/>
                <a:latin typeface="Times New Roman" panose="02020603050405020304" pitchFamily="18" charset="0"/>
                <a:ea typeface="Times New Roman" panose="02020603050405020304" pitchFamily="18" charset="0"/>
              </a:rPr>
              <a:t>Toán học, Văn học, Âm nhạc, Mỹ thuật, Tin học, Vật lý, Hóa học</a:t>
            </a:r>
            <a:endParaRPr lang="en-US" sz="28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Điền các bước thực hiện thuật toán tìm kiếm tuần tự để tìm tên sách </a:t>
            </a:r>
            <a:r>
              <a:rPr lang="en-US" sz="2800" b="1">
                <a:solidFill>
                  <a:srgbClr val="0033CC"/>
                </a:solidFill>
                <a:effectLst/>
                <a:latin typeface="Times New Roman" panose="02020603050405020304" pitchFamily="18" charset="0"/>
                <a:ea typeface="Times New Roman" panose="02020603050405020304" pitchFamily="18" charset="0"/>
              </a:rPr>
              <a:t>Hóa học </a:t>
            </a:r>
            <a:r>
              <a:rPr lang="en-US" sz="2800">
                <a:effectLst/>
                <a:latin typeface="Times New Roman" panose="02020603050405020304" pitchFamily="18" charset="0"/>
                <a:ea typeface="Times New Roman" panose="02020603050405020304" pitchFamily="18" charset="0"/>
              </a:rPr>
              <a:t>trong danh sách trên.</a:t>
            </a:r>
          </a:p>
        </p:txBody>
      </p:sp>
      <p:sp>
        <p:nvSpPr>
          <p:cNvPr id="66" name="Rectangle 65">
            <a:extLst>
              <a:ext uri="{FF2B5EF4-FFF2-40B4-BE49-F238E27FC236}">
                <a16:creationId xmlns:a16="http://schemas.microsoft.com/office/drawing/2014/main" id="{D8F49140-9278-2480-86C2-5DA03D6762B4}"/>
              </a:ext>
            </a:extLst>
          </p:cNvPr>
          <p:cNvSpPr/>
          <p:nvPr/>
        </p:nvSpPr>
        <p:spPr>
          <a:xfrm>
            <a:off x="372577" y="2281328"/>
            <a:ext cx="11741044" cy="437269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7" name="Picture 4" descr="Man typing on keyboard Royalty Free Vector Image">
            <a:extLst>
              <a:ext uri="{FF2B5EF4-FFF2-40B4-BE49-F238E27FC236}">
                <a16:creationId xmlns:a16="http://schemas.microsoft.com/office/drawing/2014/main" id="{07A0353B-069F-0D4D-D610-3168B31E8B8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93" b="91204" l="823" r="96945">
                        <a14:foregroundMark x1="57109" y1="5185" x2="90247" y2="19167"/>
                        <a14:foregroundMark x1="78848" y1="8981" x2="67098" y2="32778"/>
                        <a14:foregroundMark x1="54172" y1="14630" x2="45358" y2="28704"/>
                        <a14:foregroundMark x1="74971" y1="34537" x2="77203" y2="61204"/>
                        <a14:foregroundMark x1="97062" y1="40556" x2="86486" y2="61852"/>
                        <a14:foregroundMark x1="93890" y1="40185" x2="84489" y2="61204"/>
                        <a14:foregroundMark x1="84489" y1="61204" x2="83784" y2="61852"/>
                        <a14:foregroundMark x1="76851" y1="69815" x2="72620" y2="81296"/>
                        <a14:foregroundMark x1="62985" y1="70741" x2="84841" y2="70000"/>
                        <a14:foregroundMark x1="78496" y1="71481" x2="60987" y2="71574"/>
                        <a14:foregroundMark x1="74383" y1="72778" x2="72033" y2="82130"/>
                        <a14:foregroundMark x1="72033" y1="82130" x2="72150" y2="83056"/>
                        <a14:foregroundMark x1="73325" y1="72870" x2="72738" y2="83611"/>
                        <a14:foregroundMark x1="72738" y1="83611" x2="68155" y2="86111"/>
                        <a14:foregroundMark x1="74618" y1="86111" x2="79788" y2="86667"/>
                        <a14:foregroundMark x1="83079" y1="91204" x2="81786" y2="90556"/>
                        <a14:foregroundMark x1="39953" y1="51852" x2="22327" y2="50741"/>
                        <a14:foregroundMark x1="12103" y1="18426" x2="9283" y2="56667"/>
                        <a14:foregroundMark x1="16804" y1="24630" x2="14806" y2="50741"/>
                        <a14:foregroundMark x1="16451" y1="27130" x2="18331" y2="57963"/>
                        <a14:foregroundMark x1="16804" y1="32500" x2="19741" y2="54815"/>
                        <a14:foregroundMark x1="17744" y1="32870" x2="14101" y2="22593"/>
                        <a14:foregroundMark x1="14101" y1="22593" x2="13749" y2="22315"/>
                        <a14:foregroundMark x1="9518" y1="18519" x2="9166" y2="27500"/>
                        <a14:foregroundMark x1="10341" y1="18796" x2="16804" y2="20000"/>
                        <a14:foregroundMark x1="17979" y1="22315" x2="20682" y2="38426"/>
                        <a14:foregroundMark x1="8578" y1="52500" x2="3055" y2="64167"/>
                        <a14:foregroundMark x1="3055" y1="54074" x2="823" y2="60000"/>
                      </a14:backgroundRemoval>
                    </a14:imgEffect>
                  </a14:imgLayer>
                </a14:imgProps>
              </a:ext>
              <a:ext uri="{28A0092B-C50C-407E-A947-70E740481C1C}">
                <a14:useLocalDpi xmlns:a14="http://schemas.microsoft.com/office/drawing/2010/main" val="0"/>
              </a:ext>
            </a:extLst>
          </a:blip>
          <a:srcRect b="7392"/>
          <a:stretch/>
        </p:blipFill>
        <p:spPr bwMode="auto">
          <a:xfrm flipH="1">
            <a:off x="261762" y="291147"/>
            <a:ext cx="1301697" cy="152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00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inVertical)">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0061" y="-516399"/>
            <a:ext cx="13224817" cy="7672234"/>
          </a:xfrm>
          <a:prstGeom prst="rect">
            <a:avLst/>
          </a:prstGeom>
          <a:solidFill>
            <a:srgbClr val="FEE266"/>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5984" y="-41285"/>
            <a:ext cx="879204" cy="2074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1629251" y="3478575"/>
            <a:ext cx="865447" cy="204245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672165" y="-485305"/>
            <a:ext cx="1914173" cy="1921479"/>
          </a:xfrm>
          <a:prstGeom prst="rect">
            <a:avLst/>
          </a:prstGeom>
        </p:spPr>
      </p:pic>
      <p:grpSp>
        <p:nvGrpSpPr>
          <p:cNvPr id="20" name="Group 20"/>
          <p:cNvGrpSpPr/>
          <p:nvPr/>
        </p:nvGrpSpPr>
        <p:grpSpPr>
          <a:xfrm>
            <a:off x="-1335611" y="5616448"/>
            <a:ext cx="14780165" cy="1069855"/>
            <a:chOff x="0" y="0"/>
            <a:chExt cx="29560330" cy="2139711"/>
          </a:xfrm>
        </p:grpSpPr>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778845" cy="2139711"/>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05671" y="0"/>
              <a:ext cx="2778845" cy="2139711"/>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64619" y="0"/>
              <a:ext cx="2778845" cy="2139711"/>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23567" y="0"/>
              <a:ext cx="2778845" cy="2139711"/>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82514" y="0"/>
              <a:ext cx="2778845" cy="2139711"/>
            </a:xfrm>
            <a:prstGeom prst="rect">
              <a:avLst/>
            </a:prstGeom>
          </p:spPr>
        </p:pic>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98971" y="0"/>
              <a:ext cx="2778845" cy="2139711"/>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904642" y="0"/>
              <a:ext cx="2778845" cy="2139711"/>
            </a:xfrm>
            <a:prstGeom prst="rect">
              <a:avLst/>
            </a:prstGeom>
          </p:spPr>
        </p:pic>
        <p:pic>
          <p:nvPicPr>
            <p:cNvPr id="28"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63590" y="0"/>
              <a:ext cx="2778845" cy="2139711"/>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822538" y="0"/>
              <a:ext cx="2778845" cy="2139711"/>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781486" y="0"/>
              <a:ext cx="2778845" cy="2139711"/>
            </a:xfrm>
            <a:prstGeom prst="rect">
              <a:avLst/>
            </a:prstGeom>
          </p:spPr>
        </p:pic>
      </p:grpSp>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469" y="4605799"/>
            <a:ext cx="2451082" cy="2473164"/>
          </a:xfrm>
          <a:prstGeom prst="rect">
            <a:avLst/>
          </a:prstGeom>
        </p:spPr>
      </p:pic>
      <p:pic>
        <p:nvPicPr>
          <p:cNvPr id="36" name="Picture 35">
            <a:extLst>
              <a:ext uri="{FF2B5EF4-FFF2-40B4-BE49-F238E27FC236}">
                <a16:creationId xmlns:a16="http://schemas.microsoft.com/office/drawing/2014/main" id="{54A4C8AD-891B-48BB-9EFE-54B3D32A80D9}"/>
              </a:ext>
            </a:extLst>
          </p:cNvPr>
          <p:cNvPicPr>
            <a:picLocks noChangeAspect="1"/>
          </p:cNvPicPr>
          <p:nvPr/>
        </p:nvPicPr>
        <p:blipFill rotWithShape="1">
          <a:blip r:embed="rId8">
            <a:extLst>
              <a:ext uri="{28A0092B-C50C-407E-A947-70E740481C1C}">
                <a14:useLocalDpi xmlns:a14="http://schemas.microsoft.com/office/drawing/2010/main" val="0"/>
              </a:ext>
            </a:extLst>
          </a:blip>
          <a:srcRect l="5066" t="3670" b="4281"/>
          <a:stretch/>
        </p:blipFill>
        <p:spPr>
          <a:xfrm>
            <a:off x="3700933" y="1747577"/>
            <a:ext cx="3595066" cy="3931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 Box 11">
            <a:extLst>
              <a:ext uri="{FF2B5EF4-FFF2-40B4-BE49-F238E27FC236}">
                <a16:creationId xmlns:a16="http://schemas.microsoft.com/office/drawing/2014/main" id="{6934ED5F-28D1-4698-9002-45A3037F98EA}"/>
              </a:ext>
            </a:extLst>
          </p:cNvPr>
          <p:cNvSpPr txBox="1">
            <a:spLocks noChangeArrowheads="1"/>
          </p:cNvSpPr>
          <p:nvPr/>
        </p:nvSpPr>
        <p:spPr bwMode="auto">
          <a:xfrm>
            <a:off x="3461096" y="207376"/>
            <a:ext cx="3505200" cy="646331"/>
          </a:xfrm>
          <a:prstGeom prst="rect">
            <a:avLst/>
          </a:prstGeom>
          <a:noFill/>
          <a:ln w="9525">
            <a:noFill/>
            <a:miter lim="800000"/>
            <a:headEnd/>
            <a:tailEnd/>
          </a:ln>
          <a:effectLst/>
        </p:spPr>
        <p:txBody>
          <a:bodyPr>
            <a:spAutoFit/>
          </a:bodyPr>
          <a:lstStyle/>
          <a:p>
            <a:pPr algn="ctr" eaLnBrk="1" hangingPunct="1"/>
            <a:r>
              <a:rPr lang="en-US" sz="3600" b="1" u="sng" dirty="0">
                <a:latin typeface="Times New Roman" panose="02020603050405020304" pitchFamily="18" charset="0"/>
                <a:cs typeface="Times New Roman" panose="02020603050405020304" pitchFamily="18" charset="0"/>
              </a:rPr>
              <a:t>Tin </a:t>
            </a:r>
            <a:r>
              <a:rPr lang="en-US" sz="3600" b="1" u="sng"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FF7D6558-BEF5-39B4-3001-F52003C3A97E}"/>
              </a:ext>
            </a:extLst>
          </p:cNvPr>
          <p:cNvSpPr/>
          <p:nvPr/>
        </p:nvSpPr>
        <p:spPr>
          <a:xfrm>
            <a:off x="2580193" y="789843"/>
            <a:ext cx="7314502" cy="646331"/>
          </a:xfrm>
          <a:prstGeom prst="rect">
            <a:avLst/>
          </a:prstGeom>
        </p:spPr>
        <p:txBody>
          <a:bodyPr wrap="none">
            <a:spAutoFit/>
          </a:bodyPr>
          <a:lstStyle/>
          <a:p>
            <a:pPr algn="ctr">
              <a:defRPr/>
            </a:pPr>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14</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56AF0059-5473-474A-9687-E9E07D8D374D}"/>
              </a:ext>
            </a:extLst>
          </p:cNvPr>
          <p:cNvSpPr/>
          <p:nvPr/>
        </p:nvSpPr>
        <p:spPr>
          <a:xfrm>
            <a:off x="4501658" y="0"/>
            <a:ext cx="7690343" cy="6858000"/>
          </a:xfrm>
          <a:custGeom>
            <a:avLst/>
            <a:gdLst>
              <a:gd name="connsiteX0" fmla="*/ 0 w 7690343"/>
              <a:gd name="connsiteY0" fmla="*/ 0 h 6858000"/>
              <a:gd name="connsiteX1" fmla="*/ 7690343 w 7690343"/>
              <a:gd name="connsiteY1" fmla="*/ 0 h 6858000"/>
              <a:gd name="connsiteX2" fmla="*/ 7690343 w 7690343"/>
              <a:gd name="connsiteY2" fmla="*/ 6858000 h 6858000"/>
              <a:gd name="connsiteX3" fmla="*/ 505216 w 7690343"/>
              <a:gd name="connsiteY3" fmla="*/ 6858000 h 6858000"/>
              <a:gd name="connsiteX4" fmla="*/ 564830 w 7690343"/>
              <a:gd name="connsiteY4" fmla="*/ 6806361 h 6858000"/>
              <a:gd name="connsiteX5" fmla="*/ 1975343 w 7690343"/>
              <a:gd name="connsiteY5" fmla="*/ 3619500 h 6858000"/>
              <a:gd name="connsiteX6" fmla="*/ 77178 w 7690343"/>
              <a:gd name="connsiteY6" fmla="*/ 494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343" h="6858000">
                <a:moveTo>
                  <a:pt x="0" y="0"/>
                </a:moveTo>
                <a:lnTo>
                  <a:pt x="7690343" y="0"/>
                </a:lnTo>
                <a:lnTo>
                  <a:pt x="7690343" y="6858000"/>
                </a:lnTo>
                <a:lnTo>
                  <a:pt x="505216" y="6858000"/>
                </a:lnTo>
                <a:lnTo>
                  <a:pt x="564830" y="6806361"/>
                </a:lnTo>
                <a:cubicBezTo>
                  <a:pt x="1431338" y="6018802"/>
                  <a:pt x="1975343" y="4882681"/>
                  <a:pt x="1975343" y="3619500"/>
                </a:cubicBezTo>
                <a:cubicBezTo>
                  <a:pt x="1975343" y="2133405"/>
                  <a:pt x="1222395" y="823171"/>
                  <a:pt x="77178" y="49478"/>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305BAC6F-A219-4CD5-A780-B50A73DD33B5}"/>
              </a:ext>
            </a:extLst>
          </p:cNvPr>
          <p:cNvPicPr>
            <a:picLocks noChangeAspect="1"/>
          </p:cNvPicPr>
          <p:nvPr/>
        </p:nvPicPr>
        <p:blipFill>
          <a:blip r:embed="rId2"/>
          <a:stretch>
            <a:fillRect/>
          </a:stretch>
        </p:blipFill>
        <p:spPr>
          <a:xfrm>
            <a:off x="8113434" y="1447800"/>
            <a:ext cx="466790" cy="762106"/>
          </a:xfrm>
          <a:prstGeom prst="rect">
            <a:avLst/>
          </a:prstGeom>
        </p:spPr>
      </p:pic>
      <p:grpSp>
        <p:nvGrpSpPr>
          <p:cNvPr id="16" name="Group 15">
            <a:extLst>
              <a:ext uri="{FF2B5EF4-FFF2-40B4-BE49-F238E27FC236}">
                <a16:creationId xmlns:a16="http://schemas.microsoft.com/office/drawing/2014/main" id="{DBB150BE-6F2B-43A5-8DC6-41147D08003B}"/>
              </a:ext>
            </a:extLst>
          </p:cNvPr>
          <p:cNvGrpSpPr/>
          <p:nvPr/>
        </p:nvGrpSpPr>
        <p:grpSpPr>
          <a:xfrm>
            <a:off x="3917538" y="609600"/>
            <a:ext cx="8274462" cy="5930038"/>
            <a:chOff x="1736840" y="417217"/>
            <a:chExt cx="8718320" cy="6023567"/>
          </a:xfrm>
        </p:grpSpPr>
        <p:pic>
          <p:nvPicPr>
            <p:cNvPr id="17" name="Picture 3">
              <a:extLst>
                <a:ext uri="{FF2B5EF4-FFF2-40B4-BE49-F238E27FC236}">
                  <a16:creationId xmlns:a16="http://schemas.microsoft.com/office/drawing/2014/main" id="{7DCD95D2-3B51-4BCF-81B9-8E217A4154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40" y="417217"/>
              <a:ext cx="8718320" cy="6023567"/>
            </a:xfrm>
            <a:prstGeom prst="rect">
              <a:avLst/>
            </a:prstGeom>
          </p:spPr>
        </p:pic>
        <p:grpSp>
          <p:nvGrpSpPr>
            <p:cNvPr id="18" name="Group 5">
              <a:extLst>
                <a:ext uri="{FF2B5EF4-FFF2-40B4-BE49-F238E27FC236}">
                  <a16:creationId xmlns:a16="http://schemas.microsoft.com/office/drawing/2014/main" id="{6556C51D-C53B-43B8-B080-05A24796889D}"/>
                </a:ext>
              </a:extLst>
            </p:cNvPr>
            <p:cNvGrpSpPr/>
            <p:nvPr/>
          </p:nvGrpSpPr>
          <p:grpSpPr>
            <a:xfrm>
              <a:off x="3131755" y="546606"/>
              <a:ext cx="5895925" cy="4086425"/>
              <a:chOff x="-10995" y="-41896"/>
              <a:chExt cx="1380866" cy="957068"/>
            </a:xfrm>
          </p:grpSpPr>
          <p:sp>
            <p:nvSpPr>
              <p:cNvPr id="19" name="Freeform 6">
                <a:extLst>
                  <a:ext uri="{FF2B5EF4-FFF2-40B4-BE49-F238E27FC236}">
                    <a16:creationId xmlns:a16="http://schemas.microsoft.com/office/drawing/2014/main" id="{91828257-CEB8-4255-93F1-FB475101338D}"/>
                  </a:ext>
                </a:extLst>
              </p:cNvPr>
              <p:cNvSpPr/>
              <p:nvPr/>
            </p:nvSpPr>
            <p:spPr>
              <a:xfrm>
                <a:off x="-10995" y="-41896"/>
                <a:ext cx="1380866" cy="957068"/>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97CCED"/>
              </a:solidFill>
            </p:spPr>
          </p:sp>
        </p:grpSp>
      </p:grpSp>
      <p:pic>
        <p:nvPicPr>
          <p:cNvPr id="21" name="Picture 13">
            <a:extLst>
              <a:ext uri="{FF2B5EF4-FFF2-40B4-BE49-F238E27FC236}">
                <a16:creationId xmlns:a16="http://schemas.microsoft.com/office/drawing/2014/main" id="{5578B90D-BD04-4753-898E-8F33E4F9D6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6375" y="3574619"/>
            <a:ext cx="3237101" cy="3237101"/>
          </a:xfrm>
          <a:prstGeom prst="rect">
            <a:avLst/>
          </a:prstGeom>
        </p:spPr>
      </p:pic>
      <p:sp>
        <p:nvSpPr>
          <p:cNvPr id="22" name="Rectangle 61">
            <a:extLst>
              <a:ext uri="{FF2B5EF4-FFF2-40B4-BE49-F238E27FC236}">
                <a16:creationId xmlns:a16="http://schemas.microsoft.com/office/drawing/2014/main" id="{074A58A3-DD68-4090-9796-FEA22E18E10E}"/>
              </a:ext>
            </a:extLst>
          </p:cNvPr>
          <p:cNvSpPr>
            <a:spLocks noChangeArrowheads="1"/>
          </p:cNvSpPr>
          <p:nvPr/>
        </p:nvSpPr>
        <p:spPr bwMode="auto">
          <a:xfrm>
            <a:off x="171065" y="1447800"/>
            <a:ext cx="43305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Nhận</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xét</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đánh</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giá</a:t>
            </a:r>
            <a:endPar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endParaRPr>
          </a:p>
        </p:txBody>
      </p:sp>
      <p:pic>
        <p:nvPicPr>
          <p:cNvPr id="3" name="Picture 2" descr="A picture containing text, bottle cap&#10;&#10;Description automatically generated">
            <a:extLst>
              <a:ext uri="{FF2B5EF4-FFF2-40B4-BE49-F238E27FC236}">
                <a16:creationId xmlns:a16="http://schemas.microsoft.com/office/drawing/2014/main" id="{2C619032-D785-4D1E-ACC4-94A0C8815F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2856" y="618798"/>
            <a:ext cx="4141156" cy="4141156"/>
          </a:xfrm>
          <a:prstGeom prst="rect">
            <a:avLst/>
          </a:prstGeom>
        </p:spPr>
      </p:pic>
    </p:spTree>
    <p:extLst>
      <p:ext uri="{BB962C8B-B14F-4D97-AF65-F5344CB8AC3E}">
        <p14:creationId xmlns:p14="http://schemas.microsoft.com/office/powerpoint/2010/main" val="722259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56AF0059-5473-474A-9687-E9E07D8D374D}"/>
              </a:ext>
            </a:extLst>
          </p:cNvPr>
          <p:cNvSpPr/>
          <p:nvPr/>
        </p:nvSpPr>
        <p:spPr>
          <a:xfrm>
            <a:off x="4501658" y="0"/>
            <a:ext cx="7690343" cy="6858000"/>
          </a:xfrm>
          <a:custGeom>
            <a:avLst/>
            <a:gdLst>
              <a:gd name="connsiteX0" fmla="*/ 0 w 7690343"/>
              <a:gd name="connsiteY0" fmla="*/ 0 h 6858000"/>
              <a:gd name="connsiteX1" fmla="*/ 7690343 w 7690343"/>
              <a:gd name="connsiteY1" fmla="*/ 0 h 6858000"/>
              <a:gd name="connsiteX2" fmla="*/ 7690343 w 7690343"/>
              <a:gd name="connsiteY2" fmla="*/ 6858000 h 6858000"/>
              <a:gd name="connsiteX3" fmla="*/ 505216 w 7690343"/>
              <a:gd name="connsiteY3" fmla="*/ 6858000 h 6858000"/>
              <a:gd name="connsiteX4" fmla="*/ 564830 w 7690343"/>
              <a:gd name="connsiteY4" fmla="*/ 6806361 h 6858000"/>
              <a:gd name="connsiteX5" fmla="*/ 1975343 w 7690343"/>
              <a:gd name="connsiteY5" fmla="*/ 3619500 h 6858000"/>
              <a:gd name="connsiteX6" fmla="*/ 77178 w 7690343"/>
              <a:gd name="connsiteY6" fmla="*/ 494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343" h="6858000">
                <a:moveTo>
                  <a:pt x="0" y="0"/>
                </a:moveTo>
                <a:lnTo>
                  <a:pt x="7690343" y="0"/>
                </a:lnTo>
                <a:lnTo>
                  <a:pt x="7690343" y="6858000"/>
                </a:lnTo>
                <a:lnTo>
                  <a:pt x="505216" y="6858000"/>
                </a:lnTo>
                <a:lnTo>
                  <a:pt x="564830" y="6806361"/>
                </a:lnTo>
                <a:cubicBezTo>
                  <a:pt x="1431338" y="6018802"/>
                  <a:pt x="1975343" y="4882681"/>
                  <a:pt x="1975343" y="3619500"/>
                </a:cubicBezTo>
                <a:cubicBezTo>
                  <a:pt x="1975343" y="2133405"/>
                  <a:pt x="1222395" y="823171"/>
                  <a:pt x="77178" y="49478"/>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305BAC6F-A219-4CD5-A780-B50A73DD33B5}"/>
              </a:ext>
            </a:extLst>
          </p:cNvPr>
          <p:cNvPicPr>
            <a:picLocks noChangeAspect="1"/>
          </p:cNvPicPr>
          <p:nvPr/>
        </p:nvPicPr>
        <p:blipFill>
          <a:blip r:embed="rId3"/>
          <a:stretch>
            <a:fillRect/>
          </a:stretch>
        </p:blipFill>
        <p:spPr>
          <a:xfrm>
            <a:off x="8113434" y="1447800"/>
            <a:ext cx="466790" cy="762106"/>
          </a:xfrm>
          <a:prstGeom prst="rect">
            <a:avLst/>
          </a:prstGeom>
        </p:spPr>
      </p:pic>
      <p:grpSp>
        <p:nvGrpSpPr>
          <p:cNvPr id="16" name="Group 15">
            <a:extLst>
              <a:ext uri="{FF2B5EF4-FFF2-40B4-BE49-F238E27FC236}">
                <a16:creationId xmlns:a16="http://schemas.microsoft.com/office/drawing/2014/main" id="{DBB150BE-6F2B-43A5-8DC6-41147D08003B}"/>
              </a:ext>
            </a:extLst>
          </p:cNvPr>
          <p:cNvGrpSpPr/>
          <p:nvPr/>
        </p:nvGrpSpPr>
        <p:grpSpPr>
          <a:xfrm>
            <a:off x="3917538" y="609600"/>
            <a:ext cx="8274462" cy="5930038"/>
            <a:chOff x="1736840" y="417217"/>
            <a:chExt cx="8718320" cy="6023567"/>
          </a:xfrm>
        </p:grpSpPr>
        <p:pic>
          <p:nvPicPr>
            <p:cNvPr id="17" name="Picture 3">
              <a:extLst>
                <a:ext uri="{FF2B5EF4-FFF2-40B4-BE49-F238E27FC236}">
                  <a16:creationId xmlns:a16="http://schemas.microsoft.com/office/drawing/2014/main" id="{7DCD95D2-3B51-4BCF-81B9-8E217A4154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6840" y="417217"/>
              <a:ext cx="8718320" cy="6023567"/>
            </a:xfrm>
            <a:prstGeom prst="rect">
              <a:avLst/>
            </a:prstGeom>
          </p:spPr>
        </p:pic>
        <p:grpSp>
          <p:nvGrpSpPr>
            <p:cNvPr id="18" name="Group 5">
              <a:extLst>
                <a:ext uri="{FF2B5EF4-FFF2-40B4-BE49-F238E27FC236}">
                  <a16:creationId xmlns:a16="http://schemas.microsoft.com/office/drawing/2014/main" id="{6556C51D-C53B-43B8-B080-05A24796889D}"/>
                </a:ext>
              </a:extLst>
            </p:cNvPr>
            <p:cNvGrpSpPr/>
            <p:nvPr/>
          </p:nvGrpSpPr>
          <p:grpSpPr>
            <a:xfrm>
              <a:off x="3131755" y="546606"/>
              <a:ext cx="5895925" cy="4086425"/>
              <a:chOff x="-10995" y="-41896"/>
              <a:chExt cx="1380866" cy="957068"/>
            </a:xfrm>
          </p:grpSpPr>
          <p:sp>
            <p:nvSpPr>
              <p:cNvPr id="19" name="Freeform 6">
                <a:extLst>
                  <a:ext uri="{FF2B5EF4-FFF2-40B4-BE49-F238E27FC236}">
                    <a16:creationId xmlns:a16="http://schemas.microsoft.com/office/drawing/2014/main" id="{91828257-CEB8-4255-93F1-FB475101338D}"/>
                  </a:ext>
                </a:extLst>
              </p:cNvPr>
              <p:cNvSpPr/>
              <p:nvPr/>
            </p:nvSpPr>
            <p:spPr>
              <a:xfrm>
                <a:off x="-10995" y="-41896"/>
                <a:ext cx="1380866" cy="957068"/>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97CCED"/>
              </a:solidFill>
            </p:spPr>
          </p:sp>
        </p:grpSp>
      </p:grpSp>
      <p:pic>
        <p:nvPicPr>
          <p:cNvPr id="21" name="Picture 13">
            <a:extLst>
              <a:ext uri="{FF2B5EF4-FFF2-40B4-BE49-F238E27FC236}">
                <a16:creationId xmlns:a16="http://schemas.microsoft.com/office/drawing/2014/main" id="{5578B90D-BD04-4753-898E-8F33E4F9D6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6375" y="3574619"/>
            <a:ext cx="3237101" cy="3237101"/>
          </a:xfrm>
          <a:prstGeom prst="rect">
            <a:avLst/>
          </a:prstGeom>
        </p:spPr>
      </p:pic>
      <p:sp>
        <p:nvSpPr>
          <p:cNvPr id="22" name="Rectangle 61">
            <a:extLst>
              <a:ext uri="{FF2B5EF4-FFF2-40B4-BE49-F238E27FC236}">
                <a16:creationId xmlns:a16="http://schemas.microsoft.com/office/drawing/2014/main" id="{074A58A3-DD68-4090-9796-FEA22E18E10E}"/>
              </a:ext>
            </a:extLst>
          </p:cNvPr>
          <p:cNvSpPr>
            <a:spLocks noChangeArrowheads="1"/>
          </p:cNvSpPr>
          <p:nvPr/>
        </p:nvSpPr>
        <p:spPr bwMode="auto">
          <a:xfrm>
            <a:off x="171065" y="1447800"/>
            <a:ext cx="43305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Nhận</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xét</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đánh</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giá</a:t>
            </a:r>
            <a:endPar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endParaRPr>
          </a:p>
        </p:txBody>
      </p:sp>
      <p:pic>
        <p:nvPicPr>
          <p:cNvPr id="11" name="Picture 10" descr="Logo&#10;&#10;Description automatically generated">
            <a:extLst>
              <a:ext uri="{FF2B5EF4-FFF2-40B4-BE49-F238E27FC236}">
                <a16:creationId xmlns:a16="http://schemas.microsoft.com/office/drawing/2014/main" id="{0E913898-337C-49DC-B7B7-C2843E23B6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1995" y="736980"/>
            <a:ext cx="3842877" cy="3842877"/>
          </a:xfrm>
          <a:prstGeom prst="rect">
            <a:avLst/>
          </a:prstGeom>
        </p:spPr>
      </p:pic>
    </p:spTree>
    <p:extLst>
      <p:ext uri="{BB962C8B-B14F-4D97-AF65-F5344CB8AC3E}">
        <p14:creationId xmlns:p14="http://schemas.microsoft.com/office/powerpoint/2010/main" val="188730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56AF0059-5473-474A-9687-E9E07D8D374D}"/>
              </a:ext>
            </a:extLst>
          </p:cNvPr>
          <p:cNvSpPr/>
          <p:nvPr/>
        </p:nvSpPr>
        <p:spPr>
          <a:xfrm>
            <a:off x="4501658" y="0"/>
            <a:ext cx="7690343" cy="6858000"/>
          </a:xfrm>
          <a:custGeom>
            <a:avLst/>
            <a:gdLst>
              <a:gd name="connsiteX0" fmla="*/ 0 w 7690343"/>
              <a:gd name="connsiteY0" fmla="*/ 0 h 6858000"/>
              <a:gd name="connsiteX1" fmla="*/ 7690343 w 7690343"/>
              <a:gd name="connsiteY1" fmla="*/ 0 h 6858000"/>
              <a:gd name="connsiteX2" fmla="*/ 7690343 w 7690343"/>
              <a:gd name="connsiteY2" fmla="*/ 6858000 h 6858000"/>
              <a:gd name="connsiteX3" fmla="*/ 505216 w 7690343"/>
              <a:gd name="connsiteY3" fmla="*/ 6858000 h 6858000"/>
              <a:gd name="connsiteX4" fmla="*/ 564830 w 7690343"/>
              <a:gd name="connsiteY4" fmla="*/ 6806361 h 6858000"/>
              <a:gd name="connsiteX5" fmla="*/ 1975343 w 7690343"/>
              <a:gd name="connsiteY5" fmla="*/ 3619500 h 6858000"/>
              <a:gd name="connsiteX6" fmla="*/ 77178 w 7690343"/>
              <a:gd name="connsiteY6" fmla="*/ 494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343" h="6858000">
                <a:moveTo>
                  <a:pt x="0" y="0"/>
                </a:moveTo>
                <a:lnTo>
                  <a:pt x="7690343" y="0"/>
                </a:lnTo>
                <a:lnTo>
                  <a:pt x="7690343" y="6858000"/>
                </a:lnTo>
                <a:lnTo>
                  <a:pt x="505216" y="6858000"/>
                </a:lnTo>
                <a:lnTo>
                  <a:pt x="564830" y="6806361"/>
                </a:lnTo>
                <a:cubicBezTo>
                  <a:pt x="1431338" y="6018802"/>
                  <a:pt x="1975343" y="4882681"/>
                  <a:pt x="1975343" y="3619500"/>
                </a:cubicBezTo>
                <a:cubicBezTo>
                  <a:pt x="1975343" y="2133405"/>
                  <a:pt x="1222395" y="823171"/>
                  <a:pt x="77178" y="49478"/>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305BAC6F-A219-4CD5-A780-B50A73DD33B5}"/>
              </a:ext>
            </a:extLst>
          </p:cNvPr>
          <p:cNvPicPr>
            <a:picLocks noChangeAspect="1"/>
          </p:cNvPicPr>
          <p:nvPr/>
        </p:nvPicPr>
        <p:blipFill>
          <a:blip r:embed="rId3"/>
          <a:stretch>
            <a:fillRect/>
          </a:stretch>
        </p:blipFill>
        <p:spPr>
          <a:xfrm>
            <a:off x="8113434" y="1447800"/>
            <a:ext cx="466790" cy="762106"/>
          </a:xfrm>
          <a:prstGeom prst="rect">
            <a:avLst/>
          </a:prstGeom>
        </p:spPr>
      </p:pic>
      <p:grpSp>
        <p:nvGrpSpPr>
          <p:cNvPr id="16" name="Group 15">
            <a:extLst>
              <a:ext uri="{FF2B5EF4-FFF2-40B4-BE49-F238E27FC236}">
                <a16:creationId xmlns:a16="http://schemas.microsoft.com/office/drawing/2014/main" id="{DBB150BE-6F2B-43A5-8DC6-41147D08003B}"/>
              </a:ext>
            </a:extLst>
          </p:cNvPr>
          <p:cNvGrpSpPr/>
          <p:nvPr/>
        </p:nvGrpSpPr>
        <p:grpSpPr>
          <a:xfrm>
            <a:off x="3917538" y="609600"/>
            <a:ext cx="8274462" cy="5930038"/>
            <a:chOff x="1736840" y="417217"/>
            <a:chExt cx="8718320" cy="6023567"/>
          </a:xfrm>
        </p:grpSpPr>
        <p:pic>
          <p:nvPicPr>
            <p:cNvPr id="17" name="Picture 3">
              <a:extLst>
                <a:ext uri="{FF2B5EF4-FFF2-40B4-BE49-F238E27FC236}">
                  <a16:creationId xmlns:a16="http://schemas.microsoft.com/office/drawing/2014/main" id="{7DCD95D2-3B51-4BCF-81B9-8E217A4154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6840" y="417217"/>
              <a:ext cx="8718320" cy="6023567"/>
            </a:xfrm>
            <a:prstGeom prst="rect">
              <a:avLst/>
            </a:prstGeom>
          </p:spPr>
        </p:pic>
        <p:grpSp>
          <p:nvGrpSpPr>
            <p:cNvPr id="18" name="Group 5">
              <a:extLst>
                <a:ext uri="{FF2B5EF4-FFF2-40B4-BE49-F238E27FC236}">
                  <a16:creationId xmlns:a16="http://schemas.microsoft.com/office/drawing/2014/main" id="{6556C51D-C53B-43B8-B080-05A24796889D}"/>
                </a:ext>
              </a:extLst>
            </p:cNvPr>
            <p:cNvGrpSpPr/>
            <p:nvPr/>
          </p:nvGrpSpPr>
          <p:grpSpPr>
            <a:xfrm>
              <a:off x="3131755" y="546606"/>
              <a:ext cx="5895925" cy="4086425"/>
              <a:chOff x="-10995" y="-41896"/>
              <a:chExt cx="1380866" cy="957068"/>
            </a:xfrm>
          </p:grpSpPr>
          <p:sp>
            <p:nvSpPr>
              <p:cNvPr id="19" name="Freeform 6">
                <a:extLst>
                  <a:ext uri="{FF2B5EF4-FFF2-40B4-BE49-F238E27FC236}">
                    <a16:creationId xmlns:a16="http://schemas.microsoft.com/office/drawing/2014/main" id="{91828257-CEB8-4255-93F1-FB475101338D}"/>
                  </a:ext>
                </a:extLst>
              </p:cNvPr>
              <p:cNvSpPr/>
              <p:nvPr/>
            </p:nvSpPr>
            <p:spPr>
              <a:xfrm>
                <a:off x="-10995" y="-41896"/>
                <a:ext cx="1380866" cy="957068"/>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97CCED"/>
              </a:solidFill>
            </p:spPr>
          </p:sp>
        </p:grpSp>
      </p:grpSp>
      <p:pic>
        <p:nvPicPr>
          <p:cNvPr id="21" name="Picture 13">
            <a:extLst>
              <a:ext uri="{FF2B5EF4-FFF2-40B4-BE49-F238E27FC236}">
                <a16:creationId xmlns:a16="http://schemas.microsoft.com/office/drawing/2014/main" id="{5578B90D-BD04-4753-898E-8F33E4F9D6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6375" y="3574619"/>
            <a:ext cx="3237101" cy="3237101"/>
          </a:xfrm>
          <a:prstGeom prst="rect">
            <a:avLst/>
          </a:prstGeom>
        </p:spPr>
      </p:pic>
      <p:sp>
        <p:nvSpPr>
          <p:cNvPr id="22" name="Rectangle 61">
            <a:extLst>
              <a:ext uri="{FF2B5EF4-FFF2-40B4-BE49-F238E27FC236}">
                <a16:creationId xmlns:a16="http://schemas.microsoft.com/office/drawing/2014/main" id="{074A58A3-DD68-4090-9796-FEA22E18E10E}"/>
              </a:ext>
            </a:extLst>
          </p:cNvPr>
          <p:cNvSpPr>
            <a:spLocks noChangeArrowheads="1"/>
          </p:cNvSpPr>
          <p:nvPr/>
        </p:nvSpPr>
        <p:spPr bwMode="auto">
          <a:xfrm>
            <a:off x="171065" y="1447800"/>
            <a:ext cx="43305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Nhận</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xét</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đánh</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giá</a:t>
            </a:r>
            <a:endPar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endParaRPr>
          </a:p>
        </p:txBody>
      </p:sp>
      <p:pic>
        <p:nvPicPr>
          <p:cNvPr id="12" name="Picture 11" descr="A cake with a child on it&#10;&#10;Description automatically generated with low confidence">
            <a:extLst>
              <a:ext uri="{FF2B5EF4-FFF2-40B4-BE49-F238E27FC236}">
                <a16:creationId xmlns:a16="http://schemas.microsoft.com/office/drawing/2014/main" id="{D568718F-CAB8-447F-A365-03C7F7C09A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8337" y="787809"/>
            <a:ext cx="3710194" cy="3710194"/>
          </a:xfrm>
          <a:prstGeom prst="rect">
            <a:avLst/>
          </a:prstGeom>
        </p:spPr>
      </p:pic>
    </p:spTree>
    <p:extLst>
      <p:ext uri="{BB962C8B-B14F-4D97-AF65-F5344CB8AC3E}">
        <p14:creationId xmlns:p14="http://schemas.microsoft.com/office/powerpoint/2010/main" val="309677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56AF0059-5473-474A-9687-E9E07D8D374D}"/>
              </a:ext>
            </a:extLst>
          </p:cNvPr>
          <p:cNvSpPr/>
          <p:nvPr/>
        </p:nvSpPr>
        <p:spPr>
          <a:xfrm>
            <a:off x="4501658" y="0"/>
            <a:ext cx="7690343" cy="6858000"/>
          </a:xfrm>
          <a:custGeom>
            <a:avLst/>
            <a:gdLst>
              <a:gd name="connsiteX0" fmla="*/ 0 w 7690343"/>
              <a:gd name="connsiteY0" fmla="*/ 0 h 6858000"/>
              <a:gd name="connsiteX1" fmla="*/ 7690343 w 7690343"/>
              <a:gd name="connsiteY1" fmla="*/ 0 h 6858000"/>
              <a:gd name="connsiteX2" fmla="*/ 7690343 w 7690343"/>
              <a:gd name="connsiteY2" fmla="*/ 6858000 h 6858000"/>
              <a:gd name="connsiteX3" fmla="*/ 505216 w 7690343"/>
              <a:gd name="connsiteY3" fmla="*/ 6858000 h 6858000"/>
              <a:gd name="connsiteX4" fmla="*/ 564830 w 7690343"/>
              <a:gd name="connsiteY4" fmla="*/ 6806361 h 6858000"/>
              <a:gd name="connsiteX5" fmla="*/ 1975343 w 7690343"/>
              <a:gd name="connsiteY5" fmla="*/ 3619500 h 6858000"/>
              <a:gd name="connsiteX6" fmla="*/ 77178 w 7690343"/>
              <a:gd name="connsiteY6" fmla="*/ 494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343" h="6858000">
                <a:moveTo>
                  <a:pt x="0" y="0"/>
                </a:moveTo>
                <a:lnTo>
                  <a:pt x="7690343" y="0"/>
                </a:lnTo>
                <a:lnTo>
                  <a:pt x="7690343" y="6858000"/>
                </a:lnTo>
                <a:lnTo>
                  <a:pt x="505216" y="6858000"/>
                </a:lnTo>
                <a:lnTo>
                  <a:pt x="564830" y="6806361"/>
                </a:lnTo>
                <a:cubicBezTo>
                  <a:pt x="1431338" y="6018802"/>
                  <a:pt x="1975343" y="4882681"/>
                  <a:pt x="1975343" y="3619500"/>
                </a:cubicBezTo>
                <a:cubicBezTo>
                  <a:pt x="1975343" y="2133405"/>
                  <a:pt x="1222395" y="823171"/>
                  <a:pt x="77178" y="49478"/>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305BAC6F-A219-4CD5-A780-B50A73DD33B5}"/>
              </a:ext>
            </a:extLst>
          </p:cNvPr>
          <p:cNvPicPr>
            <a:picLocks noChangeAspect="1"/>
          </p:cNvPicPr>
          <p:nvPr/>
        </p:nvPicPr>
        <p:blipFill>
          <a:blip r:embed="rId2"/>
          <a:stretch>
            <a:fillRect/>
          </a:stretch>
        </p:blipFill>
        <p:spPr>
          <a:xfrm>
            <a:off x="8113434" y="1447800"/>
            <a:ext cx="466790" cy="762106"/>
          </a:xfrm>
          <a:prstGeom prst="rect">
            <a:avLst/>
          </a:prstGeom>
        </p:spPr>
      </p:pic>
      <p:grpSp>
        <p:nvGrpSpPr>
          <p:cNvPr id="16" name="Group 15">
            <a:extLst>
              <a:ext uri="{FF2B5EF4-FFF2-40B4-BE49-F238E27FC236}">
                <a16:creationId xmlns:a16="http://schemas.microsoft.com/office/drawing/2014/main" id="{DBB150BE-6F2B-43A5-8DC6-41147D08003B}"/>
              </a:ext>
            </a:extLst>
          </p:cNvPr>
          <p:cNvGrpSpPr/>
          <p:nvPr/>
        </p:nvGrpSpPr>
        <p:grpSpPr>
          <a:xfrm>
            <a:off x="3917538" y="609600"/>
            <a:ext cx="8274462" cy="5930038"/>
            <a:chOff x="1736840" y="417217"/>
            <a:chExt cx="8718320" cy="6023567"/>
          </a:xfrm>
        </p:grpSpPr>
        <p:pic>
          <p:nvPicPr>
            <p:cNvPr id="17" name="Picture 3">
              <a:extLst>
                <a:ext uri="{FF2B5EF4-FFF2-40B4-BE49-F238E27FC236}">
                  <a16:creationId xmlns:a16="http://schemas.microsoft.com/office/drawing/2014/main" id="{7DCD95D2-3B51-4BCF-81B9-8E217A4154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40" y="417217"/>
              <a:ext cx="8718320" cy="6023567"/>
            </a:xfrm>
            <a:prstGeom prst="rect">
              <a:avLst/>
            </a:prstGeom>
          </p:spPr>
        </p:pic>
        <p:grpSp>
          <p:nvGrpSpPr>
            <p:cNvPr id="18" name="Group 5">
              <a:extLst>
                <a:ext uri="{FF2B5EF4-FFF2-40B4-BE49-F238E27FC236}">
                  <a16:creationId xmlns:a16="http://schemas.microsoft.com/office/drawing/2014/main" id="{6556C51D-C53B-43B8-B080-05A24796889D}"/>
                </a:ext>
              </a:extLst>
            </p:cNvPr>
            <p:cNvGrpSpPr/>
            <p:nvPr/>
          </p:nvGrpSpPr>
          <p:grpSpPr>
            <a:xfrm>
              <a:off x="3131755" y="546606"/>
              <a:ext cx="5895925" cy="4086425"/>
              <a:chOff x="-10995" y="-41896"/>
              <a:chExt cx="1380866" cy="957068"/>
            </a:xfrm>
          </p:grpSpPr>
          <p:sp>
            <p:nvSpPr>
              <p:cNvPr id="19" name="Freeform 6">
                <a:extLst>
                  <a:ext uri="{FF2B5EF4-FFF2-40B4-BE49-F238E27FC236}">
                    <a16:creationId xmlns:a16="http://schemas.microsoft.com/office/drawing/2014/main" id="{91828257-CEB8-4255-93F1-FB475101338D}"/>
                  </a:ext>
                </a:extLst>
              </p:cNvPr>
              <p:cNvSpPr/>
              <p:nvPr/>
            </p:nvSpPr>
            <p:spPr>
              <a:xfrm>
                <a:off x="-10995" y="-41896"/>
                <a:ext cx="1380866" cy="957068"/>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97CCED"/>
              </a:solidFill>
            </p:spPr>
          </p:sp>
        </p:grpSp>
      </p:grpSp>
      <p:pic>
        <p:nvPicPr>
          <p:cNvPr id="21" name="Picture 13">
            <a:extLst>
              <a:ext uri="{FF2B5EF4-FFF2-40B4-BE49-F238E27FC236}">
                <a16:creationId xmlns:a16="http://schemas.microsoft.com/office/drawing/2014/main" id="{5578B90D-BD04-4753-898E-8F33E4F9D6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6375" y="3574619"/>
            <a:ext cx="3237101" cy="3237101"/>
          </a:xfrm>
          <a:prstGeom prst="rect">
            <a:avLst/>
          </a:prstGeom>
        </p:spPr>
      </p:pic>
      <p:sp>
        <p:nvSpPr>
          <p:cNvPr id="22" name="Rectangle 61">
            <a:extLst>
              <a:ext uri="{FF2B5EF4-FFF2-40B4-BE49-F238E27FC236}">
                <a16:creationId xmlns:a16="http://schemas.microsoft.com/office/drawing/2014/main" id="{074A58A3-DD68-4090-9796-FEA22E18E10E}"/>
              </a:ext>
            </a:extLst>
          </p:cNvPr>
          <p:cNvSpPr>
            <a:spLocks noChangeArrowheads="1"/>
          </p:cNvSpPr>
          <p:nvPr/>
        </p:nvSpPr>
        <p:spPr bwMode="auto">
          <a:xfrm>
            <a:off x="171065" y="1447800"/>
            <a:ext cx="43305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Nhận</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xét</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đánh</a:t>
            </a:r>
            <a:r>
              <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rPr>
              <a:t> </a:t>
            </a:r>
            <a:r>
              <a:rPr kumimoji="0" lang="en-US" altLang="en-US" sz="7200" b="1" i="0" u="none" strike="noStrike" kern="1200" cap="none" spc="0" normalizeH="0" baseline="0" noProof="0" dirty="0" err="1">
                <a:ln>
                  <a:noFill/>
                </a:ln>
                <a:solidFill>
                  <a:srgbClr val="000099"/>
                </a:solidFill>
                <a:effectLst/>
                <a:uLnTx/>
                <a:uFillTx/>
                <a:latin typeface="UTM Edwardian" panose="02040603050506020204" pitchFamily="18" charset="0"/>
                <a:ea typeface="+mn-ea"/>
                <a:cs typeface="+mn-cs"/>
              </a:rPr>
              <a:t>giá</a:t>
            </a:r>
            <a:endParaRPr kumimoji="0" lang="en-US" altLang="en-US" sz="7200" b="1" i="0" u="none" strike="noStrike" kern="1200" cap="none" spc="0" normalizeH="0" baseline="0" noProof="0" dirty="0">
              <a:ln>
                <a:noFill/>
              </a:ln>
              <a:solidFill>
                <a:srgbClr val="000099"/>
              </a:solidFill>
              <a:effectLst/>
              <a:uLnTx/>
              <a:uFillTx/>
              <a:latin typeface="UTM Edwardian" panose="02040603050506020204" pitchFamily="18" charset="0"/>
              <a:ea typeface="+mn-ea"/>
              <a:cs typeface="+mn-cs"/>
            </a:endParaRPr>
          </a:p>
        </p:txBody>
      </p:sp>
      <p:pic>
        <p:nvPicPr>
          <p:cNvPr id="3" name="Picture 2" descr="A picture containing text, bottle cap&#10;&#10;Description automatically generated">
            <a:extLst>
              <a:ext uri="{FF2B5EF4-FFF2-40B4-BE49-F238E27FC236}">
                <a16:creationId xmlns:a16="http://schemas.microsoft.com/office/drawing/2014/main" id="{D33AFA0E-CA9D-4F97-BB42-01130325E7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6644" y="598820"/>
            <a:ext cx="4022974" cy="4022974"/>
          </a:xfrm>
          <a:prstGeom prst="rect">
            <a:avLst/>
          </a:prstGeom>
        </p:spPr>
      </p:pic>
    </p:spTree>
    <p:extLst>
      <p:ext uri="{BB962C8B-B14F-4D97-AF65-F5344CB8AC3E}">
        <p14:creationId xmlns:p14="http://schemas.microsoft.com/office/powerpoint/2010/main" val="205745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5633991" y="5843907"/>
            <a:ext cx="3539887" cy="115850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3726645" y="245844"/>
            <a:ext cx="1180232" cy="118887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4037" y="742712"/>
            <a:ext cx="9663926" cy="543375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319645">
            <a:off x="615029" y="4871867"/>
            <a:ext cx="2160481" cy="1668564"/>
          </a:xfrm>
          <a:prstGeom prst="rect">
            <a:avLst/>
          </a:prstGeom>
        </p:spPr>
      </p:pic>
      <p:pic>
        <p:nvPicPr>
          <p:cNvPr id="7" name="Picture 8">
            <a:extLst>
              <a:ext uri="{FF2B5EF4-FFF2-40B4-BE49-F238E27FC236}">
                <a16:creationId xmlns:a16="http://schemas.microsoft.com/office/drawing/2014/main" id="{C72F5B98-F8DE-44FA-9759-116A84AB0082}"/>
              </a:ext>
            </a:extLst>
          </p:cNvPr>
          <p:cNvPicPr>
            <a:picLocks noChangeAspect="1"/>
          </p:cNvPicPr>
          <p:nvPr/>
        </p:nvPicPr>
        <p:blipFill>
          <a:blip r:embed="rId10"/>
          <a:srcRect/>
          <a:stretch>
            <a:fillRect/>
          </a:stretch>
        </p:blipFill>
        <p:spPr>
          <a:xfrm rot="436285">
            <a:off x="9251053" y="732630"/>
            <a:ext cx="2450327" cy="5392740"/>
          </a:xfrm>
          <a:prstGeom prst="rect">
            <a:avLst/>
          </a:prstGeom>
        </p:spPr>
      </p:pic>
      <p:pic>
        <p:nvPicPr>
          <p:cNvPr id="8" name="Picture 9">
            <a:extLst>
              <a:ext uri="{FF2B5EF4-FFF2-40B4-BE49-F238E27FC236}">
                <a16:creationId xmlns:a16="http://schemas.microsoft.com/office/drawing/2014/main" id="{FA1E5D63-7C23-4240-957E-A086C3DB4150}"/>
              </a:ext>
            </a:extLst>
          </p:cNvPr>
          <p:cNvPicPr>
            <a:picLocks noChangeAspect="1"/>
          </p:cNvPicPr>
          <p:nvPr/>
        </p:nvPicPr>
        <p:blipFill>
          <a:blip r:embed="rId11"/>
          <a:srcRect/>
          <a:stretch>
            <a:fillRect/>
          </a:stretch>
        </p:blipFill>
        <p:spPr>
          <a:xfrm>
            <a:off x="9221653" y="732015"/>
            <a:ext cx="1254563" cy="1382438"/>
          </a:xfrm>
          <a:prstGeom prst="rect">
            <a:avLst/>
          </a:prstGeom>
        </p:spPr>
      </p:pic>
      <p:pic>
        <p:nvPicPr>
          <p:cNvPr id="11" name="Picture 7">
            <a:extLst>
              <a:ext uri="{FF2B5EF4-FFF2-40B4-BE49-F238E27FC236}">
                <a16:creationId xmlns:a16="http://schemas.microsoft.com/office/drawing/2014/main" id="{9E0D8463-C592-4FCA-BBD7-C48B6217B8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326266" y="353742"/>
            <a:ext cx="1433697" cy="1399810"/>
          </a:xfrm>
          <a:prstGeom prst="rect">
            <a:avLst/>
          </a:prstGeom>
        </p:spPr>
      </p:pic>
    </p:spTree>
    <p:extLst>
      <p:ext uri="{BB962C8B-B14F-4D97-AF65-F5344CB8AC3E}">
        <p14:creationId xmlns:p14="http://schemas.microsoft.com/office/powerpoint/2010/main" val="1489291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图片 72708" descr="PPT素材-09"/>
          <p:cNvPicPr>
            <a:picLocks noChangeAspect="1"/>
          </p:cNvPicPr>
          <p:nvPr/>
        </p:nvPicPr>
        <p:blipFill>
          <a:blip r:embed="rId3"/>
          <a:stretch>
            <a:fillRect/>
          </a:stretch>
        </p:blipFill>
        <p:spPr>
          <a:xfrm rot="775278">
            <a:off x="10371556" y="3559359"/>
            <a:ext cx="1568357" cy="3553672"/>
          </a:xfrm>
          <a:prstGeom prst="rect">
            <a:avLst/>
          </a:prstGeom>
          <a:noFill/>
          <a:ln w="9525">
            <a:noFill/>
          </a:ln>
        </p:spPr>
      </p:pic>
      <p:sp>
        <p:nvSpPr>
          <p:cNvPr id="36" name="圆角矩形 59">
            <a:extLst>
              <a:ext uri="{FF2B5EF4-FFF2-40B4-BE49-F238E27FC236}">
                <a16:creationId xmlns:a16="http://schemas.microsoft.com/office/drawing/2014/main" id="{F7783EFE-C3AF-40C0-86CE-7E998CDA4423}"/>
              </a:ext>
            </a:extLst>
          </p:cNvPr>
          <p:cNvSpPr/>
          <p:nvPr/>
        </p:nvSpPr>
        <p:spPr>
          <a:xfrm>
            <a:off x="459947" y="2599759"/>
            <a:ext cx="1836558" cy="2220090"/>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a:ea typeface="微软雅黑"/>
            </a:endParaRPr>
          </a:p>
        </p:txBody>
      </p:sp>
      <p:grpSp>
        <p:nvGrpSpPr>
          <p:cNvPr id="37" name="组合 60">
            <a:extLst>
              <a:ext uri="{FF2B5EF4-FFF2-40B4-BE49-F238E27FC236}">
                <a16:creationId xmlns:a16="http://schemas.microsoft.com/office/drawing/2014/main" id="{E8540034-F968-496A-AAC3-8F5D53F9F0EF}"/>
              </a:ext>
            </a:extLst>
          </p:cNvPr>
          <p:cNvGrpSpPr/>
          <p:nvPr/>
        </p:nvGrpSpPr>
        <p:grpSpPr>
          <a:xfrm>
            <a:off x="619883" y="2368847"/>
            <a:ext cx="108160" cy="607356"/>
            <a:chOff x="2258684" y="-496098"/>
            <a:chExt cx="303045" cy="2634752"/>
          </a:xfrm>
          <a:effectLst/>
        </p:grpSpPr>
        <p:pic>
          <p:nvPicPr>
            <p:cNvPr id="38" name="图片 64">
              <a:extLst>
                <a:ext uri="{FF2B5EF4-FFF2-40B4-BE49-F238E27FC236}">
                  <a16:creationId xmlns:a16="http://schemas.microsoft.com/office/drawing/2014/main" id="{87DF272C-705F-4D48-A905-2E42D6EF9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9" name="直接连接符 65">
              <a:extLst>
                <a:ext uri="{FF2B5EF4-FFF2-40B4-BE49-F238E27FC236}">
                  <a16:creationId xmlns:a16="http://schemas.microsoft.com/office/drawing/2014/main" id="{798E2DE0-8803-4603-8C1C-A1FC765E9149}"/>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 name="组合 60">
            <a:extLst>
              <a:ext uri="{FF2B5EF4-FFF2-40B4-BE49-F238E27FC236}">
                <a16:creationId xmlns:a16="http://schemas.microsoft.com/office/drawing/2014/main" id="{0D3C667D-94FD-40F1-8265-4F435EE5A2E4}"/>
              </a:ext>
            </a:extLst>
          </p:cNvPr>
          <p:cNvGrpSpPr/>
          <p:nvPr/>
        </p:nvGrpSpPr>
        <p:grpSpPr>
          <a:xfrm>
            <a:off x="2188345" y="2314753"/>
            <a:ext cx="108160" cy="607356"/>
            <a:chOff x="2258684" y="-496098"/>
            <a:chExt cx="303045" cy="2634752"/>
          </a:xfrm>
          <a:effectLst/>
        </p:grpSpPr>
        <p:pic>
          <p:nvPicPr>
            <p:cNvPr id="41" name="图片 64">
              <a:extLst>
                <a:ext uri="{FF2B5EF4-FFF2-40B4-BE49-F238E27FC236}">
                  <a16:creationId xmlns:a16="http://schemas.microsoft.com/office/drawing/2014/main" id="{4DA213D4-5DBB-4AB6-B9BE-3E8134A08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2" name="直接连接符 65">
              <a:extLst>
                <a:ext uri="{FF2B5EF4-FFF2-40B4-BE49-F238E27FC236}">
                  <a16:creationId xmlns:a16="http://schemas.microsoft.com/office/drawing/2014/main" id="{155C501E-2EF6-4CBA-9982-7C43FFEBB097}"/>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7CFCA3A4-F27D-47E9-83DA-F83C17DC3453}"/>
              </a:ext>
            </a:extLst>
          </p:cNvPr>
          <p:cNvSpPr txBox="1"/>
          <p:nvPr/>
        </p:nvSpPr>
        <p:spPr>
          <a:xfrm>
            <a:off x="329144" y="2984213"/>
            <a:ext cx="2133749" cy="1169551"/>
          </a:xfrm>
          <a:prstGeom prst="rect">
            <a:avLst/>
          </a:prstGeom>
          <a:noFill/>
        </p:spPr>
        <p:txBody>
          <a:bodyPr wrap="square" rtlCol="0">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Phiếu</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bài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tập</a:t>
            </a:r>
            <a:r>
              <a:rPr lang="en-US" sz="3500" b="1" dirty="0">
                <a:solidFill>
                  <a:srgbClr val="FF0000"/>
                </a:solidFill>
                <a:latin typeface="Times New Roman" panose="02020603050405020304" pitchFamily="18" charset="0"/>
                <a:cs typeface="Times New Roman" panose="02020603050405020304" pitchFamily="18" charset="0"/>
              </a:rPr>
              <a:t> 1</a:t>
            </a:r>
          </a:p>
        </p:txBody>
      </p:sp>
      <p:grpSp>
        <p:nvGrpSpPr>
          <p:cNvPr id="2" name="Group 1"/>
          <p:cNvGrpSpPr/>
          <p:nvPr/>
        </p:nvGrpSpPr>
        <p:grpSpPr>
          <a:xfrm>
            <a:off x="117862" y="78378"/>
            <a:ext cx="2531586" cy="2521380"/>
            <a:chOff x="117861" y="0"/>
            <a:chExt cx="2840163" cy="1941688"/>
          </a:xfrm>
        </p:grpSpPr>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88155" l="0" r="99112">
                          <a14:foregroundMark x1="26998" y1="7745" x2="24867" y2="18223"/>
                          <a14:backgroundMark x1="19716" y1="20957" x2="22735" y2="21640"/>
                          <a14:backgroundMark x1="36412" y1="20273" x2="35346" y2="22323"/>
                          <a14:backgroundMark x1="67673" y1="14351" x2="62522" y2="20957"/>
                        </a14:backgroundRemoval>
                      </a14:imgEffect>
                    </a14:imgLayer>
                  </a14:imgProps>
                </a:ext>
                <a:ext uri="{28A0092B-C50C-407E-A947-70E740481C1C}">
                  <a14:useLocalDpi xmlns:a14="http://schemas.microsoft.com/office/drawing/2010/main" val="0"/>
                </a:ext>
              </a:extLst>
            </a:blip>
            <a:srcRect b="12963"/>
            <a:stretch/>
          </p:blipFill>
          <p:spPr>
            <a:xfrm>
              <a:off x="117861" y="0"/>
              <a:ext cx="2840163" cy="1941688"/>
            </a:xfrm>
            <a:prstGeom prst="rect">
              <a:avLst/>
            </a:prstGeom>
          </p:spPr>
        </p:pic>
        <p:sp>
          <p:nvSpPr>
            <p:cNvPr id="9" name="Rectangle 8"/>
            <p:cNvSpPr/>
            <p:nvPr/>
          </p:nvSpPr>
          <p:spPr>
            <a:xfrm>
              <a:off x="700610" y="714991"/>
              <a:ext cx="1674665" cy="876957"/>
            </a:xfrm>
            <a:prstGeom prst="rect">
              <a:avLst/>
            </a:prstGeom>
            <a:noFill/>
          </p:spPr>
          <p:txBody>
            <a:bodyPr wrap="none" lIns="91440" tIns="45720" rIns="91440" bIns="45720">
              <a:spAutoFit/>
            </a:bodyPr>
            <a:lstStyle/>
            <a:p>
              <a:pPr algn="ctr"/>
              <a: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KHỞI </a:t>
              </a:r>
              <a:b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ĐỘNG</a:t>
              </a:r>
            </a:p>
          </p:txBody>
        </p:sp>
      </p:grpSp>
      <p:pic>
        <p:nvPicPr>
          <p:cNvPr id="20" name="Picture 19" descr="Table&#10;&#10;Description automatically generated">
            <a:extLst>
              <a:ext uri="{FF2B5EF4-FFF2-40B4-BE49-F238E27FC236}">
                <a16:creationId xmlns:a16="http://schemas.microsoft.com/office/drawing/2014/main" id="{5438AF45-E7BE-BEF2-7EB8-59AF7E48D3A7}"/>
              </a:ext>
            </a:extLst>
          </p:cNvPr>
          <p:cNvPicPr>
            <a:picLocks noChangeAspect="1"/>
          </p:cNvPicPr>
          <p:nvPr/>
        </p:nvPicPr>
        <p:blipFill>
          <a:blip r:embed="rId7"/>
          <a:stretch>
            <a:fillRect/>
          </a:stretch>
        </p:blipFill>
        <p:spPr>
          <a:xfrm>
            <a:off x="3525408" y="855266"/>
            <a:ext cx="6590743" cy="2841370"/>
          </a:xfrm>
          <a:prstGeom prst="rect">
            <a:avLst/>
          </a:prstGeom>
          <a:ln w="57150">
            <a:solidFill>
              <a:srgbClr val="0033CC"/>
            </a:solidFill>
          </a:ln>
        </p:spPr>
      </p:pic>
      <p:sp>
        <p:nvSpPr>
          <p:cNvPr id="21" name="TextBox 20">
            <a:extLst>
              <a:ext uri="{FF2B5EF4-FFF2-40B4-BE49-F238E27FC236}">
                <a16:creationId xmlns:a16="http://schemas.microsoft.com/office/drawing/2014/main" id="{48BF50C2-56ED-1D3E-1820-CB19F302934C}"/>
              </a:ext>
            </a:extLst>
          </p:cNvPr>
          <p:cNvSpPr txBox="1"/>
          <p:nvPr/>
        </p:nvSpPr>
        <p:spPr>
          <a:xfrm>
            <a:off x="2582161" y="228651"/>
            <a:ext cx="9491978" cy="553998"/>
          </a:xfrm>
          <a:prstGeom prst="rect">
            <a:avLst/>
          </a:prstGeom>
          <a:noFill/>
        </p:spPr>
        <p:txBody>
          <a:bodyPr wrap="square">
            <a:spAutoFit/>
          </a:bodyPr>
          <a:lstStyle/>
          <a:p>
            <a:r>
              <a:rPr lang="en-US" sz="3000" b="1" dirty="0" err="1">
                <a:solidFill>
                  <a:srgbClr val="0033CC"/>
                </a:solidFill>
                <a:effectLst/>
                <a:latin typeface="Times New Roman" panose="02020603050405020304" pitchFamily="18" charset="0"/>
                <a:ea typeface="Times New Roman" panose="02020603050405020304" pitchFamily="18" charset="0"/>
              </a:rPr>
              <a:t>Quan</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sát</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bảng</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danh</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sách</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và</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hoàn</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thành</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nội</a:t>
            </a:r>
            <a:r>
              <a:rPr lang="en-US" sz="3000" b="1" dirty="0">
                <a:solidFill>
                  <a:srgbClr val="0033CC"/>
                </a:solidFill>
                <a:effectLst/>
                <a:latin typeface="Times New Roman" panose="02020603050405020304" pitchFamily="18" charset="0"/>
                <a:ea typeface="Times New Roman" panose="02020603050405020304" pitchFamily="18" charset="0"/>
              </a:rPr>
              <a:t> dung </a:t>
            </a:r>
            <a:r>
              <a:rPr lang="en-US" sz="3000" b="1" dirty="0" err="1">
                <a:solidFill>
                  <a:srgbClr val="0033CC"/>
                </a:solidFill>
                <a:effectLst/>
                <a:latin typeface="Times New Roman" panose="02020603050405020304" pitchFamily="18" charset="0"/>
                <a:ea typeface="Times New Roman" panose="02020603050405020304" pitchFamily="18" charset="0"/>
              </a:rPr>
              <a:t>sau</a:t>
            </a:r>
            <a:r>
              <a:rPr lang="en-US" sz="3000" b="1" dirty="0">
                <a:solidFill>
                  <a:srgbClr val="0033CC"/>
                </a:solidFill>
                <a:effectLst/>
                <a:latin typeface="Times New Roman" panose="02020603050405020304" pitchFamily="18" charset="0"/>
                <a:ea typeface="Times New Roman" panose="02020603050405020304" pitchFamily="18" charset="0"/>
              </a:rPr>
              <a:t>:</a:t>
            </a:r>
            <a:endParaRPr lang="en-US" sz="3000" b="1" dirty="0">
              <a:solidFill>
                <a:srgbClr val="0033CC"/>
              </a:solidFill>
            </a:endParaRPr>
          </a:p>
        </p:txBody>
      </p:sp>
      <p:sp>
        <p:nvSpPr>
          <p:cNvPr id="17" name="TextBox 16">
            <a:extLst>
              <a:ext uri="{FF2B5EF4-FFF2-40B4-BE49-F238E27FC236}">
                <a16:creationId xmlns:a16="http://schemas.microsoft.com/office/drawing/2014/main" id="{8DB253B1-BBCE-AFD3-8E6B-7352B57D9237}"/>
              </a:ext>
            </a:extLst>
          </p:cNvPr>
          <p:cNvSpPr txBox="1"/>
          <p:nvPr/>
        </p:nvSpPr>
        <p:spPr>
          <a:xfrm>
            <a:off x="2958024" y="3781189"/>
            <a:ext cx="7646224" cy="954107"/>
          </a:xfrm>
          <a:prstGeom prst="rect">
            <a:avLst/>
          </a:prstGeom>
          <a:noFill/>
        </p:spPr>
        <p:txBody>
          <a:bodyPr wrap="square">
            <a:spAutoFit/>
          </a:bodyPr>
          <a:lstStyle/>
          <a:p>
            <a:pPr indent="254000" algn="just">
              <a:spcBef>
                <a:spcPts val="300"/>
              </a:spcBef>
              <a:spcAft>
                <a:spcPts val="300"/>
              </a:spcAft>
              <a:tabLst>
                <a:tab pos="562610" algn="l"/>
              </a:tabLst>
            </a:pPr>
            <a:r>
              <a:rPr lang="en-US" sz="2800" b="1" u="sng" dirty="0" err="1">
                <a:solidFill>
                  <a:srgbClr val="002060"/>
                </a:solidFill>
                <a:effectLst/>
                <a:latin typeface="Times New Roman" panose="02020603050405020304" pitchFamily="18" charset="0"/>
                <a:ea typeface="Calibri" panose="020F0502020204030204" pitchFamily="34" charset="0"/>
              </a:rPr>
              <a:t>Câu</a:t>
            </a:r>
            <a:r>
              <a:rPr lang="en-US" sz="2800" b="1" u="sng" dirty="0">
                <a:solidFill>
                  <a:srgbClr val="002060"/>
                </a:solidFill>
                <a:effectLst/>
                <a:latin typeface="Times New Roman" panose="02020603050405020304" pitchFamily="18" charset="0"/>
                <a:ea typeface="Calibri" panose="020F0502020204030204" pitchFamily="34" charset="0"/>
              </a:rPr>
              <a:t> 1</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T</a:t>
            </a:r>
            <a:r>
              <a:rPr lang="en-US" sz="2800" dirty="0" err="1">
                <a:solidFill>
                  <a:srgbClr val="002060"/>
                </a:solidFill>
                <a:effectLst/>
                <a:latin typeface="Times New Roman" panose="02020603050405020304" pitchFamily="18" charset="0"/>
                <a:ea typeface="Times New Roman" panose="02020603050405020304" pitchFamily="18" charset="0"/>
              </a:rPr>
              <a:t>hực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hiện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địa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chỉ</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hàng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Thanh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Trúc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danh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hàng</a:t>
            </a:r>
            <a:r>
              <a:rPr lang="en-US" sz="2800" dirty="0">
                <a:solidFill>
                  <a:srgbClr val="002060"/>
                </a:solidFill>
                <a:effectLst/>
                <a:latin typeface="Times New Roman" panose="02020603050405020304" pitchFamily="18" charset="0"/>
                <a:ea typeface="Times New Roman" panose="02020603050405020304" pitchFamily="18" charset="0"/>
              </a:rPr>
              <a:t>?</a:t>
            </a:r>
          </a:p>
        </p:txBody>
      </p:sp>
      <p:sp>
        <p:nvSpPr>
          <p:cNvPr id="18" name="TextBox 17">
            <a:extLst>
              <a:ext uri="{FF2B5EF4-FFF2-40B4-BE49-F238E27FC236}">
                <a16:creationId xmlns:a16="http://schemas.microsoft.com/office/drawing/2014/main" id="{063C9116-089E-6A89-E396-11143533988D}"/>
              </a:ext>
            </a:extLst>
          </p:cNvPr>
          <p:cNvSpPr txBox="1"/>
          <p:nvPr/>
        </p:nvSpPr>
        <p:spPr>
          <a:xfrm>
            <a:off x="3167552" y="4819849"/>
            <a:ext cx="7132320" cy="954107"/>
          </a:xfrm>
          <a:prstGeom prst="rect">
            <a:avLst/>
          </a:prstGeom>
          <a:noFill/>
        </p:spPr>
        <p:txBody>
          <a:bodyPr wrap="square">
            <a:spAutoFit/>
          </a:bodyPr>
          <a:lstStyle/>
          <a:p>
            <a:pPr algn="just">
              <a:spcBef>
                <a:spcPts val="300"/>
              </a:spcBef>
              <a:spcAft>
                <a:spcPts val="300"/>
              </a:spcAft>
            </a:pPr>
            <a:r>
              <a:rPr lang="pt-BR" sz="2800" b="1" u="sng" dirty="0">
                <a:solidFill>
                  <a:srgbClr val="002060"/>
                </a:solidFill>
                <a:latin typeface="Times New Roman" panose="02020603050405020304" pitchFamily="18" charset="0"/>
                <a:ea typeface="Times New Roman" panose="02020603050405020304" pitchFamily="18" charset="0"/>
              </a:rPr>
              <a:t>Câu 2</a:t>
            </a:r>
            <a:r>
              <a:rPr lang="pt-BR" sz="2800" b="1" dirty="0">
                <a:solidFill>
                  <a:srgbClr val="002060"/>
                </a:solidFill>
                <a:latin typeface="Times New Roman" panose="02020603050405020304" pitchFamily="18" charset="0"/>
                <a:ea typeface="Times New Roman" panose="02020603050405020304" pitchFamily="18" charset="0"/>
              </a:rPr>
              <a:t>: </a:t>
            </a:r>
            <a:r>
              <a:rPr lang="pt-BR" sz="2800" dirty="0">
                <a:solidFill>
                  <a:srgbClr val="002060"/>
                </a:solidFill>
                <a:effectLst/>
                <a:latin typeface="Times New Roman" panose="02020603050405020304" pitchFamily="18" charset="0"/>
                <a:ea typeface="Times New Roman" panose="02020603050405020304" pitchFamily="18" charset="0"/>
              </a:rPr>
              <a:t>Em đã thực hiện tìm kiếm khách hàng Thanh Trúc trong danh sách bằng cách nào?</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D694DD82-617E-ACDE-AE7D-A335AEAD6C8B}"/>
              </a:ext>
            </a:extLst>
          </p:cNvPr>
          <p:cNvSpPr txBox="1"/>
          <p:nvPr/>
        </p:nvSpPr>
        <p:spPr>
          <a:xfrm>
            <a:off x="2958024" y="5879530"/>
            <a:ext cx="7036066" cy="954107"/>
          </a:xfrm>
          <a:prstGeom prst="rect">
            <a:avLst/>
          </a:prstGeom>
          <a:noFill/>
        </p:spPr>
        <p:txBody>
          <a:bodyPr wrap="square">
            <a:spAutoFit/>
          </a:bodyPr>
          <a:lstStyle/>
          <a:p>
            <a:pPr indent="254000" algn="just">
              <a:spcBef>
                <a:spcPts val="300"/>
              </a:spcBef>
              <a:spcAft>
                <a:spcPts val="300"/>
              </a:spcAft>
              <a:tabLst>
                <a:tab pos="562610" algn="l"/>
              </a:tabLst>
            </a:pPr>
            <a:r>
              <a:rPr lang="en-US" sz="2800" b="1" u="sng" dirty="0" err="1">
                <a:solidFill>
                  <a:srgbClr val="002060"/>
                </a:solidFill>
                <a:effectLst/>
                <a:latin typeface="Times New Roman" panose="02020603050405020304" pitchFamily="18" charset="0"/>
                <a:ea typeface="Times New Roman" panose="02020603050405020304" pitchFamily="18" charset="0"/>
              </a:rPr>
              <a:t>Câu</a:t>
            </a:r>
            <a:r>
              <a:rPr lang="en-US" sz="2800" b="1" u="sng" dirty="0">
                <a:solidFill>
                  <a:srgbClr val="002060"/>
                </a:solidFill>
                <a:effectLst/>
                <a:latin typeface="Times New Roman" panose="02020603050405020304" pitchFamily="18" charset="0"/>
                <a:ea typeface="Times New Roman" panose="02020603050405020304" pitchFamily="18" charset="0"/>
              </a:rPr>
              <a:t> 3</a:t>
            </a:r>
            <a:r>
              <a:rPr lang="en-US" sz="2800" b="1" dirty="0">
                <a:solidFill>
                  <a:srgbClr val="002060"/>
                </a:solidFill>
                <a:effectLst/>
                <a:latin typeface="Times New Roman" panose="02020603050405020304" pitchFamily="18" charset="0"/>
                <a:ea typeface="Times New Roman" panose="02020603050405020304" pitchFamily="18" charset="0"/>
              </a:rPr>
              <a:t>: </a:t>
            </a:r>
            <a:r>
              <a:rPr lang="pt-BR" sz="2800" dirty="0">
                <a:solidFill>
                  <a:srgbClr val="002060"/>
                </a:solidFill>
                <a:effectLst/>
                <a:latin typeface="Times New Roman" panose="02020603050405020304" pitchFamily="18" charset="0"/>
                <a:ea typeface="Times New Roman" panose="02020603050405020304" pitchFamily="18" charset="0"/>
              </a:rPr>
              <a:t>Nêu ví dụ trong cuộc sống hàng ngày về hoạt động tìm kiếm?</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80970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able&#10;&#10;Description automatically generated">
            <a:extLst>
              <a:ext uri="{FF2B5EF4-FFF2-40B4-BE49-F238E27FC236}">
                <a16:creationId xmlns:a16="http://schemas.microsoft.com/office/drawing/2014/main" id="{AE9C5FB8-6376-77A8-B13D-D471AA416A00}"/>
              </a:ext>
            </a:extLst>
          </p:cNvPr>
          <p:cNvPicPr>
            <a:picLocks noChangeAspect="1"/>
          </p:cNvPicPr>
          <p:nvPr/>
        </p:nvPicPr>
        <p:blipFill>
          <a:blip r:embed="rId3"/>
          <a:stretch>
            <a:fillRect/>
          </a:stretch>
        </p:blipFill>
        <p:spPr>
          <a:xfrm>
            <a:off x="3255884" y="1791650"/>
            <a:ext cx="7654317" cy="3982451"/>
          </a:xfrm>
          <a:prstGeom prst="rect">
            <a:avLst/>
          </a:prstGeom>
          <a:ln w="57150">
            <a:solidFill>
              <a:srgbClr val="FB790D"/>
            </a:solidFill>
          </a:ln>
        </p:spPr>
      </p:pic>
      <p:sp>
        <p:nvSpPr>
          <p:cNvPr id="5" name="Rectangle 4">
            <a:extLst>
              <a:ext uri="{FF2B5EF4-FFF2-40B4-BE49-F238E27FC236}">
                <a16:creationId xmlns:a16="http://schemas.microsoft.com/office/drawing/2014/main" id="{C4870479-55D2-1764-4962-770DA089B29F}"/>
              </a:ext>
            </a:extLst>
          </p:cNvPr>
          <p:cNvSpPr/>
          <p:nvPr/>
        </p:nvSpPr>
        <p:spPr>
          <a:xfrm>
            <a:off x="3947580" y="4624331"/>
            <a:ext cx="2259496" cy="496957"/>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11" name="图片 72710" descr="PPT素材-11"/>
          <p:cNvPicPr>
            <a:picLocks noChangeAspect="1"/>
          </p:cNvPicPr>
          <p:nvPr/>
        </p:nvPicPr>
        <p:blipFill>
          <a:blip r:embed="rId4"/>
          <a:stretch>
            <a:fillRect/>
          </a:stretch>
        </p:blipFill>
        <p:spPr>
          <a:xfrm>
            <a:off x="-529847" y="5688449"/>
            <a:ext cx="14071022" cy="1169551"/>
          </a:xfrm>
          <a:prstGeom prst="rect">
            <a:avLst/>
          </a:prstGeom>
          <a:noFill/>
          <a:ln w="9525">
            <a:noFill/>
          </a:ln>
        </p:spPr>
      </p:pic>
      <p:pic>
        <p:nvPicPr>
          <p:cNvPr id="72709" name="图片 72708" descr="PPT素材-09"/>
          <p:cNvPicPr>
            <a:picLocks noChangeAspect="1"/>
          </p:cNvPicPr>
          <p:nvPr/>
        </p:nvPicPr>
        <p:blipFill>
          <a:blip r:embed="rId5"/>
          <a:stretch>
            <a:fillRect/>
          </a:stretch>
        </p:blipFill>
        <p:spPr>
          <a:xfrm>
            <a:off x="9890720" y="1113087"/>
            <a:ext cx="2673666" cy="4991810"/>
          </a:xfrm>
          <a:prstGeom prst="rect">
            <a:avLst/>
          </a:prstGeom>
          <a:noFill/>
          <a:ln w="9525">
            <a:noFill/>
          </a:ln>
        </p:spPr>
      </p:pic>
      <p:sp>
        <p:nvSpPr>
          <p:cNvPr id="36" name="圆角矩形 59">
            <a:extLst>
              <a:ext uri="{FF2B5EF4-FFF2-40B4-BE49-F238E27FC236}">
                <a16:creationId xmlns:a16="http://schemas.microsoft.com/office/drawing/2014/main" id="{F7783EFE-C3AF-40C0-86CE-7E998CDA4423}"/>
              </a:ext>
            </a:extLst>
          </p:cNvPr>
          <p:cNvSpPr/>
          <p:nvPr/>
        </p:nvSpPr>
        <p:spPr>
          <a:xfrm>
            <a:off x="459947" y="2599759"/>
            <a:ext cx="2189500" cy="2220090"/>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a:ea typeface="微软雅黑"/>
            </a:endParaRPr>
          </a:p>
        </p:txBody>
      </p:sp>
      <p:grpSp>
        <p:nvGrpSpPr>
          <p:cNvPr id="37" name="组合 60">
            <a:extLst>
              <a:ext uri="{FF2B5EF4-FFF2-40B4-BE49-F238E27FC236}">
                <a16:creationId xmlns:a16="http://schemas.microsoft.com/office/drawing/2014/main" id="{E8540034-F968-496A-AAC3-8F5D53F9F0EF}"/>
              </a:ext>
            </a:extLst>
          </p:cNvPr>
          <p:cNvGrpSpPr/>
          <p:nvPr/>
        </p:nvGrpSpPr>
        <p:grpSpPr>
          <a:xfrm>
            <a:off x="619883" y="2368847"/>
            <a:ext cx="108160" cy="607356"/>
            <a:chOff x="2258684" y="-496098"/>
            <a:chExt cx="303045" cy="2634752"/>
          </a:xfrm>
          <a:effectLst/>
        </p:grpSpPr>
        <p:pic>
          <p:nvPicPr>
            <p:cNvPr id="38" name="图片 64">
              <a:extLst>
                <a:ext uri="{FF2B5EF4-FFF2-40B4-BE49-F238E27FC236}">
                  <a16:creationId xmlns:a16="http://schemas.microsoft.com/office/drawing/2014/main" id="{87DF272C-705F-4D48-A905-2E42D6EF90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9" name="直接连接符 65">
              <a:extLst>
                <a:ext uri="{FF2B5EF4-FFF2-40B4-BE49-F238E27FC236}">
                  <a16:creationId xmlns:a16="http://schemas.microsoft.com/office/drawing/2014/main" id="{798E2DE0-8803-4603-8C1C-A1FC765E9149}"/>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 name="组合 60">
            <a:extLst>
              <a:ext uri="{FF2B5EF4-FFF2-40B4-BE49-F238E27FC236}">
                <a16:creationId xmlns:a16="http://schemas.microsoft.com/office/drawing/2014/main" id="{0D3C667D-94FD-40F1-8265-4F435EE5A2E4}"/>
              </a:ext>
            </a:extLst>
          </p:cNvPr>
          <p:cNvGrpSpPr/>
          <p:nvPr/>
        </p:nvGrpSpPr>
        <p:grpSpPr>
          <a:xfrm>
            <a:off x="2188345" y="2314753"/>
            <a:ext cx="108160" cy="607356"/>
            <a:chOff x="2258684" y="-496098"/>
            <a:chExt cx="303045" cy="2634752"/>
          </a:xfrm>
          <a:effectLst/>
        </p:grpSpPr>
        <p:pic>
          <p:nvPicPr>
            <p:cNvPr id="41" name="图片 64">
              <a:extLst>
                <a:ext uri="{FF2B5EF4-FFF2-40B4-BE49-F238E27FC236}">
                  <a16:creationId xmlns:a16="http://schemas.microsoft.com/office/drawing/2014/main" id="{4DA213D4-5DBB-4AB6-B9BE-3E8134A082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2" name="直接连接符 65">
              <a:extLst>
                <a:ext uri="{FF2B5EF4-FFF2-40B4-BE49-F238E27FC236}">
                  <a16:creationId xmlns:a16="http://schemas.microsoft.com/office/drawing/2014/main" id="{155C501E-2EF6-4CBA-9982-7C43FFEBB097}"/>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7CFCA3A4-F27D-47E9-83DA-F83C17DC3453}"/>
              </a:ext>
            </a:extLst>
          </p:cNvPr>
          <p:cNvSpPr txBox="1"/>
          <p:nvPr/>
        </p:nvSpPr>
        <p:spPr>
          <a:xfrm>
            <a:off x="448412" y="2984213"/>
            <a:ext cx="2133749" cy="1169551"/>
          </a:xfrm>
          <a:prstGeom prst="rect">
            <a:avLst/>
          </a:prstGeom>
          <a:noFill/>
        </p:spPr>
        <p:txBody>
          <a:bodyPr wrap="square" rtlCol="0">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Phiếu</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bài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tập</a:t>
            </a:r>
            <a:r>
              <a:rPr lang="en-US" sz="3500" b="1" dirty="0">
                <a:solidFill>
                  <a:srgbClr val="FF0000"/>
                </a:solidFill>
                <a:latin typeface="Times New Roman" panose="02020603050405020304" pitchFamily="18" charset="0"/>
                <a:cs typeface="Times New Roman" panose="02020603050405020304" pitchFamily="18" charset="0"/>
              </a:rPr>
              <a:t> 1</a:t>
            </a:r>
            <a:endParaRPr lang="vi-VN" sz="35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117861" y="78378"/>
            <a:ext cx="2840163" cy="2521380"/>
            <a:chOff x="117861" y="0"/>
            <a:chExt cx="2840163" cy="1941688"/>
          </a:xfrm>
        </p:grpSpPr>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88155" l="0" r="99112">
                          <a14:foregroundMark x1="26998" y1="7745" x2="24867" y2="18223"/>
                          <a14:backgroundMark x1="19716" y1="20957" x2="22735" y2="21640"/>
                          <a14:backgroundMark x1="36412" y1="20273" x2="35346" y2="22323"/>
                          <a14:backgroundMark x1="67673" y1="14351" x2="62522" y2="20957"/>
                        </a14:backgroundRemoval>
                      </a14:imgEffect>
                    </a14:imgLayer>
                  </a14:imgProps>
                </a:ext>
                <a:ext uri="{28A0092B-C50C-407E-A947-70E740481C1C}">
                  <a14:useLocalDpi xmlns:a14="http://schemas.microsoft.com/office/drawing/2010/main" val="0"/>
                </a:ext>
              </a:extLst>
            </a:blip>
            <a:srcRect b="12963"/>
            <a:stretch/>
          </p:blipFill>
          <p:spPr>
            <a:xfrm>
              <a:off x="117861" y="0"/>
              <a:ext cx="2840163" cy="1941688"/>
            </a:xfrm>
            <a:prstGeom prst="rect">
              <a:avLst/>
            </a:prstGeom>
          </p:spPr>
        </p:pic>
        <p:sp>
          <p:nvSpPr>
            <p:cNvPr id="9" name="Rectangle 8"/>
            <p:cNvSpPr/>
            <p:nvPr/>
          </p:nvSpPr>
          <p:spPr>
            <a:xfrm>
              <a:off x="791584" y="714991"/>
              <a:ext cx="1492716" cy="876957"/>
            </a:xfrm>
            <a:prstGeom prst="rect">
              <a:avLst/>
            </a:prstGeom>
            <a:noFill/>
          </p:spPr>
          <p:txBody>
            <a:bodyPr wrap="none" lIns="91440" tIns="45720" rIns="91440" bIns="45720">
              <a:spAutoFit/>
            </a:bodyPr>
            <a:lstStyle/>
            <a:p>
              <a:pPr algn="ctr"/>
              <a: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KHỞI </a:t>
              </a:r>
              <a:b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ĐỘNG</a:t>
              </a:r>
            </a:p>
          </p:txBody>
        </p:sp>
      </p:grpSp>
      <p:sp>
        <p:nvSpPr>
          <p:cNvPr id="49" name="TextBox 48">
            <a:extLst>
              <a:ext uri="{FF2B5EF4-FFF2-40B4-BE49-F238E27FC236}">
                <a16:creationId xmlns:a16="http://schemas.microsoft.com/office/drawing/2014/main" id="{1F7699F9-7AB9-CFE6-3C15-165C5FF6A7B3}"/>
              </a:ext>
            </a:extLst>
          </p:cNvPr>
          <p:cNvSpPr txBox="1"/>
          <p:nvPr/>
        </p:nvSpPr>
        <p:spPr>
          <a:xfrm>
            <a:off x="3079563" y="708308"/>
            <a:ext cx="7947828" cy="954107"/>
          </a:xfrm>
          <a:prstGeom prst="rect">
            <a:avLst/>
          </a:prstGeom>
          <a:noFill/>
        </p:spPr>
        <p:txBody>
          <a:bodyPr wrap="square">
            <a:spAutoFit/>
          </a:bodyPr>
          <a:lstStyle/>
          <a:p>
            <a:pPr indent="254000" algn="just">
              <a:spcBef>
                <a:spcPts val="300"/>
              </a:spcBef>
              <a:spcAft>
                <a:spcPts val="300"/>
              </a:spcAft>
              <a:tabLst>
                <a:tab pos="562610" algn="l"/>
              </a:tabLst>
            </a:pPr>
            <a:r>
              <a:rPr lang="en-US" sz="2800" b="1" u="sng" dirty="0" err="1">
                <a:effectLst/>
                <a:latin typeface="Times New Roman" panose="02020603050405020304" pitchFamily="18" charset="0"/>
                <a:ea typeface="Calibri" panose="020F0502020204030204" pitchFamily="34" charset="0"/>
              </a:rPr>
              <a:t>Câu</a:t>
            </a:r>
            <a:r>
              <a:rPr lang="en-US" sz="2800" b="1" u="sng" dirty="0">
                <a:effectLst/>
                <a:latin typeface="Times New Roman" panose="02020603050405020304" pitchFamily="18" charset="0"/>
                <a:ea typeface="Calibri" panose="020F0502020204030204" pitchFamily="34" charset="0"/>
              </a:rPr>
              <a:t> 1</a:t>
            </a:r>
            <a:r>
              <a:rPr lang="en-US" sz="2800" b="1" dirty="0">
                <a:effectLst/>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a:t>
            </a:r>
            <a:r>
              <a:rPr lang="en-US" sz="2800" b="1" dirty="0" err="1">
                <a:effectLst/>
                <a:latin typeface="Times New Roman" panose="02020603050405020304" pitchFamily="18" charset="0"/>
                <a:ea typeface="Times New Roman" panose="02020603050405020304" pitchFamily="18" charset="0"/>
              </a:rPr>
              <a:t>ịa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chỉ</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hàng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Trúc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hàng</a:t>
            </a:r>
            <a:r>
              <a:rPr lang="en-US" sz="2800" b="1"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4779731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529847" y="5545787"/>
            <a:ext cx="14071022" cy="1312214"/>
          </a:xfrm>
          <a:prstGeom prst="rect">
            <a:avLst/>
          </a:prstGeom>
          <a:noFill/>
          <a:ln w="9525">
            <a:noFill/>
          </a:ln>
        </p:spPr>
      </p:pic>
      <p:pic>
        <p:nvPicPr>
          <p:cNvPr id="72709" name="图片 72708" descr="PPT素材-09"/>
          <p:cNvPicPr>
            <a:picLocks noChangeAspect="1"/>
          </p:cNvPicPr>
          <p:nvPr/>
        </p:nvPicPr>
        <p:blipFill>
          <a:blip r:embed="rId4"/>
          <a:stretch>
            <a:fillRect/>
          </a:stretch>
        </p:blipFill>
        <p:spPr>
          <a:xfrm>
            <a:off x="9835424" y="1146781"/>
            <a:ext cx="2673666" cy="4991810"/>
          </a:xfrm>
          <a:prstGeom prst="rect">
            <a:avLst/>
          </a:prstGeom>
          <a:noFill/>
          <a:ln w="9525">
            <a:noFill/>
          </a:ln>
        </p:spPr>
      </p:pic>
      <p:sp>
        <p:nvSpPr>
          <p:cNvPr id="36" name="圆角矩形 59">
            <a:extLst>
              <a:ext uri="{FF2B5EF4-FFF2-40B4-BE49-F238E27FC236}">
                <a16:creationId xmlns:a16="http://schemas.microsoft.com/office/drawing/2014/main" id="{F7783EFE-C3AF-40C0-86CE-7E998CDA4423}"/>
              </a:ext>
            </a:extLst>
          </p:cNvPr>
          <p:cNvSpPr/>
          <p:nvPr/>
        </p:nvSpPr>
        <p:spPr>
          <a:xfrm>
            <a:off x="459947" y="2599759"/>
            <a:ext cx="2189500" cy="2220090"/>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a:ea typeface="微软雅黑"/>
            </a:endParaRPr>
          </a:p>
        </p:txBody>
      </p:sp>
      <p:grpSp>
        <p:nvGrpSpPr>
          <p:cNvPr id="37" name="组合 60">
            <a:extLst>
              <a:ext uri="{FF2B5EF4-FFF2-40B4-BE49-F238E27FC236}">
                <a16:creationId xmlns:a16="http://schemas.microsoft.com/office/drawing/2014/main" id="{E8540034-F968-496A-AAC3-8F5D53F9F0EF}"/>
              </a:ext>
            </a:extLst>
          </p:cNvPr>
          <p:cNvGrpSpPr/>
          <p:nvPr/>
        </p:nvGrpSpPr>
        <p:grpSpPr>
          <a:xfrm>
            <a:off x="619883" y="2368847"/>
            <a:ext cx="108160" cy="607356"/>
            <a:chOff x="2258684" y="-496098"/>
            <a:chExt cx="303045" cy="2634752"/>
          </a:xfrm>
          <a:effectLst/>
        </p:grpSpPr>
        <p:pic>
          <p:nvPicPr>
            <p:cNvPr id="38" name="图片 64">
              <a:extLst>
                <a:ext uri="{FF2B5EF4-FFF2-40B4-BE49-F238E27FC236}">
                  <a16:creationId xmlns:a16="http://schemas.microsoft.com/office/drawing/2014/main" id="{87DF272C-705F-4D48-A905-2E42D6EF9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9" name="直接连接符 65">
              <a:extLst>
                <a:ext uri="{FF2B5EF4-FFF2-40B4-BE49-F238E27FC236}">
                  <a16:creationId xmlns:a16="http://schemas.microsoft.com/office/drawing/2014/main" id="{798E2DE0-8803-4603-8C1C-A1FC765E9149}"/>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 name="组合 60">
            <a:extLst>
              <a:ext uri="{FF2B5EF4-FFF2-40B4-BE49-F238E27FC236}">
                <a16:creationId xmlns:a16="http://schemas.microsoft.com/office/drawing/2014/main" id="{0D3C667D-94FD-40F1-8265-4F435EE5A2E4}"/>
              </a:ext>
            </a:extLst>
          </p:cNvPr>
          <p:cNvGrpSpPr/>
          <p:nvPr/>
        </p:nvGrpSpPr>
        <p:grpSpPr>
          <a:xfrm>
            <a:off x="2188345" y="2314753"/>
            <a:ext cx="108160" cy="607356"/>
            <a:chOff x="2258684" y="-496098"/>
            <a:chExt cx="303045" cy="2634752"/>
          </a:xfrm>
          <a:effectLst/>
        </p:grpSpPr>
        <p:pic>
          <p:nvPicPr>
            <p:cNvPr id="41" name="图片 64">
              <a:extLst>
                <a:ext uri="{FF2B5EF4-FFF2-40B4-BE49-F238E27FC236}">
                  <a16:creationId xmlns:a16="http://schemas.microsoft.com/office/drawing/2014/main" id="{4DA213D4-5DBB-4AB6-B9BE-3E8134A08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2" name="直接连接符 65">
              <a:extLst>
                <a:ext uri="{FF2B5EF4-FFF2-40B4-BE49-F238E27FC236}">
                  <a16:creationId xmlns:a16="http://schemas.microsoft.com/office/drawing/2014/main" id="{155C501E-2EF6-4CBA-9982-7C43FFEBB097}"/>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7CFCA3A4-F27D-47E9-83DA-F83C17DC3453}"/>
              </a:ext>
            </a:extLst>
          </p:cNvPr>
          <p:cNvSpPr txBox="1"/>
          <p:nvPr/>
        </p:nvSpPr>
        <p:spPr>
          <a:xfrm>
            <a:off x="448412" y="2984213"/>
            <a:ext cx="2133749" cy="1169551"/>
          </a:xfrm>
          <a:prstGeom prst="rect">
            <a:avLst/>
          </a:prstGeom>
          <a:noFill/>
        </p:spPr>
        <p:txBody>
          <a:bodyPr wrap="square" rtlCol="0">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Phiếu</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bài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tập</a:t>
            </a:r>
            <a:r>
              <a:rPr lang="en-US" sz="3500" b="1" dirty="0">
                <a:solidFill>
                  <a:srgbClr val="FF0000"/>
                </a:solidFill>
                <a:latin typeface="Times New Roman" panose="02020603050405020304" pitchFamily="18" charset="0"/>
                <a:cs typeface="Times New Roman" panose="02020603050405020304" pitchFamily="18" charset="0"/>
              </a:rPr>
              <a:t> 1</a:t>
            </a:r>
            <a:endParaRPr lang="vi-VN" sz="35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117861" y="78378"/>
            <a:ext cx="2840163" cy="2521380"/>
            <a:chOff x="117861" y="0"/>
            <a:chExt cx="2840163" cy="1941688"/>
          </a:xfrm>
        </p:grpSpPr>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8155" l="0" r="99112">
                          <a14:foregroundMark x1="26998" y1="7745" x2="24867" y2="18223"/>
                          <a14:backgroundMark x1="19716" y1="20957" x2="22735" y2="21640"/>
                          <a14:backgroundMark x1="36412" y1="20273" x2="35346" y2="22323"/>
                          <a14:backgroundMark x1="67673" y1="14351" x2="62522" y2="20957"/>
                        </a14:backgroundRemoval>
                      </a14:imgEffect>
                    </a14:imgLayer>
                  </a14:imgProps>
                </a:ext>
                <a:ext uri="{28A0092B-C50C-407E-A947-70E740481C1C}">
                  <a14:useLocalDpi xmlns:a14="http://schemas.microsoft.com/office/drawing/2010/main" val="0"/>
                </a:ext>
              </a:extLst>
            </a:blip>
            <a:srcRect b="12963"/>
            <a:stretch/>
          </p:blipFill>
          <p:spPr>
            <a:xfrm>
              <a:off x="117861" y="0"/>
              <a:ext cx="2840163" cy="1941688"/>
            </a:xfrm>
            <a:prstGeom prst="rect">
              <a:avLst/>
            </a:prstGeom>
          </p:spPr>
        </p:pic>
        <p:sp>
          <p:nvSpPr>
            <p:cNvPr id="9" name="Rectangle 8"/>
            <p:cNvSpPr/>
            <p:nvPr/>
          </p:nvSpPr>
          <p:spPr>
            <a:xfrm>
              <a:off x="791584" y="714991"/>
              <a:ext cx="1492716" cy="876957"/>
            </a:xfrm>
            <a:prstGeom prst="rect">
              <a:avLst/>
            </a:prstGeom>
            <a:noFill/>
          </p:spPr>
          <p:txBody>
            <a:bodyPr wrap="none" lIns="91440" tIns="45720" rIns="91440" bIns="45720">
              <a:spAutoFit/>
            </a:bodyPr>
            <a:lstStyle/>
            <a:p>
              <a:pPr algn="ctr"/>
              <a: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KHỞI </a:t>
              </a:r>
              <a:b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en-US" sz="3400" b="1" dirty="0">
                  <a:ln w="13462">
                    <a:solidFill>
                      <a:srgbClr val="0033CC"/>
                    </a:solidFill>
                    <a:prstDash val="solid"/>
                  </a:ln>
                  <a:solidFill>
                    <a:srgbClr val="00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ĐỘNG</a:t>
              </a:r>
            </a:p>
          </p:txBody>
        </p:sp>
      </p:grpSp>
      <p:sp>
        <p:nvSpPr>
          <p:cNvPr id="48" name="TextBox 47">
            <a:extLst>
              <a:ext uri="{FF2B5EF4-FFF2-40B4-BE49-F238E27FC236}">
                <a16:creationId xmlns:a16="http://schemas.microsoft.com/office/drawing/2014/main" id="{FF5B7F44-4560-E4B1-4303-517CC0B5B8E1}"/>
              </a:ext>
            </a:extLst>
          </p:cNvPr>
          <p:cNvSpPr txBox="1"/>
          <p:nvPr/>
        </p:nvSpPr>
        <p:spPr>
          <a:xfrm>
            <a:off x="3138937" y="3080101"/>
            <a:ext cx="7036066" cy="2908489"/>
          </a:xfrm>
          <a:prstGeom prst="rect">
            <a:avLst/>
          </a:prstGeom>
          <a:noFill/>
        </p:spPr>
        <p:txBody>
          <a:bodyPr wrap="square">
            <a:spAutoFit/>
          </a:bodyPr>
          <a:lstStyle/>
          <a:p>
            <a:pPr algn="just">
              <a:spcBef>
                <a:spcPts val="300"/>
              </a:spcBef>
              <a:spcAft>
                <a:spcPts val="300"/>
              </a:spcAft>
            </a:pPr>
            <a:r>
              <a:rPr lang="en-US" sz="2800" b="1" u="sng" dirty="0" err="1">
                <a:effectLst/>
                <a:latin typeface="Times New Roman" panose="02020603050405020304" pitchFamily="18" charset="0"/>
                <a:ea typeface="Times New Roman" panose="02020603050405020304" pitchFamily="18" charset="0"/>
              </a:rPr>
              <a:t>Câu</a:t>
            </a:r>
            <a:r>
              <a:rPr lang="en-US" sz="2800" b="1" u="sng" dirty="0">
                <a:effectLst/>
                <a:latin typeface="Times New Roman" panose="02020603050405020304" pitchFamily="18" charset="0"/>
                <a:ea typeface="Times New Roman" panose="02020603050405020304" pitchFamily="18" charset="0"/>
              </a:rPr>
              <a:t> 3</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b="1"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7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khoa</a:t>
            </a:r>
            <a:r>
              <a:rPr lang="en-US" sz="2800" dirty="0">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6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a:t>
            </a:r>
          </a:p>
          <a:p>
            <a:pPr indent="254000" algn="just">
              <a:spcBef>
                <a:spcPts val="300"/>
              </a:spcBef>
              <a:spcAft>
                <a:spcPts val="300"/>
              </a:spcAft>
              <a:tabLst>
                <a:tab pos="562610" algn="l"/>
              </a:tabLst>
            </a:pPr>
            <a:endParaRPr lang="en-US" sz="2800" dirty="0">
              <a:effectLst/>
              <a:latin typeface="Times New Roman" panose="02020603050405020304" pitchFamily="18" charset="0"/>
              <a:ea typeface="Times New Roman" panose="02020603050405020304" pitchFamily="18" charset="0"/>
            </a:endParaRPr>
          </a:p>
        </p:txBody>
      </p:sp>
      <p:sp>
        <p:nvSpPr>
          <p:cNvPr id="50" name="TextBox 49">
            <a:extLst>
              <a:ext uri="{FF2B5EF4-FFF2-40B4-BE49-F238E27FC236}">
                <a16:creationId xmlns:a16="http://schemas.microsoft.com/office/drawing/2014/main" id="{06C759E5-DA47-7BC4-03A7-ED219981907A}"/>
              </a:ext>
            </a:extLst>
          </p:cNvPr>
          <p:cNvSpPr txBox="1"/>
          <p:nvPr/>
        </p:nvSpPr>
        <p:spPr>
          <a:xfrm>
            <a:off x="3138937" y="768303"/>
            <a:ext cx="7132320" cy="2754600"/>
          </a:xfrm>
          <a:prstGeom prst="rect">
            <a:avLst/>
          </a:prstGeom>
          <a:noFill/>
        </p:spPr>
        <p:txBody>
          <a:bodyPr wrap="square">
            <a:spAutoFit/>
          </a:bodyPr>
          <a:lstStyle/>
          <a:p>
            <a:pPr algn="just">
              <a:spcBef>
                <a:spcPts val="300"/>
              </a:spcBef>
              <a:spcAft>
                <a:spcPts val="300"/>
              </a:spcAft>
            </a:pPr>
            <a:r>
              <a:rPr lang="pt-BR" sz="2800" b="1" u="sng" dirty="0">
                <a:latin typeface="Times New Roman" panose="02020603050405020304" pitchFamily="18" charset="0"/>
                <a:ea typeface="Times New Roman" panose="02020603050405020304" pitchFamily="18" charset="0"/>
              </a:rPr>
              <a:t>Câu 2</a:t>
            </a:r>
            <a:r>
              <a:rPr lang="pt-BR" sz="2800" b="1" dirty="0">
                <a:latin typeface="Times New Roman" panose="02020603050405020304" pitchFamily="18" charset="0"/>
                <a:ea typeface="Times New Roman" panose="02020603050405020304" pitchFamily="18" charset="0"/>
              </a:rPr>
              <a:t>:</a:t>
            </a:r>
            <a:r>
              <a:rPr lang="pt-BR" sz="2800" dirty="0">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a:t>
            </a:r>
          </a:p>
          <a:p>
            <a:pPr algn="just">
              <a:spcBef>
                <a:spcPts val="300"/>
              </a:spcBef>
              <a:spcAft>
                <a:spcPts val="30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945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28F915D-09E0-AC0E-D86A-A03FDDD19769}"/>
              </a:ext>
            </a:extLst>
          </p:cNvPr>
          <p:cNvSpPr/>
          <p:nvPr/>
        </p:nvSpPr>
        <p:spPr>
          <a:xfrm>
            <a:off x="236995" y="1996041"/>
            <a:ext cx="11793640" cy="434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US">
              <a:solidFill>
                <a:prstClr val="white"/>
              </a:solidFill>
              <a:latin typeface="Calibri" panose="020F0502020204030204"/>
            </a:endParaRPr>
          </a:p>
        </p:txBody>
      </p:sp>
      <p:pic>
        <p:nvPicPr>
          <p:cNvPr id="25" name="Picture 24"/>
          <p:cNvPicPr>
            <a:picLocks noChangeAspect="1"/>
          </p:cNvPicPr>
          <p:nvPr/>
        </p:nvPicPr>
        <p:blipFill>
          <a:blip r:embed="rId2" cstate="print">
            <a:extLst>
              <a:ext uri="{BEBA8EAE-BF5A-486C-A8C5-ECC9F3942E4B}">
                <a14:imgProps xmlns:a14="http://schemas.microsoft.com/office/drawing/2010/main">
                  <a14:imgLayer r:embed="rId3">
                    <a14:imgEffect>
                      <a14:backgroundRemoval t="0" b="97000" l="2564" r="97009">
                        <a14:foregroundMark x1="26638" y1="68333" x2="56125" y2="84333"/>
                        <a14:foregroundMark x1="47293" y1="73333" x2="60969" y2="80500"/>
                        <a14:foregroundMark x1="60399" y1="78500" x2="60399" y2="78500"/>
                        <a14:foregroundMark x1="21225" y1="69000" x2="25499" y2="72167"/>
                        <a14:foregroundMark x1="33191" y1="78500" x2="48433" y2="86833"/>
                        <a14:foregroundMark x1="37607" y1="70833" x2="44587" y2="76000"/>
                        <a14:foregroundMark x1="41880" y1="25500" x2="46866" y2="17833"/>
                        <a14:foregroundMark x1="52849" y1="29333" x2="56125" y2="21000"/>
                      </a14:backgroundRemoval>
                    </a14:imgEffect>
                  </a14:imgLayer>
                </a14:imgProps>
              </a:ext>
              <a:ext uri="{28A0092B-C50C-407E-A947-70E740481C1C}">
                <a14:useLocalDpi xmlns:a14="http://schemas.microsoft.com/office/drawing/2010/main" val="0"/>
              </a:ext>
            </a:extLst>
          </a:blip>
          <a:stretch>
            <a:fillRect/>
          </a:stretch>
        </p:blipFill>
        <p:spPr>
          <a:xfrm>
            <a:off x="10280550" y="5231521"/>
            <a:ext cx="1844215" cy="1576252"/>
          </a:xfrm>
          <a:prstGeom prst="rect">
            <a:avLst/>
          </a:prstGeom>
        </p:spPr>
      </p:pic>
      <p:grpSp>
        <p:nvGrpSpPr>
          <p:cNvPr id="15" name="Group 14"/>
          <p:cNvGrpSpPr/>
          <p:nvPr/>
        </p:nvGrpSpPr>
        <p:grpSpPr>
          <a:xfrm>
            <a:off x="67235" y="40341"/>
            <a:ext cx="12048565" cy="6753497"/>
            <a:chOff x="67235" y="40341"/>
            <a:chExt cx="12048565" cy="6753497"/>
          </a:xfrm>
        </p:grpSpPr>
        <p:sp>
          <p:nvSpPr>
            <p:cNvPr id="7" name="Rectangle 6"/>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Box 11"/>
          <p:cNvSpPr txBox="1">
            <a:spLocks noChangeArrowheads="1"/>
          </p:cNvSpPr>
          <p:nvPr/>
        </p:nvSpPr>
        <p:spPr bwMode="auto">
          <a:xfrm>
            <a:off x="4049283" y="363900"/>
            <a:ext cx="3505200" cy="646331"/>
          </a:xfrm>
          <a:prstGeom prst="rect">
            <a:avLst/>
          </a:prstGeom>
          <a:noFill/>
          <a:ln w="9525">
            <a:noFill/>
            <a:miter lim="800000"/>
            <a:headEnd/>
            <a:tailEnd/>
          </a:ln>
          <a:effectLst/>
        </p:spPr>
        <p:txBody>
          <a:bodyPr>
            <a:spAutoFit/>
          </a:bodyPr>
          <a:lstStyle/>
          <a:p>
            <a:pPr algn="ctr" eaLnBrk="1" hangingPunct="1"/>
            <a:r>
              <a:rPr lang="en-US" sz="3600" b="1" u="sng" dirty="0">
                <a:latin typeface="Times New Roman" panose="02020603050405020304" pitchFamily="18" charset="0"/>
                <a:cs typeface="Times New Roman" panose="02020603050405020304" pitchFamily="18" charset="0"/>
              </a:rPr>
              <a:t>Tin </a:t>
            </a:r>
            <a:r>
              <a:rPr lang="en-US" sz="3600" b="1" u="sng"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168380" y="946367"/>
            <a:ext cx="7314502" cy="646331"/>
          </a:xfrm>
          <a:prstGeom prst="rect">
            <a:avLst/>
          </a:prstGeom>
        </p:spPr>
        <p:txBody>
          <a:bodyPr wrap="none">
            <a:spAutoFit/>
          </a:bodyPr>
          <a:lstStyle/>
          <a:p>
            <a:pPr algn="ctr">
              <a:defRPr/>
            </a:pPr>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14</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endParaRPr lang="en-US" sz="3600" b="1"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B52098B-BF9C-0627-3D94-B2076C4CCB13}"/>
              </a:ext>
            </a:extLst>
          </p:cNvPr>
          <p:cNvSpPr/>
          <p:nvPr/>
        </p:nvSpPr>
        <p:spPr>
          <a:xfrm>
            <a:off x="492183" y="2929808"/>
            <a:ext cx="11873753" cy="1938992"/>
          </a:xfrm>
          <a:prstGeom prst="rect">
            <a:avLst/>
          </a:prstGeom>
        </p:spPr>
        <p:txBody>
          <a:bodyPr wrap="square">
            <a:spAutoFit/>
          </a:bodyPr>
          <a:lstStyle/>
          <a:p>
            <a:pPr>
              <a:lnSpc>
                <a:spcPct val="150000"/>
              </a:lnSpc>
              <a:defRPr/>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Hoạt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động</a:t>
            </a:r>
            <a:r>
              <a:rPr lang="en-US" sz="4000" b="1" dirty="0">
                <a:solidFill>
                  <a:prstClr val="black"/>
                </a:solidFill>
                <a:latin typeface="Times New Roman" panose="02020603050405020304" pitchFamily="18" charset="0"/>
                <a:cs typeface="Times New Roman" panose="02020603050405020304" pitchFamily="18" charset="0"/>
              </a:rPr>
              <a:t> 1: </a:t>
            </a:r>
            <a:r>
              <a:rPr lang="en-US" sz="4000" b="1" dirty="0" err="1">
                <a:solidFill>
                  <a:prstClr val="black"/>
                </a:solidFill>
                <a:latin typeface="Times New Roman" panose="02020603050405020304" pitchFamily="18" charset="0"/>
                <a:cs typeface="Times New Roman" panose="02020603050405020304" pitchFamily="18" charset="0"/>
              </a:rPr>
              <a:t>Thuật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toán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tìm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kiếm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tuần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tự</a:t>
            </a:r>
            <a:r>
              <a:rPr lang="en-US" sz="4000" b="1" dirty="0">
                <a:solidFill>
                  <a:prstClr val="black"/>
                </a:solidFill>
                <a:latin typeface="Times New Roman" panose="02020603050405020304" pitchFamily="18" charset="0"/>
                <a:cs typeface="Times New Roman" panose="02020603050405020304" pitchFamily="18" charset="0"/>
              </a:rPr>
              <a:t>;</a:t>
            </a:r>
          </a:p>
          <a:p>
            <a:pPr>
              <a:lnSpc>
                <a:spcPct val="150000"/>
              </a:lnSpc>
              <a:defRPr/>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Hoạt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động</a:t>
            </a:r>
            <a:r>
              <a:rPr lang="en-US" sz="4000" b="1" dirty="0">
                <a:solidFill>
                  <a:prstClr val="black"/>
                </a:solidFill>
                <a:latin typeface="Times New Roman" panose="02020603050405020304" pitchFamily="18" charset="0"/>
                <a:cs typeface="Times New Roman" panose="02020603050405020304" pitchFamily="18" charset="0"/>
              </a:rPr>
              <a:t> 2: </a:t>
            </a:r>
            <a:r>
              <a:rPr lang="en-US" sz="4000" b="1" dirty="0" err="1">
                <a:solidFill>
                  <a:prstClr val="black"/>
                </a:solidFill>
                <a:latin typeface="Times New Roman" panose="02020603050405020304" pitchFamily="18" charset="0"/>
                <a:cs typeface="Times New Roman" panose="02020603050405020304" pitchFamily="18" charset="0"/>
              </a:rPr>
              <a:t>Mô</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thuật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toán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tìm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kiếm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tuần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tự</a:t>
            </a:r>
            <a:r>
              <a:rPr lang="en-US" sz="4000" b="1" dirty="0">
                <a:solidFill>
                  <a:prstClr val="black"/>
                </a:solidFill>
                <a:latin typeface="Times New Roman" panose="02020603050405020304" pitchFamily="18" charset="0"/>
                <a:cs typeface="Times New Roman" panose="02020603050405020304" pitchFamily="18" charset="0"/>
              </a:rPr>
              <a:t>.</a:t>
            </a:r>
          </a:p>
        </p:txBody>
      </p:sp>
      <p:grpSp>
        <p:nvGrpSpPr>
          <p:cNvPr id="16" name="Group 21">
            <a:extLst>
              <a:ext uri="{FF2B5EF4-FFF2-40B4-BE49-F238E27FC236}">
                <a16:creationId xmlns:a16="http://schemas.microsoft.com/office/drawing/2014/main" id="{A45704AC-D23C-A155-A5A9-E707661ECF94}"/>
              </a:ext>
            </a:extLst>
          </p:cNvPr>
          <p:cNvGrpSpPr>
            <a:grpSpLocks/>
          </p:cNvGrpSpPr>
          <p:nvPr/>
        </p:nvGrpSpPr>
        <p:grpSpPr bwMode="auto">
          <a:xfrm rot="20872932">
            <a:off x="299493" y="3165841"/>
            <a:ext cx="603323" cy="661265"/>
            <a:chOff x="0" y="0"/>
            <a:chExt cx="1728192" cy="1728192"/>
          </a:xfrm>
        </p:grpSpPr>
        <p:sp>
          <p:nvSpPr>
            <p:cNvPr id="17" name="五角星 84">
              <a:extLst>
                <a:ext uri="{FF2B5EF4-FFF2-40B4-BE49-F238E27FC236}">
                  <a16:creationId xmlns:a16="http://schemas.microsoft.com/office/drawing/2014/main" id="{D30E1830-6BA8-07C7-FA88-487BF79503FA}"/>
                </a:ext>
              </a:extLst>
            </p:cNvPr>
            <p:cNvSpPr>
              <a:spLocks noChangeArrowheads="1"/>
            </p:cNvSpPr>
            <p:nvPr/>
          </p:nvSpPr>
          <p:spPr bwMode="auto">
            <a:xfrm>
              <a:off x="0" y="0"/>
              <a:ext cx="1728192" cy="1728192"/>
            </a:xfrm>
            <a:prstGeom prst="star5">
              <a:avLst/>
            </a:prstGeom>
            <a:gradFill rotWithShape="1">
              <a:gsLst>
                <a:gs pos="0">
                  <a:srgbClr val="BECE37">
                    <a:shade val="51000"/>
                    <a:satMod val="130000"/>
                  </a:srgbClr>
                </a:gs>
                <a:gs pos="80000">
                  <a:srgbClr val="BECE37">
                    <a:shade val="93000"/>
                    <a:satMod val="130000"/>
                  </a:srgbClr>
                </a:gs>
                <a:gs pos="100000">
                  <a:srgbClr val="BECE3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defTabSz="914411">
                <a:defRPr/>
              </a:pPr>
              <a:endParaRPr lang="zh-CN" altLang="zh-CN" kern="0">
                <a:solidFill>
                  <a:prstClr val="black">
                    <a:lumMod val="65000"/>
                    <a:lumOff val="35000"/>
                  </a:prstClr>
                </a:solidFill>
                <a:latin typeface="微软雅黑" pitchFamily="34" charset="-122"/>
                <a:ea typeface="微软雅黑" pitchFamily="34" charset="-122"/>
                <a:sym typeface="微软雅黑" pitchFamily="34" charset="-122"/>
              </a:endParaRPr>
            </a:p>
          </p:txBody>
        </p:sp>
        <p:sp>
          <p:nvSpPr>
            <p:cNvPr id="18" name="五角星 32">
              <a:extLst>
                <a:ext uri="{FF2B5EF4-FFF2-40B4-BE49-F238E27FC236}">
                  <a16:creationId xmlns:a16="http://schemas.microsoft.com/office/drawing/2014/main" id="{A407125B-DC27-8569-CD91-F52CC1E303B3}"/>
                </a:ext>
              </a:extLst>
            </p:cNvPr>
            <p:cNvSpPr>
              <a:spLocks noChangeArrowheads="1"/>
            </p:cNvSpPr>
            <p:nvPr/>
          </p:nvSpPr>
          <p:spPr bwMode="auto">
            <a:xfrm>
              <a:off x="330116" y="1204861"/>
              <a:ext cx="1067960" cy="523331"/>
            </a:xfrm>
            <a:custGeom>
              <a:avLst/>
              <a:gdLst>
                <a:gd name="T0" fmla="*/ 0 w 1067960"/>
                <a:gd name="T1" fmla="*/ 0 h 523331"/>
                <a:gd name="T2" fmla="*/ 1067960 w 1067960"/>
                <a:gd name="T3" fmla="*/ 523331 h 523331"/>
              </a:gdLst>
              <a:ahLst/>
              <a:cxnLst/>
              <a:rect l="T0" t="T1" r="T2" b="T3"/>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close/>
                </a:path>
              </a:pathLst>
            </a:custGeom>
            <a:solidFill>
              <a:sysClr val="window" lastClr="FFFFFF">
                <a:lumMod val="50000"/>
              </a:sysClr>
            </a:solidFill>
            <a:ln>
              <a:noFill/>
            </a:ln>
            <a:extLst>
              <a:ext uri="{91240B29-F687-4F45-9708-019B960494DF}">
                <a14:hiddenLine xmlns:a14="http://schemas.microsoft.com/office/drawing/2010/main" w="57150" cap="flat" cmpd="sng">
                  <a:solidFill>
                    <a:srgbClr val="395E8A"/>
                  </a:solidFill>
                  <a:bevel/>
                  <a:headEnd/>
                  <a:tailEnd/>
                </a14:hiddenLine>
              </a:ext>
            </a:extLst>
          </p:spPr>
          <p:txBody>
            <a:bodyPr anchor="ctr"/>
            <a:lstStyle/>
            <a:p>
              <a:pPr algn="ctr" defTabSz="914411">
                <a:defRPr/>
              </a:pPr>
              <a:endParaRPr lang="zh-CN" altLang="zh-CN" kern="0">
                <a:solidFill>
                  <a:prstClr val="black">
                    <a:lumMod val="65000"/>
                    <a:lumOff val="35000"/>
                  </a:prstClr>
                </a:solidFill>
                <a:latin typeface="微软雅黑" pitchFamily="34" charset="-122"/>
                <a:ea typeface="微软雅黑" pitchFamily="34" charset="-122"/>
                <a:sym typeface="微软雅黑" pitchFamily="34" charset="-122"/>
              </a:endParaRPr>
            </a:p>
          </p:txBody>
        </p:sp>
      </p:grpSp>
      <p:grpSp>
        <p:nvGrpSpPr>
          <p:cNvPr id="26" name="Group 9">
            <a:extLst>
              <a:ext uri="{FF2B5EF4-FFF2-40B4-BE49-F238E27FC236}">
                <a16:creationId xmlns:a16="http://schemas.microsoft.com/office/drawing/2014/main" id="{A359204B-5814-77F8-D043-31B4EFB59C6C}"/>
              </a:ext>
            </a:extLst>
          </p:cNvPr>
          <p:cNvGrpSpPr>
            <a:grpSpLocks/>
          </p:cNvGrpSpPr>
          <p:nvPr/>
        </p:nvGrpSpPr>
        <p:grpSpPr bwMode="auto">
          <a:xfrm rot="20812899">
            <a:off x="343848" y="4093424"/>
            <a:ext cx="611392" cy="594788"/>
            <a:chOff x="0" y="0"/>
            <a:chExt cx="1728192" cy="1728192"/>
          </a:xfrm>
        </p:grpSpPr>
        <p:sp>
          <p:nvSpPr>
            <p:cNvPr id="27" name="五角星 72">
              <a:extLst>
                <a:ext uri="{FF2B5EF4-FFF2-40B4-BE49-F238E27FC236}">
                  <a16:creationId xmlns:a16="http://schemas.microsoft.com/office/drawing/2014/main" id="{62A9B569-8A02-EC37-5D0B-D2579984C6CF}"/>
                </a:ext>
              </a:extLst>
            </p:cNvPr>
            <p:cNvSpPr>
              <a:spLocks noChangeArrowheads="1"/>
            </p:cNvSpPr>
            <p:nvPr/>
          </p:nvSpPr>
          <p:spPr bwMode="auto">
            <a:xfrm>
              <a:off x="0" y="0"/>
              <a:ext cx="1728192" cy="1728192"/>
            </a:xfrm>
            <a:prstGeom prst="star5">
              <a:avLst/>
            </a:prstGeom>
            <a:gradFill rotWithShape="1">
              <a:gsLst>
                <a:gs pos="0">
                  <a:srgbClr val="F07474">
                    <a:shade val="51000"/>
                    <a:satMod val="130000"/>
                  </a:srgbClr>
                </a:gs>
                <a:gs pos="80000">
                  <a:srgbClr val="F07474">
                    <a:shade val="93000"/>
                    <a:satMod val="130000"/>
                  </a:srgbClr>
                </a:gs>
                <a:gs pos="100000">
                  <a:srgbClr val="F0747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defTabSz="914411">
                <a:defRPr/>
              </a:pPr>
              <a:endParaRPr lang="zh-CN" altLang="zh-CN" kern="0">
                <a:solidFill>
                  <a:prstClr val="black">
                    <a:lumMod val="65000"/>
                    <a:lumOff val="35000"/>
                  </a:prstClr>
                </a:solidFill>
                <a:latin typeface="微软雅黑" pitchFamily="34" charset="-122"/>
                <a:ea typeface="微软雅黑" pitchFamily="34" charset="-122"/>
                <a:sym typeface="微软雅黑" pitchFamily="34" charset="-122"/>
              </a:endParaRPr>
            </a:p>
          </p:txBody>
        </p:sp>
        <p:sp>
          <p:nvSpPr>
            <p:cNvPr id="28" name="五角星 32">
              <a:extLst>
                <a:ext uri="{FF2B5EF4-FFF2-40B4-BE49-F238E27FC236}">
                  <a16:creationId xmlns:a16="http://schemas.microsoft.com/office/drawing/2014/main" id="{6783DF01-7481-6869-AFB6-982ECF500FB6}"/>
                </a:ext>
              </a:extLst>
            </p:cNvPr>
            <p:cNvSpPr>
              <a:spLocks noChangeArrowheads="1"/>
            </p:cNvSpPr>
            <p:nvPr/>
          </p:nvSpPr>
          <p:spPr bwMode="auto">
            <a:xfrm>
              <a:off x="330116" y="1204861"/>
              <a:ext cx="1067960" cy="523331"/>
            </a:xfrm>
            <a:custGeom>
              <a:avLst/>
              <a:gdLst>
                <a:gd name="T0" fmla="*/ 0 w 1067960"/>
                <a:gd name="T1" fmla="*/ 0 h 523331"/>
                <a:gd name="T2" fmla="*/ 1067960 w 1067960"/>
                <a:gd name="T3" fmla="*/ 523331 h 523331"/>
              </a:gdLst>
              <a:ahLst/>
              <a:cxnLst/>
              <a:rect l="T0" t="T1" r="T2" b="T3"/>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close/>
                </a:path>
              </a:pathLst>
            </a:custGeom>
            <a:solidFill>
              <a:sysClr val="window" lastClr="FFFFFF">
                <a:lumMod val="50000"/>
              </a:sysClr>
            </a:solidFill>
            <a:ln>
              <a:noFill/>
            </a:ln>
            <a:extLst>
              <a:ext uri="{91240B29-F687-4F45-9708-019B960494DF}">
                <a14:hiddenLine xmlns:a14="http://schemas.microsoft.com/office/drawing/2010/main" w="57150" cap="flat" cmpd="sng">
                  <a:solidFill>
                    <a:srgbClr val="395E8A"/>
                  </a:solidFill>
                  <a:bevel/>
                  <a:headEnd/>
                  <a:tailEnd/>
                </a14:hiddenLine>
              </a:ext>
            </a:extLst>
          </p:spPr>
          <p:txBody>
            <a:bodyPr anchor="ctr"/>
            <a:lstStyle/>
            <a:p>
              <a:pPr algn="ctr" defTabSz="914411">
                <a:defRPr/>
              </a:pPr>
              <a:endParaRPr lang="zh-CN" altLang="zh-CN" kern="0">
                <a:solidFill>
                  <a:prstClr val="black">
                    <a:lumMod val="65000"/>
                    <a:lumOff val="35000"/>
                  </a:prstClr>
                </a:solidFill>
                <a:latin typeface="微软雅黑" pitchFamily="34" charset="-122"/>
                <a:ea typeface="微软雅黑" pitchFamily="34" charset="-122"/>
                <a:sym typeface="微软雅黑" pitchFamily="34" charset="-122"/>
              </a:endParaRPr>
            </a:p>
          </p:txBody>
        </p:sp>
      </p:grpSp>
      <p:grpSp>
        <p:nvGrpSpPr>
          <p:cNvPr id="29" name="Group 28">
            <a:extLst>
              <a:ext uri="{FF2B5EF4-FFF2-40B4-BE49-F238E27FC236}">
                <a16:creationId xmlns:a16="http://schemas.microsoft.com/office/drawing/2014/main" id="{23097C4D-C39F-09A4-427E-E935D10C10C0}"/>
              </a:ext>
            </a:extLst>
          </p:cNvPr>
          <p:cNvGrpSpPr/>
          <p:nvPr/>
        </p:nvGrpSpPr>
        <p:grpSpPr>
          <a:xfrm>
            <a:off x="3199692" y="2139718"/>
            <a:ext cx="4896374" cy="847713"/>
            <a:chOff x="3572089" y="1117226"/>
            <a:chExt cx="4896374" cy="762952"/>
          </a:xfrm>
        </p:grpSpPr>
        <p:sp>
          <p:nvSpPr>
            <p:cNvPr id="30" name="Parallelogram 29">
              <a:extLst>
                <a:ext uri="{FF2B5EF4-FFF2-40B4-BE49-F238E27FC236}">
                  <a16:creationId xmlns:a16="http://schemas.microsoft.com/office/drawing/2014/main" id="{775416E8-0114-E732-27E7-5DD92E6AB8AA}"/>
                </a:ext>
              </a:extLst>
            </p:cNvPr>
            <p:cNvSpPr/>
            <p:nvPr/>
          </p:nvSpPr>
          <p:spPr>
            <a:xfrm>
              <a:off x="3771900" y="1117226"/>
              <a:ext cx="4562205" cy="762952"/>
            </a:xfrm>
            <a:prstGeom prst="parallelogram">
              <a:avLst>
                <a:gd name="adj" fmla="val 37195"/>
              </a:avLst>
            </a:prstGeom>
            <a:solidFill>
              <a:srgbClr val="268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US" sz="2800" dirty="0">
                <a:solidFill>
                  <a:prstClr val="white"/>
                </a:solidFill>
                <a:latin typeface="#9Slide03 Cabin Condensed Bold" panose="00000806000000000000" pitchFamily="2" charset="0"/>
              </a:endParaRPr>
            </a:p>
          </p:txBody>
        </p:sp>
        <p:sp>
          <p:nvSpPr>
            <p:cNvPr id="31" name="Text Box 26" descr="White marble">
              <a:extLst>
                <a:ext uri="{FF2B5EF4-FFF2-40B4-BE49-F238E27FC236}">
                  <a16:creationId xmlns:a16="http://schemas.microsoft.com/office/drawing/2014/main" id="{BE71B307-2BF8-864E-2C50-82307F1A6F89}"/>
                </a:ext>
              </a:extLst>
            </p:cNvPr>
            <p:cNvSpPr txBox="1">
              <a:spLocks noChangeArrowheads="1"/>
            </p:cNvSpPr>
            <p:nvPr/>
          </p:nvSpPr>
          <p:spPr bwMode="gray">
            <a:xfrm>
              <a:off x="3572089" y="1230127"/>
              <a:ext cx="4896374" cy="58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6" indent="-457206" algn="ctr" defTabSz="914411">
                <a:lnSpc>
                  <a:spcPct val="100000"/>
                </a:lnSpc>
                <a:spcBef>
                  <a:spcPct val="0"/>
                </a:spcBef>
                <a:buFont typeface="Wingdings" panose="05000000000000000000" pitchFamily="2" charset="2"/>
                <a:buChar char="Ø"/>
                <a:defRPr/>
              </a:pPr>
              <a:r>
                <a:rPr lang="en-US" altLang="en-US" sz="3600" b="1" dirty="0" err="1">
                  <a:solidFill>
                    <a:prstClr val="white"/>
                  </a:solidFill>
                  <a:latin typeface="Times New Roman" panose="02020603050405020304" pitchFamily="18" charset="0"/>
                  <a:cs typeface="Times New Roman" panose="02020603050405020304" pitchFamily="18" charset="0"/>
                </a:rPr>
                <a:t>Nội</a:t>
              </a:r>
              <a:r>
                <a:rPr lang="en-US" altLang="en-US" sz="3600" b="1" dirty="0">
                  <a:solidFill>
                    <a:prstClr val="white"/>
                  </a:solidFill>
                  <a:latin typeface="Times New Roman" panose="02020603050405020304" pitchFamily="18" charset="0"/>
                  <a:cs typeface="Times New Roman" panose="02020603050405020304" pitchFamily="18" charset="0"/>
                </a:rPr>
                <a:t> dung:</a:t>
              </a:r>
            </a:p>
          </p:txBody>
        </p:sp>
      </p:grpSp>
      <p:pic>
        <p:nvPicPr>
          <p:cNvPr id="32" name="Picture 2" descr=" ">
            <a:extLst>
              <a:ext uri="{FF2B5EF4-FFF2-40B4-BE49-F238E27FC236}">
                <a16:creationId xmlns:a16="http://schemas.microsoft.com/office/drawing/2014/main" id="{F7064015-04F3-87BC-2A65-3DD7D6EA28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642" b="91736" l="3375" r="96803">
                        <a14:foregroundMark x1="26643" y1="65565" x2="75133" y2="78788"/>
                      </a14:backgroundRemoval>
                    </a14:imgEffect>
                  </a14:imgLayer>
                </a14:imgProps>
              </a:ext>
              <a:ext uri="{28A0092B-C50C-407E-A947-70E740481C1C}">
                <a14:useLocalDpi xmlns:a14="http://schemas.microsoft.com/office/drawing/2010/main" val="0"/>
              </a:ext>
            </a:extLst>
          </a:blip>
          <a:srcRect/>
          <a:stretch>
            <a:fillRect/>
          </a:stretch>
        </p:blipFill>
        <p:spPr bwMode="auto">
          <a:xfrm>
            <a:off x="-66146" y="-260172"/>
            <a:ext cx="3107541" cy="2003619"/>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6" descr="White marble">
            <a:extLst>
              <a:ext uri="{FF2B5EF4-FFF2-40B4-BE49-F238E27FC236}">
                <a16:creationId xmlns:a16="http://schemas.microsoft.com/office/drawing/2014/main" id="{7EB32479-45A7-B430-6D36-B1A56722E24A}"/>
              </a:ext>
            </a:extLst>
          </p:cNvPr>
          <p:cNvSpPr txBox="1">
            <a:spLocks noChangeArrowheads="1"/>
          </p:cNvSpPr>
          <p:nvPr/>
        </p:nvSpPr>
        <p:spPr bwMode="gray">
          <a:xfrm>
            <a:off x="-736900" y="910392"/>
            <a:ext cx="3793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11">
              <a:lnSpc>
                <a:spcPct val="100000"/>
              </a:lnSpc>
              <a:spcBef>
                <a:spcPct val="0"/>
              </a:spcBef>
              <a:buNone/>
              <a:defRPr/>
            </a:pPr>
            <a:r>
              <a:rPr lang="en-US" altLang="en-US" sz="3200" b="1">
                <a:solidFill>
                  <a:srgbClr val="FF0000"/>
                </a:solidFill>
                <a:latin typeface="Times New Roman" panose="02020603050405020304" pitchFamily="18" charset="0"/>
                <a:cs typeface="Times New Roman" panose="02020603050405020304" pitchFamily="18" charset="0"/>
              </a:rPr>
              <a:t>Chủ đề 5</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0CFA6-48BD-8B54-DF57-79FD83288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4" y="5213948"/>
            <a:ext cx="1844215" cy="1844215"/>
          </a:xfrm>
          <a:prstGeom prst="rect">
            <a:avLst/>
          </a:prstGeom>
        </p:spPr>
      </p:pic>
    </p:spTree>
    <p:extLst>
      <p:ext uri="{BB962C8B-B14F-4D97-AF65-F5344CB8AC3E}">
        <p14:creationId xmlns:p14="http://schemas.microsoft.com/office/powerpoint/2010/main" val="317033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F84AA473-6CFB-4FC2-9885-586FE1B0579E}"/>
              </a:ext>
            </a:extLst>
          </p:cNvPr>
          <p:cNvSpPr/>
          <p:nvPr/>
        </p:nvSpPr>
        <p:spPr>
          <a:xfrm>
            <a:off x="206557" y="2162941"/>
            <a:ext cx="11793640" cy="46950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US">
              <a:solidFill>
                <a:prstClr val="white"/>
              </a:solidFill>
              <a:latin typeface="Calibri" panose="020F0502020204030204"/>
            </a:endParaRPr>
          </a:p>
        </p:txBody>
      </p:sp>
      <p:grpSp>
        <p:nvGrpSpPr>
          <p:cNvPr id="3099" name="Group 3098">
            <a:extLst>
              <a:ext uri="{FF2B5EF4-FFF2-40B4-BE49-F238E27FC236}">
                <a16:creationId xmlns:a16="http://schemas.microsoft.com/office/drawing/2014/main" id="{46D6AAB4-A45E-4430-A49B-E15551629319}"/>
              </a:ext>
            </a:extLst>
          </p:cNvPr>
          <p:cNvGrpSpPr/>
          <p:nvPr/>
        </p:nvGrpSpPr>
        <p:grpSpPr>
          <a:xfrm>
            <a:off x="9869715" y="6063795"/>
            <a:ext cx="2322285" cy="794205"/>
            <a:chOff x="10942638" y="6300788"/>
            <a:chExt cx="1249362" cy="560388"/>
          </a:xfrm>
        </p:grpSpPr>
        <p:sp>
          <p:nvSpPr>
            <p:cNvPr id="2903" name="Freeform 662">
              <a:extLst>
                <a:ext uri="{FF2B5EF4-FFF2-40B4-BE49-F238E27FC236}">
                  <a16:creationId xmlns:a16="http://schemas.microsoft.com/office/drawing/2014/main" id="{27D01FF8-7B4E-47E1-9F39-71CAA2A48360}"/>
                </a:ext>
              </a:extLst>
            </p:cNvPr>
            <p:cNvSpPr>
              <a:spLocks/>
            </p:cNvSpPr>
            <p:nvPr/>
          </p:nvSpPr>
          <p:spPr bwMode="auto">
            <a:xfrm>
              <a:off x="11506200" y="6300788"/>
              <a:ext cx="685800" cy="214313"/>
            </a:xfrm>
            <a:custGeom>
              <a:avLst/>
              <a:gdLst>
                <a:gd name="T0" fmla="*/ 432 w 432"/>
                <a:gd name="T1" fmla="*/ 0 h 135"/>
                <a:gd name="T2" fmla="*/ 110 w 432"/>
                <a:gd name="T3" fmla="*/ 0 h 135"/>
                <a:gd name="T4" fmla="*/ 0 w 432"/>
                <a:gd name="T5" fmla="*/ 135 h 135"/>
                <a:gd name="T6" fmla="*/ 29 w 432"/>
                <a:gd name="T7" fmla="*/ 135 h 135"/>
                <a:gd name="T8" fmla="*/ 116 w 432"/>
                <a:gd name="T9" fmla="*/ 27 h 135"/>
                <a:gd name="T10" fmla="*/ 432 w 432"/>
                <a:gd name="T11" fmla="*/ 27 h 135"/>
                <a:gd name="T12" fmla="*/ 432 w 432"/>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432" h="135">
                  <a:moveTo>
                    <a:pt x="432" y="0"/>
                  </a:moveTo>
                  <a:lnTo>
                    <a:pt x="110" y="0"/>
                  </a:lnTo>
                  <a:lnTo>
                    <a:pt x="0" y="135"/>
                  </a:lnTo>
                  <a:lnTo>
                    <a:pt x="29" y="135"/>
                  </a:lnTo>
                  <a:lnTo>
                    <a:pt x="116" y="27"/>
                  </a:lnTo>
                  <a:lnTo>
                    <a:pt x="432" y="27"/>
                  </a:lnTo>
                  <a:lnTo>
                    <a:pt x="432" y="0"/>
                  </a:lnTo>
                  <a:close/>
                </a:path>
              </a:pathLst>
            </a:custGeom>
            <a:solidFill>
              <a:srgbClr val="65C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4" name="Freeform 663">
              <a:extLst>
                <a:ext uri="{FF2B5EF4-FFF2-40B4-BE49-F238E27FC236}">
                  <a16:creationId xmlns:a16="http://schemas.microsoft.com/office/drawing/2014/main" id="{7E9A8565-7710-4950-B951-6A9028149DF9}"/>
                </a:ext>
              </a:extLst>
            </p:cNvPr>
            <p:cNvSpPr>
              <a:spLocks/>
            </p:cNvSpPr>
            <p:nvPr/>
          </p:nvSpPr>
          <p:spPr bwMode="auto">
            <a:xfrm>
              <a:off x="11506200" y="6300788"/>
              <a:ext cx="685800" cy="214313"/>
            </a:xfrm>
            <a:custGeom>
              <a:avLst/>
              <a:gdLst>
                <a:gd name="T0" fmla="*/ 432 w 432"/>
                <a:gd name="T1" fmla="*/ 0 h 135"/>
                <a:gd name="T2" fmla="*/ 110 w 432"/>
                <a:gd name="T3" fmla="*/ 0 h 135"/>
                <a:gd name="T4" fmla="*/ 0 w 432"/>
                <a:gd name="T5" fmla="*/ 135 h 135"/>
                <a:gd name="T6" fmla="*/ 29 w 432"/>
                <a:gd name="T7" fmla="*/ 135 h 135"/>
                <a:gd name="T8" fmla="*/ 116 w 432"/>
                <a:gd name="T9" fmla="*/ 27 h 135"/>
                <a:gd name="T10" fmla="*/ 432 w 432"/>
                <a:gd name="T11" fmla="*/ 27 h 135"/>
                <a:gd name="T12" fmla="*/ 432 w 432"/>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432" h="135">
                  <a:moveTo>
                    <a:pt x="432" y="0"/>
                  </a:moveTo>
                  <a:lnTo>
                    <a:pt x="110" y="0"/>
                  </a:lnTo>
                  <a:lnTo>
                    <a:pt x="0" y="135"/>
                  </a:lnTo>
                  <a:lnTo>
                    <a:pt x="29" y="135"/>
                  </a:lnTo>
                  <a:lnTo>
                    <a:pt x="116" y="27"/>
                  </a:lnTo>
                  <a:lnTo>
                    <a:pt x="432" y="27"/>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5" name="Freeform 664">
              <a:extLst>
                <a:ext uri="{FF2B5EF4-FFF2-40B4-BE49-F238E27FC236}">
                  <a16:creationId xmlns:a16="http://schemas.microsoft.com/office/drawing/2014/main" id="{550D3DB2-6E34-4B93-AC4A-A66283217831}"/>
                </a:ext>
              </a:extLst>
            </p:cNvPr>
            <p:cNvSpPr>
              <a:spLocks/>
            </p:cNvSpPr>
            <p:nvPr/>
          </p:nvSpPr>
          <p:spPr bwMode="auto">
            <a:xfrm>
              <a:off x="12103100" y="6837363"/>
              <a:ext cx="88900" cy="23813"/>
            </a:xfrm>
            <a:custGeom>
              <a:avLst/>
              <a:gdLst>
                <a:gd name="T0" fmla="*/ 56 w 56"/>
                <a:gd name="T1" fmla="*/ 0 h 15"/>
                <a:gd name="T2" fmla="*/ 42 w 56"/>
                <a:gd name="T3" fmla="*/ 15 h 15"/>
                <a:gd name="T4" fmla="*/ 0 w 56"/>
                <a:gd name="T5" fmla="*/ 15 h 15"/>
                <a:gd name="T6" fmla="*/ 56 w 56"/>
                <a:gd name="T7" fmla="*/ 15 h 15"/>
                <a:gd name="T8" fmla="*/ 56 w 56"/>
                <a:gd name="T9" fmla="*/ 0 h 15"/>
              </a:gdLst>
              <a:ahLst/>
              <a:cxnLst>
                <a:cxn ang="0">
                  <a:pos x="T0" y="T1"/>
                </a:cxn>
                <a:cxn ang="0">
                  <a:pos x="T2" y="T3"/>
                </a:cxn>
                <a:cxn ang="0">
                  <a:pos x="T4" y="T5"/>
                </a:cxn>
                <a:cxn ang="0">
                  <a:pos x="T6" y="T7"/>
                </a:cxn>
                <a:cxn ang="0">
                  <a:pos x="T8" y="T9"/>
                </a:cxn>
              </a:cxnLst>
              <a:rect l="0" t="0" r="r" b="b"/>
              <a:pathLst>
                <a:path w="56" h="15">
                  <a:moveTo>
                    <a:pt x="56" y="0"/>
                  </a:moveTo>
                  <a:lnTo>
                    <a:pt x="42" y="15"/>
                  </a:lnTo>
                  <a:lnTo>
                    <a:pt x="0" y="15"/>
                  </a:lnTo>
                  <a:lnTo>
                    <a:pt x="56" y="15"/>
                  </a:lnTo>
                  <a:lnTo>
                    <a:pt x="56" y="0"/>
                  </a:lnTo>
                  <a:close/>
                </a:path>
              </a:pathLst>
            </a:custGeom>
            <a:solidFill>
              <a:srgbClr val="289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6" name="Freeform 665">
              <a:extLst>
                <a:ext uri="{FF2B5EF4-FFF2-40B4-BE49-F238E27FC236}">
                  <a16:creationId xmlns:a16="http://schemas.microsoft.com/office/drawing/2014/main" id="{B664E623-919E-45EA-86EE-3791FE83B447}"/>
                </a:ext>
              </a:extLst>
            </p:cNvPr>
            <p:cNvSpPr>
              <a:spLocks/>
            </p:cNvSpPr>
            <p:nvPr/>
          </p:nvSpPr>
          <p:spPr bwMode="auto">
            <a:xfrm>
              <a:off x="12103100" y="6837363"/>
              <a:ext cx="88900" cy="23813"/>
            </a:xfrm>
            <a:custGeom>
              <a:avLst/>
              <a:gdLst>
                <a:gd name="T0" fmla="*/ 56 w 56"/>
                <a:gd name="T1" fmla="*/ 0 h 15"/>
                <a:gd name="T2" fmla="*/ 42 w 56"/>
                <a:gd name="T3" fmla="*/ 15 h 15"/>
                <a:gd name="T4" fmla="*/ 0 w 56"/>
                <a:gd name="T5" fmla="*/ 15 h 15"/>
                <a:gd name="T6" fmla="*/ 56 w 56"/>
                <a:gd name="T7" fmla="*/ 15 h 15"/>
                <a:gd name="T8" fmla="*/ 56 w 56"/>
                <a:gd name="T9" fmla="*/ 0 h 15"/>
              </a:gdLst>
              <a:ahLst/>
              <a:cxnLst>
                <a:cxn ang="0">
                  <a:pos x="T0" y="T1"/>
                </a:cxn>
                <a:cxn ang="0">
                  <a:pos x="T2" y="T3"/>
                </a:cxn>
                <a:cxn ang="0">
                  <a:pos x="T4" y="T5"/>
                </a:cxn>
                <a:cxn ang="0">
                  <a:pos x="T6" y="T7"/>
                </a:cxn>
                <a:cxn ang="0">
                  <a:pos x="T8" y="T9"/>
                </a:cxn>
              </a:cxnLst>
              <a:rect l="0" t="0" r="r" b="b"/>
              <a:pathLst>
                <a:path w="56" h="15">
                  <a:moveTo>
                    <a:pt x="56" y="0"/>
                  </a:moveTo>
                  <a:lnTo>
                    <a:pt x="42" y="15"/>
                  </a:lnTo>
                  <a:lnTo>
                    <a:pt x="0" y="15"/>
                  </a:lnTo>
                  <a:lnTo>
                    <a:pt x="56" y="15"/>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7" name="Freeform 666">
              <a:extLst>
                <a:ext uri="{FF2B5EF4-FFF2-40B4-BE49-F238E27FC236}">
                  <a16:creationId xmlns:a16="http://schemas.microsoft.com/office/drawing/2014/main" id="{80E3F8C4-EAA6-44B0-BB1E-1BA02AACDF93}"/>
                </a:ext>
              </a:extLst>
            </p:cNvPr>
            <p:cNvSpPr>
              <a:spLocks/>
            </p:cNvSpPr>
            <p:nvPr/>
          </p:nvSpPr>
          <p:spPr bwMode="auto">
            <a:xfrm>
              <a:off x="12142788" y="6427788"/>
              <a:ext cx="49212" cy="90488"/>
            </a:xfrm>
            <a:custGeom>
              <a:avLst/>
              <a:gdLst>
                <a:gd name="T0" fmla="*/ 31 w 31"/>
                <a:gd name="T1" fmla="*/ 0 h 57"/>
                <a:gd name="T2" fmla="*/ 0 w 31"/>
                <a:gd name="T3" fmla="*/ 37 h 57"/>
                <a:gd name="T4" fmla="*/ 31 w 31"/>
                <a:gd name="T5" fmla="*/ 37 h 57"/>
                <a:gd name="T6" fmla="*/ 31 w 31"/>
                <a:gd name="T7" fmla="*/ 57 h 57"/>
                <a:gd name="T8" fmla="*/ 31 w 31"/>
                <a:gd name="T9" fmla="*/ 0 h 57"/>
              </a:gdLst>
              <a:ahLst/>
              <a:cxnLst>
                <a:cxn ang="0">
                  <a:pos x="T0" y="T1"/>
                </a:cxn>
                <a:cxn ang="0">
                  <a:pos x="T2" y="T3"/>
                </a:cxn>
                <a:cxn ang="0">
                  <a:pos x="T4" y="T5"/>
                </a:cxn>
                <a:cxn ang="0">
                  <a:pos x="T6" y="T7"/>
                </a:cxn>
                <a:cxn ang="0">
                  <a:pos x="T8" y="T9"/>
                </a:cxn>
              </a:cxnLst>
              <a:rect l="0" t="0" r="r" b="b"/>
              <a:pathLst>
                <a:path w="31" h="57">
                  <a:moveTo>
                    <a:pt x="31" y="0"/>
                  </a:moveTo>
                  <a:lnTo>
                    <a:pt x="0" y="37"/>
                  </a:lnTo>
                  <a:lnTo>
                    <a:pt x="31" y="37"/>
                  </a:lnTo>
                  <a:lnTo>
                    <a:pt x="31" y="57"/>
                  </a:lnTo>
                  <a:lnTo>
                    <a:pt x="31" y="0"/>
                  </a:lnTo>
                  <a:close/>
                </a:path>
              </a:pathLst>
            </a:custGeom>
            <a:solidFill>
              <a:srgbClr val="289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8" name="Freeform 667">
              <a:extLst>
                <a:ext uri="{FF2B5EF4-FFF2-40B4-BE49-F238E27FC236}">
                  <a16:creationId xmlns:a16="http://schemas.microsoft.com/office/drawing/2014/main" id="{9FA4D709-95A0-4440-8CF8-23337E9132F6}"/>
                </a:ext>
              </a:extLst>
            </p:cNvPr>
            <p:cNvSpPr>
              <a:spLocks/>
            </p:cNvSpPr>
            <p:nvPr/>
          </p:nvSpPr>
          <p:spPr bwMode="auto">
            <a:xfrm>
              <a:off x="12142788" y="6427788"/>
              <a:ext cx="49212" cy="90488"/>
            </a:xfrm>
            <a:custGeom>
              <a:avLst/>
              <a:gdLst>
                <a:gd name="T0" fmla="*/ 31 w 31"/>
                <a:gd name="T1" fmla="*/ 0 h 57"/>
                <a:gd name="T2" fmla="*/ 0 w 31"/>
                <a:gd name="T3" fmla="*/ 37 h 57"/>
                <a:gd name="T4" fmla="*/ 31 w 31"/>
                <a:gd name="T5" fmla="*/ 37 h 57"/>
                <a:gd name="T6" fmla="*/ 31 w 31"/>
                <a:gd name="T7" fmla="*/ 57 h 57"/>
                <a:gd name="T8" fmla="*/ 31 w 31"/>
                <a:gd name="T9" fmla="*/ 0 h 57"/>
              </a:gdLst>
              <a:ahLst/>
              <a:cxnLst>
                <a:cxn ang="0">
                  <a:pos x="T0" y="T1"/>
                </a:cxn>
                <a:cxn ang="0">
                  <a:pos x="T2" y="T3"/>
                </a:cxn>
                <a:cxn ang="0">
                  <a:pos x="T4" y="T5"/>
                </a:cxn>
                <a:cxn ang="0">
                  <a:pos x="T6" y="T7"/>
                </a:cxn>
                <a:cxn ang="0">
                  <a:pos x="T8" y="T9"/>
                </a:cxn>
              </a:cxnLst>
              <a:rect l="0" t="0" r="r" b="b"/>
              <a:pathLst>
                <a:path w="31" h="57">
                  <a:moveTo>
                    <a:pt x="31" y="0"/>
                  </a:moveTo>
                  <a:lnTo>
                    <a:pt x="0" y="37"/>
                  </a:lnTo>
                  <a:lnTo>
                    <a:pt x="31" y="37"/>
                  </a:lnTo>
                  <a:lnTo>
                    <a:pt x="31" y="5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9" name="Freeform 668">
              <a:extLst>
                <a:ext uri="{FF2B5EF4-FFF2-40B4-BE49-F238E27FC236}">
                  <a16:creationId xmlns:a16="http://schemas.microsoft.com/office/drawing/2014/main" id="{E2E65E1E-4A67-4B1B-9F8A-48821A2F7808}"/>
                </a:ext>
              </a:extLst>
            </p:cNvPr>
            <p:cNvSpPr>
              <a:spLocks/>
            </p:cNvSpPr>
            <p:nvPr/>
          </p:nvSpPr>
          <p:spPr bwMode="auto">
            <a:xfrm>
              <a:off x="11788775" y="6486525"/>
              <a:ext cx="403225" cy="374650"/>
            </a:xfrm>
            <a:custGeom>
              <a:avLst/>
              <a:gdLst>
                <a:gd name="T0" fmla="*/ 254 w 254"/>
                <a:gd name="T1" fmla="*/ 0 h 236"/>
                <a:gd name="T2" fmla="*/ 223 w 254"/>
                <a:gd name="T3" fmla="*/ 0 h 236"/>
                <a:gd name="T4" fmla="*/ 107 w 254"/>
                <a:gd name="T5" fmla="*/ 146 h 236"/>
                <a:gd name="T6" fmla="*/ 73 w 254"/>
                <a:gd name="T7" fmla="*/ 146 h 236"/>
                <a:gd name="T8" fmla="*/ 0 w 254"/>
                <a:gd name="T9" fmla="*/ 236 h 236"/>
                <a:gd name="T10" fmla="*/ 119 w 254"/>
                <a:gd name="T11" fmla="*/ 236 h 236"/>
                <a:gd name="T12" fmla="*/ 181 w 254"/>
                <a:gd name="T13" fmla="*/ 161 h 236"/>
                <a:gd name="T14" fmla="*/ 141 w 254"/>
                <a:gd name="T15" fmla="*/ 161 h 236"/>
                <a:gd name="T16" fmla="*/ 254 w 254"/>
                <a:gd name="T17" fmla="*/ 20 h 236"/>
                <a:gd name="T18" fmla="*/ 254 w 254"/>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36">
                  <a:moveTo>
                    <a:pt x="254" y="0"/>
                  </a:moveTo>
                  <a:lnTo>
                    <a:pt x="223" y="0"/>
                  </a:lnTo>
                  <a:lnTo>
                    <a:pt x="107" y="146"/>
                  </a:lnTo>
                  <a:lnTo>
                    <a:pt x="73" y="146"/>
                  </a:lnTo>
                  <a:lnTo>
                    <a:pt x="0" y="236"/>
                  </a:lnTo>
                  <a:lnTo>
                    <a:pt x="119" y="236"/>
                  </a:lnTo>
                  <a:lnTo>
                    <a:pt x="181" y="161"/>
                  </a:lnTo>
                  <a:lnTo>
                    <a:pt x="141" y="161"/>
                  </a:lnTo>
                  <a:lnTo>
                    <a:pt x="254" y="20"/>
                  </a:lnTo>
                  <a:lnTo>
                    <a:pt x="254"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0" name="Freeform 669">
              <a:extLst>
                <a:ext uri="{FF2B5EF4-FFF2-40B4-BE49-F238E27FC236}">
                  <a16:creationId xmlns:a16="http://schemas.microsoft.com/office/drawing/2014/main" id="{601AC71F-870C-4A8D-8F59-A6434433545E}"/>
                </a:ext>
              </a:extLst>
            </p:cNvPr>
            <p:cNvSpPr>
              <a:spLocks/>
            </p:cNvSpPr>
            <p:nvPr/>
          </p:nvSpPr>
          <p:spPr bwMode="auto">
            <a:xfrm>
              <a:off x="11788775" y="6486525"/>
              <a:ext cx="403225" cy="374650"/>
            </a:xfrm>
            <a:custGeom>
              <a:avLst/>
              <a:gdLst>
                <a:gd name="T0" fmla="*/ 254 w 254"/>
                <a:gd name="T1" fmla="*/ 0 h 236"/>
                <a:gd name="T2" fmla="*/ 223 w 254"/>
                <a:gd name="T3" fmla="*/ 0 h 236"/>
                <a:gd name="T4" fmla="*/ 107 w 254"/>
                <a:gd name="T5" fmla="*/ 146 h 236"/>
                <a:gd name="T6" fmla="*/ 73 w 254"/>
                <a:gd name="T7" fmla="*/ 146 h 236"/>
                <a:gd name="T8" fmla="*/ 0 w 254"/>
                <a:gd name="T9" fmla="*/ 236 h 236"/>
                <a:gd name="T10" fmla="*/ 119 w 254"/>
                <a:gd name="T11" fmla="*/ 236 h 236"/>
                <a:gd name="T12" fmla="*/ 181 w 254"/>
                <a:gd name="T13" fmla="*/ 161 h 236"/>
                <a:gd name="T14" fmla="*/ 141 w 254"/>
                <a:gd name="T15" fmla="*/ 161 h 236"/>
                <a:gd name="T16" fmla="*/ 254 w 254"/>
                <a:gd name="T17" fmla="*/ 20 h 236"/>
                <a:gd name="T18" fmla="*/ 254 w 254"/>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36">
                  <a:moveTo>
                    <a:pt x="254" y="0"/>
                  </a:moveTo>
                  <a:lnTo>
                    <a:pt x="223" y="0"/>
                  </a:lnTo>
                  <a:lnTo>
                    <a:pt x="107" y="146"/>
                  </a:lnTo>
                  <a:lnTo>
                    <a:pt x="73" y="146"/>
                  </a:lnTo>
                  <a:lnTo>
                    <a:pt x="0" y="236"/>
                  </a:lnTo>
                  <a:lnTo>
                    <a:pt x="119" y="236"/>
                  </a:lnTo>
                  <a:lnTo>
                    <a:pt x="181" y="161"/>
                  </a:lnTo>
                  <a:lnTo>
                    <a:pt x="141" y="161"/>
                  </a:lnTo>
                  <a:lnTo>
                    <a:pt x="254" y="20"/>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1" name="Freeform 670">
              <a:extLst>
                <a:ext uri="{FF2B5EF4-FFF2-40B4-BE49-F238E27FC236}">
                  <a16:creationId xmlns:a16="http://schemas.microsoft.com/office/drawing/2014/main" id="{A8C774BF-B343-4C5A-BDCD-FC3BE6C27E32}"/>
                </a:ext>
              </a:extLst>
            </p:cNvPr>
            <p:cNvSpPr>
              <a:spLocks/>
            </p:cNvSpPr>
            <p:nvPr/>
          </p:nvSpPr>
          <p:spPr bwMode="auto">
            <a:xfrm>
              <a:off x="11479213" y="6718300"/>
              <a:ext cx="184150" cy="69850"/>
            </a:xfrm>
            <a:custGeom>
              <a:avLst/>
              <a:gdLst>
                <a:gd name="T0" fmla="*/ 116 w 116"/>
                <a:gd name="T1" fmla="*/ 0 h 44"/>
                <a:gd name="T2" fmla="*/ 34 w 116"/>
                <a:gd name="T3" fmla="*/ 0 h 44"/>
                <a:gd name="T4" fmla="*/ 0 w 116"/>
                <a:gd name="T5" fmla="*/ 44 h 44"/>
                <a:gd name="T6" fmla="*/ 82 w 116"/>
                <a:gd name="T7" fmla="*/ 44 h 44"/>
                <a:gd name="T8" fmla="*/ 116 w 116"/>
                <a:gd name="T9" fmla="*/ 0 h 44"/>
              </a:gdLst>
              <a:ahLst/>
              <a:cxnLst>
                <a:cxn ang="0">
                  <a:pos x="T0" y="T1"/>
                </a:cxn>
                <a:cxn ang="0">
                  <a:pos x="T2" y="T3"/>
                </a:cxn>
                <a:cxn ang="0">
                  <a:pos x="T4" y="T5"/>
                </a:cxn>
                <a:cxn ang="0">
                  <a:pos x="T6" y="T7"/>
                </a:cxn>
                <a:cxn ang="0">
                  <a:pos x="T8" y="T9"/>
                </a:cxn>
              </a:cxnLst>
              <a:rect l="0" t="0" r="r" b="b"/>
              <a:pathLst>
                <a:path w="116" h="44">
                  <a:moveTo>
                    <a:pt x="116" y="0"/>
                  </a:moveTo>
                  <a:lnTo>
                    <a:pt x="34" y="0"/>
                  </a:lnTo>
                  <a:lnTo>
                    <a:pt x="0" y="44"/>
                  </a:lnTo>
                  <a:lnTo>
                    <a:pt x="82" y="44"/>
                  </a:lnTo>
                  <a:lnTo>
                    <a:pt x="116"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2" name="Freeform 671">
              <a:extLst>
                <a:ext uri="{FF2B5EF4-FFF2-40B4-BE49-F238E27FC236}">
                  <a16:creationId xmlns:a16="http://schemas.microsoft.com/office/drawing/2014/main" id="{0030CD40-B933-405E-B7E6-BDEC214FA672}"/>
                </a:ext>
              </a:extLst>
            </p:cNvPr>
            <p:cNvSpPr>
              <a:spLocks/>
            </p:cNvSpPr>
            <p:nvPr/>
          </p:nvSpPr>
          <p:spPr bwMode="auto">
            <a:xfrm>
              <a:off x="11479213" y="6718300"/>
              <a:ext cx="184150" cy="69850"/>
            </a:xfrm>
            <a:custGeom>
              <a:avLst/>
              <a:gdLst>
                <a:gd name="T0" fmla="*/ 116 w 116"/>
                <a:gd name="T1" fmla="*/ 0 h 44"/>
                <a:gd name="T2" fmla="*/ 34 w 116"/>
                <a:gd name="T3" fmla="*/ 0 h 44"/>
                <a:gd name="T4" fmla="*/ 0 w 116"/>
                <a:gd name="T5" fmla="*/ 44 h 44"/>
                <a:gd name="T6" fmla="*/ 82 w 116"/>
                <a:gd name="T7" fmla="*/ 44 h 44"/>
                <a:gd name="T8" fmla="*/ 116 w 116"/>
                <a:gd name="T9" fmla="*/ 0 h 44"/>
              </a:gdLst>
              <a:ahLst/>
              <a:cxnLst>
                <a:cxn ang="0">
                  <a:pos x="T0" y="T1"/>
                </a:cxn>
                <a:cxn ang="0">
                  <a:pos x="T2" y="T3"/>
                </a:cxn>
                <a:cxn ang="0">
                  <a:pos x="T4" y="T5"/>
                </a:cxn>
                <a:cxn ang="0">
                  <a:pos x="T6" y="T7"/>
                </a:cxn>
                <a:cxn ang="0">
                  <a:pos x="T8" y="T9"/>
                </a:cxn>
              </a:cxnLst>
              <a:rect l="0" t="0" r="r" b="b"/>
              <a:pathLst>
                <a:path w="116" h="44">
                  <a:moveTo>
                    <a:pt x="116" y="0"/>
                  </a:moveTo>
                  <a:lnTo>
                    <a:pt x="34" y="0"/>
                  </a:lnTo>
                  <a:lnTo>
                    <a:pt x="0" y="44"/>
                  </a:lnTo>
                  <a:lnTo>
                    <a:pt x="82" y="44"/>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3" name="Freeform 672">
              <a:extLst>
                <a:ext uri="{FF2B5EF4-FFF2-40B4-BE49-F238E27FC236}">
                  <a16:creationId xmlns:a16="http://schemas.microsoft.com/office/drawing/2014/main" id="{A553029F-4DB1-4EF2-873A-76057CF3FA2C}"/>
                </a:ext>
              </a:extLst>
            </p:cNvPr>
            <p:cNvSpPr>
              <a:spLocks/>
            </p:cNvSpPr>
            <p:nvPr/>
          </p:nvSpPr>
          <p:spPr bwMode="auto">
            <a:xfrm>
              <a:off x="11609388" y="6718300"/>
              <a:ext cx="295275" cy="142875"/>
            </a:xfrm>
            <a:custGeom>
              <a:avLst/>
              <a:gdLst>
                <a:gd name="T0" fmla="*/ 186 w 186"/>
                <a:gd name="T1" fmla="*/ 0 h 90"/>
                <a:gd name="T2" fmla="*/ 34 w 186"/>
                <a:gd name="T3" fmla="*/ 0 h 90"/>
                <a:gd name="T4" fmla="*/ 0 w 186"/>
                <a:gd name="T5" fmla="*/ 44 h 90"/>
                <a:gd name="T6" fmla="*/ 116 w 186"/>
                <a:gd name="T7" fmla="*/ 44 h 90"/>
                <a:gd name="T8" fmla="*/ 79 w 186"/>
                <a:gd name="T9" fmla="*/ 90 h 90"/>
                <a:gd name="T10" fmla="*/ 113 w 186"/>
                <a:gd name="T11" fmla="*/ 90 h 90"/>
                <a:gd name="T12" fmla="*/ 186 w 18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86" h="90">
                  <a:moveTo>
                    <a:pt x="186" y="0"/>
                  </a:moveTo>
                  <a:lnTo>
                    <a:pt x="34" y="0"/>
                  </a:lnTo>
                  <a:lnTo>
                    <a:pt x="0" y="44"/>
                  </a:lnTo>
                  <a:lnTo>
                    <a:pt x="116" y="44"/>
                  </a:lnTo>
                  <a:lnTo>
                    <a:pt x="79" y="90"/>
                  </a:lnTo>
                  <a:lnTo>
                    <a:pt x="113" y="90"/>
                  </a:lnTo>
                  <a:lnTo>
                    <a:pt x="186"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4" name="Freeform 673">
              <a:extLst>
                <a:ext uri="{FF2B5EF4-FFF2-40B4-BE49-F238E27FC236}">
                  <a16:creationId xmlns:a16="http://schemas.microsoft.com/office/drawing/2014/main" id="{73ED0F0B-F046-49A4-A148-4234368DBB98}"/>
                </a:ext>
              </a:extLst>
            </p:cNvPr>
            <p:cNvSpPr>
              <a:spLocks/>
            </p:cNvSpPr>
            <p:nvPr/>
          </p:nvSpPr>
          <p:spPr bwMode="auto">
            <a:xfrm>
              <a:off x="11609388" y="6718300"/>
              <a:ext cx="295275" cy="142875"/>
            </a:xfrm>
            <a:custGeom>
              <a:avLst/>
              <a:gdLst>
                <a:gd name="T0" fmla="*/ 186 w 186"/>
                <a:gd name="T1" fmla="*/ 0 h 90"/>
                <a:gd name="T2" fmla="*/ 34 w 186"/>
                <a:gd name="T3" fmla="*/ 0 h 90"/>
                <a:gd name="T4" fmla="*/ 0 w 186"/>
                <a:gd name="T5" fmla="*/ 44 h 90"/>
                <a:gd name="T6" fmla="*/ 116 w 186"/>
                <a:gd name="T7" fmla="*/ 44 h 90"/>
                <a:gd name="T8" fmla="*/ 79 w 186"/>
                <a:gd name="T9" fmla="*/ 90 h 90"/>
                <a:gd name="T10" fmla="*/ 113 w 186"/>
                <a:gd name="T11" fmla="*/ 90 h 90"/>
                <a:gd name="T12" fmla="*/ 186 w 18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86" h="90">
                  <a:moveTo>
                    <a:pt x="186" y="0"/>
                  </a:moveTo>
                  <a:lnTo>
                    <a:pt x="34" y="0"/>
                  </a:lnTo>
                  <a:lnTo>
                    <a:pt x="0" y="44"/>
                  </a:lnTo>
                  <a:lnTo>
                    <a:pt x="116" y="44"/>
                  </a:lnTo>
                  <a:lnTo>
                    <a:pt x="79" y="90"/>
                  </a:lnTo>
                  <a:lnTo>
                    <a:pt x="113" y="90"/>
                  </a:lnTo>
                  <a:lnTo>
                    <a:pt x="1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5" name="Freeform 674">
              <a:extLst>
                <a:ext uri="{FF2B5EF4-FFF2-40B4-BE49-F238E27FC236}">
                  <a16:creationId xmlns:a16="http://schemas.microsoft.com/office/drawing/2014/main" id="{4C5546A9-3DFC-4AC0-9013-08F37E29312A}"/>
                </a:ext>
              </a:extLst>
            </p:cNvPr>
            <p:cNvSpPr>
              <a:spLocks/>
            </p:cNvSpPr>
            <p:nvPr/>
          </p:nvSpPr>
          <p:spPr bwMode="auto">
            <a:xfrm>
              <a:off x="11291888" y="6788150"/>
              <a:ext cx="317500" cy="73025"/>
            </a:xfrm>
            <a:custGeom>
              <a:avLst/>
              <a:gdLst>
                <a:gd name="T0" fmla="*/ 200 w 200"/>
                <a:gd name="T1" fmla="*/ 0 h 46"/>
                <a:gd name="T2" fmla="*/ 118 w 200"/>
                <a:gd name="T3" fmla="*/ 0 h 46"/>
                <a:gd name="T4" fmla="*/ 87 w 200"/>
                <a:gd name="T5" fmla="*/ 37 h 46"/>
                <a:gd name="T6" fmla="*/ 17 w 200"/>
                <a:gd name="T7" fmla="*/ 37 h 46"/>
                <a:gd name="T8" fmla="*/ 8 w 200"/>
                <a:gd name="T9" fmla="*/ 46 h 46"/>
                <a:gd name="T10" fmla="*/ 0 w 200"/>
                <a:gd name="T11" fmla="*/ 46 h 46"/>
                <a:gd name="T12" fmla="*/ 161 w 200"/>
                <a:gd name="T13" fmla="*/ 46 h 46"/>
                <a:gd name="T14" fmla="*/ 200 w 200"/>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6">
                  <a:moveTo>
                    <a:pt x="200" y="0"/>
                  </a:moveTo>
                  <a:lnTo>
                    <a:pt x="118" y="0"/>
                  </a:lnTo>
                  <a:lnTo>
                    <a:pt x="87" y="37"/>
                  </a:lnTo>
                  <a:lnTo>
                    <a:pt x="17" y="37"/>
                  </a:lnTo>
                  <a:lnTo>
                    <a:pt x="8" y="46"/>
                  </a:lnTo>
                  <a:lnTo>
                    <a:pt x="0" y="46"/>
                  </a:lnTo>
                  <a:lnTo>
                    <a:pt x="161" y="46"/>
                  </a:lnTo>
                  <a:lnTo>
                    <a:pt x="200"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6" name="Freeform 675">
              <a:extLst>
                <a:ext uri="{FF2B5EF4-FFF2-40B4-BE49-F238E27FC236}">
                  <a16:creationId xmlns:a16="http://schemas.microsoft.com/office/drawing/2014/main" id="{1A83931D-CE28-4C9F-810A-EEF9A309A667}"/>
                </a:ext>
              </a:extLst>
            </p:cNvPr>
            <p:cNvSpPr>
              <a:spLocks/>
            </p:cNvSpPr>
            <p:nvPr/>
          </p:nvSpPr>
          <p:spPr bwMode="auto">
            <a:xfrm>
              <a:off x="11291888" y="6788150"/>
              <a:ext cx="317500" cy="73025"/>
            </a:xfrm>
            <a:custGeom>
              <a:avLst/>
              <a:gdLst>
                <a:gd name="T0" fmla="*/ 200 w 200"/>
                <a:gd name="T1" fmla="*/ 0 h 46"/>
                <a:gd name="T2" fmla="*/ 118 w 200"/>
                <a:gd name="T3" fmla="*/ 0 h 46"/>
                <a:gd name="T4" fmla="*/ 87 w 200"/>
                <a:gd name="T5" fmla="*/ 37 h 46"/>
                <a:gd name="T6" fmla="*/ 17 w 200"/>
                <a:gd name="T7" fmla="*/ 37 h 46"/>
                <a:gd name="T8" fmla="*/ 8 w 200"/>
                <a:gd name="T9" fmla="*/ 46 h 46"/>
                <a:gd name="T10" fmla="*/ 0 w 200"/>
                <a:gd name="T11" fmla="*/ 46 h 46"/>
                <a:gd name="T12" fmla="*/ 161 w 200"/>
                <a:gd name="T13" fmla="*/ 46 h 46"/>
                <a:gd name="T14" fmla="*/ 200 w 200"/>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6">
                  <a:moveTo>
                    <a:pt x="200" y="0"/>
                  </a:moveTo>
                  <a:lnTo>
                    <a:pt x="118" y="0"/>
                  </a:lnTo>
                  <a:lnTo>
                    <a:pt x="87" y="37"/>
                  </a:lnTo>
                  <a:lnTo>
                    <a:pt x="17" y="37"/>
                  </a:lnTo>
                  <a:lnTo>
                    <a:pt x="8" y="46"/>
                  </a:lnTo>
                  <a:lnTo>
                    <a:pt x="0" y="46"/>
                  </a:lnTo>
                  <a:lnTo>
                    <a:pt x="161" y="46"/>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7" name="Freeform 676">
              <a:extLst>
                <a:ext uri="{FF2B5EF4-FFF2-40B4-BE49-F238E27FC236}">
                  <a16:creationId xmlns:a16="http://schemas.microsoft.com/office/drawing/2014/main" id="{947AD5A9-11DE-4E50-8D34-0C9D189F24BD}"/>
                </a:ext>
              </a:extLst>
            </p:cNvPr>
            <p:cNvSpPr>
              <a:spLocks/>
            </p:cNvSpPr>
            <p:nvPr/>
          </p:nvSpPr>
          <p:spPr bwMode="auto">
            <a:xfrm>
              <a:off x="11547475" y="6788150"/>
              <a:ext cx="246062" cy="73025"/>
            </a:xfrm>
            <a:custGeom>
              <a:avLst/>
              <a:gdLst>
                <a:gd name="T0" fmla="*/ 155 w 155"/>
                <a:gd name="T1" fmla="*/ 0 h 46"/>
                <a:gd name="T2" fmla="*/ 39 w 155"/>
                <a:gd name="T3" fmla="*/ 0 h 46"/>
                <a:gd name="T4" fmla="*/ 0 w 155"/>
                <a:gd name="T5" fmla="*/ 46 h 46"/>
                <a:gd name="T6" fmla="*/ 118 w 155"/>
                <a:gd name="T7" fmla="*/ 46 h 46"/>
                <a:gd name="T8" fmla="*/ 155 w 155"/>
                <a:gd name="T9" fmla="*/ 0 h 46"/>
              </a:gdLst>
              <a:ahLst/>
              <a:cxnLst>
                <a:cxn ang="0">
                  <a:pos x="T0" y="T1"/>
                </a:cxn>
                <a:cxn ang="0">
                  <a:pos x="T2" y="T3"/>
                </a:cxn>
                <a:cxn ang="0">
                  <a:pos x="T4" y="T5"/>
                </a:cxn>
                <a:cxn ang="0">
                  <a:pos x="T6" y="T7"/>
                </a:cxn>
                <a:cxn ang="0">
                  <a:pos x="T8" y="T9"/>
                </a:cxn>
              </a:cxnLst>
              <a:rect l="0" t="0" r="r" b="b"/>
              <a:pathLst>
                <a:path w="155" h="46">
                  <a:moveTo>
                    <a:pt x="155" y="0"/>
                  </a:moveTo>
                  <a:lnTo>
                    <a:pt x="39" y="0"/>
                  </a:lnTo>
                  <a:lnTo>
                    <a:pt x="0" y="46"/>
                  </a:lnTo>
                  <a:lnTo>
                    <a:pt x="118" y="46"/>
                  </a:lnTo>
                  <a:lnTo>
                    <a:pt x="155"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8" name="Freeform 677">
              <a:extLst>
                <a:ext uri="{FF2B5EF4-FFF2-40B4-BE49-F238E27FC236}">
                  <a16:creationId xmlns:a16="http://schemas.microsoft.com/office/drawing/2014/main" id="{1D786831-539C-4057-A85E-A4F946FC9D54}"/>
                </a:ext>
              </a:extLst>
            </p:cNvPr>
            <p:cNvSpPr>
              <a:spLocks/>
            </p:cNvSpPr>
            <p:nvPr/>
          </p:nvSpPr>
          <p:spPr bwMode="auto">
            <a:xfrm>
              <a:off x="11547475" y="6788150"/>
              <a:ext cx="246062" cy="73025"/>
            </a:xfrm>
            <a:custGeom>
              <a:avLst/>
              <a:gdLst>
                <a:gd name="T0" fmla="*/ 155 w 155"/>
                <a:gd name="T1" fmla="*/ 0 h 46"/>
                <a:gd name="T2" fmla="*/ 39 w 155"/>
                <a:gd name="T3" fmla="*/ 0 h 46"/>
                <a:gd name="T4" fmla="*/ 0 w 155"/>
                <a:gd name="T5" fmla="*/ 46 h 46"/>
                <a:gd name="T6" fmla="*/ 118 w 155"/>
                <a:gd name="T7" fmla="*/ 46 h 46"/>
                <a:gd name="T8" fmla="*/ 155 w 155"/>
                <a:gd name="T9" fmla="*/ 0 h 46"/>
              </a:gdLst>
              <a:ahLst/>
              <a:cxnLst>
                <a:cxn ang="0">
                  <a:pos x="T0" y="T1"/>
                </a:cxn>
                <a:cxn ang="0">
                  <a:pos x="T2" y="T3"/>
                </a:cxn>
                <a:cxn ang="0">
                  <a:pos x="T4" y="T5"/>
                </a:cxn>
                <a:cxn ang="0">
                  <a:pos x="T6" y="T7"/>
                </a:cxn>
                <a:cxn ang="0">
                  <a:pos x="T8" y="T9"/>
                </a:cxn>
              </a:cxnLst>
              <a:rect l="0" t="0" r="r" b="b"/>
              <a:pathLst>
                <a:path w="155" h="46">
                  <a:moveTo>
                    <a:pt x="155" y="0"/>
                  </a:moveTo>
                  <a:lnTo>
                    <a:pt x="39" y="0"/>
                  </a:lnTo>
                  <a:lnTo>
                    <a:pt x="0" y="46"/>
                  </a:lnTo>
                  <a:lnTo>
                    <a:pt x="118" y="46"/>
                  </a:lnTo>
                  <a:lnTo>
                    <a:pt x="1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9" name="Freeform 678">
              <a:extLst>
                <a:ext uri="{FF2B5EF4-FFF2-40B4-BE49-F238E27FC236}">
                  <a16:creationId xmlns:a16="http://schemas.microsoft.com/office/drawing/2014/main" id="{F646ADF4-F4A0-4A0D-AF93-942206816A4E}"/>
                </a:ext>
              </a:extLst>
            </p:cNvPr>
            <p:cNvSpPr>
              <a:spLocks/>
            </p:cNvSpPr>
            <p:nvPr/>
          </p:nvSpPr>
          <p:spPr bwMode="auto">
            <a:xfrm>
              <a:off x="11368088" y="6718300"/>
              <a:ext cx="165100" cy="69850"/>
            </a:xfrm>
            <a:custGeom>
              <a:avLst/>
              <a:gdLst>
                <a:gd name="T0" fmla="*/ 104 w 104"/>
                <a:gd name="T1" fmla="*/ 0 h 44"/>
                <a:gd name="T2" fmla="*/ 34 w 104"/>
                <a:gd name="T3" fmla="*/ 0 h 44"/>
                <a:gd name="T4" fmla="*/ 0 w 104"/>
                <a:gd name="T5" fmla="*/ 44 h 44"/>
                <a:gd name="T6" fmla="*/ 70 w 104"/>
                <a:gd name="T7" fmla="*/ 44 h 44"/>
                <a:gd name="T8" fmla="*/ 104 w 104"/>
                <a:gd name="T9" fmla="*/ 0 h 44"/>
              </a:gdLst>
              <a:ahLst/>
              <a:cxnLst>
                <a:cxn ang="0">
                  <a:pos x="T0" y="T1"/>
                </a:cxn>
                <a:cxn ang="0">
                  <a:pos x="T2" y="T3"/>
                </a:cxn>
                <a:cxn ang="0">
                  <a:pos x="T4" y="T5"/>
                </a:cxn>
                <a:cxn ang="0">
                  <a:pos x="T6" y="T7"/>
                </a:cxn>
                <a:cxn ang="0">
                  <a:pos x="T8" y="T9"/>
                </a:cxn>
              </a:cxnLst>
              <a:rect l="0" t="0" r="r" b="b"/>
              <a:pathLst>
                <a:path w="104" h="44">
                  <a:moveTo>
                    <a:pt x="104" y="0"/>
                  </a:moveTo>
                  <a:lnTo>
                    <a:pt x="34" y="0"/>
                  </a:lnTo>
                  <a:lnTo>
                    <a:pt x="0" y="44"/>
                  </a:lnTo>
                  <a:lnTo>
                    <a:pt x="70" y="44"/>
                  </a:lnTo>
                  <a:lnTo>
                    <a:pt x="104"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0" name="Freeform 679">
              <a:extLst>
                <a:ext uri="{FF2B5EF4-FFF2-40B4-BE49-F238E27FC236}">
                  <a16:creationId xmlns:a16="http://schemas.microsoft.com/office/drawing/2014/main" id="{14E3EE76-69EB-40AD-998B-7DE4A19A48A7}"/>
                </a:ext>
              </a:extLst>
            </p:cNvPr>
            <p:cNvSpPr>
              <a:spLocks/>
            </p:cNvSpPr>
            <p:nvPr/>
          </p:nvSpPr>
          <p:spPr bwMode="auto">
            <a:xfrm>
              <a:off x="11368088" y="6718300"/>
              <a:ext cx="165100" cy="69850"/>
            </a:xfrm>
            <a:custGeom>
              <a:avLst/>
              <a:gdLst>
                <a:gd name="T0" fmla="*/ 104 w 104"/>
                <a:gd name="T1" fmla="*/ 0 h 44"/>
                <a:gd name="T2" fmla="*/ 34 w 104"/>
                <a:gd name="T3" fmla="*/ 0 h 44"/>
                <a:gd name="T4" fmla="*/ 0 w 104"/>
                <a:gd name="T5" fmla="*/ 44 h 44"/>
                <a:gd name="T6" fmla="*/ 70 w 104"/>
                <a:gd name="T7" fmla="*/ 44 h 44"/>
                <a:gd name="T8" fmla="*/ 104 w 104"/>
                <a:gd name="T9" fmla="*/ 0 h 44"/>
              </a:gdLst>
              <a:ahLst/>
              <a:cxnLst>
                <a:cxn ang="0">
                  <a:pos x="T0" y="T1"/>
                </a:cxn>
                <a:cxn ang="0">
                  <a:pos x="T2" y="T3"/>
                </a:cxn>
                <a:cxn ang="0">
                  <a:pos x="T4" y="T5"/>
                </a:cxn>
                <a:cxn ang="0">
                  <a:pos x="T6" y="T7"/>
                </a:cxn>
                <a:cxn ang="0">
                  <a:pos x="T8" y="T9"/>
                </a:cxn>
              </a:cxnLst>
              <a:rect l="0" t="0" r="r" b="b"/>
              <a:pathLst>
                <a:path w="104" h="44">
                  <a:moveTo>
                    <a:pt x="104" y="0"/>
                  </a:moveTo>
                  <a:lnTo>
                    <a:pt x="34" y="0"/>
                  </a:lnTo>
                  <a:lnTo>
                    <a:pt x="0" y="44"/>
                  </a:lnTo>
                  <a:lnTo>
                    <a:pt x="70" y="44"/>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1" name="Freeform 680">
              <a:extLst>
                <a:ext uri="{FF2B5EF4-FFF2-40B4-BE49-F238E27FC236}">
                  <a16:creationId xmlns:a16="http://schemas.microsoft.com/office/drawing/2014/main" id="{807B6279-287C-4FB5-89D0-0E8293A0C399}"/>
                </a:ext>
              </a:extLst>
            </p:cNvPr>
            <p:cNvSpPr>
              <a:spLocks/>
            </p:cNvSpPr>
            <p:nvPr/>
          </p:nvSpPr>
          <p:spPr bwMode="auto">
            <a:xfrm>
              <a:off x="11318875" y="6788150"/>
              <a:ext cx="160337" cy="58738"/>
            </a:xfrm>
            <a:custGeom>
              <a:avLst/>
              <a:gdLst>
                <a:gd name="T0" fmla="*/ 101 w 101"/>
                <a:gd name="T1" fmla="*/ 0 h 37"/>
                <a:gd name="T2" fmla="*/ 31 w 101"/>
                <a:gd name="T3" fmla="*/ 0 h 37"/>
                <a:gd name="T4" fmla="*/ 0 w 101"/>
                <a:gd name="T5" fmla="*/ 37 h 37"/>
                <a:gd name="T6" fmla="*/ 70 w 101"/>
                <a:gd name="T7" fmla="*/ 37 h 37"/>
                <a:gd name="T8" fmla="*/ 101 w 101"/>
                <a:gd name="T9" fmla="*/ 0 h 37"/>
              </a:gdLst>
              <a:ahLst/>
              <a:cxnLst>
                <a:cxn ang="0">
                  <a:pos x="T0" y="T1"/>
                </a:cxn>
                <a:cxn ang="0">
                  <a:pos x="T2" y="T3"/>
                </a:cxn>
                <a:cxn ang="0">
                  <a:pos x="T4" y="T5"/>
                </a:cxn>
                <a:cxn ang="0">
                  <a:pos x="T6" y="T7"/>
                </a:cxn>
                <a:cxn ang="0">
                  <a:pos x="T8" y="T9"/>
                </a:cxn>
              </a:cxnLst>
              <a:rect l="0" t="0" r="r" b="b"/>
              <a:pathLst>
                <a:path w="101" h="37">
                  <a:moveTo>
                    <a:pt x="101" y="0"/>
                  </a:moveTo>
                  <a:lnTo>
                    <a:pt x="31" y="0"/>
                  </a:lnTo>
                  <a:lnTo>
                    <a:pt x="0" y="37"/>
                  </a:lnTo>
                  <a:lnTo>
                    <a:pt x="70" y="37"/>
                  </a:lnTo>
                  <a:lnTo>
                    <a:pt x="101"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2" name="Freeform 681">
              <a:extLst>
                <a:ext uri="{FF2B5EF4-FFF2-40B4-BE49-F238E27FC236}">
                  <a16:creationId xmlns:a16="http://schemas.microsoft.com/office/drawing/2014/main" id="{E664FAC6-29CA-4F29-9672-C4EF30F35B44}"/>
                </a:ext>
              </a:extLst>
            </p:cNvPr>
            <p:cNvSpPr>
              <a:spLocks/>
            </p:cNvSpPr>
            <p:nvPr/>
          </p:nvSpPr>
          <p:spPr bwMode="auto">
            <a:xfrm>
              <a:off x="11318875" y="6788150"/>
              <a:ext cx="160337" cy="58738"/>
            </a:xfrm>
            <a:custGeom>
              <a:avLst/>
              <a:gdLst>
                <a:gd name="T0" fmla="*/ 101 w 101"/>
                <a:gd name="T1" fmla="*/ 0 h 37"/>
                <a:gd name="T2" fmla="*/ 31 w 101"/>
                <a:gd name="T3" fmla="*/ 0 h 37"/>
                <a:gd name="T4" fmla="*/ 0 w 101"/>
                <a:gd name="T5" fmla="*/ 37 h 37"/>
                <a:gd name="T6" fmla="*/ 70 w 101"/>
                <a:gd name="T7" fmla="*/ 37 h 37"/>
                <a:gd name="T8" fmla="*/ 101 w 101"/>
                <a:gd name="T9" fmla="*/ 0 h 37"/>
              </a:gdLst>
              <a:ahLst/>
              <a:cxnLst>
                <a:cxn ang="0">
                  <a:pos x="T0" y="T1"/>
                </a:cxn>
                <a:cxn ang="0">
                  <a:pos x="T2" y="T3"/>
                </a:cxn>
                <a:cxn ang="0">
                  <a:pos x="T4" y="T5"/>
                </a:cxn>
                <a:cxn ang="0">
                  <a:pos x="T6" y="T7"/>
                </a:cxn>
                <a:cxn ang="0">
                  <a:pos x="T8" y="T9"/>
                </a:cxn>
              </a:cxnLst>
              <a:rect l="0" t="0" r="r" b="b"/>
              <a:pathLst>
                <a:path w="101" h="37">
                  <a:moveTo>
                    <a:pt x="101" y="0"/>
                  </a:moveTo>
                  <a:lnTo>
                    <a:pt x="31" y="0"/>
                  </a:lnTo>
                  <a:lnTo>
                    <a:pt x="0" y="37"/>
                  </a:lnTo>
                  <a:lnTo>
                    <a:pt x="70" y="37"/>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3" name="Freeform 682">
              <a:extLst>
                <a:ext uri="{FF2B5EF4-FFF2-40B4-BE49-F238E27FC236}">
                  <a16:creationId xmlns:a16="http://schemas.microsoft.com/office/drawing/2014/main" id="{E5AD31C3-AF12-46F2-AD6F-D4D4B3A17596}"/>
                </a:ext>
              </a:extLst>
            </p:cNvPr>
            <p:cNvSpPr>
              <a:spLocks/>
            </p:cNvSpPr>
            <p:nvPr/>
          </p:nvSpPr>
          <p:spPr bwMode="auto">
            <a:xfrm>
              <a:off x="12103100" y="6750050"/>
              <a:ext cx="88900" cy="111125"/>
            </a:xfrm>
            <a:custGeom>
              <a:avLst/>
              <a:gdLst>
                <a:gd name="T0" fmla="*/ 56 w 56"/>
                <a:gd name="T1" fmla="*/ 0 h 70"/>
                <a:gd name="T2" fmla="*/ 0 w 56"/>
                <a:gd name="T3" fmla="*/ 70 h 70"/>
                <a:gd name="T4" fmla="*/ 42 w 56"/>
                <a:gd name="T5" fmla="*/ 70 h 70"/>
                <a:gd name="T6" fmla="*/ 56 w 56"/>
                <a:gd name="T7" fmla="*/ 55 h 70"/>
                <a:gd name="T8" fmla="*/ 56 w 56"/>
                <a:gd name="T9" fmla="*/ 0 h 70"/>
              </a:gdLst>
              <a:ahLst/>
              <a:cxnLst>
                <a:cxn ang="0">
                  <a:pos x="T0" y="T1"/>
                </a:cxn>
                <a:cxn ang="0">
                  <a:pos x="T2" y="T3"/>
                </a:cxn>
                <a:cxn ang="0">
                  <a:pos x="T4" y="T5"/>
                </a:cxn>
                <a:cxn ang="0">
                  <a:pos x="T6" y="T7"/>
                </a:cxn>
                <a:cxn ang="0">
                  <a:pos x="T8" y="T9"/>
                </a:cxn>
              </a:cxnLst>
              <a:rect l="0" t="0" r="r" b="b"/>
              <a:pathLst>
                <a:path w="56" h="70">
                  <a:moveTo>
                    <a:pt x="56" y="0"/>
                  </a:moveTo>
                  <a:lnTo>
                    <a:pt x="0" y="70"/>
                  </a:lnTo>
                  <a:lnTo>
                    <a:pt x="42" y="70"/>
                  </a:lnTo>
                  <a:lnTo>
                    <a:pt x="56" y="55"/>
                  </a:lnTo>
                  <a:lnTo>
                    <a:pt x="56"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4" name="Freeform 683">
              <a:extLst>
                <a:ext uri="{FF2B5EF4-FFF2-40B4-BE49-F238E27FC236}">
                  <a16:creationId xmlns:a16="http://schemas.microsoft.com/office/drawing/2014/main" id="{1F732A03-F112-470D-AC0A-B7BED284B492}"/>
                </a:ext>
              </a:extLst>
            </p:cNvPr>
            <p:cNvSpPr>
              <a:spLocks/>
            </p:cNvSpPr>
            <p:nvPr/>
          </p:nvSpPr>
          <p:spPr bwMode="auto">
            <a:xfrm>
              <a:off x="12103100" y="6750050"/>
              <a:ext cx="88900" cy="111125"/>
            </a:xfrm>
            <a:custGeom>
              <a:avLst/>
              <a:gdLst>
                <a:gd name="T0" fmla="*/ 56 w 56"/>
                <a:gd name="T1" fmla="*/ 0 h 70"/>
                <a:gd name="T2" fmla="*/ 0 w 56"/>
                <a:gd name="T3" fmla="*/ 70 h 70"/>
                <a:gd name="T4" fmla="*/ 42 w 56"/>
                <a:gd name="T5" fmla="*/ 70 h 70"/>
                <a:gd name="T6" fmla="*/ 56 w 56"/>
                <a:gd name="T7" fmla="*/ 55 h 70"/>
                <a:gd name="T8" fmla="*/ 56 w 56"/>
                <a:gd name="T9" fmla="*/ 0 h 70"/>
              </a:gdLst>
              <a:ahLst/>
              <a:cxnLst>
                <a:cxn ang="0">
                  <a:pos x="T0" y="T1"/>
                </a:cxn>
                <a:cxn ang="0">
                  <a:pos x="T2" y="T3"/>
                </a:cxn>
                <a:cxn ang="0">
                  <a:pos x="T4" y="T5"/>
                </a:cxn>
                <a:cxn ang="0">
                  <a:pos x="T6" y="T7"/>
                </a:cxn>
                <a:cxn ang="0">
                  <a:pos x="T8" y="T9"/>
                </a:cxn>
              </a:cxnLst>
              <a:rect l="0" t="0" r="r" b="b"/>
              <a:pathLst>
                <a:path w="56" h="70">
                  <a:moveTo>
                    <a:pt x="56" y="0"/>
                  </a:moveTo>
                  <a:lnTo>
                    <a:pt x="0" y="70"/>
                  </a:lnTo>
                  <a:lnTo>
                    <a:pt x="42" y="70"/>
                  </a:lnTo>
                  <a:lnTo>
                    <a:pt x="56" y="55"/>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5" name="Freeform 684">
              <a:extLst>
                <a:ext uri="{FF2B5EF4-FFF2-40B4-BE49-F238E27FC236}">
                  <a16:creationId xmlns:a16="http://schemas.microsoft.com/office/drawing/2014/main" id="{26EF945F-2CCD-49A0-B79B-D64379E06261}"/>
                </a:ext>
              </a:extLst>
            </p:cNvPr>
            <p:cNvSpPr>
              <a:spLocks/>
            </p:cNvSpPr>
            <p:nvPr/>
          </p:nvSpPr>
          <p:spPr bwMode="auto">
            <a:xfrm>
              <a:off x="11977688" y="6742113"/>
              <a:ext cx="214312" cy="119063"/>
            </a:xfrm>
            <a:custGeom>
              <a:avLst/>
              <a:gdLst>
                <a:gd name="T0" fmla="*/ 135 w 135"/>
                <a:gd name="T1" fmla="*/ 0 h 75"/>
                <a:gd name="T2" fmla="*/ 62 w 135"/>
                <a:gd name="T3" fmla="*/ 0 h 75"/>
                <a:gd name="T4" fmla="*/ 0 w 135"/>
                <a:gd name="T5" fmla="*/ 75 h 75"/>
                <a:gd name="T6" fmla="*/ 79 w 135"/>
                <a:gd name="T7" fmla="*/ 75 h 75"/>
                <a:gd name="T8" fmla="*/ 135 w 135"/>
                <a:gd name="T9" fmla="*/ 5 h 75"/>
                <a:gd name="T10" fmla="*/ 135 w 135"/>
                <a:gd name="T11" fmla="*/ 0 h 75"/>
              </a:gdLst>
              <a:ahLst/>
              <a:cxnLst>
                <a:cxn ang="0">
                  <a:pos x="T0" y="T1"/>
                </a:cxn>
                <a:cxn ang="0">
                  <a:pos x="T2" y="T3"/>
                </a:cxn>
                <a:cxn ang="0">
                  <a:pos x="T4" y="T5"/>
                </a:cxn>
                <a:cxn ang="0">
                  <a:pos x="T6" y="T7"/>
                </a:cxn>
                <a:cxn ang="0">
                  <a:pos x="T8" y="T9"/>
                </a:cxn>
                <a:cxn ang="0">
                  <a:pos x="T10" y="T11"/>
                </a:cxn>
              </a:cxnLst>
              <a:rect l="0" t="0" r="r" b="b"/>
              <a:pathLst>
                <a:path w="135" h="75">
                  <a:moveTo>
                    <a:pt x="135" y="0"/>
                  </a:moveTo>
                  <a:lnTo>
                    <a:pt x="62" y="0"/>
                  </a:lnTo>
                  <a:lnTo>
                    <a:pt x="0" y="75"/>
                  </a:lnTo>
                  <a:lnTo>
                    <a:pt x="79" y="75"/>
                  </a:lnTo>
                  <a:lnTo>
                    <a:pt x="135" y="5"/>
                  </a:lnTo>
                  <a:lnTo>
                    <a:pt x="135"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6" name="Freeform 685">
              <a:extLst>
                <a:ext uri="{FF2B5EF4-FFF2-40B4-BE49-F238E27FC236}">
                  <a16:creationId xmlns:a16="http://schemas.microsoft.com/office/drawing/2014/main" id="{123C7EFF-48DD-4124-9C6D-5CBF4974EB0B}"/>
                </a:ext>
              </a:extLst>
            </p:cNvPr>
            <p:cNvSpPr>
              <a:spLocks/>
            </p:cNvSpPr>
            <p:nvPr/>
          </p:nvSpPr>
          <p:spPr bwMode="auto">
            <a:xfrm>
              <a:off x="11977688" y="6742113"/>
              <a:ext cx="214312" cy="119063"/>
            </a:xfrm>
            <a:custGeom>
              <a:avLst/>
              <a:gdLst>
                <a:gd name="T0" fmla="*/ 135 w 135"/>
                <a:gd name="T1" fmla="*/ 0 h 75"/>
                <a:gd name="T2" fmla="*/ 62 w 135"/>
                <a:gd name="T3" fmla="*/ 0 h 75"/>
                <a:gd name="T4" fmla="*/ 0 w 135"/>
                <a:gd name="T5" fmla="*/ 75 h 75"/>
                <a:gd name="T6" fmla="*/ 79 w 135"/>
                <a:gd name="T7" fmla="*/ 75 h 75"/>
                <a:gd name="T8" fmla="*/ 135 w 135"/>
                <a:gd name="T9" fmla="*/ 5 h 75"/>
                <a:gd name="T10" fmla="*/ 135 w 135"/>
                <a:gd name="T11" fmla="*/ 0 h 75"/>
              </a:gdLst>
              <a:ahLst/>
              <a:cxnLst>
                <a:cxn ang="0">
                  <a:pos x="T0" y="T1"/>
                </a:cxn>
                <a:cxn ang="0">
                  <a:pos x="T2" y="T3"/>
                </a:cxn>
                <a:cxn ang="0">
                  <a:pos x="T4" y="T5"/>
                </a:cxn>
                <a:cxn ang="0">
                  <a:pos x="T6" y="T7"/>
                </a:cxn>
                <a:cxn ang="0">
                  <a:pos x="T8" y="T9"/>
                </a:cxn>
                <a:cxn ang="0">
                  <a:pos x="T10" y="T11"/>
                </a:cxn>
              </a:cxnLst>
              <a:rect l="0" t="0" r="r" b="b"/>
              <a:pathLst>
                <a:path w="135" h="75">
                  <a:moveTo>
                    <a:pt x="135" y="0"/>
                  </a:moveTo>
                  <a:lnTo>
                    <a:pt x="62" y="0"/>
                  </a:lnTo>
                  <a:lnTo>
                    <a:pt x="0" y="75"/>
                  </a:lnTo>
                  <a:lnTo>
                    <a:pt x="79" y="75"/>
                  </a:lnTo>
                  <a:lnTo>
                    <a:pt x="135" y="5"/>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7" name="Freeform 686">
              <a:extLst>
                <a:ext uri="{FF2B5EF4-FFF2-40B4-BE49-F238E27FC236}">
                  <a16:creationId xmlns:a16="http://schemas.microsoft.com/office/drawing/2014/main" id="{E9FF6A35-2AAF-4BCC-802B-D7C53524B802}"/>
                </a:ext>
              </a:extLst>
            </p:cNvPr>
            <p:cNvSpPr>
              <a:spLocks/>
            </p:cNvSpPr>
            <p:nvPr/>
          </p:nvSpPr>
          <p:spPr bwMode="auto">
            <a:xfrm>
              <a:off x="12012613" y="6518275"/>
              <a:ext cx="179387" cy="223838"/>
            </a:xfrm>
            <a:custGeom>
              <a:avLst/>
              <a:gdLst>
                <a:gd name="T0" fmla="*/ 113 w 113"/>
                <a:gd name="T1" fmla="*/ 0 h 141"/>
                <a:gd name="T2" fmla="*/ 0 w 113"/>
                <a:gd name="T3" fmla="*/ 141 h 141"/>
                <a:gd name="T4" fmla="*/ 40 w 113"/>
                <a:gd name="T5" fmla="*/ 141 h 141"/>
                <a:gd name="T6" fmla="*/ 93 w 113"/>
                <a:gd name="T7" fmla="*/ 75 h 141"/>
                <a:gd name="T8" fmla="*/ 113 w 113"/>
                <a:gd name="T9" fmla="*/ 75 h 141"/>
                <a:gd name="T10" fmla="*/ 113 w 113"/>
                <a:gd name="T11" fmla="*/ 0 h 141"/>
              </a:gdLst>
              <a:ahLst/>
              <a:cxnLst>
                <a:cxn ang="0">
                  <a:pos x="T0" y="T1"/>
                </a:cxn>
                <a:cxn ang="0">
                  <a:pos x="T2" y="T3"/>
                </a:cxn>
                <a:cxn ang="0">
                  <a:pos x="T4" y="T5"/>
                </a:cxn>
                <a:cxn ang="0">
                  <a:pos x="T6" y="T7"/>
                </a:cxn>
                <a:cxn ang="0">
                  <a:pos x="T8" y="T9"/>
                </a:cxn>
                <a:cxn ang="0">
                  <a:pos x="T10" y="T11"/>
                </a:cxn>
              </a:cxnLst>
              <a:rect l="0" t="0" r="r" b="b"/>
              <a:pathLst>
                <a:path w="113" h="141">
                  <a:moveTo>
                    <a:pt x="113" y="0"/>
                  </a:moveTo>
                  <a:lnTo>
                    <a:pt x="0" y="141"/>
                  </a:lnTo>
                  <a:lnTo>
                    <a:pt x="40" y="141"/>
                  </a:lnTo>
                  <a:lnTo>
                    <a:pt x="93" y="75"/>
                  </a:lnTo>
                  <a:lnTo>
                    <a:pt x="113" y="75"/>
                  </a:lnTo>
                  <a:lnTo>
                    <a:pt x="113"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8" name="Freeform 687">
              <a:extLst>
                <a:ext uri="{FF2B5EF4-FFF2-40B4-BE49-F238E27FC236}">
                  <a16:creationId xmlns:a16="http://schemas.microsoft.com/office/drawing/2014/main" id="{90CA80DE-EBB6-45D3-B970-745AEA862D66}"/>
                </a:ext>
              </a:extLst>
            </p:cNvPr>
            <p:cNvSpPr>
              <a:spLocks/>
            </p:cNvSpPr>
            <p:nvPr/>
          </p:nvSpPr>
          <p:spPr bwMode="auto">
            <a:xfrm>
              <a:off x="12012613" y="6518275"/>
              <a:ext cx="179387" cy="223838"/>
            </a:xfrm>
            <a:custGeom>
              <a:avLst/>
              <a:gdLst>
                <a:gd name="T0" fmla="*/ 113 w 113"/>
                <a:gd name="T1" fmla="*/ 0 h 141"/>
                <a:gd name="T2" fmla="*/ 0 w 113"/>
                <a:gd name="T3" fmla="*/ 141 h 141"/>
                <a:gd name="T4" fmla="*/ 40 w 113"/>
                <a:gd name="T5" fmla="*/ 141 h 141"/>
                <a:gd name="T6" fmla="*/ 93 w 113"/>
                <a:gd name="T7" fmla="*/ 75 h 141"/>
                <a:gd name="T8" fmla="*/ 113 w 113"/>
                <a:gd name="T9" fmla="*/ 75 h 141"/>
                <a:gd name="T10" fmla="*/ 113 w 113"/>
                <a:gd name="T11" fmla="*/ 0 h 141"/>
              </a:gdLst>
              <a:ahLst/>
              <a:cxnLst>
                <a:cxn ang="0">
                  <a:pos x="T0" y="T1"/>
                </a:cxn>
                <a:cxn ang="0">
                  <a:pos x="T2" y="T3"/>
                </a:cxn>
                <a:cxn ang="0">
                  <a:pos x="T4" y="T5"/>
                </a:cxn>
                <a:cxn ang="0">
                  <a:pos x="T6" y="T7"/>
                </a:cxn>
                <a:cxn ang="0">
                  <a:pos x="T8" y="T9"/>
                </a:cxn>
                <a:cxn ang="0">
                  <a:pos x="T10" y="T11"/>
                </a:cxn>
              </a:cxnLst>
              <a:rect l="0" t="0" r="r" b="b"/>
              <a:pathLst>
                <a:path w="113" h="141">
                  <a:moveTo>
                    <a:pt x="113" y="0"/>
                  </a:moveTo>
                  <a:lnTo>
                    <a:pt x="0" y="141"/>
                  </a:lnTo>
                  <a:lnTo>
                    <a:pt x="40" y="141"/>
                  </a:lnTo>
                  <a:lnTo>
                    <a:pt x="93" y="75"/>
                  </a:lnTo>
                  <a:lnTo>
                    <a:pt x="113" y="75"/>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9" name="Freeform 688">
              <a:extLst>
                <a:ext uri="{FF2B5EF4-FFF2-40B4-BE49-F238E27FC236}">
                  <a16:creationId xmlns:a16="http://schemas.microsoft.com/office/drawing/2014/main" id="{23F3B0C1-4AE3-47B9-920B-F7814C69AA91}"/>
                </a:ext>
              </a:extLst>
            </p:cNvPr>
            <p:cNvSpPr>
              <a:spLocks/>
            </p:cNvSpPr>
            <p:nvPr/>
          </p:nvSpPr>
          <p:spPr bwMode="auto">
            <a:xfrm>
              <a:off x="12076113" y="6637338"/>
              <a:ext cx="115887" cy="104775"/>
            </a:xfrm>
            <a:custGeom>
              <a:avLst/>
              <a:gdLst>
                <a:gd name="T0" fmla="*/ 73 w 73"/>
                <a:gd name="T1" fmla="*/ 0 h 66"/>
                <a:gd name="T2" fmla="*/ 53 w 73"/>
                <a:gd name="T3" fmla="*/ 0 h 66"/>
                <a:gd name="T4" fmla="*/ 0 w 73"/>
                <a:gd name="T5" fmla="*/ 66 h 66"/>
                <a:gd name="T6" fmla="*/ 73 w 73"/>
                <a:gd name="T7" fmla="*/ 66 h 66"/>
                <a:gd name="T8" fmla="*/ 73 w 73"/>
                <a:gd name="T9" fmla="*/ 0 h 66"/>
              </a:gdLst>
              <a:ahLst/>
              <a:cxnLst>
                <a:cxn ang="0">
                  <a:pos x="T0" y="T1"/>
                </a:cxn>
                <a:cxn ang="0">
                  <a:pos x="T2" y="T3"/>
                </a:cxn>
                <a:cxn ang="0">
                  <a:pos x="T4" y="T5"/>
                </a:cxn>
                <a:cxn ang="0">
                  <a:pos x="T6" y="T7"/>
                </a:cxn>
                <a:cxn ang="0">
                  <a:pos x="T8" y="T9"/>
                </a:cxn>
              </a:cxnLst>
              <a:rect l="0" t="0" r="r" b="b"/>
              <a:pathLst>
                <a:path w="73" h="66">
                  <a:moveTo>
                    <a:pt x="73" y="0"/>
                  </a:moveTo>
                  <a:lnTo>
                    <a:pt x="53" y="0"/>
                  </a:lnTo>
                  <a:lnTo>
                    <a:pt x="0" y="66"/>
                  </a:lnTo>
                  <a:lnTo>
                    <a:pt x="73" y="66"/>
                  </a:lnTo>
                  <a:lnTo>
                    <a:pt x="73"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30" name="Freeform 689">
              <a:extLst>
                <a:ext uri="{FF2B5EF4-FFF2-40B4-BE49-F238E27FC236}">
                  <a16:creationId xmlns:a16="http://schemas.microsoft.com/office/drawing/2014/main" id="{F876B8DB-D75A-4BE9-8902-95CD38ABAB09}"/>
                </a:ext>
              </a:extLst>
            </p:cNvPr>
            <p:cNvSpPr>
              <a:spLocks/>
            </p:cNvSpPr>
            <p:nvPr/>
          </p:nvSpPr>
          <p:spPr bwMode="auto">
            <a:xfrm>
              <a:off x="12076113" y="6637338"/>
              <a:ext cx="115887" cy="104775"/>
            </a:xfrm>
            <a:custGeom>
              <a:avLst/>
              <a:gdLst>
                <a:gd name="T0" fmla="*/ 73 w 73"/>
                <a:gd name="T1" fmla="*/ 0 h 66"/>
                <a:gd name="T2" fmla="*/ 53 w 73"/>
                <a:gd name="T3" fmla="*/ 0 h 66"/>
                <a:gd name="T4" fmla="*/ 0 w 73"/>
                <a:gd name="T5" fmla="*/ 66 h 66"/>
                <a:gd name="T6" fmla="*/ 73 w 73"/>
                <a:gd name="T7" fmla="*/ 66 h 66"/>
                <a:gd name="T8" fmla="*/ 73 w 73"/>
                <a:gd name="T9" fmla="*/ 0 h 66"/>
              </a:gdLst>
              <a:ahLst/>
              <a:cxnLst>
                <a:cxn ang="0">
                  <a:pos x="T0" y="T1"/>
                </a:cxn>
                <a:cxn ang="0">
                  <a:pos x="T2" y="T3"/>
                </a:cxn>
                <a:cxn ang="0">
                  <a:pos x="T4" y="T5"/>
                </a:cxn>
                <a:cxn ang="0">
                  <a:pos x="T6" y="T7"/>
                </a:cxn>
                <a:cxn ang="0">
                  <a:pos x="T8" y="T9"/>
                </a:cxn>
              </a:cxnLst>
              <a:rect l="0" t="0" r="r" b="b"/>
              <a:pathLst>
                <a:path w="73" h="66">
                  <a:moveTo>
                    <a:pt x="73" y="0"/>
                  </a:moveTo>
                  <a:lnTo>
                    <a:pt x="53" y="0"/>
                  </a:lnTo>
                  <a:lnTo>
                    <a:pt x="0" y="66"/>
                  </a:lnTo>
                  <a:lnTo>
                    <a:pt x="73" y="66"/>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39" name="Freeform 698">
              <a:extLst>
                <a:ext uri="{FF2B5EF4-FFF2-40B4-BE49-F238E27FC236}">
                  <a16:creationId xmlns:a16="http://schemas.microsoft.com/office/drawing/2014/main" id="{AB4BD339-207F-4840-B1A3-16FD0B2BFB57}"/>
                </a:ext>
              </a:extLst>
            </p:cNvPr>
            <p:cNvSpPr>
              <a:spLocks/>
            </p:cNvSpPr>
            <p:nvPr/>
          </p:nvSpPr>
          <p:spPr bwMode="auto">
            <a:xfrm>
              <a:off x="11552238" y="6343650"/>
              <a:ext cx="639762" cy="171450"/>
            </a:xfrm>
            <a:custGeom>
              <a:avLst/>
              <a:gdLst>
                <a:gd name="T0" fmla="*/ 403 w 403"/>
                <a:gd name="T1" fmla="*/ 0 h 108"/>
                <a:gd name="T2" fmla="*/ 87 w 403"/>
                <a:gd name="T3" fmla="*/ 0 h 108"/>
                <a:gd name="T4" fmla="*/ 0 w 403"/>
                <a:gd name="T5" fmla="*/ 108 h 108"/>
                <a:gd name="T6" fmla="*/ 11 w 403"/>
                <a:gd name="T7" fmla="*/ 108 h 108"/>
                <a:gd name="T8" fmla="*/ 59 w 403"/>
                <a:gd name="T9" fmla="*/ 48 h 108"/>
                <a:gd name="T10" fmla="*/ 403 w 403"/>
                <a:gd name="T11" fmla="*/ 48 h 108"/>
                <a:gd name="T12" fmla="*/ 403 w 403"/>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03" h="108">
                  <a:moveTo>
                    <a:pt x="403" y="0"/>
                  </a:moveTo>
                  <a:lnTo>
                    <a:pt x="87" y="0"/>
                  </a:lnTo>
                  <a:lnTo>
                    <a:pt x="0" y="108"/>
                  </a:lnTo>
                  <a:lnTo>
                    <a:pt x="11" y="108"/>
                  </a:lnTo>
                  <a:lnTo>
                    <a:pt x="59" y="48"/>
                  </a:lnTo>
                  <a:lnTo>
                    <a:pt x="403" y="48"/>
                  </a:lnTo>
                  <a:lnTo>
                    <a:pt x="403"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0" name="Freeform 699">
              <a:extLst>
                <a:ext uri="{FF2B5EF4-FFF2-40B4-BE49-F238E27FC236}">
                  <a16:creationId xmlns:a16="http://schemas.microsoft.com/office/drawing/2014/main" id="{F331D84D-135E-4BE9-AA80-3032A8DA0A76}"/>
                </a:ext>
              </a:extLst>
            </p:cNvPr>
            <p:cNvSpPr>
              <a:spLocks/>
            </p:cNvSpPr>
            <p:nvPr/>
          </p:nvSpPr>
          <p:spPr bwMode="auto">
            <a:xfrm>
              <a:off x="11552238" y="6343650"/>
              <a:ext cx="639762" cy="171450"/>
            </a:xfrm>
            <a:custGeom>
              <a:avLst/>
              <a:gdLst>
                <a:gd name="T0" fmla="*/ 403 w 403"/>
                <a:gd name="T1" fmla="*/ 0 h 108"/>
                <a:gd name="T2" fmla="*/ 87 w 403"/>
                <a:gd name="T3" fmla="*/ 0 h 108"/>
                <a:gd name="T4" fmla="*/ 0 w 403"/>
                <a:gd name="T5" fmla="*/ 108 h 108"/>
                <a:gd name="T6" fmla="*/ 11 w 403"/>
                <a:gd name="T7" fmla="*/ 108 h 108"/>
                <a:gd name="T8" fmla="*/ 59 w 403"/>
                <a:gd name="T9" fmla="*/ 48 h 108"/>
                <a:gd name="T10" fmla="*/ 403 w 403"/>
                <a:gd name="T11" fmla="*/ 48 h 108"/>
                <a:gd name="T12" fmla="*/ 403 w 403"/>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03" h="108">
                  <a:moveTo>
                    <a:pt x="403" y="0"/>
                  </a:moveTo>
                  <a:lnTo>
                    <a:pt x="87" y="0"/>
                  </a:lnTo>
                  <a:lnTo>
                    <a:pt x="0" y="108"/>
                  </a:lnTo>
                  <a:lnTo>
                    <a:pt x="11" y="108"/>
                  </a:lnTo>
                  <a:lnTo>
                    <a:pt x="59" y="48"/>
                  </a:lnTo>
                  <a:lnTo>
                    <a:pt x="403" y="48"/>
                  </a:lnTo>
                  <a:lnTo>
                    <a:pt x="4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1" name="Freeform 700">
              <a:extLst>
                <a:ext uri="{FF2B5EF4-FFF2-40B4-BE49-F238E27FC236}">
                  <a16:creationId xmlns:a16="http://schemas.microsoft.com/office/drawing/2014/main" id="{0711196C-442A-4133-93F8-8F86881CD4EE}"/>
                </a:ext>
              </a:extLst>
            </p:cNvPr>
            <p:cNvSpPr>
              <a:spLocks/>
            </p:cNvSpPr>
            <p:nvPr/>
          </p:nvSpPr>
          <p:spPr bwMode="auto">
            <a:xfrm>
              <a:off x="11569700" y="6419850"/>
              <a:ext cx="622300" cy="161925"/>
            </a:xfrm>
            <a:custGeom>
              <a:avLst/>
              <a:gdLst>
                <a:gd name="T0" fmla="*/ 392 w 392"/>
                <a:gd name="T1" fmla="*/ 0 h 102"/>
                <a:gd name="T2" fmla="*/ 48 w 392"/>
                <a:gd name="T3" fmla="*/ 0 h 102"/>
                <a:gd name="T4" fmla="*/ 0 w 392"/>
                <a:gd name="T5" fmla="*/ 60 h 102"/>
                <a:gd name="T6" fmla="*/ 8 w 392"/>
                <a:gd name="T7" fmla="*/ 60 h 102"/>
                <a:gd name="T8" fmla="*/ 8 w 392"/>
                <a:gd name="T9" fmla="*/ 62 h 102"/>
                <a:gd name="T10" fmla="*/ 79 w 392"/>
                <a:gd name="T11" fmla="*/ 62 h 102"/>
                <a:gd name="T12" fmla="*/ 48 w 392"/>
                <a:gd name="T13" fmla="*/ 102 h 102"/>
                <a:gd name="T14" fmla="*/ 130 w 392"/>
                <a:gd name="T15" fmla="*/ 102 h 102"/>
                <a:gd name="T16" fmla="*/ 175 w 392"/>
                <a:gd name="T17" fmla="*/ 42 h 102"/>
                <a:gd name="T18" fmla="*/ 361 w 392"/>
                <a:gd name="T19" fmla="*/ 42 h 102"/>
                <a:gd name="T20" fmla="*/ 392 w 392"/>
                <a:gd name="T21" fmla="*/ 5 h 102"/>
                <a:gd name="T22" fmla="*/ 392 w 392"/>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102">
                  <a:moveTo>
                    <a:pt x="392" y="0"/>
                  </a:moveTo>
                  <a:lnTo>
                    <a:pt x="48" y="0"/>
                  </a:lnTo>
                  <a:lnTo>
                    <a:pt x="0" y="60"/>
                  </a:lnTo>
                  <a:lnTo>
                    <a:pt x="8" y="60"/>
                  </a:lnTo>
                  <a:lnTo>
                    <a:pt x="8" y="62"/>
                  </a:lnTo>
                  <a:lnTo>
                    <a:pt x="79" y="62"/>
                  </a:lnTo>
                  <a:lnTo>
                    <a:pt x="48" y="102"/>
                  </a:lnTo>
                  <a:lnTo>
                    <a:pt x="130" y="102"/>
                  </a:lnTo>
                  <a:lnTo>
                    <a:pt x="175" y="42"/>
                  </a:lnTo>
                  <a:lnTo>
                    <a:pt x="361" y="42"/>
                  </a:lnTo>
                  <a:lnTo>
                    <a:pt x="392" y="5"/>
                  </a:lnTo>
                  <a:lnTo>
                    <a:pt x="392"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2" name="Freeform 701">
              <a:extLst>
                <a:ext uri="{FF2B5EF4-FFF2-40B4-BE49-F238E27FC236}">
                  <a16:creationId xmlns:a16="http://schemas.microsoft.com/office/drawing/2014/main" id="{45CBB61A-AEBE-437D-99BE-239E382CD5A4}"/>
                </a:ext>
              </a:extLst>
            </p:cNvPr>
            <p:cNvSpPr>
              <a:spLocks/>
            </p:cNvSpPr>
            <p:nvPr/>
          </p:nvSpPr>
          <p:spPr bwMode="auto">
            <a:xfrm>
              <a:off x="11569700" y="6419850"/>
              <a:ext cx="622300" cy="161925"/>
            </a:xfrm>
            <a:custGeom>
              <a:avLst/>
              <a:gdLst>
                <a:gd name="T0" fmla="*/ 392 w 392"/>
                <a:gd name="T1" fmla="*/ 0 h 102"/>
                <a:gd name="T2" fmla="*/ 48 w 392"/>
                <a:gd name="T3" fmla="*/ 0 h 102"/>
                <a:gd name="T4" fmla="*/ 0 w 392"/>
                <a:gd name="T5" fmla="*/ 60 h 102"/>
                <a:gd name="T6" fmla="*/ 8 w 392"/>
                <a:gd name="T7" fmla="*/ 60 h 102"/>
                <a:gd name="T8" fmla="*/ 8 w 392"/>
                <a:gd name="T9" fmla="*/ 62 h 102"/>
                <a:gd name="T10" fmla="*/ 79 w 392"/>
                <a:gd name="T11" fmla="*/ 62 h 102"/>
                <a:gd name="T12" fmla="*/ 48 w 392"/>
                <a:gd name="T13" fmla="*/ 102 h 102"/>
                <a:gd name="T14" fmla="*/ 130 w 392"/>
                <a:gd name="T15" fmla="*/ 102 h 102"/>
                <a:gd name="T16" fmla="*/ 175 w 392"/>
                <a:gd name="T17" fmla="*/ 42 h 102"/>
                <a:gd name="T18" fmla="*/ 361 w 392"/>
                <a:gd name="T19" fmla="*/ 42 h 102"/>
                <a:gd name="T20" fmla="*/ 392 w 392"/>
                <a:gd name="T21" fmla="*/ 5 h 102"/>
                <a:gd name="T22" fmla="*/ 392 w 392"/>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102">
                  <a:moveTo>
                    <a:pt x="392" y="0"/>
                  </a:moveTo>
                  <a:lnTo>
                    <a:pt x="48" y="0"/>
                  </a:lnTo>
                  <a:lnTo>
                    <a:pt x="0" y="60"/>
                  </a:lnTo>
                  <a:lnTo>
                    <a:pt x="8" y="60"/>
                  </a:lnTo>
                  <a:lnTo>
                    <a:pt x="8" y="62"/>
                  </a:lnTo>
                  <a:lnTo>
                    <a:pt x="79" y="62"/>
                  </a:lnTo>
                  <a:lnTo>
                    <a:pt x="48" y="102"/>
                  </a:lnTo>
                  <a:lnTo>
                    <a:pt x="130" y="102"/>
                  </a:lnTo>
                  <a:lnTo>
                    <a:pt x="175" y="42"/>
                  </a:lnTo>
                  <a:lnTo>
                    <a:pt x="361" y="42"/>
                  </a:lnTo>
                  <a:lnTo>
                    <a:pt x="392" y="5"/>
                  </a:lnTo>
                  <a:lnTo>
                    <a:pt x="3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3" name="Freeform 702">
              <a:extLst>
                <a:ext uri="{FF2B5EF4-FFF2-40B4-BE49-F238E27FC236}">
                  <a16:creationId xmlns:a16="http://schemas.microsoft.com/office/drawing/2014/main" id="{67CD2833-B883-406D-B838-D994C539322E}"/>
                </a:ext>
              </a:extLst>
            </p:cNvPr>
            <p:cNvSpPr>
              <a:spLocks/>
            </p:cNvSpPr>
            <p:nvPr/>
          </p:nvSpPr>
          <p:spPr bwMode="auto">
            <a:xfrm>
              <a:off x="11776075" y="6486525"/>
              <a:ext cx="366712" cy="231775"/>
            </a:xfrm>
            <a:custGeom>
              <a:avLst/>
              <a:gdLst>
                <a:gd name="T0" fmla="*/ 231 w 231"/>
                <a:gd name="T1" fmla="*/ 0 h 146"/>
                <a:gd name="T2" fmla="*/ 45 w 231"/>
                <a:gd name="T3" fmla="*/ 0 h 146"/>
                <a:gd name="T4" fmla="*/ 0 w 231"/>
                <a:gd name="T5" fmla="*/ 60 h 146"/>
                <a:gd name="T6" fmla="*/ 149 w 231"/>
                <a:gd name="T7" fmla="*/ 60 h 146"/>
                <a:gd name="T8" fmla="*/ 81 w 231"/>
                <a:gd name="T9" fmla="*/ 146 h 146"/>
                <a:gd name="T10" fmla="*/ 115 w 231"/>
                <a:gd name="T11" fmla="*/ 146 h 146"/>
                <a:gd name="T12" fmla="*/ 231 w 23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231" h="146">
                  <a:moveTo>
                    <a:pt x="231" y="0"/>
                  </a:moveTo>
                  <a:lnTo>
                    <a:pt x="45" y="0"/>
                  </a:lnTo>
                  <a:lnTo>
                    <a:pt x="0" y="60"/>
                  </a:lnTo>
                  <a:lnTo>
                    <a:pt x="149" y="60"/>
                  </a:lnTo>
                  <a:lnTo>
                    <a:pt x="81" y="146"/>
                  </a:lnTo>
                  <a:lnTo>
                    <a:pt x="115" y="146"/>
                  </a:lnTo>
                  <a:lnTo>
                    <a:pt x="231"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4" name="Freeform 703">
              <a:extLst>
                <a:ext uri="{FF2B5EF4-FFF2-40B4-BE49-F238E27FC236}">
                  <a16:creationId xmlns:a16="http://schemas.microsoft.com/office/drawing/2014/main" id="{114E99AC-D03F-44C7-92EF-21E97C3FBC19}"/>
                </a:ext>
              </a:extLst>
            </p:cNvPr>
            <p:cNvSpPr>
              <a:spLocks/>
            </p:cNvSpPr>
            <p:nvPr/>
          </p:nvSpPr>
          <p:spPr bwMode="auto">
            <a:xfrm>
              <a:off x="11776075" y="6486525"/>
              <a:ext cx="366712" cy="231775"/>
            </a:xfrm>
            <a:custGeom>
              <a:avLst/>
              <a:gdLst>
                <a:gd name="T0" fmla="*/ 231 w 231"/>
                <a:gd name="T1" fmla="*/ 0 h 146"/>
                <a:gd name="T2" fmla="*/ 45 w 231"/>
                <a:gd name="T3" fmla="*/ 0 h 146"/>
                <a:gd name="T4" fmla="*/ 0 w 231"/>
                <a:gd name="T5" fmla="*/ 60 h 146"/>
                <a:gd name="T6" fmla="*/ 149 w 231"/>
                <a:gd name="T7" fmla="*/ 60 h 146"/>
                <a:gd name="T8" fmla="*/ 81 w 231"/>
                <a:gd name="T9" fmla="*/ 146 h 146"/>
                <a:gd name="T10" fmla="*/ 115 w 231"/>
                <a:gd name="T11" fmla="*/ 146 h 146"/>
                <a:gd name="T12" fmla="*/ 231 w 23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231" h="146">
                  <a:moveTo>
                    <a:pt x="231" y="0"/>
                  </a:moveTo>
                  <a:lnTo>
                    <a:pt x="45" y="0"/>
                  </a:lnTo>
                  <a:lnTo>
                    <a:pt x="0" y="60"/>
                  </a:lnTo>
                  <a:lnTo>
                    <a:pt x="149" y="60"/>
                  </a:lnTo>
                  <a:lnTo>
                    <a:pt x="81" y="146"/>
                  </a:lnTo>
                  <a:lnTo>
                    <a:pt x="115" y="146"/>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5" name="Freeform 704">
              <a:extLst>
                <a:ext uri="{FF2B5EF4-FFF2-40B4-BE49-F238E27FC236}">
                  <a16:creationId xmlns:a16="http://schemas.microsoft.com/office/drawing/2014/main" id="{6AF14B46-FF3F-4C5D-8241-C141731A45BA}"/>
                </a:ext>
              </a:extLst>
            </p:cNvPr>
            <p:cNvSpPr>
              <a:spLocks/>
            </p:cNvSpPr>
            <p:nvPr/>
          </p:nvSpPr>
          <p:spPr bwMode="auto">
            <a:xfrm>
              <a:off x="11533188" y="6581775"/>
              <a:ext cx="242887" cy="136525"/>
            </a:xfrm>
            <a:custGeom>
              <a:avLst/>
              <a:gdLst>
                <a:gd name="T0" fmla="*/ 153 w 153"/>
                <a:gd name="T1" fmla="*/ 0 h 86"/>
                <a:gd name="T2" fmla="*/ 71 w 153"/>
                <a:gd name="T3" fmla="*/ 0 h 86"/>
                <a:gd name="T4" fmla="*/ 0 w 153"/>
                <a:gd name="T5" fmla="*/ 86 h 86"/>
                <a:gd name="T6" fmla="*/ 82 w 153"/>
                <a:gd name="T7" fmla="*/ 86 h 86"/>
                <a:gd name="T8" fmla="*/ 153 w 153"/>
                <a:gd name="T9" fmla="*/ 0 h 86"/>
              </a:gdLst>
              <a:ahLst/>
              <a:cxnLst>
                <a:cxn ang="0">
                  <a:pos x="T0" y="T1"/>
                </a:cxn>
                <a:cxn ang="0">
                  <a:pos x="T2" y="T3"/>
                </a:cxn>
                <a:cxn ang="0">
                  <a:pos x="T4" y="T5"/>
                </a:cxn>
                <a:cxn ang="0">
                  <a:pos x="T6" y="T7"/>
                </a:cxn>
                <a:cxn ang="0">
                  <a:pos x="T8" y="T9"/>
                </a:cxn>
              </a:cxnLst>
              <a:rect l="0" t="0" r="r" b="b"/>
              <a:pathLst>
                <a:path w="153" h="86">
                  <a:moveTo>
                    <a:pt x="153" y="0"/>
                  </a:moveTo>
                  <a:lnTo>
                    <a:pt x="71" y="0"/>
                  </a:lnTo>
                  <a:lnTo>
                    <a:pt x="0" y="86"/>
                  </a:lnTo>
                  <a:lnTo>
                    <a:pt x="82" y="86"/>
                  </a:lnTo>
                  <a:lnTo>
                    <a:pt x="153"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6" name="Freeform 705">
              <a:extLst>
                <a:ext uri="{FF2B5EF4-FFF2-40B4-BE49-F238E27FC236}">
                  <a16:creationId xmlns:a16="http://schemas.microsoft.com/office/drawing/2014/main" id="{777B7F72-649F-4E2B-83A7-F13DB79644D1}"/>
                </a:ext>
              </a:extLst>
            </p:cNvPr>
            <p:cNvSpPr>
              <a:spLocks/>
            </p:cNvSpPr>
            <p:nvPr/>
          </p:nvSpPr>
          <p:spPr bwMode="auto">
            <a:xfrm>
              <a:off x="11533188" y="6581775"/>
              <a:ext cx="242887" cy="136525"/>
            </a:xfrm>
            <a:custGeom>
              <a:avLst/>
              <a:gdLst>
                <a:gd name="T0" fmla="*/ 153 w 153"/>
                <a:gd name="T1" fmla="*/ 0 h 86"/>
                <a:gd name="T2" fmla="*/ 71 w 153"/>
                <a:gd name="T3" fmla="*/ 0 h 86"/>
                <a:gd name="T4" fmla="*/ 0 w 153"/>
                <a:gd name="T5" fmla="*/ 86 h 86"/>
                <a:gd name="T6" fmla="*/ 82 w 153"/>
                <a:gd name="T7" fmla="*/ 86 h 86"/>
                <a:gd name="T8" fmla="*/ 153 w 153"/>
                <a:gd name="T9" fmla="*/ 0 h 86"/>
              </a:gdLst>
              <a:ahLst/>
              <a:cxnLst>
                <a:cxn ang="0">
                  <a:pos x="T0" y="T1"/>
                </a:cxn>
                <a:cxn ang="0">
                  <a:pos x="T2" y="T3"/>
                </a:cxn>
                <a:cxn ang="0">
                  <a:pos x="T4" y="T5"/>
                </a:cxn>
                <a:cxn ang="0">
                  <a:pos x="T6" y="T7"/>
                </a:cxn>
                <a:cxn ang="0">
                  <a:pos x="T8" y="T9"/>
                </a:cxn>
              </a:cxnLst>
              <a:rect l="0" t="0" r="r" b="b"/>
              <a:pathLst>
                <a:path w="153" h="86">
                  <a:moveTo>
                    <a:pt x="153" y="0"/>
                  </a:moveTo>
                  <a:lnTo>
                    <a:pt x="71" y="0"/>
                  </a:lnTo>
                  <a:lnTo>
                    <a:pt x="0" y="86"/>
                  </a:lnTo>
                  <a:lnTo>
                    <a:pt x="82" y="86"/>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7" name="Freeform 706">
              <a:extLst>
                <a:ext uri="{FF2B5EF4-FFF2-40B4-BE49-F238E27FC236}">
                  <a16:creationId xmlns:a16="http://schemas.microsoft.com/office/drawing/2014/main" id="{0FBD30B9-7A49-4856-99EC-3347B239DFB0}"/>
                </a:ext>
              </a:extLst>
            </p:cNvPr>
            <p:cNvSpPr>
              <a:spLocks/>
            </p:cNvSpPr>
            <p:nvPr/>
          </p:nvSpPr>
          <p:spPr bwMode="auto">
            <a:xfrm>
              <a:off x="11663363" y="6581775"/>
              <a:ext cx="349250" cy="136525"/>
            </a:xfrm>
            <a:custGeom>
              <a:avLst/>
              <a:gdLst>
                <a:gd name="T0" fmla="*/ 220 w 220"/>
                <a:gd name="T1" fmla="*/ 0 h 86"/>
                <a:gd name="T2" fmla="*/ 71 w 220"/>
                <a:gd name="T3" fmla="*/ 0 h 86"/>
                <a:gd name="T4" fmla="*/ 0 w 220"/>
                <a:gd name="T5" fmla="*/ 86 h 86"/>
                <a:gd name="T6" fmla="*/ 152 w 220"/>
                <a:gd name="T7" fmla="*/ 86 h 86"/>
                <a:gd name="T8" fmla="*/ 220 w 220"/>
                <a:gd name="T9" fmla="*/ 0 h 86"/>
              </a:gdLst>
              <a:ahLst/>
              <a:cxnLst>
                <a:cxn ang="0">
                  <a:pos x="T0" y="T1"/>
                </a:cxn>
                <a:cxn ang="0">
                  <a:pos x="T2" y="T3"/>
                </a:cxn>
                <a:cxn ang="0">
                  <a:pos x="T4" y="T5"/>
                </a:cxn>
                <a:cxn ang="0">
                  <a:pos x="T6" y="T7"/>
                </a:cxn>
                <a:cxn ang="0">
                  <a:pos x="T8" y="T9"/>
                </a:cxn>
              </a:cxnLst>
              <a:rect l="0" t="0" r="r" b="b"/>
              <a:pathLst>
                <a:path w="220" h="86">
                  <a:moveTo>
                    <a:pt x="220" y="0"/>
                  </a:moveTo>
                  <a:lnTo>
                    <a:pt x="71" y="0"/>
                  </a:lnTo>
                  <a:lnTo>
                    <a:pt x="0" y="86"/>
                  </a:lnTo>
                  <a:lnTo>
                    <a:pt x="152" y="86"/>
                  </a:lnTo>
                  <a:lnTo>
                    <a:pt x="220"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8" name="Freeform 707">
              <a:extLst>
                <a:ext uri="{FF2B5EF4-FFF2-40B4-BE49-F238E27FC236}">
                  <a16:creationId xmlns:a16="http://schemas.microsoft.com/office/drawing/2014/main" id="{E7D5561C-C091-4FE4-A369-B9643858505A}"/>
                </a:ext>
              </a:extLst>
            </p:cNvPr>
            <p:cNvSpPr>
              <a:spLocks/>
            </p:cNvSpPr>
            <p:nvPr/>
          </p:nvSpPr>
          <p:spPr bwMode="auto">
            <a:xfrm>
              <a:off x="11663363" y="6581775"/>
              <a:ext cx="349250" cy="136525"/>
            </a:xfrm>
            <a:custGeom>
              <a:avLst/>
              <a:gdLst>
                <a:gd name="T0" fmla="*/ 220 w 220"/>
                <a:gd name="T1" fmla="*/ 0 h 86"/>
                <a:gd name="T2" fmla="*/ 71 w 220"/>
                <a:gd name="T3" fmla="*/ 0 h 86"/>
                <a:gd name="T4" fmla="*/ 0 w 220"/>
                <a:gd name="T5" fmla="*/ 86 h 86"/>
                <a:gd name="T6" fmla="*/ 152 w 220"/>
                <a:gd name="T7" fmla="*/ 86 h 86"/>
                <a:gd name="T8" fmla="*/ 220 w 220"/>
                <a:gd name="T9" fmla="*/ 0 h 86"/>
              </a:gdLst>
              <a:ahLst/>
              <a:cxnLst>
                <a:cxn ang="0">
                  <a:pos x="T0" y="T1"/>
                </a:cxn>
                <a:cxn ang="0">
                  <a:pos x="T2" y="T3"/>
                </a:cxn>
                <a:cxn ang="0">
                  <a:pos x="T4" y="T5"/>
                </a:cxn>
                <a:cxn ang="0">
                  <a:pos x="T6" y="T7"/>
                </a:cxn>
                <a:cxn ang="0">
                  <a:pos x="T8" y="T9"/>
                </a:cxn>
              </a:cxnLst>
              <a:rect l="0" t="0" r="r" b="b"/>
              <a:pathLst>
                <a:path w="220" h="86">
                  <a:moveTo>
                    <a:pt x="220" y="0"/>
                  </a:moveTo>
                  <a:lnTo>
                    <a:pt x="71" y="0"/>
                  </a:lnTo>
                  <a:lnTo>
                    <a:pt x="0" y="86"/>
                  </a:lnTo>
                  <a:lnTo>
                    <a:pt x="152" y="8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9" name="Freeform 708">
              <a:extLst>
                <a:ext uri="{FF2B5EF4-FFF2-40B4-BE49-F238E27FC236}">
                  <a16:creationId xmlns:a16="http://schemas.microsoft.com/office/drawing/2014/main" id="{7ED446F0-09B5-4B83-8694-1833701F61D9}"/>
                </a:ext>
              </a:extLst>
            </p:cNvPr>
            <p:cNvSpPr>
              <a:spLocks/>
            </p:cNvSpPr>
            <p:nvPr/>
          </p:nvSpPr>
          <p:spPr bwMode="auto">
            <a:xfrm>
              <a:off x="11533188" y="6518275"/>
              <a:ext cx="161925" cy="63500"/>
            </a:xfrm>
            <a:custGeom>
              <a:avLst/>
              <a:gdLst>
                <a:gd name="T0" fmla="*/ 102 w 102"/>
                <a:gd name="T1" fmla="*/ 0 h 40"/>
                <a:gd name="T2" fmla="*/ 31 w 102"/>
                <a:gd name="T3" fmla="*/ 0 h 40"/>
                <a:gd name="T4" fmla="*/ 0 w 102"/>
                <a:gd name="T5" fmla="*/ 40 h 40"/>
                <a:gd name="T6" fmla="*/ 71 w 102"/>
                <a:gd name="T7" fmla="*/ 40 h 40"/>
                <a:gd name="T8" fmla="*/ 102 w 102"/>
                <a:gd name="T9" fmla="*/ 0 h 40"/>
              </a:gdLst>
              <a:ahLst/>
              <a:cxnLst>
                <a:cxn ang="0">
                  <a:pos x="T0" y="T1"/>
                </a:cxn>
                <a:cxn ang="0">
                  <a:pos x="T2" y="T3"/>
                </a:cxn>
                <a:cxn ang="0">
                  <a:pos x="T4" y="T5"/>
                </a:cxn>
                <a:cxn ang="0">
                  <a:pos x="T6" y="T7"/>
                </a:cxn>
                <a:cxn ang="0">
                  <a:pos x="T8" y="T9"/>
                </a:cxn>
              </a:cxnLst>
              <a:rect l="0" t="0" r="r" b="b"/>
              <a:pathLst>
                <a:path w="102" h="40">
                  <a:moveTo>
                    <a:pt x="102" y="0"/>
                  </a:moveTo>
                  <a:lnTo>
                    <a:pt x="31" y="0"/>
                  </a:lnTo>
                  <a:lnTo>
                    <a:pt x="0" y="40"/>
                  </a:lnTo>
                  <a:lnTo>
                    <a:pt x="71" y="40"/>
                  </a:lnTo>
                  <a:lnTo>
                    <a:pt x="102"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0" name="Freeform 709">
              <a:extLst>
                <a:ext uri="{FF2B5EF4-FFF2-40B4-BE49-F238E27FC236}">
                  <a16:creationId xmlns:a16="http://schemas.microsoft.com/office/drawing/2014/main" id="{49690A90-3769-441B-A2C3-2503897D8925}"/>
                </a:ext>
              </a:extLst>
            </p:cNvPr>
            <p:cNvSpPr>
              <a:spLocks/>
            </p:cNvSpPr>
            <p:nvPr/>
          </p:nvSpPr>
          <p:spPr bwMode="auto">
            <a:xfrm>
              <a:off x="11533188" y="6518275"/>
              <a:ext cx="161925" cy="63500"/>
            </a:xfrm>
            <a:custGeom>
              <a:avLst/>
              <a:gdLst>
                <a:gd name="T0" fmla="*/ 102 w 102"/>
                <a:gd name="T1" fmla="*/ 0 h 40"/>
                <a:gd name="T2" fmla="*/ 31 w 102"/>
                <a:gd name="T3" fmla="*/ 0 h 40"/>
                <a:gd name="T4" fmla="*/ 0 w 102"/>
                <a:gd name="T5" fmla="*/ 40 h 40"/>
                <a:gd name="T6" fmla="*/ 71 w 102"/>
                <a:gd name="T7" fmla="*/ 40 h 40"/>
                <a:gd name="T8" fmla="*/ 102 w 102"/>
                <a:gd name="T9" fmla="*/ 0 h 40"/>
              </a:gdLst>
              <a:ahLst/>
              <a:cxnLst>
                <a:cxn ang="0">
                  <a:pos x="T0" y="T1"/>
                </a:cxn>
                <a:cxn ang="0">
                  <a:pos x="T2" y="T3"/>
                </a:cxn>
                <a:cxn ang="0">
                  <a:pos x="T4" y="T5"/>
                </a:cxn>
                <a:cxn ang="0">
                  <a:pos x="T6" y="T7"/>
                </a:cxn>
                <a:cxn ang="0">
                  <a:pos x="T8" y="T9"/>
                </a:cxn>
              </a:cxnLst>
              <a:rect l="0" t="0" r="r" b="b"/>
              <a:pathLst>
                <a:path w="102" h="40">
                  <a:moveTo>
                    <a:pt x="102" y="0"/>
                  </a:moveTo>
                  <a:lnTo>
                    <a:pt x="31" y="0"/>
                  </a:lnTo>
                  <a:lnTo>
                    <a:pt x="0" y="40"/>
                  </a:lnTo>
                  <a:lnTo>
                    <a:pt x="71" y="40"/>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1" name="Freeform 710">
              <a:extLst>
                <a:ext uri="{FF2B5EF4-FFF2-40B4-BE49-F238E27FC236}">
                  <a16:creationId xmlns:a16="http://schemas.microsoft.com/office/drawing/2014/main" id="{D551D7E4-85BD-4C3D-8FFE-AC6A0D3F1657}"/>
                </a:ext>
              </a:extLst>
            </p:cNvPr>
            <p:cNvSpPr>
              <a:spLocks/>
            </p:cNvSpPr>
            <p:nvPr/>
          </p:nvSpPr>
          <p:spPr bwMode="auto">
            <a:xfrm>
              <a:off x="11422063" y="6581775"/>
              <a:ext cx="223837" cy="136525"/>
            </a:xfrm>
            <a:custGeom>
              <a:avLst/>
              <a:gdLst>
                <a:gd name="T0" fmla="*/ 141 w 141"/>
                <a:gd name="T1" fmla="*/ 0 h 86"/>
                <a:gd name="T2" fmla="*/ 70 w 141"/>
                <a:gd name="T3" fmla="*/ 0 h 86"/>
                <a:gd name="T4" fmla="*/ 0 w 141"/>
                <a:gd name="T5" fmla="*/ 86 h 86"/>
                <a:gd name="T6" fmla="*/ 70 w 141"/>
                <a:gd name="T7" fmla="*/ 86 h 86"/>
                <a:gd name="T8" fmla="*/ 141 w 141"/>
                <a:gd name="T9" fmla="*/ 0 h 86"/>
              </a:gdLst>
              <a:ahLst/>
              <a:cxnLst>
                <a:cxn ang="0">
                  <a:pos x="T0" y="T1"/>
                </a:cxn>
                <a:cxn ang="0">
                  <a:pos x="T2" y="T3"/>
                </a:cxn>
                <a:cxn ang="0">
                  <a:pos x="T4" y="T5"/>
                </a:cxn>
                <a:cxn ang="0">
                  <a:pos x="T6" y="T7"/>
                </a:cxn>
                <a:cxn ang="0">
                  <a:pos x="T8" y="T9"/>
                </a:cxn>
              </a:cxnLst>
              <a:rect l="0" t="0" r="r" b="b"/>
              <a:pathLst>
                <a:path w="141" h="86">
                  <a:moveTo>
                    <a:pt x="141" y="0"/>
                  </a:moveTo>
                  <a:lnTo>
                    <a:pt x="70" y="0"/>
                  </a:lnTo>
                  <a:lnTo>
                    <a:pt x="0" y="86"/>
                  </a:lnTo>
                  <a:lnTo>
                    <a:pt x="70" y="86"/>
                  </a:lnTo>
                  <a:lnTo>
                    <a:pt x="141"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2" name="Freeform 711">
              <a:extLst>
                <a:ext uri="{FF2B5EF4-FFF2-40B4-BE49-F238E27FC236}">
                  <a16:creationId xmlns:a16="http://schemas.microsoft.com/office/drawing/2014/main" id="{B9164775-4265-4092-A4B2-D633AC5C6043}"/>
                </a:ext>
              </a:extLst>
            </p:cNvPr>
            <p:cNvSpPr>
              <a:spLocks/>
            </p:cNvSpPr>
            <p:nvPr/>
          </p:nvSpPr>
          <p:spPr bwMode="auto">
            <a:xfrm>
              <a:off x="11422063" y="6581775"/>
              <a:ext cx="223837" cy="136525"/>
            </a:xfrm>
            <a:custGeom>
              <a:avLst/>
              <a:gdLst>
                <a:gd name="T0" fmla="*/ 141 w 141"/>
                <a:gd name="T1" fmla="*/ 0 h 86"/>
                <a:gd name="T2" fmla="*/ 70 w 141"/>
                <a:gd name="T3" fmla="*/ 0 h 86"/>
                <a:gd name="T4" fmla="*/ 0 w 141"/>
                <a:gd name="T5" fmla="*/ 86 h 86"/>
                <a:gd name="T6" fmla="*/ 70 w 141"/>
                <a:gd name="T7" fmla="*/ 86 h 86"/>
                <a:gd name="T8" fmla="*/ 141 w 141"/>
                <a:gd name="T9" fmla="*/ 0 h 86"/>
              </a:gdLst>
              <a:ahLst/>
              <a:cxnLst>
                <a:cxn ang="0">
                  <a:pos x="T0" y="T1"/>
                </a:cxn>
                <a:cxn ang="0">
                  <a:pos x="T2" y="T3"/>
                </a:cxn>
                <a:cxn ang="0">
                  <a:pos x="T4" y="T5"/>
                </a:cxn>
                <a:cxn ang="0">
                  <a:pos x="T6" y="T7"/>
                </a:cxn>
                <a:cxn ang="0">
                  <a:pos x="T8" y="T9"/>
                </a:cxn>
              </a:cxnLst>
              <a:rect l="0" t="0" r="r" b="b"/>
              <a:pathLst>
                <a:path w="141" h="86">
                  <a:moveTo>
                    <a:pt x="141" y="0"/>
                  </a:moveTo>
                  <a:lnTo>
                    <a:pt x="70" y="0"/>
                  </a:lnTo>
                  <a:lnTo>
                    <a:pt x="0" y="86"/>
                  </a:lnTo>
                  <a:lnTo>
                    <a:pt x="70" y="86"/>
                  </a:lnTo>
                  <a:lnTo>
                    <a:pt x="1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3" name="Freeform 712">
              <a:extLst>
                <a:ext uri="{FF2B5EF4-FFF2-40B4-BE49-F238E27FC236}">
                  <a16:creationId xmlns:a16="http://schemas.microsoft.com/office/drawing/2014/main" id="{DFCB439C-E0DA-4FBF-BC71-36FCF0D5C88A}"/>
                </a:ext>
              </a:extLst>
            </p:cNvPr>
            <p:cNvSpPr>
              <a:spLocks noEditPoints="1"/>
            </p:cNvSpPr>
            <p:nvPr/>
          </p:nvSpPr>
          <p:spPr bwMode="auto">
            <a:xfrm>
              <a:off x="10942638" y="6515100"/>
              <a:ext cx="563562" cy="346075"/>
            </a:xfrm>
            <a:custGeom>
              <a:avLst/>
              <a:gdLst>
                <a:gd name="T0" fmla="*/ 118 w 355"/>
                <a:gd name="T1" fmla="*/ 209 h 218"/>
                <a:gd name="T2" fmla="*/ 76 w 355"/>
                <a:gd name="T3" fmla="*/ 209 h 218"/>
                <a:gd name="T4" fmla="*/ 70 w 355"/>
                <a:gd name="T5" fmla="*/ 216 h 218"/>
                <a:gd name="T6" fmla="*/ 3 w 355"/>
                <a:gd name="T7" fmla="*/ 216 h 218"/>
                <a:gd name="T8" fmla="*/ 0 w 355"/>
                <a:gd name="T9" fmla="*/ 218 h 218"/>
                <a:gd name="T10" fmla="*/ 110 w 355"/>
                <a:gd name="T11" fmla="*/ 218 h 218"/>
                <a:gd name="T12" fmla="*/ 118 w 355"/>
                <a:gd name="T13" fmla="*/ 209 h 218"/>
                <a:gd name="T14" fmla="*/ 355 w 355"/>
                <a:gd name="T15" fmla="*/ 0 h 218"/>
                <a:gd name="T16" fmla="*/ 242 w 355"/>
                <a:gd name="T17" fmla="*/ 0 h 218"/>
                <a:gd name="T18" fmla="*/ 242 w 355"/>
                <a:gd name="T19" fmla="*/ 2 h 218"/>
                <a:gd name="T20" fmla="*/ 352 w 355"/>
                <a:gd name="T21" fmla="*/ 2 h 218"/>
                <a:gd name="T22" fmla="*/ 355 w 35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18">
                  <a:moveTo>
                    <a:pt x="118" y="209"/>
                  </a:moveTo>
                  <a:lnTo>
                    <a:pt x="76" y="209"/>
                  </a:lnTo>
                  <a:lnTo>
                    <a:pt x="70" y="216"/>
                  </a:lnTo>
                  <a:lnTo>
                    <a:pt x="3" y="216"/>
                  </a:lnTo>
                  <a:lnTo>
                    <a:pt x="0" y="218"/>
                  </a:lnTo>
                  <a:lnTo>
                    <a:pt x="110" y="218"/>
                  </a:lnTo>
                  <a:lnTo>
                    <a:pt x="118" y="209"/>
                  </a:lnTo>
                  <a:close/>
                  <a:moveTo>
                    <a:pt x="355" y="0"/>
                  </a:moveTo>
                  <a:lnTo>
                    <a:pt x="242" y="0"/>
                  </a:lnTo>
                  <a:lnTo>
                    <a:pt x="242" y="2"/>
                  </a:lnTo>
                  <a:lnTo>
                    <a:pt x="352" y="2"/>
                  </a:lnTo>
                  <a:lnTo>
                    <a:pt x="355" y="0"/>
                  </a:lnTo>
                  <a:close/>
                </a:path>
              </a:pathLst>
            </a:custGeom>
            <a:solidFill>
              <a:srgbClr val="F7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4" name="Freeform 713">
              <a:extLst>
                <a:ext uri="{FF2B5EF4-FFF2-40B4-BE49-F238E27FC236}">
                  <a16:creationId xmlns:a16="http://schemas.microsoft.com/office/drawing/2014/main" id="{83DD592C-470B-4792-AC30-B5E79C267B81}"/>
                </a:ext>
              </a:extLst>
            </p:cNvPr>
            <p:cNvSpPr>
              <a:spLocks noEditPoints="1"/>
            </p:cNvSpPr>
            <p:nvPr/>
          </p:nvSpPr>
          <p:spPr bwMode="auto">
            <a:xfrm>
              <a:off x="10942638" y="6515100"/>
              <a:ext cx="563562" cy="346075"/>
            </a:xfrm>
            <a:custGeom>
              <a:avLst/>
              <a:gdLst>
                <a:gd name="T0" fmla="*/ 118 w 355"/>
                <a:gd name="T1" fmla="*/ 209 h 218"/>
                <a:gd name="T2" fmla="*/ 76 w 355"/>
                <a:gd name="T3" fmla="*/ 209 h 218"/>
                <a:gd name="T4" fmla="*/ 70 w 355"/>
                <a:gd name="T5" fmla="*/ 216 h 218"/>
                <a:gd name="T6" fmla="*/ 3 w 355"/>
                <a:gd name="T7" fmla="*/ 216 h 218"/>
                <a:gd name="T8" fmla="*/ 0 w 355"/>
                <a:gd name="T9" fmla="*/ 218 h 218"/>
                <a:gd name="T10" fmla="*/ 110 w 355"/>
                <a:gd name="T11" fmla="*/ 218 h 218"/>
                <a:gd name="T12" fmla="*/ 118 w 355"/>
                <a:gd name="T13" fmla="*/ 209 h 218"/>
                <a:gd name="T14" fmla="*/ 355 w 355"/>
                <a:gd name="T15" fmla="*/ 0 h 218"/>
                <a:gd name="T16" fmla="*/ 242 w 355"/>
                <a:gd name="T17" fmla="*/ 0 h 218"/>
                <a:gd name="T18" fmla="*/ 242 w 355"/>
                <a:gd name="T19" fmla="*/ 2 h 218"/>
                <a:gd name="T20" fmla="*/ 352 w 355"/>
                <a:gd name="T21" fmla="*/ 2 h 218"/>
                <a:gd name="T22" fmla="*/ 355 w 35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18">
                  <a:moveTo>
                    <a:pt x="118" y="209"/>
                  </a:moveTo>
                  <a:lnTo>
                    <a:pt x="76" y="209"/>
                  </a:lnTo>
                  <a:lnTo>
                    <a:pt x="70" y="216"/>
                  </a:lnTo>
                  <a:lnTo>
                    <a:pt x="3" y="216"/>
                  </a:lnTo>
                  <a:lnTo>
                    <a:pt x="0" y="218"/>
                  </a:lnTo>
                  <a:lnTo>
                    <a:pt x="110" y="218"/>
                  </a:lnTo>
                  <a:lnTo>
                    <a:pt x="118" y="209"/>
                  </a:lnTo>
                  <a:moveTo>
                    <a:pt x="355" y="0"/>
                  </a:moveTo>
                  <a:lnTo>
                    <a:pt x="242" y="0"/>
                  </a:lnTo>
                  <a:lnTo>
                    <a:pt x="242" y="2"/>
                  </a:lnTo>
                  <a:lnTo>
                    <a:pt x="352" y="2"/>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9" name="Freeform 718">
              <a:extLst>
                <a:ext uri="{FF2B5EF4-FFF2-40B4-BE49-F238E27FC236}">
                  <a16:creationId xmlns:a16="http://schemas.microsoft.com/office/drawing/2014/main" id="{D4F50F4D-B1E5-4558-9F93-1FFFBFDBBBDB}"/>
                </a:ext>
              </a:extLst>
            </p:cNvPr>
            <p:cNvSpPr>
              <a:spLocks/>
            </p:cNvSpPr>
            <p:nvPr/>
          </p:nvSpPr>
          <p:spPr bwMode="auto">
            <a:xfrm>
              <a:off x="11501438" y="6515100"/>
              <a:ext cx="50800" cy="3175"/>
            </a:xfrm>
            <a:custGeom>
              <a:avLst/>
              <a:gdLst>
                <a:gd name="T0" fmla="*/ 32 w 32"/>
                <a:gd name="T1" fmla="*/ 0 h 2"/>
                <a:gd name="T2" fmla="*/ 3 w 32"/>
                <a:gd name="T3" fmla="*/ 0 h 2"/>
                <a:gd name="T4" fmla="*/ 0 w 32"/>
                <a:gd name="T5" fmla="*/ 2 h 2"/>
                <a:gd name="T6" fmla="*/ 32 w 32"/>
                <a:gd name="T7" fmla="*/ 2 h 2"/>
                <a:gd name="T8" fmla="*/ 32 w 32"/>
                <a:gd name="T9" fmla="*/ 0 h 2"/>
              </a:gdLst>
              <a:ahLst/>
              <a:cxnLst>
                <a:cxn ang="0">
                  <a:pos x="T0" y="T1"/>
                </a:cxn>
                <a:cxn ang="0">
                  <a:pos x="T2" y="T3"/>
                </a:cxn>
                <a:cxn ang="0">
                  <a:pos x="T4" y="T5"/>
                </a:cxn>
                <a:cxn ang="0">
                  <a:pos x="T6" y="T7"/>
                </a:cxn>
                <a:cxn ang="0">
                  <a:pos x="T8" y="T9"/>
                </a:cxn>
              </a:cxnLst>
              <a:rect l="0" t="0" r="r" b="b"/>
              <a:pathLst>
                <a:path w="32" h="2">
                  <a:moveTo>
                    <a:pt x="32" y="0"/>
                  </a:moveTo>
                  <a:lnTo>
                    <a:pt x="3" y="0"/>
                  </a:lnTo>
                  <a:lnTo>
                    <a:pt x="0" y="2"/>
                  </a:lnTo>
                  <a:lnTo>
                    <a:pt x="32" y="2"/>
                  </a:lnTo>
                  <a:lnTo>
                    <a:pt x="32"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0" name="Freeform 719">
              <a:extLst>
                <a:ext uri="{FF2B5EF4-FFF2-40B4-BE49-F238E27FC236}">
                  <a16:creationId xmlns:a16="http://schemas.microsoft.com/office/drawing/2014/main" id="{ECC29D58-914F-490B-91CF-9FBD71C212AB}"/>
                </a:ext>
              </a:extLst>
            </p:cNvPr>
            <p:cNvSpPr>
              <a:spLocks/>
            </p:cNvSpPr>
            <p:nvPr/>
          </p:nvSpPr>
          <p:spPr bwMode="auto">
            <a:xfrm>
              <a:off x="11501438" y="6515100"/>
              <a:ext cx="50800" cy="3175"/>
            </a:xfrm>
            <a:custGeom>
              <a:avLst/>
              <a:gdLst>
                <a:gd name="T0" fmla="*/ 32 w 32"/>
                <a:gd name="T1" fmla="*/ 0 h 2"/>
                <a:gd name="T2" fmla="*/ 3 w 32"/>
                <a:gd name="T3" fmla="*/ 0 h 2"/>
                <a:gd name="T4" fmla="*/ 0 w 32"/>
                <a:gd name="T5" fmla="*/ 2 h 2"/>
                <a:gd name="T6" fmla="*/ 32 w 32"/>
                <a:gd name="T7" fmla="*/ 2 h 2"/>
                <a:gd name="T8" fmla="*/ 32 w 32"/>
                <a:gd name="T9" fmla="*/ 0 h 2"/>
              </a:gdLst>
              <a:ahLst/>
              <a:cxnLst>
                <a:cxn ang="0">
                  <a:pos x="T0" y="T1"/>
                </a:cxn>
                <a:cxn ang="0">
                  <a:pos x="T2" y="T3"/>
                </a:cxn>
                <a:cxn ang="0">
                  <a:pos x="T4" y="T5"/>
                </a:cxn>
                <a:cxn ang="0">
                  <a:pos x="T6" y="T7"/>
                </a:cxn>
                <a:cxn ang="0">
                  <a:pos x="T8" y="T9"/>
                </a:cxn>
              </a:cxnLst>
              <a:rect l="0" t="0" r="r" b="b"/>
              <a:pathLst>
                <a:path w="32" h="2">
                  <a:moveTo>
                    <a:pt x="32" y="0"/>
                  </a:moveTo>
                  <a:lnTo>
                    <a:pt x="3" y="0"/>
                  </a:lnTo>
                  <a:lnTo>
                    <a:pt x="0" y="2"/>
                  </a:lnTo>
                  <a:lnTo>
                    <a:pt x="32" y="2"/>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5" name="Freeform 724">
              <a:extLst>
                <a:ext uri="{FF2B5EF4-FFF2-40B4-BE49-F238E27FC236}">
                  <a16:creationId xmlns:a16="http://schemas.microsoft.com/office/drawing/2014/main" id="{4555888A-9CB4-4197-8B67-078211900C42}"/>
                </a:ext>
              </a:extLst>
            </p:cNvPr>
            <p:cNvSpPr>
              <a:spLocks/>
            </p:cNvSpPr>
            <p:nvPr/>
          </p:nvSpPr>
          <p:spPr bwMode="auto">
            <a:xfrm>
              <a:off x="11063288" y="6518275"/>
              <a:ext cx="438150" cy="328613"/>
            </a:xfrm>
            <a:custGeom>
              <a:avLst/>
              <a:gdLst>
                <a:gd name="T0" fmla="*/ 276 w 276"/>
                <a:gd name="T1" fmla="*/ 0 h 207"/>
                <a:gd name="T2" fmla="*/ 166 w 276"/>
                <a:gd name="T3" fmla="*/ 0 h 207"/>
                <a:gd name="T4" fmla="*/ 0 w 276"/>
                <a:gd name="T5" fmla="*/ 207 h 207"/>
                <a:gd name="T6" fmla="*/ 42 w 276"/>
                <a:gd name="T7" fmla="*/ 207 h 207"/>
                <a:gd name="T8" fmla="*/ 175 w 276"/>
                <a:gd name="T9" fmla="*/ 40 h 207"/>
                <a:gd name="T10" fmla="*/ 245 w 276"/>
                <a:gd name="T11" fmla="*/ 40 h 207"/>
                <a:gd name="T12" fmla="*/ 276 w 276"/>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276" h="207">
                  <a:moveTo>
                    <a:pt x="276" y="0"/>
                  </a:moveTo>
                  <a:lnTo>
                    <a:pt x="166" y="0"/>
                  </a:lnTo>
                  <a:lnTo>
                    <a:pt x="0" y="207"/>
                  </a:lnTo>
                  <a:lnTo>
                    <a:pt x="42" y="207"/>
                  </a:lnTo>
                  <a:lnTo>
                    <a:pt x="175" y="40"/>
                  </a:lnTo>
                  <a:lnTo>
                    <a:pt x="245" y="40"/>
                  </a:lnTo>
                  <a:lnTo>
                    <a:pt x="276"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6" name="Freeform 725">
              <a:extLst>
                <a:ext uri="{FF2B5EF4-FFF2-40B4-BE49-F238E27FC236}">
                  <a16:creationId xmlns:a16="http://schemas.microsoft.com/office/drawing/2014/main" id="{5E88C59A-83D2-4507-9723-D8F08992C74F}"/>
                </a:ext>
              </a:extLst>
            </p:cNvPr>
            <p:cNvSpPr>
              <a:spLocks/>
            </p:cNvSpPr>
            <p:nvPr/>
          </p:nvSpPr>
          <p:spPr bwMode="auto">
            <a:xfrm>
              <a:off x="11063288" y="6518275"/>
              <a:ext cx="438150" cy="328613"/>
            </a:xfrm>
            <a:custGeom>
              <a:avLst/>
              <a:gdLst>
                <a:gd name="T0" fmla="*/ 276 w 276"/>
                <a:gd name="T1" fmla="*/ 0 h 207"/>
                <a:gd name="T2" fmla="*/ 166 w 276"/>
                <a:gd name="T3" fmla="*/ 0 h 207"/>
                <a:gd name="T4" fmla="*/ 0 w 276"/>
                <a:gd name="T5" fmla="*/ 207 h 207"/>
                <a:gd name="T6" fmla="*/ 42 w 276"/>
                <a:gd name="T7" fmla="*/ 207 h 207"/>
                <a:gd name="T8" fmla="*/ 175 w 276"/>
                <a:gd name="T9" fmla="*/ 40 h 207"/>
                <a:gd name="T10" fmla="*/ 245 w 276"/>
                <a:gd name="T11" fmla="*/ 40 h 207"/>
                <a:gd name="T12" fmla="*/ 276 w 276"/>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276" h="207">
                  <a:moveTo>
                    <a:pt x="276" y="0"/>
                  </a:moveTo>
                  <a:lnTo>
                    <a:pt x="166" y="0"/>
                  </a:lnTo>
                  <a:lnTo>
                    <a:pt x="0" y="207"/>
                  </a:lnTo>
                  <a:lnTo>
                    <a:pt x="42" y="207"/>
                  </a:lnTo>
                  <a:lnTo>
                    <a:pt x="175" y="40"/>
                  </a:lnTo>
                  <a:lnTo>
                    <a:pt x="245" y="40"/>
                  </a:lnTo>
                  <a:lnTo>
                    <a:pt x="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7" name="Freeform 726">
              <a:extLst>
                <a:ext uri="{FF2B5EF4-FFF2-40B4-BE49-F238E27FC236}">
                  <a16:creationId xmlns:a16="http://schemas.microsoft.com/office/drawing/2014/main" id="{2C2CAD61-26B6-4D3D-B0CB-8BC666E80933}"/>
                </a:ext>
              </a:extLst>
            </p:cNvPr>
            <p:cNvSpPr>
              <a:spLocks/>
            </p:cNvSpPr>
            <p:nvPr/>
          </p:nvSpPr>
          <p:spPr bwMode="auto">
            <a:xfrm>
              <a:off x="11129963" y="6581775"/>
              <a:ext cx="322262" cy="265113"/>
            </a:xfrm>
            <a:custGeom>
              <a:avLst/>
              <a:gdLst>
                <a:gd name="T0" fmla="*/ 203 w 203"/>
                <a:gd name="T1" fmla="*/ 0 h 167"/>
                <a:gd name="T2" fmla="*/ 133 w 203"/>
                <a:gd name="T3" fmla="*/ 0 h 167"/>
                <a:gd name="T4" fmla="*/ 0 w 203"/>
                <a:gd name="T5" fmla="*/ 167 h 167"/>
                <a:gd name="T6" fmla="*/ 40 w 203"/>
                <a:gd name="T7" fmla="*/ 167 h 167"/>
                <a:gd name="T8" fmla="*/ 68 w 203"/>
                <a:gd name="T9" fmla="*/ 130 h 167"/>
                <a:gd name="T10" fmla="*/ 99 w 203"/>
                <a:gd name="T11" fmla="*/ 130 h 167"/>
                <a:gd name="T12" fmla="*/ 203 w 2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03" h="167">
                  <a:moveTo>
                    <a:pt x="203" y="0"/>
                  </a:moveTo>
                  <a:lnTo>
                    <a:pt x="133" y="0"/>
                  </a:lnTo>
                  <a:lnTo>
                    <a:pt x="0" y="167"/>
                  </a:lnTo>
                  <a:lnTo>
                    <a:pt x="40" y="167"/>
                  </a:lnTo>
                  <a:lnTo>
                    <a:pt x="68" y="130"/>
                  </a:lnTo>
                  <a:lnTo>
                    <a:pt x="99" y="130"/>
                  </a:lnTo>
                  <a:lnTo>
                    <a:pt x="203"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8" name="Freeform 727">
              <a:extLst>
                <a:ext uri="{FF2B5EF4-FFF2-40B4-BE49-F238E27FC236}">
                  <a16:creationId xmlns:a16="http://schemas.microsoft.com/office/drawing/2014/main" id="{3FE5E107-2EA3-427A-B377-35ED09719D06}"/>
                </a:ext>
              </a:extLst>
            </p:cNvPr>
            <p:cNvSpPr>
              <a:spLocks/>
            </p:cNvSpPr>
            <p:nvPr/>
          </p:nvSpPr>
          <p:spPr bwMode="auto">
            <a:xfrm>
              <a:off x="11129963" y="6581775"/>
              <a:ext cx="322262" cy="265113"/>
            </a:xfrm>
            <a:custGeom>
              <a:avLst/>
              <a:gdLst>
                <a:gd name="T0" fmla="*/ 203 w 203"/>
                <a:gd name="T1" fmla="*/ 0 h 167"/>
                <a:gd name="T2" fmla="*/ 133 w 203"/>
                <a:gd name="T3" fmla="*/ 0 h 167"/>
                <a:gd name="T4" fmla="*/ 0 w 203"/>
                <a:gd name="T5" fmla="*/ 167 h 167"/>
                <a:gd name="T6" fmla="*/ 40 w 203"/>
                <a:gd name="T7" fmla="*/ 167 h 167"/>
                <a:gd name="T8" fmla="*/ 68 w 203"/>
                <a:gd name="T9" fmla="*/ 130 h 167"/>
                <a:gd name="T10" fmla="*/ 99 w 203"/>
                <a:gd name="T11" fmla="*/ 130 h 167"/>
                <a:gd name="T12" fmla="*/ 203 w 2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03" h="167">
                  <a:moveTo>
                    <a:pt x="203" y="0"/>
                  </a:moveTo>
                  <a:lnTo>
                    <a:pt x="133" y="0"/>
                  </a:lnTo>
                  <a:lnTo>
                    <a:pt x="0" y="167"/>
                  </a:lnTo>
                  <a:lnTo>
                    <a:pt x="40" y="167"/>
                  </a:lnTo>
                  <a:lnTo>
                    <a:pt x="68" y="130"/>
                  </a:lnTo>
                  <a:lnTo>
                    <a:pt x="99" y="13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1" name="Freeform 730">
              <a:extLst>
                <a:ext uri="{FF2B5EF4-FFF2-40B4-BE49-F238E27FC236}">
                  <a16:creationId xmlns:a16="http://schemas.microsoft.com/office/drawing/2014/main" id="{42E341FE-EEAE-4B80-8D93-3414219A2BAE}"/>
                </a:ext>
              </a:extLst>
            </p:cNvPr>
            <p:cNvSpPr>
              <a:spLocks/>
            </p:cNvSpPr>
            <p:nvPr/>
          </p:nvSpPr>
          <p:spPr bwMode="auto">
            <a:xfrm>
              <a:off x="11452225" y="6518275"/>
              <a:ext cx="100012" cy="63500"/>
            </a:xfrm>
            <a:custGeom>
              <a:avLst/>
              <a:gdLst>
                <a:gd name="T0" fmla="*/ 63 w 63"/>
                <a:gd name="T1" fmla="*/ 0 h 40"/>
                <a:gd name="T2" fmla="*/ 31 w 63"/>
                <a:gd name="T3" fmla="*/ 0 h 40"/>
                <a:gd name="T4" fmla="*/ 0 w 63"/>
                <a:gd name="T5" fmla="*/ 40 h 40"/>
                <a:gd name="T6" fmla="*/ 31 w 63"/>
                <a:gd name="T7" fmla="*/ 40 h 40"/>
                <a:gd name="T8" fmla="*/ 63 w 63"/>
                <a:gd name="T9" fmla="*/ 0 h 40"/>
              </a:gdLst>
              <a:ahLst/>
              <a:cxnLst>
                <a:cxn ang="0">
                  <a:pos x="T0" y="T1"/>
                </a:cxn>
                <a:cxn ang="0">
                  <a:pos x="T2" y="T3"/>
                </a:cxn>
                <a:cxn ang="0">
                  <a:pos x="T4" y="T5"/>
                </a:cxn>
                <a:cxn ang="0">
                  <a:pos x="T6" y="T7"/>
                </a:cxn>
                <a:cxn ang="0">
                  <a:pos x="T8" y="T9"/>
                </a:cxn>
              </a:cxnLst>
              <a:rect l="0" t="0" r="r" b="b"/>
              <a:pathLst>
                <a:path w="63" h="40">
                  <a:moveTo>
                    <a:pt x="63" y="0"/>
                  </a:moveTo>
                  <a:lnTo>
                    <a:pt x="31" y="0"/>
                  </a:lnTo>
                  <a:lnTo>
                    <a:pt x="0" y="40"/>
                  </a:lnTo>
                  <a:lnTo>
                    <a:pt x="31" y="40"/>
                  </a:lnTo>
                  <a:lnTo>
                    <a:pt x="63"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2" name="Freeform 731">
              <a:extLst>
                <a:ext uri="{FF2B5EF4-FFF2-40B4-BE49-F238E27FC236}">
                  <a16:creationId xmlns:a16="http://schemas.microsoft.com/office/drawing/2014/main" id="{606791FD-7EA6-4921-B4F5-1906D81FCD2F}"/>
                </a:ext>
              </a:extLst>
            </p:cNvPr>
            <p:cNvSpPr>
              <a:spLocks/>
            </p:cNvSpPr>
            <p:nvPr/>
          </p:nvSpPr>
          <p:spPr bwMode="auto">
            <a:xfrm>
              <a:off x="11452225" y="6518275"/>
              <a:ext cx="100012" cy="63500"/>
            </a:xfrm>
            <a:custGeom>
              <a:avLst/>
              <a:gdLst>
                <a:gd name="T0" fmla="*/ 63 w 63"/>
                <a:gd name="T1" fmla="*/ 0 h 40"/>
                <a:gd name="T2" fmla="*/ 31 w 63"/>
                <a:gd name="T3" fmla="*/ 0 h 40"/>
                <a:gd name="T4" fmla="*/ 0 w 63"/>
                <a:gd name="T5" fmla="*/ 40 h 40"/>
                <a:gd name="T6" fmla="*/ 31 w 63"/>
                <a:gd name="T7" fmla="*/ 40 h 40"/>
                <a:gd name="T8" fmla="*/ 63 w 63"/>
                <a:gd name="T9" fmla="*/ 0 h 40"/>
              </a:gdLst>
              <a:ahLst/>
              <a:cxnLst>
                <a:cxn ang="0">
                  <a:pos x="T0" y="T1"/>
                </a:cxn>
                <a:cxn ang="0">
                  <a:pos x="T2" y="T3"/>
                </a:cxn>
                <a:cxn ang="0">
                  <a:pos x="T4" y="T5"/>
                </a:cxn>
                <a:cxn ang="0">
                  <a:pos x="T6" y="T7"/>
                </a:cxn>
                <a:cxn ang="0">
                  <a:pos x="T8" y="T9"/>
                </a:cxn>
              </a:cxnLst>
              <a:rect l="0" t="0" r="r" b="b"/>
              <a:pathLst>
                <a:path w="63" h="40">
                  <a:moveTo>
                    <a:pt x="63" y="0"/>
                  </a:moveTo>
                  <a:lnTo>
                    <a:pt x="31" y="0"/>
                  </a:lnTo>
                  <a:lnTo>
                    <a:pt x="0" y="40"/>
                  </a:lnTo>
                  <a:lnTo>
                    <a:pt x="31" y="40"/>
                  </a:lnTo>
                  <a:lnTo>
                    <a:pt x="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3" name="Freeform 732">
              <a:extLst>
                <a:ext uri="{FF2B5EF4-FFF2-40B4-BE49-F238E27FC236}">
                  <a16:creationId xmlns:a16="http://schemas.microsoft.com/office/drawing/2014/main" id="{9F24E338-7693-455D-8F06-B2D85CF57780}"/>
                </a:ext>
              </a:extLst>
            </p:cNvPr>
            <p:cNvSpPr>
              <a:spLocks/>
            </p:cNvSpPr>
            <p:nvPr/>
          </p:nvSpPr>
          <p:spPr bwMode="auto">
            <a:xfrm>
              <a:off x="11287125" y="6581775"/>
              <a:ext cx="214312" cy="206375"/>
            </a:xfrm>
            <a:custGeom>
              <a:avLst/>
              <a:gdLst>
                <a:gd name="T0" fmla="*/ 135 w 135"/>
                <a:gd name="T1" fmla="*/ 0 h 130"/>
                <a:gd name="T2" fmla="*/ 104 w 135"/>
                <a:gd name="T3" fmla="*/ 0 h 130"/>
                <a:gd name="T4" fmla="*/ 0 w 135"/>
                <a:gd name="T5" fmla="*/ 130 h 130"/>
                <a:gd name="T6" fmla="*/ 40 w 135"/>
                <a:gd name="T7" fmla="*/ 130 h 130"/>
                <a:gd name="T8" fmla="*/ 76 w 135"/>
                <a:gd name="T9" fmla="*/ 86 h 130"/>
                <a:gd name="T10" fmla="*/ 65 w 135"/>
                <a:gd name="T11" fmla="*/ 86 h 130"/>
                <a:gd name="T12" fmla="*/ 135 w 1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35" h="130">
                  <a:moveTo>
                    <a:pt x="135" y="0"/>
                  </a:moveTo>
                  <a:lnTo>
                    <a:pt x="104" y="0"/>
                  </a:lnTo>
                  <a:lnTo>
                    <a:pt x="0" y="130"/>
                  </a:lnTo>
                  <a:lnTo>
                    <a:pt x="40" y="130"/>
                  </a:lnTo>
                  <a:lnTo>
                    <a:pt x="76" y="86"/>
                  </a:lnTo>
                  <a:lnTo>
                    <a:pt x="65" y="86"/>
                  </a:lnTo>
                  <a:lnTo>
                    <a:pt x="135"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4" name="Freeform 733">
              <a:extLst>
                <a:ext uri="{FF2B5EF4-FFF2-40B4-BE49-F238E27FC236}">
                  <a16:creationId xmlns:a16="http://schemas.microsoft.com/office/drawing/2014/main" id="{1C417053-ABD9-47C5-B429-D8520261F40C}"/>
                </a:ext>
              </a:extLst>
            </p:cNvPr>
            <p:cNvSpPr>
              <a:spLocks/>
            </p:cNvSpPr>
            <p:nvPr/>
          </p:nvSpPr>
          <p:spPr bwMode="auto">
            <a:xfrm>
              <a:off x="11287125" y="6581775"/>
              <a:ext cx="214312" cy="206375"/>
            </a:xfrm>
            <a:custGeom>
              <a:avLst/>
              <a:gdLst>
                <a:gd name="T0" fmla="*/ 135 w 135"/>
                <a:gd name="T1" fmla="*/ 0 h 130"/>
                <a:gd name="T2" fmla="*/ 104 w 135"/>
                <a:gd name="T3" fmla="*/ 0 h 130"/>
                <a:gd name="T4" fmla="*/ 0 w 135"/>
                <a:gd name="T5" fmla="*/ 130 h 130"/>
                <a:gd name="T6" fmla="*/ 40 w 135"/>
                <a:gd name="T7" fmla="*/ 130 h 130"/>
                <a:gd name="T8" fmla="*/ 76 w 135"/>
                <a:gd name="T9" fmla="*/ 86 h 130"/>
                <a:gd name="T10" fmla="*/ 65 w 135"/>
                <a:gd name="T11" fmla="*/ 86 h 130"/>
                <a:gd name="T12" fmla="*/ 135 w 1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35" h="130">
                  <a:moveTo>
                    <a:pt x="135" y="0"/>
                  </a:moveTo>
                  <a:lnTo>
                    <a:pt x="104" y="0"/>
                  </a:lnTo>
                  <a:lnTo>
                    <a:pt x="0" y="130"/>
                  </a:lnTo>
                  <a:lnTo>
                    <a:pt x="40" y="130"/>
                  </a:lnTo>
                  <a:lnTo>
                    <a:pt x="76" y="86"/>
                  </a:lnTo>
                  <a:lnTo>
                    <a:pt x="65" y="86"/>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5" name="Freeform 734">
              <a:extLst>
                <a:ext uri="{FF2B5EF4-FFF2-40B4-BE49-F238E27FC236}">
                  <a16:creationId xmlns:a16="http://schemas.microsoft.com/office/drawing/2014/main" id="{D9BACCBA-3527-4936-8D46-D87023B19689}"/>
                </a:ext>
              </a:extLst>
            </p:cNvPr>
            <p:cNvSpPr>
              <a:spLocks/>
            </p:cNvSpPr>
            <p:nvPr/>
          </p:nvSpPr>
          <p:spPr bwMode="auto">
            <a:xfrm>
              <a:off x="11242675" y="6788150"/>
              <a:ext cx="107950" cy="58738"/>
            </a:xfrm>
            <a:custGeom>
              <a:avLst/>
              <a:gdLst>
                <a:gd name="T0" fmla="*/ 68 w 68"/>
                <a:gd name="T1" fmla="*/ 0 h 37"/>
                <a:gd name="T2" fmla="*/ 28 w 68"/>
                <a:gd name="T3" fmla="*/ 0 h 37"/>
                <a:gd name="T4" fmla="*/ 0 w 68"/>
                <a:gd name="T5" fmla="*/ 37 h 37"/>
                <a:gd name="T6" fmla="*/ 39 w 68"/>
                <a:gd name="T7" fmla="*/ 37 h 37"/>
                <a:gd name="T8" fmla="*/ 68 w 68"/>
                <a:gd name="T9" fmla="*/ 0 h 37"/>
              </a:gdLst>
              <a:ahLst/>
              <a:cxnLst>
                <a:cxn ang="0">
                  <a:pos x="T0" y="T1"/>
                </a:cxn>
                <a:cxn ang="0">
                  <a:pos x="T2" y="T3"/>
                </a:cxn>
                <a:cxn ang="0">
                  <a:pos x="T4" y="T5"/>
                </a:cxn>
                <a:cxn ang="0">
                  <a:pos x="T6" y="T7"/>
                </a:cxn>
                <a:cxn ang="0">
                  <a:pos x="T8" y="T9"/>
                </a:cxn>
              </a:cxnLst>
              <a:rect l="0" t="0" r="r" b="b"/>
              <a:pathLst>
                <a:path w="68" h="37">
                  <a:moveTo>
                    <a:pt x="68" y="0"/>
                  </a:moveTo>
                  <a:lnTo>
                    <a:pt x="28" y="0"/>
                  </a:lnTo>
                  <a:lnTo>
                    <a:pt x="0" y="37"/>
                  </a:lnTo>
                  <a:lnTo>
                    <a:pt x="39" y="37"/>
                  </a:lnTo>
                  <a:lnTo>
                    <a:pt x="68"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6" name="Freeform 735">
              <a:extLst>
                <a:ext uri="{FF2B5EF4-FFF2-40B4-BE49-F238E27FC236}">
                  <a16:creationId xmlns:a16="http://schemas.microsoft.com/office/drawing/2014/main" id="{C411FE5D-80FF-4AA6-90A6-3B8AECD7EF4B}"/>
                </a:ext>
              </a:extLst>
            </p:cNvPr>
            <p:cNvSpPr>
              <a:spLocks/>
            </p:cNvSpPr>
            <p:nvPr/>
          </p:nvSpPr>
          <p:spPr bwMode="auto">
            <a:xfrm>
              <a:off x="11242675" y="6788150"/>
              <a:ext cx="107950" cy="58738"/>
            </a:xfrm>
            <a:custGeom>
              <a:avLst/>
              <a:gdLst>
                <a:gd name="T0" fmla="*/ 68 w 68"/>
                <a:gd name="T1" fmla="*/ 0 h 37"/>
                <a:gd name="T2" fmla="*/ 28 w 68"/>
                <a:gd name="T3" fmla="*/ 0 h 37"/>
                <a:gd name="T4" fmla="*/ 0 w 68"/>
                <a:gd name="T5" fmla="*/ 37 h 37"/>
                <a:gd name="T6" fmla="*/ 39 w 68"/>
                <a:gd name="T7" fmla="*/ 37 h 37"/>
                <a:gd name="T8" fmla="*/ 68 w 68"/>
                <a:gd name="T9" fmla="*/ 0 h 37"/>
              </a:gdLst>
              <a:ahLst/>
              <a:cxnLst>
                <a:cxn ang="0">
                  <a:pos x="T0" y="T1"/>
                </a:cxn>
                <a:cxn ang="0">
                  <a:pos x="T2" y="T3"/>
                </a:cxn>
                <a:cxn ang="0">
                  <a:pos x="T4" y="T5"/>
                </a:cxn>
                <a:cxn ang="0">
                  <a:pos x="T6" y="T7"/>
                </a:cxn>
                <a:cxn ang="0">
                  <a:pos x="T8" y="T9"/>
                </a:cxn>
              </a:cxnLst>
              <a:rect l="0" t="0" r="r" b="b"/>
              <a:pathLst>
                <a:path w="68" h="37">
                  <a:moveTo>
                    <a:pt x="68" y="0"/>
                  </a:moveTo>
                  <a:lnTo>
                    <a:pt x="28" y="0"/>
                  </a:lnTo>
                  <a:lnTo>
                    <a:pt x="0" y="37"/>
                  </a:lnTo>
                  <a:lnTo>
                    <a:pt x="39" y="37"/>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9" name="Freeform 738">
              <a:extLst>
                <a:ext uri="{FF2B5EF4-FFF2-40B4-BE49-F238E27FC236}">
                  <a16:creationId xmlns:a16="http://schemas.microsoft.com/office/drawing/2014/main" id="{D11FC8B1-09C1-4EC1-9FB0-095F04FBC27E}"/>
                </a:ext>
              </a:extLst>
            </p:cNvPr>
            <p:cNvSpPr>
              <a:spLocks/>
            </p:cNvSpPr>
            <p:nvPr/>
          </p:nvSpPr>
          <p:spPr bwMode="auto">
            <a:xfrm>
              <a:off x="11350625" y="6718300"/>
              <a:ext cx="71437" cy="69850"/>
            </a:xfrm>
            <a:custGeom>
              <a:avLst/>
              <a:gdLst>
                <a:gd name="T0" fmla="*/ 45 w 45"/>
                <a:gd name="T1" fmla="*/ 0 h 44"/>
                <a:gd name="T2" fmla="*/ 36 w 45"/>
                <a:gd name="T3" fmla="*/ 0 h 44"/>
                <a:gd name="T4" fmla="*/ 0 w 45"/>
                <a:gd name="T5" fmla="*/ 44 h 44"/>
                <a:gd name="T6" fmla="*/ 11 w 45"/>
                <a:gd name="T7" fmla="*/ 44 h 44"/>
                <a:gd name="T8" fmla="*/ 45 w 45"/>
                <a:gd name="T9" fmla="*/ 0 h 44"/>
              </a:gdLst>
              <a:ahLst/>
              <a:cxnLst>
                <a:cxn ang="0">
                  <a:pos x="T0" y="T1"/>
                </a:cxn>
                <a:cxn ang="0">
                  <a:pos x="T2" y="T3"/>
                </a:cxn>
                <a:cxn ang="0">
                  <a:pos x="T4" y="T5"/>
                </a:cxn>
                <a:cxn ang="0">
                  <a:pos x="T6" y="T7"/>
                </a:cxn>
                <a:cxn ang="0">
                  <a:pos x="T8" y="T9"/>
                </a:cxn>
              </a:cxnLst>
              <a:rect l="0" t="0" r="r" b="b"/>
              <a:pathLst>
                <a:path w="45" h="44">
                  <a:moveTo>
                    <a:pt x="45" y="0"/>
                  </a:moveTo>
                  <a:lnTo>
                    <a:pt x="36" y="0"/>
                  </a:lnTo>
                  <a:lnTo>
                    <a:pt x="0" y="44"/>
                  </a:lnTo>
                  <a:lnTo>
                    <a:pt x="11" y="44"/>
                  </a:lnTo>
                  <a:lnTo>
                    <a:pt x="45"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0" name="Freeform 739">
              <a:extLst>
                <a:ext uri="{FF2B5EF4-FFF2-40B4-BE49-F238E27FC236}">
                  <a16:creationId xmlns:a16="http://schemas.microsoft.com/office/drawing/2014/main" id="{226914FE-87B1-405D-BF86-9B39B636C23D}"/>
                </a:ext>
              </a:extLst>
            </p:cNvPr>
            <p:cNvSpPr>
              <a:spLocks/>
            </p:cNvSpPr>
            <p:nvPr/>
          </p:nvSpPr>
          <p:spPr bwMode="auto">
            <a:xfrm>
              <a:off x="11350625" y="6718300"/>
              <a:ext cx="71437" cy="69850"/>
            </a:xfrm>
            <a:custGeom>
              <a:avLst/>
              <a:gdLst>
                <a:gd name="T0" fmla="*/ 45 w 45"/>
                <a:gd name="T1" fmla="*/ 0 h 44"/>
                <a:gd name="T2" fmla="*/ 36 w 45"/>
                <a:gd name="T3" fmla="*/ 0 h 44"/>
                <a:gd name="T4" fmla="*/ 0 w 45"/>
                <a:gd name="T5" fmla="*/ 44 h 44"/>
                <a:gd name="T6" fmla="*/ 11 w 45"/>
                <a:gd name="T7" fmla="*/ 44 h 44"/>
                <a:gd name="T8" fmla="*/ 45 w 45"/>
                <a:gd name="T9" fmla="*/ 0 h 44"/>
              </a:gdLst>
              <a:ahLst/>
              <a:cxnLst>
                <a:cxn ang="0">
                  <a:pos x="T0" y="T1"/>
                </a:cxn>
                <a:cxn ang="0">
                  <a:pos x="T2" y="T3"/>
                </a:cxn>
                <a:cxn ang="0">
                  <a:pos x="T4" y="T5"/>
                </a:cxn>
                <a:cxn ang="0">
                  <a:pos x="T6" y="T7"/>
                </a:cxn>
                <a:cxn ang="0">
                  <a:pos x="T8" y="T9"/>
                </a:cxn>
              </a:cxnLst>
              <a:rect l="0" t="0" r="r" b="b"/>
              <a:pathLst>
                <a:path w="45" h="44">
                  <a:moveTo>
                    <a:pt x="45" y="0"/>
                  </a:moveTo>
                  <a:lnTo>
                    <a:pt x="36" y="0"/>
                  </a:lnTo>
                  <a:lnTo>
                    <a:pt x="0" y="44"/>
                  </a:lnTo>
                  <a:lnTo>
                    <a:pt x="11" y="44"/>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1" name="Freeform 740">
              <a:extLst>
                <a:ext uri="{FF2B5EF4-FFF2-40B4-BE49-F238E27FC236}">
                  <a16:creationId xmlns:a16="http://schemas.microsoft.com/office/drawing/2014/main" id="{E034213E-A2C9-4948-AB09-826575343093}"/>
                </a:ext>
              </a:extLst>
            </p:cNvPr>
            <p:cNvSpPr>
              <a:spLocks/>
            </p:cNvSpPr>
            <p:nvPr/>
          </p:nvSpPr>
          <p:spPr bwMode="auto">
            <a:xfrm>
              <a:off x="11304588" y="6788150"/>
              <a:ext cx="63500" cy="58738"/>
            </a:xfrm>
            <a:custGeom>
              <a:avLst/>
              <a:gdLst>
                <a:gd name="T0" fmla="*/ 40 w 40"/>
                <a:gd name="T1" fmla="*/ 0 h 37"/>
                <a:gd name="T2" fmla="*/ 29 w 40"/>
                <a:gd name="T3" fmla="*/ 0 h 37"/>
                <a:gd name="T4" fmla="*/ 0 w 40"/>
                <a:gd name="T5" fmla="*/ 37 h 37"/>
                <a:gd name="T6" fmla="*/ 9 w 40"/>
                <a:gd name="T7" fmla="*/ 37 h 37"/>
                <a:gd name="T8" fmla="*/ 40 w 40"/>
                <a:gd name="T9" fmla="*/ 0 h 37"/>
              </a:gdLst>
              <a:ahLst/>
              <a:cxnLst>
                <a:cxn ang="0">
                  <a:pos x="T0" y="T1"/>
                </a:cxn>
                <a:cxn ang="0">
                  <a:pos x="T2" y="T3"/>
                </a:cxn>
                <a:cxn ang="0">
                  <a:pos x="T4" y="T5"/>
                </a:cxn>
                <a:cxn ang="0">
                  <a:pos x="T6" y="T7"/>
                </a:cxn>
                <a:cxn ang="0">
                  <a:pos x="T8" y="T9"/>
                </a:cxn>
              </a:cxnLst>
              <a:rect l="0" t="0" r="r" b="b"/>
              <a:pathLst>
                <a:path w="40" h="37">
                  <a:moveTo>
                    <a:pt x="40" y="0"/>
                  </a:moveTo>
                  <a:lnTo>
                    <a:pt x="29" y="0"/>
                  </a:lnTo>
                  <a:lnTo>
                    <a:pt x="0" y="37"/>
                  </a:lnTo>
                  <a:lnTo>
                    <a:pt x="9" y="37"/>
                  </a:lnTo>
                  <a:lnTo>
                    <a:pt x="40" y="0"/>
                  </a:lnTo>
                  <a:close/>
                </a:path>
              </a:pathLst>
            </a:custGeom>
            <a:solidFill>
              <a:srgbClr val="033D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2" name="Freeform 741">
              <a:extLst>
                <a:ext uri="{FF2B5EF4-FFF2-40B4-BE49-F238E27FC236}">
                  <a16:creationId xmlns:a16="http://schemas.microsoft.com/office/drawing/2014/main" id="{BDAB2648-38C1-4848-9D37-DA652715F882}"/>
                </a:ext>
              </a:extLst>
            </p:cNvPr>
            <p:cNvSpPr>
              <a:spLocks/>
            </p:cNvSpPr>
            <p:nvPr/>
          </p:nvSpPr>
          <p:spPr bwMode="auto">
            <a:xfrm>
              <a:off x="11304588" y="6788150"/>
              <a:ext cx="63500" cy="58738"/>
            </a:xfrm>
            <a:custGeom>
              <a:avLst/>
              <a:gdLst>
                <a:gd name="T0" fmla="*/ 40 w 40"/>
                <a:gd name="T1" fmla="*/ 0 h 37"/>
                <a:gd name="T2" fmla="*/ 29 w 40"/>
                <a:gd name="T3" fmla="*/ 0 h 37"/>
                <a:gd name="T4" fmla="*/ 0 w 40"/>
                <a:gd name="T5" fmla="*/ 37 h 37"/>
                <a:gd name="T6" fmla="*/ 9 w 40"/>
                <a:gd name="T7" fmla="*/ 37 h 37"/>
                <a:gd name="T8" fmla="*/ 40 w 40"/>
                <a:gd name="T9" fmla="*/ 0 h 37"/>
              </a:gdLst>
              <a:ahLst/>
              <a:cxnLst>
                <a:cxn ang="0">
                  <a:pos x="T0" y="T1"/>
                </a:cxn>
                <a:cxn ang="0">
                  <a:pos x="T2" y="T3"/>
                </a:cxn>
                <a:cxn ang="0">
                  <a:pos x="T4" y="T5"/>
                </a:cxn>
                <a:cxn ang="0">
                  <a:pos x="T6" y="T7"/>
                </a:cxn>
                <a:cxn ang="0">
                  <a:pos x="T8" y="T9"/>
                </a:cxn>
              </a:cxnLst>
              <a:rect l="0" t="0" r="r" b="b"/>
              <a:pathLst>
                <a:path w="40" h="37">
                  <a:moveTo>
                    <a:pt x="40" y="0"/>
                  </a:moveTo>
                  <a:lnTo>
                    <a:pt x="29" y="0"/>
                  </a:lnTo>
                  <a:lnTo>
                    <a:pt x="0" y="37"/>
                  </a:lnTo>
                  <a:lnTo>
                    <a:pt x="9" y="37"/>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3" name="Freeform 762">
              <a:extLst>
                <a:ext uri="{FF2B5EF4-FFF2-40B4-BE49-F238E27FC236}">
                  <a16:creationId xmlns:a16="http://schemas.microsoft.com/office/drawing/2014/main" id="{BEE22831-C0D3-4B60-AA47-BE5A125CAA05}"/>
                </a:ext>
              </a:extLst>
            </p:cNvPr>
            <p:cNvSpPr>
              <a:spLocks/>
            </p:cNvSpPr>
            <p:nvPr/>
          </p:nvSpPr>
          <p:spPr bwMode="auto">
            <a:xfrm>
              <a:off x="11552238" y="6515100"/>
              <a:ext cx="17462" cy="3175"/>
            </a:xfrm>
            <a:custGeom>
              <a:avLst/>
              <a:gdLst>
                <a:gd name="T0" fmla="*/ 11 w 11"/>
                <a:gd name="T1" fmla="*/ 0 h 2"/>
                <a:gd name="T2" fmla="*/ 0 w 11"/>
                <a:gd name="T3" fmla="*/ 0 h 2"/>
                <a:gd name="T4" fmla="*/ 0 w 11"/>
                <a:gd name="T5" fmla="*/ 2 h 2"/>
                <a:gd name="T6" fmla="*/ 8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0" y="2"/>
                  </a:lnTo>
                  <a:lnTo>
                    <a:pt x="8" y="2"/>
                  </a:lnTo>
                  <a:lnTo>
                    <a:pt x="11" y="0"/>
                  </a:lnTo>
                  <a:close/>
                </a:path>
              </a:pathLst>
            </a:custGeom>
            <a:solidFill>
              <a:srgbClr val="60B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4" name="Freeform 763">
              <a:extLst>
                <a:ext uri="{FF2B5EF4-FFF2-40B4-BE49-F238E27FC236}">
                  <a16:creationId xmlns:a16="http://schemas.microsoft.com/office/drawing/2014/main" id="{B3AA74D0-83E4-45A3-BF75-E30C86C4592A}"/>
                </a:ext>
              </a:extLst>
            </p:cNvPr>
            <p:cNvSpPr>
              <a:spLocks/>
            </p:cNvSpPr>
            <p:nvPr/>
          </p:nvSpPr>
          <p:spPr bwMode="auto">
            <a:xfrm>
              <a:off x="11552238" y="6515100"/>
              <a:ext cx="17462" cy="3175"/>
            </a:xfrm>
            <a:custGeom>
              <a:avLst/>
              <a:gdLst>
                <a:gd name="T0" fmla="*/ 11 w 11"/>
                <a:gd name="T1" fmla="*/ 0 h 2"/>
                <a:gd name="T2" fmla="*/ 0 w 11"/>
                <a:gd name="T3" fmla="*/ 0 h 2"/>
                <a:gd name="T4" fmla="*/ 0 w 11"/>
                <a:gd name="T5" fmla="*/ 2 h 2"/>
                <a:gd name="T6" fmla="*/ 8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0" y="2"/>
                  </a:lnTo>
                  <a:lnTo>
                    <a:pt x="8"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5" name="Freeform 764">
              <a:extLst>
                <a:ext uri="{FF2B5EF4-FFF2-40B4-BE49-F238E27FC236}">
                  <a16:creationId xmlns:a16="http://schemas.microsoft.com/office/drawing/2014/main" id="{16D9A03C-5D0A-48E1-9685-954A29C3C364}"/>
                </a:ext>
              </a:extLst>
            </p:cNvPr>
            <p:cNvSpPr>
              <a:spLocks/>
            </p:cNvSpPr>
            <p:nvPr/>
          </p:nvSpPr>
          <p:spPr bwMode="auto">
            <a:xfrm>
              <a:off x="11501438" y="6518275"/>
              <a:ext cx="63500" cy="63500"/>
            </a:xfrm>
            <a:custGeom>
              <a:avLst/>
              <a:gdLst>
                <a:gd name="T0" fmla="*/ 40 w 40"/>
                <a:gd name="T1" fmla="*/ 0 h 40"/>
                <a:gd name="T2" fmla="*/ 32 w 40"/>
                <a:gd name="T3" fmla="*/ 0 h 40"/>
                <a:gd name="T4" fmla="*/ 0 w 40"/>
                <a:gd name="T5" fmla="*/ 40 h 40"/>
                <a:gd name="T6" fmla="*/ 9 w 40"/>
                <a:gd name="T7" fmla="*/ 40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lnTo>
                    <a:pt x="32" y="0"/>
                  </a:lnTo>
                  <a:lnTo>
                    <a:pt x="0" y="40"/>
                  </a:lnTo>
                  <a:lnTo>
                    <a:pt x="9" y="40"/>
                  </a:lnTo>
                  <a:lnTo>
                    <a:pt x="40" y="0"/>
                  </a:lnTo>
                  <a:close/>
                </a:path>
              </a:pathLst>
            </a:custGeom>
            <a:solidFill>
              <a:srgbClr val="268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6" name="Freeform 765">
              <a:extLst>
                <a:ext uri="{FF2B5EF4-FFF2-40B4-BE49-F238E27FC236}">
                  <a16:creationId xmlns:a16="http://schemas.microsoft.com/office/drawing/2014/main" id="{022C9090-F07D-4A9A-BE48-FE69E8C822E5}"/>
                </a:ext>
              </a:extLst>
            </p:cNvPr>
            <p:cNvSpPr>
              <a:spLocks/>
            </p:cNvSpPr>
            <p:nvPr/>
          </p:nvSpPr>
          <p:spPr bwMode="auto">
            <a:xfrm>
              <a:off x="11501438" y="6518275"/>
              <a:ext cx="63500" cy="63500"/>
            </a:xfrm>
            <a:custGeom>
              <a:avLst/>
              <a:gdLst>
                <a:gd name="T0" fmla="*/ 40 w 40"/>
                <a:gd name="T1" fmla="*/ 0 h 40"/>
                <a:gd name="T2" fmla="*/ 32 w 40"/>
                <a:gd name="T3" fmla="*/ 0 h 40"/>
                <a:gd name="T4" fmla="*/ 0 w 40"/>
                <a:gd name="T5" fmla="*/ 40 h 40"/>
                <a:gd name="T6" fmla="*/ 9 w 40"/>
                <a:gd name="T7" fmla="*/ 40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lnTo>
                    <a:pt x="32" y="0"/>
                  </a:lnTo>
                  <a:lnTo>
                    <a:pt x="0" y="40"/>
                  </a:lnTo>
                  <a:lnTo>
                    <a:pt x="9" y="4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7" name="Freeform 766">
              <a:extLst>
                <a:ext uri="{FF2B5EF4-FFF2-40B4-BE49-F238E27FC236}">
                  <a16:creationId xmlns:a16="http://schemas.microsoft.com/office/drawing/2014/main" id="{773E7B4C-8ED5-4966-96FA-FA9358C9CBCE}"/>
                </a:ext>
              </a:extLst>
            </p:cNvPr>
            <p:cNvSpPr>
              <a:spLocks/>
            </p:cNvSpPr>
            <p:nvPr/>
          </p:nvSpPr>
          <p:spPr bwMode="auto">
            <a:xfrm>
              <a:off x="11390313" y="6581775"/>
              <a:ext cx="125412" cy="136525"/>
            </a:xfrm>
            <a:custGeom>
              <a:avLst/>
              <a:gdLst>
                <a:gd name="T0" fmla="*/ 79 w 79"/>
                <a:gd name="T1" fmla="*/ 0 h 86"/>
                <a:gd name="T2" fmla="*/ 70 w 79"/>
                <a:gd name="T3" fmla="*/ 0 h 86"/>
                <a:gd name="T4" fmla="*/ 0 w 79"/>
                <a:gd name="T5" fmla="*/ 86 h 86"/>
                <a:gd name="T6" fmla="*/ 11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70" y="0"/>
                  </a:lnTo>
                  <a:lnTo>
                    <a:pt x="0" y="86"/>
                  </a:lnTo>
                  <a:lnTo>
                    <a:pt x="11" y="86"/>
                  </a:lnTo>
                  <a:lnTo>
                    <a:pt x="79" y="0"/>
                  </a:lnTo>
                  <a:close/>
                </a:path>
              </a:pathLst>
            </a:custGeom>
            <a:solidFill>
              <a:srgbClr val="116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8" name="Freeform 767">
              <a:extLst>
                <a:ext uri="{FF2B5EF4-FFF2-40B4-BE49-F238E27FC236}">
                  <a16:creationId xmlns:a16="http://schemas.microsoft.com/office/drawing/2014/main" id="{CFAE0FF1-F99F-4A45-849E-339AC0A19441}"/>
                </a:ext>
              </a:extLst>
            </p:cNvPr>
            <p:cNvSpPr>
              <a:spLocks/>
            </p:cNvSpPr>
            <p:nvPr/>
          </p:nvSpPr>
          <p:spPr bwMode="auto">
            <a:xfrm>
              <a:off x="11390313" y="6581775"/>
              <a:ext cx="125412" cy="136525"/>
            </a:xfrm>
            <a:custGeom>
              <a:avLst/>
              <a:gdLst>
                <a:gd name="T0" fmla="*/ 79 w 79"/>
                <a:gd name="T1" fmla="*/ 0 h 86"/>
                <a:gd name="T2" fmla="*/ 70 w 79"/>
                <a:gd name="T3" fmla="*/ 0 h 86"/>
                <a:gd name="T4" fmla="*/ 0 w 79"/>
                <a:gd name="T5" fmla="*/ 86 h 86"/>
                <a:gd name="T6" fmla="*/ 11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70" y="0"/>
                  </a:lnTo>
                  <a:lnTo>
                    <a:pt x="0" y="86"/>
                  </a:lnTo>
                  <a:lnTo>
                    <a:pt x="11" y="86"/>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9" name="Freeform 768">
              <a:extLst>
                <a:ext uri="{FF2B5EF4-FFF2-40B4-BE49-F238E27FC236}">
                  <a16:creationId xmlns:a16="http://schemas.microsoft.com/office/drawing/2014/main" id="{F0A11CFF-A1BB-432F-BDCA-D94196A8B617}"/>
                </a:ext>
              </a:extLst>
            </p:cNvPr>
            <p:cNvSpPr>
              <a:spLocks/>
            </p:cNvSpPr>
            <p:nvPr/>
          </p:nvSpPr>
          <p:spPr bwMode="auto">
            <a:xfrm>
              <a:off x="11564938" y="6515100"/>
              <a:ext cx="17462" cy="3175"/>
            </a:xfrm>
            <a:custGeom>
              <a:avLst/>
              <a:gdLst>
                <a:gd name="T0" fmla="*/ 11 w 11"/>
                <a:gd name="T1" fmla="*/ 0 h 2"/>
                <a:gd name="T2" fmla="*/ 3 w 11"/>
                <a:gd name="T3" fmla="*/ 0 h 2"/>
                <a:gd name="T4" fmla="*/ 0 w 11"/>
                <a:gd name="T5" fmla="*/ 2 h 2"/>
                <a:gd name="T6" fmla="*/ 11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3" y="0"/>
                  </a:lnTo>
                  <a:lnTo>
                    <a:pt x="0" y="2"/>
                  </a:lnTo>
                  <a:lnTo>
                    <a:pt x="11" y="2"/>
                  </a:lnTo>
                  <a:lnTo>
                    <a:pt x="11" y="0"/>
                  </a:lnTo>
                  <a:close/>
                </a:path>
              </a:pathLst>
            </a:custGeom>
            <a:solidFill>
              <a:srgbClr val="268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0" name="Freeform 769">
              <a:extLst>
                <a:ext uri="{FF2B5EF4-FFF2-40B4-BE49-F238E27FC236}">
                  <a16:creationId xmlns:a16="http://schemas.microsoft.com/office/drawing/2014/main" id="{15F73BD2-231C-4E34-9246-AE1A716E266D}"/>
                </a:ext>
              </a:extLst>
            </p:cNvPr>
            <p:cNvSpPr>
              <a:spLocks/>
            </p:cNvSpPr>
            <p:nvPr/>
          </p:nvSpPr>
          <p:spPr bwMode="auto">
            <a:xfrm>
              <a:off x="11564938" y="6515100"/>
              <a:ext cx="17462" cy="3175"/>
            </a:xfrm>
            <a:custGeom>
              <a:avLst/>
              <a:gdLst>
                <a:gd name="T0" fmla="*/ 11 w 11"/>
                <a:gd name="T1" fmla="*/ 0 h 2"/>
                <a:gd name="T2" fmla="*/ 3 w 11"/>
                <a:gd name="T3" fmla="*/ 0 h 2"/>
                <a:gd name="T4" fmla="*/ 0 w 11"/>
                <a:gd name="T5" fmla="*/ 2 h 2"/>
                <a:gd name="T6" fmla="*/ 11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3" y="0"/>
                  </a:lnTo>
                  <a:lnTo>
                    <a:pt x="0" y="2"/>
                  </a:lnTo>
                  <a:lnTo>
                    <a:pt x="11"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1" name="Freeform 770">
              <a:extLst>
                <a:ext uri="{FF2B5EF4-FFF2-40B4-BE49-F238E27FC236}">
                  <a16:creationId xmlns:a16="http://schemas.microsoft.com/office/drawing/2014/main" id="{327A6F4C-F20D-4445-8A5E-1B7A19026EDF}"/>
                </a:ext>
              </a:extLst>
            </p:cNvPr>
            <p:cNvSpPr>
              <a:spLocks/>
            </p:cNvSpPr>
            <p:nvPr/>
          </p:nvSpPr>
          <p:spPr bwMode="auto">
            <a:xfrm>
              <a:off x="11515725" y="6518275"/>
              <a:ext cx="66675" cy="63500"/>
            </a:xfrm>
            <a:custGeom>
              <a:avLst/>
              <a:gdLst>
                <a:gd name="T0" fmla="*/ 42 w 42"/>
                <a:gd name="T1" fmla="*/ 0 h 40"/>
                <a:gd name="T2" fmla="*/ 31 w 42"/>
                <a:gd name="T3" fmla="*/ 0 h 40"/>
                <a:gd name="T4" fmla="*/ 0 w 42"/>
                <a:gd name="T5" fmla="*/ 40 h 40"/>
                <a:gd name="T6" fmla="*/ 11 w 42"/>
                <a:gd name="T7" fmla="*/ 40 h 40"/>
                <a:gd name="T8" fmla="*/ 42 w 42"/>
                <a:gd name="T9" fmla="*/ 0 h 40"/>
              </a:gdLst>
              <a:ahLst/>
              <a:cxnLst>
                <a:cxn ang="0">
                  <a:pos x="T0" y="T1"/>
                </a:cxn>
                <a:cxn ang="0">
                  <a:pos x="T2" y="T3"/>
                </a:cxn>
                <a:cxn ang="0">
                  <a:pos x="T4" y="T5"/>
                </a:cxn>
                <a:cxn ang="0">
                  <a:pos x="T6" y="T7"/>
                </a:cxn>
                <a:cxn ang="0">
                  <a:pos x="T8" y="T9"/>
                </a:cxn>
              </a:cxnLst>
              <a:rect l="0" t="0" r="r" b="b"/>
              <a:pathLst>
                <a:path w="42" h="40">
                  <a:moveTo>
                    <a:pt x="42" y="0"/>
                  </a:moveTo>
                  <a:lnTo>
                    <a:pt x="31" y="0"/>
                  </a:lnTo>
                  <a:lnTo>
                    <a:pt x="0" y="40"/>
                  </a:lnTo>
                  <a:lnTo>
                    <a:pt x="11" y="40"/>
                  </a:lnTo>
                  <a:lnTo>
                    <a:pt x="42" y="0"/>
                  </a:lnTo>
                  <a:close/>
                </a:path>
              </a:pathLst>
            </a:custGeom>
            <a:solidFill>
              <a:srgbClr val="116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2" name="Freeform 771">
              <a:extLst>
                <a:ext uri="{FF2B5EF4-FFF2-40B4-BE49-F238E27FC236}">
                  <a16:creationId xmlns:a16="http://schemas.microsoft.com/office/drawing/2014/main" id="{7FE324BC-ACBB-4952-8AED-BB2D8D82B05A}"/>
                </a:ext>
              </a:extLst>
            </p:cNvPr>
            <p:cNvSpPr>
              <a:spLocks/>
            </p:cNvSpPr>
            <p:nvPr/>
          </p:nvSpPr>
          <p:spPr bwMode="auto">
            <a:xfrm>
              <a:off x="11515725" y="6518275"/>
              <a:ext cx="66675" cy="63500"/>
            </a:xfrm>
            <a:custGeom>
              <a:avLst/>
              <a:gdLst>
                <a:gd name="T0" fmla="*/ 42 w 42"/>
                <a:gd name="T1" fmla="*/ 0 h 40"/>
                <a:gd name="T2" fmla="*/ 31 w 42"/>
                <a:gd name="T3" fmla="*/ 0 h 40"/>
                <a:gd name="T4" fmla="*/ 0 w 42"/>
                <a:gd name="T5" fmla="*/ 40 h 40"/>
                <a:gd name="T6" fmla="*/ 11 w 42"/>
                <a:gd name="T7" fmla="*/ 40 h 40"/>
                <a:gd name="T8" fmla="*/ 42 w 42"/>
                <a:gd name="T9" fmla="*/ 0 h 40"/>
              </a:gdLst>
              <a:ahLst/>
              <a:cxnLst>
                <a:cxn ang="0">
                  <a:pos x="T0" y="T1"/>
                </a:cxn>
                <a:cxn ang="0">
                  <a:pos x="T2" y="T3"/>
                </a:cxn>
                <a:cxn ang="0">
                  <a:pos x="T4" y="T5"/>
                </a:cxn>
                <a:cxn ang="0">
                  <a:pos x="T6" y="T7"/>
                </a:cxn>
                <a:cxn ang="0">
                  <a:pos x="T8" y="T9"/>
                </a:cxn>
              </a:cxnLst>
              <a:rect l="0" t="0" r="r" b="b"/>
              <a:pathLst>
                <a:path w="42" h="40">
                  <a:moveTo>
                    <a:pt x="42" y="0"/>
                  </a:moveTo>
                  <a:lnTo>
                    <a:pt x="31" y="0"/>
                  </a:lnTo>
                  <a:lnTo>
                    <a:pt x="0" y="40"/>
                  </a:lnTo>
                  <a:lnTo>
                    <a:pt x="11" y="4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3" name="Freeform 772">
              <a:extLst>
                <a:ext uri="{FF2B5EF4-FFF2-40B4-BE49-F238E27FC236}">
                  <a16:creationId xmlns:a16="http://schemas.microsoft.com/office/drawing/2014/main" id="{18FFD455-22DB-4EF8-B944-85D136EB6115}"/>
                </a:ext>
              </a:extLst>
            </p:cNvPr>
            <p:cNvSpPr>
              <a:spLocks/>
            </p:cNvSpPr>
            <p:nvPr/>
          </p:nvSpPr>
          <p:spPr bwMode="auto">
            <a:xfrm>
              <a:off x="11407775" y="6581775"/>
              <a:ext cx="125412" cy="136525"/>
            </a:xfrm>
            <a:custGeom>
              <a:avLst/>
              <a:gdLst>
                <a:gd name="T0" fmla="*/ 79 w 79"/>
                <a:gd name="T1" fmla="*/ 0 h 86"/>
                <a:gd name="T2" fmla="*/ 68 w 79"/>
                <a:gd name="T3" fmla="*/ 0 h 86"/>
                <a:gd name="T4" fmla="*/ 0 w 79"/>
                <a:gd name="T5" fmla="*/ 86 h 86"/>
                <a:gd name="T6" fmla="*/ 9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68" y="0"/>
                  </a:lnTo>
                  <a:lnTo>
                    <a:pt x="0" y="86"/>
                  </a:lnTo>
                  <a:lnTo>
                    <a:pt x="9" y="86"/>
                  </a:lnTo>
                  <a:lnTo>
                    <a:pt x="79" y="0"/>
                  </a:lnTo>
                  <a:close/>
                </a:path>
              </a:pathLst>
            </a:custGeom>
            <a:solidFill>
              <a:srgbClr val="064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4" name="Freeform 773">
              <a:extLst>
                <a:ext uri="{FF2B5EF4-FFF2-40B4-BE49-F238E27FC236}">
                  <a16:creationId xmlns:a16="http://schemas.microsoft.com/office/drawing/2014/main" id="{8C97ECBE-EF7D-453D-86D8-C256AE7695EA}"/>
                </a:ext>
              </a:extLst>
            </p:cNvPr>
            <p:cNvSpPr>
              <a:spLocks/>
            </p:cNvSpPr>
            <p:nvPr/>
          </p:nvSpPr>
          <p:spPr bwMode="auto">
            <a:xfrm>
              <a:off x="11407775" y="6581775"/>
              <a:ext cx="125412" cy="136525"/>
            </a:xfrm>
            <a:custGeom>
              <a:avLst/>
              <a:gdLst>
                <a:gd name="T0" fmla="*/ 79 w 79"/>
                <a:gd name="T1" fmla="*/ 0 h 86"/>
                <a:gd name="T2" fmla="*/ 68 w 79"/>
                <a:gd name="T3" fmla="*/ 0 h 86"/>
                <a:gd name="T4" fmla="*/ 0 w 79"/>
                <a:gd name="T5" fmla="*/ 86 h 86"/>
                <a:gd name="T6" fmla="*/ 9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68" y="0"/>
                  </a:lnTo>
                  <a:lnTo>
                    <a:pt x="0" y="86"/>
                  </a:lnTo>
                  <a:lnTo>
                    <a:pt x="9" y="86"/>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grpSp>
      <p:pic>
        <p:nvPicPr>
          <p:cNvPr id="204" name="Picture 203"/>
          <p:cNvPicPr>
            <a:picLocks noChangeAspect="1"/>
          </p:cNvPicPr>
          <p:nvPr/>
        </p:nvPicPr>
        <p:blipFill>
          <a:blip r:embed="rId2" cstate="print">
            <a:extLst>
              <a:ext uri="{BEBA8EAE-BF5A-486C-A8C5-ECC9F3942E4B}">
                <a14:imgProps xmlns:a14="http://schemas.microsoft.com/office/drawing/2010/main">
                  <a14:imgLayer r:embed="rId3">
                    <a14:imgEffect>
                      <a14:backgroundRemoval t="0" b="97000" l="2564" r="97009">
                        <a14:foregroundMark x1="26638" y1="68333" x2="56125" y2="84333"/>
                        <a14:foregroundMark x1="47293" y1="73333" x2="60969" y2="80500"/>
                        <a14:foregroundMark x1="60399" y1="78500" x2="60399" y2="78500"/>
                        <a14:foregroundMark x1="21225" y1="69000" x2="25499" y2="72167"/>
                        <a14:foregroundMark x1="33191" y1="78500" x2="48433" y2="86833"/>
                        <a14:foregroundMark x1="37607" y1="70833" x2="44587" y2="76000"/>
                        <a14:foregroundMark x1="41880" y1="25500" x2="46866" y2="17833"/>
                        <a14:foregroundMark x1="52849" y1="29333" x2="56125" y2="21000"/>
                      </a14:backgroundRemoval>
                    </a14:imgEffect>
                  </a14:imgLayer>
                </a14:imgProps>
              </a:ext>
              <a:ext uri="{28A0092B-C50C-407E-A947-70E740481C1C}">
                <a14:useLocalDpi xmlns:a14="http://schemas.microsoft.com/office/drawing/2010/main" val="0"/>
              </a:ext>
            </a:extLst>
          </a:blip>
          <a:stretch>
            <a:fillRect/>
          </a:stretch>
        </p:blipFill>
        <p:spPr>
          <a:xfrm>
            <a:off x="11008725" y="5601251"/>
            <a:ext cx="1562098" cy="1335126"/>
          </a:xfrm>
          <a:prstGeom prst="rect">
            <a:avLst/>
          </a:prstGeom>
        </p:spPr>
      </p:pic>
      <p:pic>
        <p:nvPicPr>
          <p:cNvPr id="207" name="Picture 206" descr="Shape, rectangle&#10;&#10;Description automatically generated">
            <a:extLst>
              <a:ext uri="{FF2B5EF4-FFF2-40B4-BE49-F238E27FC236}">
                <a16:creationId xmlns:a16="http://schemas.microsoft.com/office/drawing/2014/main" id="{6AA2177C-3679-4D72-ACE9-1993573C2B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99" t="22342" r="10001" b="24000"/>
          <a:stretch/>
        </p:blipFill>
        <p:spPr>
          <a:xfrm>
            <a:off x="3574116" y="2723292"/>
            <a:ext cx="5998698" cy="3878032"/>
          </a:xfrm>
          <a:prstGeom prst="rect">
            <a:avLst/>
          </a:prstGeom>
        </p:spPr>
      </p:pic>
      <p:sp>
        <p:nvSpPr>
          <p:cNvPr id="208" name="TextBox 207">
            <a:extLst>
              <a:ext uri="{FF2B5EF4-FFF2-40B4-BE49-F238E27FC236}">
                <a16:creationId xmlns:a16="http://schemas.microsoft.com/office/drawing/2014/main" id="{B325BEEA-5697-448A-8CFC-AEE0422069A6}"/>
              </a:ext>
            </a:extLst>
          </p:cNvPr>
          <p:cNvSpPr txBox="1"/>
          <p:nvPr/>
        </p:nvSpPr>
        <p:spPr>
          <a:xfrm>
            <a:off x="4064653" y="4023098"/>
            <a:ext cx="5150315" cy="1015663"/>
          </a:xfrm>
          <a:prstGeom prst="rect">
            <a:avLst/>
          </a:prstGeom>
          <a:noFill/>
        </p:spPr>
        <p:txBody>
          <a:bodyPr wrap="square">
            <a:spAutoFit/>
          </a:bodyPr>
          <a:lstStyle/>
          <a:p>
            <a:pPr algn="ctr"/>
            <a:r>
              <a:rPr lang="en-US" sz="6000" b="1" dirty="0">
                <a:solidFill>
                  <a:srgbClr val="FF0000"/>
                </a:solidFill>
                <a:latin typeface="Times New Roman" panose="02020603050405020304" pitchFamily="18" charset="0"/>
                <a:ea typeface="Amazone" panose="020B0500000000000000" pitchFamily="34" charset="0"/>
                <a:cs typeface="Times New Roman" panose="02020603050405020304" pitchFamily="18" charset="0"/>
              </a:rPr>
              <a:t>KHÁM PHÁ</a:t>
            </a:r>
          </a:p>
        </p:txBody>
      </p:sp>
      <p:pic>
        <p:nvPicPr>
          <p:cNvPr id="209" name="Picture 2" descr="Premium Vector | Kids detective in cute character style">
            <a:extLst>
              <a:ext uri="{FF2B5EF4-FFF2-40B4-BE49-F238E27FC236}">
                <a16:creationId xmlns:a16="http://schemas.microsoft.com/office/drawing/2014/main" id="{0D7EBEFC-9B77-468C-95F7-A65197937D0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2649" y1="41853" x2="27255" y2="45367"/>
                      </a14:backgroundRemoval>
                    </a14:imgEffect>
                  </a14:imgLayer>
                </a14:imgProps>
              </a:ext>
              <a:ext uri="{28A0092B-C50C-407E-A947-70E740481C1C}">
                <a14:useLocalDpi xmlns:a14="http://schemas.microsoft.com/office/drawing/2010/main" val="0"/>
              </a:ext>
            </a:extLst>
          </a:blip>
          <a:srcRect l="15053" t="8378" r="14314" b="9766"/>
          <a:stretch/>
        </p:blipFill>
        <p:spPr bwMode="auto">
          <a:xfrm flipH="1">
            <a:off x="2158981" y="2693759"/>
            <a:ext cx="2088078" cy="2907492"/>
          </a:xfrm>
          <a:prstGeom prst="rect">
            <a:avLst/>
          </a:prstGeom>
          <a:noFill/>
          <a:extLst>
            <a:ext uri="{909E8E84-426E-40DD-AFC4-6F175D3DCCD1}">
              <a14:hiddenFill xmlns:a14="http://schemas.microsoft.com/office/drawing/2010/main">
                <a:solidFill>
                  <a:srgbClr val="FFFFFF"/>
                </a:solidFill>
              </a14:hiddenFill>
            </a:ext>
          </a:extLst>
        </p:spPr>
      </p:pic>
      <p:sp>
        <p:nvSpPr>
          <p:cNvPr id="83" name="Text Box 11">
            <a:extLst>
              <a:ext uri="{FF2B5EF4-FFF2-40B4-BE49-F238E27FC236}">
                <a16:creationId xmlns:a16="http://schemas.microsoft.com/office/drawing/2014/main" id="{7DEE5668-1FFA-DD20-2F11-BCF75E34A35E}"/>
              </a:ext>
            </a:extLst>
          </p:cNvPr>
          <p:cNvSpPr txBox="1">
            <a:spLocks noChangeArrowheads="1"/>
          </p:cNvSpPr>
          <p:nvPr/>
        </p:nvSpPr>
        <p:spPr bwMode="auto">
          <a:xfrm>
            <a:off x="3847161" y="200659"/>
            <a:ext cx="3505200" cy="646331"/>
          </a:xfrm>
          <a:prstGeom prst="rect">
            <a:avLst/>
          </a:prstGeom>
          <a:noFill/>
          <a:ln w="9525">
            <a:noFill/>
            <a:miter lim="800000"/>
            <a:headEnd/>
            <a:tailEnd/>
          </a:ln>
          <a:effectLst/>
        </p:spPr>
        <p:txBody>
          <a:bodyPr>
            <a:spAutoFit/>
          </a:bodyPr>
          <a:lstStyle/>
          <a:p>
            <a:pPr algn="ctr" eaLnBrk="1" hangingPunct="1"/>
            <a:r>
              <a:rPr lang="en-US" sz="3600" b="1" u="sng" dirty="0">
                <a:latin typeface="Times New Roman" panose="02020603050405020304" pitchFamily="18" charset="0"/>
                <a:cs typeface="Times New Roman" panose="02020603050405020304" pitchFamily="18" charset="0"/>
              </a:rPr>
              <a:t>Tin </a:t>
            </a:r>
            <a:r>
              <a:rPr lang="en-US" sz="3600" b="1" u="sng"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9E79F8A6-49E8-EA9E-315A-C5F67951EA04}"/>
              </a:ext>
            </a:extLst>
          </p:cNvPr>
          <p:cNvSpPr/>
          <p:nvPr/>
        </p:nvSpPr>
        <p:spPr>
          <a:xfrm>
            <a:off x="2966258" y="783126"/>
            <a:ext cx="7314502" cy="646331"/>
          </a:xfrm>
          <a:prstGeom prst="rect">
            <a:avLst/>
          </a:prstGeom>
        </p:spPr>
        <p:txBody>
          <a:bodyPr wrap="none">
            <a:spAutoFit/>
          </a:bodyPr>
          <a:lstStyle/>
          <a:p>
            <a:pPr algn="ctr">
              <a:defRPr/>
            </a:pPr>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14</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043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BEBA8EAE-BF5A-486C-A8C5-ECC9F3942E4B}">
                <a14:imgProps xmlns:a14="http://schemas.microsoft.com/office/drawing/2010/main">
                  <a14:imgLayer r:embed="rId3">
                    <a14:imgEffect>
                      <a14:backgroundRemoval t="0" b="97000" l="2564" r="97009">
                        <a14:foregroundMark x1="26638" y1="68333" x2="56125" y2="84333"/>
                        <a14:foregroundMark x1="47293" y1="73333" x2="60969" y2="80500"/>
                        <a14:foregroundMark x1="60399" y1="78500" x2="60399" y2="78500"/>
                        <a14:foregroundMark x1="21225" y1="69000" x2="25499" y2="72167"/>
                        <a14:foregroundMark x1="33191" y1="78500" x2="48433" y2="86833"/>
                        <a14:foregroundMark x1="37607" y1="70833" x2="44587" y2="76000"/>
                        <a14:foregroundMark x1="41880" y1="25500" x2="46866" y2="17833"/>
                        <a14:foregroundMark x1="52849" y1="29333" x2="56125" y2="21000"/>
                      </a14:backgroundRemoval>
                    </a14:imgEffect>
                  </a14:imgLayer>
                </a14:imgProps>
              </a:ext>
              <a:ext uri="{28A0092B-C50C-407E-A947-70E740481C1C}">
                <a14:useLocalDpi xmlns:a14="http://schemas.microsoft.com/office/drawing/2010/main" val="0"/>
              </a:ext>
            </a:extLst>
          </a:blip>
          <a:stretch>
            <a:fillRect/>
          </a:stretch>
        </p:blipFill>
        <p:spPr>
          <a:xfrm>
            <a:off x="10780295" y="5658653"/>
            <a:ext cx="1344470" cy="1149120"/>
          </a:xfrm>
          <a:prstGeom prst="rect">
            <a:avLst/>
          </a:prstGeom>
        </p:spPr>
      </p:pic>
      <p:grpSp>
        <p:nvGrpSpPr>
          <p:cNvPr id="15" name="Group 14"/>
          <p:cNvGrpSpPr/>
          <p:nvPr/>
        </p:nvGrpSpPr>
        <p:grpSpPr>
          <a:xfrm>
            <a:off x="67235" y="40341"/>
            <a:ext cx="12048565" cy="6753497"/>
            <a:chOff x="67235" y="40341"/>
            <a:chExt cx="12048565" cy="6753497"/>
          </a:xfrm>
        </p:grpSpPr>
        <p:sp>
          <p:nvSpPr>
            <p:cNvPr id="7" name="Rectangle 6"/>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2771808" y="371819"/>
            <a:ext cx="7314502" cy="646331"/>
          </a:xfrm>
          <a:prstGeom prst="rect">
            <a:avLst/>
          </a:prstGeom>
        </p:spPr>
        <p:txBody>
          <a:bodyPr wrap="none">
            <a:spAutoFit/>
          </a:bodyPr>
          <a:lstStyle/>
          <a:p>
            <a:pPr algn="ctr">
              <a:defRPr/>
            </a:pPr>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14</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endParaRPr lang="en-US"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0CFA6-48BD-8B54-DF57-79FD83288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 y="5213948"/>
            <a:ext cx="1844215" cy="1844215"/>
          </a:xfrm>
          <a:prstGeom prst="rect">
            <a:avLst/>
          </a:prstGeom>
        </p:spPr>
      </p:pic>
      <p:sp>
        <p:nvSpPr>
          <p:cNvPr id="36" name="Rectangle 61">
            <a:extLst>
              <a:ext uri="{FF2B5EF4-FFF2-40B4-BE49-F238E27FC236}">
                <a16:creationId xmlns:a16="http://schemas.microsoft.com/office/drawing/2014/main" id="{61A939C5-E95A-3EE1-2C43-67BAA6DDA5BD}"/>
              </a:ext>
            </a:extLst>
          </p:cNvPr>
          <p:cNvSpPr>
            <a:spLocks noChangeArrowheads="1"/>
          </p:cNvSpPr>
          <p:nvPr/>
        </p:nvSpPr>
        <p:spPr bwMode="auto">
          <a:xfrm>
            <a:off x="319392" y="1683768"/>
            <a:ext cx="4381353" cy="2374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sz="4000" b="1" kern="1200" dirty="0" err="1">
                <a:solidFill>
                  <a:srgbClr val="002060"/>
                </a:solidFill>
                <a:ea typeface="+mj-ea"/>
                <a:cs typeface="Times New Roman" panose="02020603050405020304" pitchFamily="18" charset="0"/>
              </a:rPr>
              <a:t>Thảo</a:t>
            </a:r>
            <a:r>
              <a:rPr lang="en-US" altLang="en-US" sz="4000" b="1" kern="1200" dirty="0">
                <a:solidFill>
                  <a:srgbClr val="002060"/>
                </a:solidFill>
                <a:ea typeface="+mj-ea"/>
                <a:cs typeface="Times New Roman" panose="02020603050405020304" pitchFamily="18" charset="0"/>
              </a:rPr>
              <a:t> </a:t>
            </a:r>
            <a:r>
              <a:rPr lang="en-US" altLang="en-US" sz="4000" b="1" kern="1200" err="1">
                <a:solidFill>
                  <a:srgbClr val="002060"/>
                </a:solidFill>
                <a:ea typeface="+mj-ea"/>
                <a:cs typeface="Times New Roman" panose="02020603050405020304" pitchFamily="18" charset="0"/>
              </a:rPr>
              <a:t>luận</a:t>
            </a:r>
            <a:r>
              <a:rPr lang="en-US" altLang="en-US" sz="4000" b="1" kern="1200">
                <a:solidFill>
                  <a:srgbClr val="002060"/>
                </a:solidFill>
                <a:ea typeface="+mj-ea"/>
                <a:cs typeface="Times New Roman" panose="02020603050405020304" pitchFamily="18" charset="0"/>
              </a:rPr>
              <a:t> nhóm </a:t>
            </a:r>
            <a:endParaRPr lang="en-US" altLang="en-US" sz="4000" b="1" kern="1200" dirty="0">
              <a:solidFill>
                <a:srgbClr val="002060"/>
              </a:solidFill>
              <a:ea typeface="+mj-ea"/>
              <a:cs typeface="Times New Roman" panose="02020603050405020304" pitchFamily="18" charset="0"/>
            </a:endParaRPr>
          </a:p>
        </p:txBody>
      </p:sp>
      <p:pic>
        <p:nvPicPr>
          <p:cNvPr id="37" name="Picture 2">
            <a:extLst>
              <a:ext uri="{FF2B5EF4-FFF2-40B4-BE49-F238E27FC236}">
                <a16:creationId xmlns:a16="http://schemas.microsoft.com/office/drawing/2014/main" id="{307C7A0E-E95B-4006-F113-FBF7887102F4}"/>
              </a:ext>
            </a:extLst>
          </p:cNvPr>
          <p:cNvPicPr>
            <a:picLocks noChangeAspect="1"/>
          </p:cNvPicPr>
          <p:nvPr/>
        </p:nvPicPr>
        <p:blipFill>
          <a:blip r:embed="rId5"/>
          <a:srcRect/>
          <a:stretch>
            <a:fillRect/>
          </a:stretch>
        </p:blipFill>
        <p:spPr>
          <a:xfrm rot="20767486">
            <a:off x="4142104" y="851023"/>
            <a:ext cx="7763648" cy="5474367"/>
          </a:xfrm>
          <a:prstGeom prst="rect">
            <a:avLst/>
          </a:prstGeom>
        </p:spPr>
      </p:pic>
      <p:pic>
        <p:nvPicPr>
          <p:cNvPr id="39" name="Picture 2" descr="Free Teacher Kids Vectors, 10,000+ Images in AI, EPS format">
            <a:extLst>
              <a:ext uri="{FF2B5EF4-FFF2-40B4-BE49-F238E27FC236}">
                <a16:creationId xmlns:a16="http://schemas.microsoft.com/office/drawing/2014/main" id="{DA8ADF87-20C3-E3CF-FCC8-E63EA27CE65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92" b="99335" l="1050" r="99750">
                        <a14:foregroundMark x1="9200" y1="42727" x2="8150" y2="63092"/>
                        <a14:foregroundMark x1="17000" y1="72485" x2="17700" y2="85786"/>
                        <a14:foregroundMark x1="5700" y1="89942" x2="50400" y2="99169"/>
                        <a14:foregroundMark x1="50400" y1="99169" x2="95950" y2="93516"/>
                        <a14:foregroundMark x1="96050" y1="91106" x2="93200" y2="99501"/>
                        <a14:foregroundMark x1="90400" y1="89609" x2="99750" y2="89776"/>
                        <a14:foregroundMark x1="25550" y1="95345" x2="3200" y2="90607"/>
                        <a14:foregroundMark x1="28400" y1="66500" x2="28500" y2="77057"/>
                        <a14:foregroundMark x1="27900" y1="66667" x2="27300" y2="77224"/>
                        <a14:foregroundMark x1="30350" y1="66500" x2="33850" y2="73483"/>
                        <a14:foregroundMark x1="34400" y1="64256" x2="35600" y2="80133"/>
                        <a14:foregroundMark x1="31900" y1="65087" x2="29450" y2="66500"/>
                        <a14:foregroundMark x1="32300" y1="67165" x2="33050" y2="67165"/>
                        <a14:foregroundMark x1="30150" y1="66999" x2="32950" y2="67498"/>
                        <a14:foregroundMark x1="1050" y1="87365" x2="9200" y2="96010"/>
                        <a14:foregroundMark x1="9200" y1="96010" x2="16600" y2="96259"/>
                        <a14:foregroundMark x1="75200" y1="71072" x2="73150" y2="71322"/>
                        <a14:foregroundMark x1="74500" y1="69244" x2="76550" y2="73483"/>
                        <a14:backgroundMark x1="22850" y1="68911" x2="24200" y2="81546"/>
                        <a14:backgroundMark x1="38800" y1="62427" x2="38200" y2="63259"/>
                        <a14:backgroundMark x1="44550" y1="62760" x2="45150" y2="64090"/>
                        <a14:backgroundMark x1="59450" y1="64256" x2="59250" y2="69077"/>
                        <a14:backgroundMark x1="64000" y1="60017" x2="65100" y2="62926"/>
                        <a14:backgroundMark x1="77550" y1="66667" x2="78900" y2="68412"/>
                        <a14:backgroundMark x1="77150" y1="79800" x2="77250" y2="82211"/>
                      </a14:backgroundRemoval>
                    </a14:imgEffect>
                  </a14:imgLayer>
                </a14:imgProps>
              </a:ext>
              <a:ext uri="{28A0092B-C50C-407E-A947-70E740481C1C}">
                <a14:useLocalDpi xmlns:a14="http://schemas.microsoft.com/office/drawing/2010/main" val="0"/>
              </a:ext>
            </a:extLst>
          </a:blip>
          <a:srcRect/>
          <a:stretch>
            <a:fillRect/>
          </a:stretch>
        </p:blipFill>
        <p:spPr bwMode="auto">
          <a:xfrm>
            <a:off x="201832" y="2028770"/>
            <a:ext cx="3694415" cy="222220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4E5CCED-84C2-ED06-853B-3FB631BF7D6B}"/>
              </a:ext>
            </a:extLst>
          </p:cNvPr>
          <p:cNvSpPr txBox="1"/>
          <p:nvPr/>
        </p:nvSpPr>
        <p:spPr>
          <a:xfrm>
            <a:off x="5123238" y="1683768"/>
            <a:ext cx="6126480" cy="4201150"/>
          </a:xfrm>
          <a:prstGeom prst="rect">
            <a:avLst/>
          </a:prstGeom>
          <a:noFill/>
        </p:spPr>
        <p:txBody>
          <a:bodyPr wrap="square">
            <a:spAutoFit/>
          </a:bodyPr>
          <a:lstStyle/>
          <a:p>
            <a:pPr indent="254000">
              <a:spcBef>
                <a:spcPts val="300"/>
              </a:spcBef>
              <a:spcAft>
                <a:spcPts val="300"/>
              </a:spcAft>
              <a:tabLst>
                <a:tab pos="562610" algn="l"/>
              </a:tabLst>
            </a:pPr>
            <a:r>
              <a:rPr lang="en-US" sz="2800" b="1" u="sng" dirty="0" err="1">
                <a:effectLst/>
                <a:latin typeface="Times New Roman" panose="02020603050405020304" pitchFamily="18" charset="0"/>
                <a:ea typeface="Times New Roman" panose="02020603050405020304" pitchFamily="18" charset="0"/>
              </a:rPr>
              <a:t>Nhóm</a:t>
            </a:r>
            <a:r>
              <a:rPr lang="en-US" sz="2800" b="1" u="sng" dirty="0">
                <a:effectLst/>
                <a:latin typeface="Times New Roman" panose="02020603050405020304" pitchFamily="18" charset="0"/>
                <a:ea typeface="Times New Roman" panose="02020603050405020304" pitchFamily="18" charset="0"/>
              </a:rPr>
              <a:t> 1</a:t>
            </a:r>
            <a:r>
              <a:rPr lang="en-US" sz="2800" b="1" dirty="0">
                <a:effectLst/>
                <a:latin typeface="Times New Roman" panose="02020603050405020304" pitchFamily="18" charset="0"/>
                <a:ea typeface="Times New Roman" panose="02020603050405020304" pitchFamily="18" charset="0"/>
              </a:rPr>
              <a:t>: </a:t>
            </a:r>
            <a:r>
              <a:rPr lang="pt-BR" sz="2800" dirty="0">
                <a:solidFill>
                  <a:srgbClr val="000000"/>
                </a:solidFill>
                <a:effectLst/>
                <a:latin typeface="Times New Roman" panose="02020603050405020304" pitchFamily="18" charset="0"/>
                <a:ea typeface="Times New Roman" panose="02020603050405020304" pitchFamily="18" charset="0"/>
              </a:rPr>
              <a:t>Xác định input, output cho bài toán tìm kiếm khách hàng trong tình huống khởi động.</a:t>
            </a:r>
            <a:endParaRPr lang="en-US" sz="2800" dirty="0">
              <a:effectLst/>
              <a:latin typeface="Times New Roman" panose="02020603050405020304" pitchFamily="18" charset="0"/>
              <a:ea typeface="Times New Roman" panose="02020603050405020304" pitchFamily="18" charset="0"/>
            </a:endParaRPr>
          </a:p>
          <a:p>
            <a:pPr indent="254000">
              <a:spcBef>
                <a:spcPts val="300"/>
              </a:spcBef>
              <a:spcAft>
                <a:spcPts val="300"/>
              </a:spcAft>
              <a:tabLst>
                <a:tab pos="562610" algn="l"/>
              </a:tabLst>
            </a:pPr>
            <a:r>
              <a:rPr lang="pt-BR" sz="2800" b="1" u="sng" dirty="0">
                <a:solidFill>
                  <a:srgbClr val="000000"/>
                </a:solidFill>
                <a:latin typeface="Times New Roman" panose="02020603050405020304" pitchFamily="18" charset="0"/>
                <a:ea typeface="Times New Roman" panose="02020603050405020304" pitchFamily="18" charset="0"/>
              </a:rPr>
              <a:t>Nhóm</a:t>
            </a:r>
            <a:r>
              <a:rPr lang="pt-BR" sz="2800" b="1" u="sng" dirty="0">
                <a:solidFill>
                  <a:srgbClr val="000000"/>
                </a:solidFill>
                <a:effectLst/>
                <a:latin typeface="Times New Roman" panose="02020603050405020304" pitchFamily="18" charset="0"/>
                <a:ea typeface="Times New Roman" panose="02020603050405020304" pitchFamily="18" charset="0"/>
              </a:rPr>
              <a:t> 2</a:t>
            </a:r>
            <a:r>
              <a:rPr lang="pt-BR" sz="2800" b="1" dirty="0">
                <a:solidFill>
                  <a:srgbClr val="000000"/>
                </a:solidFill>
                <a:effectLst/>
                <a:latin typeface="Times New Roman" panose="02020603050405020304" pitchFamily="18" charset="0"/>
                <a:ea typeface="Times New Roman" panose="02020603050405020304" pitchFamily="18" charset="0"/>
              </a:rPr>
              <a:t>: </a:t>
            </a:r>
            <a:r>
              <a:rPr lang="pt-BR" sz="2800" dirty="0">
                <a:solidFill>
                  <a:srgbClr val="000000"/>
                </a:solidFill>
                <a:effectLst/>
                <a:latin typeface="Times New Roman" panose="02020603050405020304" pitchFamily="18" charset="0"/>
                <a:ea typeface="Times New Roman" panose="02020603050405020304" pitchFamily="18" charset="0"/>
              </a:rPr>
              <a:t>Cấu trúc điều khiển nào được sử dụng trong bài toán.</a:t>
            </a:r>
            <a:endParaRPr lang="en-US" sz="2800" dirty="0">
              <a:effectLst/>
              <a:latin typeface="Times New Roman" panose="02020603050405020304" pitchFamily="18" charset="0"/>
              <a:ea typeface="Times New Roman" panose="02020603050405020304" pitchFamily="18" charset="0"/>
            </a:endParaRPr>
          </a:p>
          <a:p>
            <a:pPr indent="254000">
              <a:spcBef>
                <a:spcPts val="300"/>
              </a:spcBef>
              <a:spcAft>
                <a:spcPts val="300"/>
              </a:spcAft>
              <a:tabLst>
                <a:tab pos="562610" algn="l"/>
              </a:tabLst>
            </a:pPr>
            <a:r>
              <a:rPr lang="pt-BR" sz="2800" b="1" u="sng" dirty="0">
                <a:solidFill>
                  <a:srgbClr val="000000"/>
                </a:solidFill>
                <a:effectLst/>
                <a:latin typeface="Times New Roman" panose="02020603050405020304" pitchFamily="18" charset="0"/>
                <a:ea typeface="Times New Roman" panose="02020603050405020304" pitchFamily="18" charset="0"/>
              </a:rPr>
              <a:t>Nhóm 3</a:t>
            </a:r>
            <a:r>
              <a:rPr lang="pt-BR" sz="2800" b="1" dirty="0">
                <a:solidFill>
                  <a:srgbClr val="000000"/>
                </a:solidFill>
                <a:effectLst/>
                <a:latin typeface="Times New Roman" panose="02020603050405020304" pitchFamily="18" charset="0"/>
                <a:ea typeface="Times New Roman" panose="02020603050405020304" pitchFamily="18" charset="0"/>
              </a:rPr>
              <a:t>: </a:t>
            </a:r>
            <a:r>
              <a:rPr lang="pt-BR" sz="2800" dirty="0">
                <a:solidFill>
                  <a:srgbClr val="000000"/>
                </a:solidFill>
                <a:effectLst/>
                <a:latin typeface="Times New Roman" panose="02020603050405020304" pitchFamily="18" charset="0"/>
                <a:ea typeface="Times New Roman" panose="02020603050405020304" pitchFamily="18" charset="0"/>
              </a:rPr>
              <a:t>Hoạt động lặp trong bài toán là gì?</a:t>
            </a:r>
            <a:endParaRPr lang="en-US" sz="2800" dirty="0">
              <a:effectLst/>
              <a:latin typeface="Times New Roman" panose="02020603050405020304" pitchFamily="18" charset="0"/>
              <a:ea typeface="Times New Roman" panose="02020603050405020304" pitchFamily="18" charset="0"/>
            </a:endParaRPr>
          </a:p>
          <a:p>
            <a:pPr indent="254000">
              <a:spcBef>
                <a:spcPts val="300"/>
              </a:spcBef>
              <a:spcAft>
                <a:spcPts val="300"/>
              </a:spcAft>
              <a:tabLst>
                <a:tab pos="562610" algn="l"/>
              </a:tabLst>
            </a:pPr>
            <a:r>
              <a:rPr lang="pt-BR" sz="2800" b="1" u="sng" dirty="0">
                <a:solidFill>
                  <a:srgbClr val="000000"/>
                </a:solidFill>
                <a:effectLst/>
                <a:latin typeface="Times New Roman" panose="02020603050405020304" pitchFamily="18" charset="0"/>
                <a:ea typeface="Times New Roman" panose="02020603050405020304" pitchFamily="18" charset="0"/>
              </a:rPr>
              <a:t>Nhóm 4</a:t>
            </a:r>
            <a:r>
              <a:rPr lang="pt-BR" sz="2800" b="1" dirty="0">
                <a:solidFill>
                  <a:srgbClr val="000000"/>
                </a:solidFill>
                <a:effectLst/>
                <a:latin typeface="Times New Roman" panose="02020603050405020304" pitchFamily="18" charset="0"/>
                <a:ea typeface="Times New Roman" panose="02020603050405020304" pitchFamily="18" charset="0"/>
              </a:rPr>
              <a:t>: </a:t>
            </a:r>
            <a:r>
              <a:rPr lang="pt-BR" sz="2800" dirty="0">
                <a:solidFill>
                  <a:srgbClr val="000000"/>
                </a:solidFill>
                <a:effectLst/>
                <a:latin typeface="Times New Roman" panose="02020603050405020304" pitchFamily="18" charset="0"/>
                <a:ea typeface="Times New Roman" panose="02020603050405020304" pitchFamily="18" charset="0"/>
              </a:rPr>
              <a:t>Điều kiện cần kiểm tra để dừng vòng lặp là gì?</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38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F84AA473-6CFB-4FC2-9885-586FE1B0579E}"/>
              </a:ext>
            </a:extLst>
          </p:cNvPr>
          <p:cNvSpPr/>
          <p:nvPr/>
        </p:nvSpPr>
        <p:spPr>
          <a:xfrm>
            <a:off x="31259" y="1619827"/>
            <a:ext cx="12153241" cy="53165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b="1" u="sng" dirty="0" err="1">
                <a:solidFill>
                  <a:srgbClr val="002060"/>
                </a:solidFill>
                <a:effectLst/>
                <a:latin typeface="Times New Roman" panose="02020603050405020304" pitchFamily="18" charset="0"/>
                <a:ea typeface="Times New Roman" panose="02020603050405020304" pitchFamily="18" charset="0"/>
              </a:rPr>
              <a:t>Nhóm</a:t>
            </a:r>
            <a:r>
              <a:rPr lang="en-US" sz="3000" b="1" u="sng" dirty="0">
                <a:solidFill>
                  <a:srgbClr val="002060"/>
                </a:solidFill>
                <a:effectLst/>
                <a:latin typeface="Times New Roman" panose="02020603050405020304" pitchFamily="18" charset="0"/>
                <a:ea typeface="Times New Roman" panose="02020603050405020304" pitchFamily="18" charset="0"/>
              </a:rPr>
              <a:t> 1</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Xác</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định</a:t>
            </a:r>
            <a:r>
              <a:rPr lang="en-US" sz="3000" b="1" dirty="0">
                <a:solidFill>
                  <a:srgbClr val="002060"/>
                </a:solidFill>
                <a:effectLst/>
                <a:latin typeface="Times New Roman" panose="02020603050405020304" pitchFamily="18" charset="0"/>
                <a:ea typeface="Times New Roman" panose="02020603050405020304" pitchFamily="18" charset="0"/>
              </a:rPr>
              <a:t> input, output </a:t>
            </a:r>
            <a:r>
              <a:rPr lang="en-US" sz="3000" b="1" dirty="0" err="1">
                <a:solidFill>
                  <a:srgbClr val="002060"/>
                </a:solidFill>
                <a:effectLst/>
                <a:latin typeface="Times New Roman" panose="02020603050405020304" pitchFamily="18" charset="0"/>
                <a:ea typeface="Times New Roman" panose="02020603050405020304" pitchFamily="18" charset="0"/>
              </a:rPr>
              <a:t>bài</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toán</a:t>
            </a:r>
            <a:r>
              <a:rPr lang="en-US" sz="3000" b="1" dirty="0">
                <a:solidFill>
                  <a:srgbClr val="002060"/>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a:solidFill>
                  <a:srgbClr val="FF0000"/>
                </a:solidFill>
                <a:effectLst/>
                <a:latin typeface="Times New Roman" panose="02020603050405020304" pitchFamily="18" charset="0"/>
                <a:ea typeface="Times New Roman" panose="02020603050405020304" pitchFamily="18" charset="0"/>
              </a:rPr>
              <a:t>Input: </a:t>
            </a:r>
            <a:r>
              <a:rPr lang="en-US" sz="3000" dirty="0" err="1">
                <a:solidFill>
                  <a:srgbClr val="FF0000"/>
                </a:solidFill>
                <a:effectLst/>
                <a:latin typeface="Times New Roman" panose="02020603050405020304" pitchFamily="18" charset="0"/>
                <a:ea typeface="Times New Roman" panose="02020603050405020304" pitchFamily="18" charset="0"/>
              </a:rPr>
              <a:t>Danh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sách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khách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hàng</a:t>
            </a:r>
            <a:endParaRPr lang="en-US" sz="30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000" dirty="0">
                <a:solidFill>
                  <a:srgbClr val="FF0000"/>
                </a:solidFill>
                <a:effectLst/>
                <a:latin typeface="Times New Roman" panose="02020603050405020304" pitchFamily="18" charset="0"/>
                <a:ea typeface="Times New Roman" panose="02020603050405020304" pitchFamily="18" charset="0"/>
              </a:rPr>
              <a:t>	Output: </a:t>
            </a:r>
            <a:r>
              <a:rPr lang="en-US" sz="3000" dirty="0" err="1">
                <a:solidFill>
                  <a:srgbClr val="FF0000"/>
                </a:solidFill>
                <a:effectLst/>
                <a:latin typeface="Times New Roman" panose="02020603050405020304" pitchFamily="18" charset="0"/>
                <a:ea typeface="Times New Roman" panose="02020603050405020304" pitchFamily="18" charset="0"/>
              </a:rPr>
              <a:t>Địa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chỉ</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của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khách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hàng</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cần</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tìm</a:t>
            </a:r>
            <a:endParaRPr lang="en-US" sz="30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b="1" u="sng" dirty="0" err="1">
                <a:solidFill>
                  <a:srgbClr val="002060"/>
                </a:solidFill>
                <a:effectLst/>
                <a:latin typeface="Times New Roman" panose="02020603050405020304" pitchFamily="18" charset="0"/>
                <a:ea typeface="Times New Roman" panose="02020603050405020304" pitchFamily="18" charset="0"/>
              </a:rPr>
              <a:t>Nhóm</a:t>
            </a:r>
            <a:r>
              <a:rPr lang="en-US" sz="3000" b="1" u="sng" dirty="0">
                <a:solidFill>
                  <a:srgbClr val="002060"/>
                </a:solidFill>
                <a:effectLst/>
                <a:latin typeface="Times New Roman" panose="02020603050405020304" pitchFamily="18" charset="0"/>
                <a:ea typeface="Times New Roman" panose="02020603050405020304" pitchFamily="18" charset="0"/>
              </a:rPr>
              <a:t> 2</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Cấu</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trúc</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lặp</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được</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sử</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dụng</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trong</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bài</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toán</a:t>
            </a:r>
            <a:endParaRPr lang="en-US" sz="3000" b="1" dirty="0">
              <a:solidFill>
                <a:srgbClr val="00206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b="1" u="sng" dirty="0" err="1">
                <a:solidFill>
                  <a:srgbClr val="002060"/>
                </a:solidFill>
                <a:effectLst/>
                <a:latin typeface="Times New Roman" panose="02020603050405020304" pitchFamily="18" charset="0"/>
                <a:ea typeface="Times New Roman" panose="02020603050405020304" pitchFamily="18" charset="0"/>
              </a:rPr>
              <a:t>Nhóm</a:t>
            </a:r>
            <a:r>
              <a:rPr lang="en-US" sz="3000" b="1" u="sng" dirty="0">
                <a:solidFill>
                  <a:srgbClr val="002060"/>
                </a:solidFill>
                <a:effectLst/>
                <a:latin typeface="Times New Roman" panose="02020603050405020304" pitchFamily="18" charset="0"/>
                <a:ea typeface="Times New Roman" panose="02020603050405020304" pitchFamily="18" charset="0"/>
              </a:rPr>
              <a:t> 3</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Hoạt</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động</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lặp</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Tìm</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tên</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khách</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hàng</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trong</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danh</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sách</a:t>
            </a:r>
            <a:r>
              <a:rPr lang="en-US" sz="3000" b="1" dirty="0">
                <a:solidFill>
                  <a:srgbClr val="002060"/>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u="sng" dirty="0" err="1">
                <a:solidFill>
                  <a:srgbClr val="002060"/>
                </a:solidFill>
                <a:effectLst/>
                <a:latin typeface="Times New Roman" panose="02020603050405020304" pitchFamily="18" charset="0"/>
                <a:ea typeface="Times New Roman" panose="02020603050405020304" pitchFamily="18" charset="0"/>
              </a:rPr>
              <a:t>Nhóm</a:t>
            </a:r>
            <a:r>
              <a:rPr lang="en-US" sz="3000" b="1" u="sng" dirty="0">
                <a:solidFill>
                  <a:srgbClr val="002060"/>
                </a:solidFill>
                <a:effectLst/>
                <a:latin typeface="Times New Roman" panose="02020603050405020304" pitchFamily="18" charset="0"/>
                <a:ea typeface="Times New Roman" panose="02020603050405020304" pitchFamily="18" charset="0"/>
              </a:rPr>
              <a:t> 4</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Điều</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kiện</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dừng</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vòng</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lặp</a:t>
            </a:r>
            <a:r>
              <a:rPr lang="en-US" sz="3000" b="1" dirty="0">
                <a:solidFill>
                  <a:srgbClr val="002060"/>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000" dirty="0" err="1">
                <a:solidFill>
                  <a:srgbClr val="FF0000"/>
                </a:solidFill>
                <a:effectLst/>
                <a:latin typeface="Times New Roman" panose="02020603050405020304" pitchFamily="18" charset="0"/>
                <a:ea typeface="Times New Roman" panose="02020603050405020304" pitchFamily="18" charset="0"/>
              </a:rPr>
              <a:t>Điều</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kiện</a:t>
            </a:r>
            <a:r>
              <a:rPr lang="en-US" sz="3000" dirty="0">
                <a:solidFill>
                  <a:srgbClr val="FF0000"/>
                </a:solidFill>
                <a:effectLst/>
                <a:latin typeface="Times New Roman" panose="02020603050405020304" pitchFamily="18" charset="0"/>
                <a:ea typeface="Times New Roman" panose="02020603050405020304" pitchFamily="18" charset="0"/>
              </a:rPr>
              <a:t> 1: </a:t>
            </a:r>
            <a:r>
              <a:rPr lang="en-US" sz="3000" dirty="0" err="1">
                <a:solidFill>
                  <a:srgbClr val="FF0000"/>
                </a:solidFill>
                <a:effectLst/>
                <a:latin typeface="Times New Roman" panose="02020603050405020304" pitchFamily="18" charset="0"/>
                <a:ea typeface="Times New Roman" panose="02020603050405020304" pitchFamily="18" charset="0"/>
              </a:rPr>
              <a:t>kiểm</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tra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họ</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tên</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khách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hàng</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có</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đúng</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là</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họ</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tên</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cần</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tìm</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không</a:t>
            </a:r>
            <a:endParaRPr lang="en-US" sz="30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000" dirty="0" err="1">
                <a:solidFill>
                  <a:srgbClr val="FF0000"/>
                </a:solidFill>
                <a:effectLst/>
                <a:latin typeface="Times New Roman" panose="02020603050405020304" pitchFamily="18" charset="0"/>
                <a:ea typeface="Times New Roman" panose="02020603050405020304" pitchFamily="18" charset="0"/>
              </a:rPr>
              <a:t>Điều</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kiện</a:t>
            </a:r>
            <a:r>
              <a:rPr lang="en-US" sz="3000" dirty="0">
                <a:solidFill>
                  <a:srgbClr val="FF0000"/>
                </a:solidFill>
                <a:effectLst/>
                <a:latin typeface="Times New Roman" panose="02020603050405020304" pitchFamily="18" charset="0"/>
                <a:ea typeface="Times New Roman" panose="02020603050405020304" pitchFamily="18" charset="0"/>
              </a:rPr>
              <a:t> 2: </a:t>
            </a:r>
            <a:r>
              <a:rPr lang="en-US" sz="3000" dirty="0" err="1">
                <a:solidFill>
                  <a:srgbClr val="FF0000"/>
                </a:solidFill>
                <a:effectLst/>
                <a:latin typeface="Times New Roman" panose="02020603050405020304" pitchFamily="18" charset="0"/>
                <a:ea typeface="Times New Roman" panose="02020603050405020304" pitchFamily="18" charset="0"/>
              </a:rPr>
              <a:t>kiểm</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tra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đã</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hết</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danh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sách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chưa</a:t>
            </a:r>
            <a:endParaRPr lang="en-US" sz="30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000" dirty="0" err="1">
                <a:solidFill>
                  <a:srgbClr val="FF0000"/>
                </a:solidFill>
                <a:effectLst/>
                <a:latin typeface="Times New Roman" panose="02020603050405020304" pitchFamily="18" charset="0"/>
                <a:ea typeface="Times New Roman" panose="02020603050405020304" pitchFamily="18" charset="0"/>
              </a:rPr>
              <a:t>Chừng</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nào</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chưa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tìm</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thấy</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và</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chưa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tìm</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hết</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thì</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còn</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tìm</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tiếp</a:t>
            </a:r>
            <a:r>
              <a:rPr lang="en-US" sz="3000" dirty="0">
                <a:solidFill>
                  <a:srgbClr val="FF0000"/>
                </a:solidFill>
                <a:effectLst/>
                <a:latin typeface="Times New Roman" panose="02020603050405020304" pitchFamily="18" charset="0"/>
                <a:ea typeface="Times New Roman" panose="02020603050405020304" pitchFamily="18" charset="0"/>
              </a:rPr>
              <a:t>.</a:t>
            </a:r>
          </a:p>
        </p:txBody>
      </p:sp>
      <p:sp>
        <p:nvSpPr>
          <p:cNvPr id="2716" name="Freeform 453">
            <a:extLst>
              <a:ext uri="{FF2B5EF4-FFF2-40B4-BE49-F238E27FC236}">
                <a16:creationId xmlns:a16="http://schemas.microsoft.com/office/drawing/2014/main" id="{3D39C159-DF2F-4CE1-9A4C-D0F4CC32409E}"/>
              </a:ext>
            </a:extLst>
          </p:cNvPr>
          <p:cNvSpPr>
            <a:spLocks noEditPoints="1"/>
          </p:cNvSpPr>
          <p:nvPr/>
        </p:nvSpPr>
        <p:spPr bwMode="auto">
          <a:xfrm>
            <a:off x="-53975" y="892175"/>
            <a:ext cx="366713" cy="706438"/>
          </a:xfrm>
          <a:custGeom>
            <a:avLst/>
            <a:gdLst>
              <a:gd name="T0" fmla="*/ 231 w 231"/>
              <a:gd name="T1" fmla="*/ 191 h 445"/>
              <a:gd name="T2" fmla="*/ 0 w 231"/>
              <a:gd name="T3" fmla="*/ 191 h 445"/>
              <a:gd name="T4" fmla="*/ 0 w 231"/>
              <a:gd name="T5" fmla="*/ 445 h 445"/>
              <a:gd name="T6" fmla="*/ 74 w 231"/>
              <a:gd name="T7" fmla="*/ 445 h 445"/>
              <a:gd name="T8" fmla="*/ 231 w 231"/>
              <a:gd name="T9" fmla="*/ 191 h 445"/>
              <a:gd name="T10" fmla="*/ 87 w 231"/>
              <a:gd name="T11" fmla="*/ 0 h 445"/>
              <a:gd name="T12" fmla="*/ 0 w 231"/>
              <a:gd name="T13" fmla="*/ 0 h 445"/>
              <a:gd name="T14" fmla="*/ 0 w 231"/>
              <a:gd name="T15" fmla="*/ 141 h 445"/>
              <a:gd name="T16" fmla="*/ 87 w 231"/>
              <a:gd name="T17"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445">
                <a:moveTo>
                  <a:pt x="231" y="191"/>
                </a:moveTo>
                <a:lnTo>
                  <a:pt x="0" y="191"/>
                </a:lnTo>
                <a:lnTo>
                  <a:pt x="0" y="445"/>
                </a:lnTo>
                <a:lnTo>
                  <a:pt x="74" y="445"/>
                </a:lnTo>
                <a:lnTo>
                  <a:pt x="231" y="191"/>
                </a:lnTo>
                <a:moveTo>
                  <a:pt x="87" y="0"/>
                </a:moveTo>
                <a:lnTo>
                  <a:pt x="0" y="0"/>
                </a:lnTo>
                <a:lnTo>
                  <a:pt x="0" y="141"/>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grpSp>
        <p:nvGrpSpPr>
          <p:cNvPr id="3099" name="Group 3098">
            <a:extLst>
              <a:ext uri="{FF2B5EF4-FFF2-40B4-BE49-F238E27FC236}">
                <a16:creationId xmlns:a16="http://schemas.microsoft.com/office/drawing/2014/main" id="{46D6AAB4-A45E-4430-A49B-E15551629319}"/>
              </a:ext>
            </a:extLst>
          </p:cNvPr>
          <p:cNvGrpSpPr/>
          <p:nvPr/>
        </p:nvGrpSpPr>
        <p:grpSpPr>
          <a:xfrm>
            <a:off x="9869715" y="6063795"/>
            <a:ext cx="2322285" cy="794205"/>
            <a:chOff x="10942638" y="6300788"/>
            <a:chExt cx="1249362" cy="560388"/>
          </a:xfrm>
        </p:grpSpPr>
        <p:sp>
          <p:nvSpPr>
            <p:cNvPr id="2903" name="Freeform 662">
              <a:extLst>
                <a:ext uri="{FF2B5EF4-FFF2-40B4-BE49-F238E27FC236}">
                  <a16:creationId xmlns:a16="http://schemas.microsoft.com/office/drawing/2014/main" id="{27D01FF8-7B4E-47E1-9F39-71CAA2A48360}"/>
                </a:ext>
              </a:extLst>
            </p:cNvPr>
            <p:cNvSpPr>
              <a:spLocks/>
            </p:cNvSpPr>
            <p:nvPr/>
          </p:nvSpPr>
          <p:spPr bwMode="auto">
            <a:xfrm>
              <a:off x="11506200" y="6300788"/>
              <a:ext cx="685800" cy="214313"/>
            </a:xfrm>
            <a:custGeom>
              <a:avLst/>
              <a:gdLst>
                <a:gd name="T0" fmla="*/ 432 w 432"/>
                <a:gd name="T1" fmla="*/ 0 h 135"/>
                <a:gd name="T2" fmla="*/ 110 w 432"/>
                <a:gd name="T3" fmla="*/ 0 h 135"/>
                <a:gd name="T4" fmla="*/ 0 w 432"/>
                <a:gd name="T5" fmla="*/ 135 h 135"/>
                <a:gd name="T6" fmla="*/ 29 w 432"/>
                <a:gd name="T7" fmla="*/ 135 h 135"/>
                <a:gd name="T8" fmla="*/ 116 w 432"/>
                <a:gd name="T9" fmla="*/ 27 h 135"/>
                <a:gd name="T10" fmla="*/ 432 w 432"/>
                <a:gd name="T11" fmla="*/ 27 h 135"/>
                <a:gd name="T12" fmla="*/ 432 w 432"/>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432" h="135">
                  <a:moveTo>
                    <a:pt x="432" y="0"/>
                  </a:moveTo>
                  <a:lnTo>
                    <a:pt x="110" y="0"/>
                  </a:lnTo>
                  <a:lnTo>
                    <a:pt x="0" y="135"/>
                  </a:lnTo>
                  <a:lnTo>
                    <a:pt x="29" y="135"/>
                  </a:lnTo>
                  <a:lnTo>
                    <a:pt x="116" y="27"/>
                  </a:lnTo>
                  <a:lnTo>
                    <a:pt x="432" y="27"/>
                  </a:lnTo>
                  <a:lnTo>
                    <a:pt x="432" y="0"/>
                  </a:lnTo>
                  <a:close/>
                </a:path>
              </a:pathLst>
            </a:custGeom>
            <a:solidFill>
              <a:srgbClr val="65C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4" name="Freeform 663">
              <a:extLst>
                <a:ext uri="{FF2B5EF4-FFF2-40B4-BE49-F238E27FC236}">
                  <a16:creationId xmlns:a16="http://schemas.microsoft.com/office/drawing/2014/main" id="{7E9A8565-7710-4950-B951-6A9028149DF9}"/>
                </a:ext>
              </a:extLst>
            </p:cNvPr>
            <p:cNvSpPr>
              <a:spLocks/>
            </p:cNvSpPr>
            <p:nvPr/>
          </p:nvSpPr>
          <p:spPr bwMode="auto">
            <a:xfrm>
              <a:off x="11506200" y="6300788"/>
              <a:ext cx="685800" cy="214313"/>
            </a:xfrm>
            <a:custGeom>
              <a:avLst/>
              <a:gdLst>
                <a:gd name="T0" fmla="*/ 432 w 432"/>
                <a:gd name="T1" fmla="*/ 0 h 135"/>
                <a:gd name="T2" fmla="*/ 110 w 432"/>
                <a:gd name="T3" fmla="*/ 0 h 135"/>
                <a:gd name="T4" fmla="*/ 0 w 432"/>
                <a:gd name="T5" fmla="*/ 135 h 135"/>
                <a:gd name="T6" fmla="*/ 29 w 432"/>
                <a:gd name="T7" fmla="*/ 135 h 135"/>
                <a:gd name="T8" fmla="*/ 116 w 432"/>
                <a:gd name="T9" fmla="*/ 27 h 135"/>
                <a:gd name="T10" fmla="*/ 432 w 432"/>
                <a:gd name="T11" fmla="*/ 27 h 135"/>
                <a:gd name="T12" fmla="*/ 432 w 432"/>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432" h="135">
                  <a:moveTo>
                    <a:pt x="432" y="0"/>
                  </a:moveTo>
                  <a:lnTo>
                    <a:pt x="110" y="0"/>
                  </a:lnTo>
                  <a:lnTo>
                    <a:pt x="0" y="135"/>
                  </a:lnTo>
                  <a:lnTo>
                    <a:pt x="29" y="135"/>
                  </a:lnTo>
                  <a:lnTo>
                    <a:pt x="116" y="27"/>
                  </a:lnTo>
                  <a:lnTo>
                    <a:pt x="432" y="27"/>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5" name="Freeform 664">
              <a:extLst>
                <a:ext uri="{FF2B5EF4-FFF2-40B4-BE49-F238E27FC236}">
                  <a16:creationId xmlns:a16="http://schemas.microsoft.com/office/drawing/2014/main" id="{550D3DB2-6E34-4B93-AC4A-A66283217831}"/>
                </a:ext>
              </a:extLst>
            </p:cNvPr>
            <p:cNvSpPr>
              <a:spLocks/>
            </p:cNvSpPr>
            <p:nvPr/>
          </p:nvSpPr>
          <p:spPr bwMode="auto">
            <a:xfrm>
              <a:off x="12103100" y="6837363"/>
              <a:ext cx="88900" cy="23813"/>
            </a:xfrm>
            <a:custGeom>
              <a:avLst/>
              <a:gdLst>
                <a:gd name="T0" fmla="*/ 56 w 56"/>
                <a:gd name="T1" fmla="*/ 0 h 15"/>
                <a:gd name="T2" fmla="*/ 42 w 56"/>
                <a:gd name="T3" fmla="*/ 15 h 15"/>
                <a:gd name="T4" fmla="*/ 0 w 56"/>
                <a:gd name="T5" fmla="*/ 15 h 15"/>
                <a:gd name="T6" fmla="*/ 56 w 56"/>
                <a:gd name="T7" fmla="*/ 15 h 15"/>
                <a:gd name="T8" fmla="*/ 56 w 56"/>
                <a:gd name="T9" fmla="*/ 0 h 15"/>
              </a:gdLst>
              <a:ahLst/>
              <a:cxnLst>
                <a:cxn ang="0">
                  <a:pos x="T0" y="T1"/>
                </a:cxn>
                <a:cxn ang="0">
                  <a:pos x="T2" y="T3"/>
                </a:cxn>
                <a:cxn ang="0">
                  <a:pos x="T4" y="T5"/>
                </a:cxn>
                <a:cxn ang="0">
                  <a:pos x="T6" y="T7"/>
                </a:cxn>
                <a:cxn ang="0">
                  <a:pos x="T8" y="T9"/>
                </a:cxn>
              </a:cxnLst>
              <a:rect l="0" t="0" r="r" b="b"/>
              <a:pathLst>
                <a:path w="56" h="15">
                  <a:moveTo>
                    <a:pt x="56" y="0"/>
                  </a:moveTo>
                  <a:lnTo>
                    <a:pt x="42" y="15"/>
                  </a:lnTo>
                  <a:lnTo>
                    <a:pt x="0" y="15"/>
                  </a:lnTo>
                  <a:lnTo>
                    <a:pt x="56" y="15"/>
                  </a:lnTo>
                  <a:lnTo>
                    <a:pt x="56" y="0"/>
                  </a:lnTo>
                  <a:close/>
                </a:path>
              </a:pathLst>
            </a:custGeom>
            <a:solidFill>
              <a:srgbClr val="289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6" name="Freeform 665">
              <a:extLst>
                <a:ext uri="{FF2B5EF4-FFF2-40B4-BE49-F238E27FC236}">
                  <a16:creationId xmlns:a16="http://schemas.microsoft.com/office/drawing/2014/main" id="{B664E623-919E-45EA-86EE-3791FE83B447}"/>
                </a:ext>
              </a:extLst>
            </p:cNvPr>
            <p:cNvSpPr>
              <a:spLocks/>
            </p:cNvSpPr>
            <p:nvPr/>
          </p:nvSpPr>
          <p:spPr bwMode="auto">
            <a:xfrm>
              <a:off x="12103100" y="6837363"/>
              <a:ext cx="88900" cy="23813"/>
            </a:xfrm>
            <a:custGeom>
              <a:avLst/>
              <a:gdLst>
                <a:gd name="T0" fmla="*/ 56 w 56"/>
                <a:gd name="T1" fmla="*/ 0 h 15"/>
                <a:gd name="T2" fmla="*/ 42 w 56"/>
                <a:gd name="T3" fmla="*/ 15 h 15"/>
                <a:gd name="T4" fmla="*/ 0 w 56"/>
                <a:gd name="T5" fmla="*/ 15 h 15"/>
                <a:gd name="T6" fmla="*/ 56 w 56"/>
                <a:gd name="T7" fmla="*/ 15 h 15"/>
                <a:gd name="T8" fmla="*/ 56 w 56"/>
                <a:gd name="T9" fmla="*/ 0 h 15"/>
              </a:gdLst>
              <a:ahLst/>
              <a:cxnLst>
                <a:cxn ang="0">
                  <a:pos x="T0" y="T1"/>
                </a:cxn>
                <a:cxn ang="0">
                  <a:pos x="T2" y="T3"/>
                </a:cxn>
                <a:cxn ang="0">
                  <a:pos x="T4" y="T5"/>
                </a:cxn>
                <a:cxn ang="0">
                  <a:pos x="T6" y="T7"/>
                </a:cxn>
                <a:cxn ang="0">
                  <a:pos x="T8" y="T9"/>
                </a:cxn>
              </a:cxnLst>
              <a:rect l="0" t="0" r="r" b="b"/>
              <a:pathLst>
                <a:path w="56" h="15">
                  <a:moveTo>
                    <a:pt x="56" y="0"/>
                  </a:moveTo>
                  <a:lnTo>
                    <a:pt x="42" y="15"/>
                  </a:lnTo>
                  <a:lnTo>
                    <a:pt x="0" y="15"/>
                  </a:lnTo>
                  <a:lnTo>
                    <a:pt x="56" y="15"/>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7" name="Freeform 666">
              <a:extLst>
                <a:ext uri="{FF2B5EF4-FFF2-40B4-BE49-F238E27FC236}">
                  <a16:creationId xmlns:a16="http://schemas.microsoft.com/office/drawing/2014/main" id="{80E3F8C4-EAA6-44B0-BB1E-1BA02AACDF93}"/>
                </a:ext>
              </a:extLst>
            </p:cNvPr>
            <p:cNvSpPr>
              <a:spLocks/>
            </p:cNvSpPr>
            <p:nvPr/>
          </p:nvSpPr>
          <p:spPr bwMode="auto">
            <a:xfrm>
              <a:off x="12142788" y="6427788"/>
              <a:ext cx="49212" cy="90488"/>
            </a:xfrm>
            <a:custGeom>
              <a:avLst/>
              <a:gdLst>
                <a:gd name="T0" fmla="*/ 31 w 31"/>
                <a:gd name="T1" fmla="*/ 0 h 57"/>
                <a:gd name="T2" fmla="*/ 0 w 31"/>
                <a:gd name="T3" fmla="*/ 37 h 57"/>
                <a:gd name="T4" fmla="*/ 31 w 31"/>
                <a:gd name="T5" fmla="*/ 37 h 57"/>
                <a:gd name="T6" fmla="*/ 31 w 31"/>
                <a:gd name="T7" fmla="*/ 57 h 57"/>
                <a:gd name="T8" fmla="*/ 31 w 31"/>
                <a:gd name="T9" fmla="*/ 0 h 57"/>
              </a:gdLst>
              <a:ahLst/>
              <a:cxnLst>
                <a:cxn ang="0">
                  <a:pos x="T0" y="T1"/>
                </a:cxn>
                <a:cxn ang="0">
                  <a:pos x="T2" y="T3"/>
                </a:cxn>
                <a:cxn ang="0">
                  <a:pos x="T4" y="T5"/>
                </a:cxn>
                <a:cxn ang="0">
                  <a:pos x="T6" y="T7"/>
                </a:cxn>
                <a:cxn ang="0">
                  <a:pos x="T8" y="T9"/>
                </a:cxn>
              </a:cxnLst>
              <a:rect l="0" t="0" r="r" b="b"/>
              <a:pathLst>
                <a:path w="31" h="57">
                  <a:moveTo>
                    <a:pt x="31" y="0"/>
                  </a:moveTo>
                  <a:lnTo>
                    <a:pt x="0" y="37"/>
                  </a:lnTo>
                  <a:lnTo>
                    <a:pt x="31" y="37"/>
                  </a:lnTo>
                  <a:lnTo>
                    <a:pt x="31" y="57"/>
                  </a:lnTo>
                  <a:lnTo>
                    <a:pt x="31" y="0"/>
                  </a:lnTo>
                  <a:close/>
                </a:path>
              </a:pathLst>
            </a:custGeom>
            <a:solidFill>
              <a:srgbClr val="289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8" name="Freeform 667">
              <a:extLst>
                <a:ext uri="{FF2B5EF4-FFF2-40B4-BE49-F238E27FC236}">
                  <a16:creationId xmlns:a16="http://schemas.microsoft.com/office/drawing/2014/main" id="{9FA4D709-95A0-4440-8CF8-23337E9132F6}"/>
                </a:ext>
              </a:extLst>
            </p:cNvPr>
            <p:cNvSpPr>
              <a:spLocks/>
            </p:cNvSpPr>
            <p:nvPr/>
          </p:nvSpPr>
          <p:spPr bwMode="auto">
            <a:xfrm>
              <a:off x="12142788" y="6427788"/>
              <a:ext cx="49212" cy="90488"/>
            </a:xfrm>
            <a:custGeom>
              <a:avLst/>
              <a:gdLst>
                <a:gd name="T0" fmla="*/ 31 w 31"/>
                <a:gd name="T1" fmla="*/ 0 h 57"/>
                <a:gd name="T2" fmla="*/ 0 w 31"/>
                <a:gd name="T3" fmla="*/ 37 h 57"/>
                <a:gd name="T4" fmla="*/ 31 w 31"/>
                <a:gd name="T5" fmla="*/ 37 h 57"/>
                <a:gd name="T6" fmla="*/ 31 w 31"/>
                <a:gd name="T7" fmla="*/ 57 h 57"/>
                <a:gd name="T8" fmla="*/ 31 w 31"/>
                <a:gd name="T9" fmla="*/ 0 h 57"/>
              </a:gdLst>
              <a:ahLst/>
              <a:cxnLst>
                <a:cxn ang="0">
                  <a:pos x="T0" y="T1"/>
                </a:cxn>
                <a:cxn ang="0">
                  <a:pos x="T2" y="T3"/>
                </a:cxn>
                <a:cxn ang="0">
                  <a:pos x="T4" y="T5"/>
                </a:cxn>
                <a:cxn ang="0">
                  <a:pos x="T6" y="T7"/>
                </a:cxn>
                <a:cxn ang="0">
                  <a:pos x="T8" y="T9"/>
                </a:cxn>
              </a:cxnLst>
              <a:rect l="0" t="0" r="r" b="b"/>
              <a:pathLst>
                <a:path w="31" h="57">
                  <a:moveTo>
                    <a:pt x="31" y="0"/>
                  </a:moveTo>
                  <a:lnTo>
                    <a:pt x="0" y="37"/>
                  </a:lnTo>
                  <a:lnTo>
                    <a:pt x="31" y="37"/>
                  </a:lnTo>
                  <a:lnTo>
                    <a:pt x="31" y="5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09" name="Freeform 668">
              <a:extLst>
                <a:ext uri="{FF2B5EF4-FFF2-40B4-BE49-F238E27FC236}">
                  <a16:creationId xmlns:a16="http://schemas.microsoft.com/office/drawing/2014/main" id="{E2E65E1E-4A67-4B1B-9F8A-48821A2F7808}"/>
                </a:ext>
              </a:extLst>
            </p:cNvPr>
            <p:cNvSpPr>
              <a:spLocks/>
            </p:cNvSpPr>
            <p:nvPr/>
          </p:nvSpPr>
          <p:spPr bwMode="auto">
            <a:xfrm>
              <a:off x="11788775" y="6486525"/>
              <a:ext cx="403225" cy="374650"/>
            </a:xfrm>
            <a:custGeom>
              <a:avLst/>
              <a:gdLst>
                <a:gd name="T0" fmla="*/ 254 w 254"/>
                <a:gd name="T1" fmla="*/ 0 h 236"/>
                <a:gd name="T2" fmla="*/ 223 w 254"/>
                <a:gd name="T3" fmla="*/ 0 h 236"/>
                <a:gd name="T4" fmla="*/ 107 w 254"/>
                <a:gd name="T5" fmla="*/ 146 h 236"/>
                <a:gd name="T6" fmla="*/ 73 w 254"/>
                <a:gd name="T7" fmla="*/ 146 h 236"/>
                <a:gd name="T8" fmla="*/ 0 w 254"/>
                <a:gd name="T9" fmla="*/ 236 h 236"/>
                <a:gd name="T10" fmla="*/ 119 w 254"/>
                <a:gd name="T11" fmla="*/ 236 h 236"/>
                <a:gd name="T12" fmla="*/ 181 w 254"/>
                <a:gd name="T13" fmla="*/ 161 h 236"/>
                <a:gd name="T14" fmla="*/ 141 w 254"/>
                <a:gd name="T15" fmla="*/ 161 h 236"/>
                <a:gd name="T16" fmla="*/ 254 w 254"/>
                <a:gd name="T17" fmla="*/ 20 h 236"/>
                <a:gd name="T18" fmla="*/ 254 w 254"/>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36">
                  <a:moveTo>
                    <a:pt x="254" y="0"/>
                  </a:moveTo>
                  <a:lnTo>
                    <a:pt x="223" y="0"/>
                  </a:lnTo>
                  <a:lnTo>
                    <a:pt x="107" y="146"/>
                  </a:lnTo>
                  <a:lnTo>
                    <a:pt x="73" y="146"/>
                  </a:lnTo>
                  <a:lnTo>
                    <a:pt x="0" y="236"/>
                  </a:lnTo>
                  <a:lnTo>
                    <a:pt x="119" y="236"/>
                  </a:lnTo>
                  <a:lnTo>
                    <a:pt x="181" y="161"/>
                  </a:lnTo>
                  <a:lnTo>
                    <a:pt x="141" y="161"/>
                  </a:lnTo>
                  <a:lnTo>
                    <a:pt x="254" y="20"/>
                  </a:lnTo>
                  <a:lnTo>
                    <a:pt x="254"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0" name="Freeform 669">
              <a:extLst>
                <a:ext uri="{FF2B5EF4-FFF2-40B4-BE49-F238E27FC236}">
                  <a16:creationId xmlns:a16="http://schemas.microsoft.com/office/drawing/2014/main" id="{601AC71F-870C-4A8D-8F59-A6434433545E}"/>
                </a:ext>
              </a:extLst>
            </p:cNvPr>
            <p:cNvSpPr>
              <a:spLocks/>
            </p:cNvSpPr>
            <p:nvPr/>
          </p:nvSpPr>
          <p:spPr bwMode="auto">
            <a:xfrm>
              <a:off x="11788775" y="6486525"/>
              <a:ext cx="403225" cy="374650"/>
            </a:xfrm>
            <a:custGeom>
              <a:avLst/>
              <a:gdLst>
                <a:gd name="T0" fmla="*/ 254 w 254"/>
                <a:gd name="T1" fmla="*/ 0 h 236"/>
                <a:gd name="T2" fmla="*/ 223 w 254"/>
                <a:gd name="T3" fmla="*/ 0 h 236"/>
                <a:gd name="T4" fmla="*/ 107 w 254"/>
                <a:gd name="T5" fmla="*/ 146 h 236"/>
                <a:gd name="T6" fmla="*/ 73 w 254"/>
                <a:gd name="T7" fmla="*/ 146 h 236"/>
                <a:gd name="T8" fmla="*/ 0 w 254"/>
                <a:gd name="T9" fmla="*/ 236 h 236"/>
                <a:gd name="T10" fmla="*/ 119 w 254"/>
                <a:gd name="T11" fmla="*/ 236 h 236"/>
                <a:gd name="T12" fmla="*/ 181 w 254"/>
                <a:gd name="T13" fmla="*/ 161 h 236"/>
                <a:gd name="T14" fmla="*/ 141 w 254"/>
                <a:gd name="T15" fmla="*/ 161 h 236"/>
                <a:gd name="T16" fmla="*/ 254 w 254"/>
                <a:gd name="T17" fmla="*/ 20 h 236"/>
                <a:gd name="T18" fmla="*/ 254 w 254"/>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36">
                  <a:moveTo>
                    <a:pt x="254" y="0"/>
                  </a:moveTo>
                  <a:lnTo>
                    <a:pt x="223" y="0"/>
                  </a:lnTo>
                  <a:lnTo>
                    <a:pt x="107" y="146"/>
                  </a:lnTo>
                  <a:lnTo>
                    <a:pt x="73" y="146"/>
                  </a:lnTo>
                  <a:lnTo>
                    <a:pt x="0" y="236"/>
                  </a:lnTo>
                  <a:lnTo>
                    <a:pt x="119" y="236"/>
                  </a:lnTo>
                  <a:lnTo>
                    <a:pt x="181" y="161"/>
                  </a:lnTo>
                  <a:lnTo>
                    <a:pt x="141" y="161"/>
                  </a:lnTo>
                  <a:lnTo>
                    <a:pt x="254" y="20"/>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1" name="Freeform 670">
              <a:extLst>
                <a:ext uri="{FF2B5EF4-FFF2-40B4-BE49-F238E27FC236}">
                  <a16:creationId xmlns:a16="http://schemas.microsoft.com/office/drawing/2014/main" id="{A8C774BF-B343-4C5A-BDCD-FC3BE6C27E32}"/>
                </a:ext>
              </a:extLst>
            </p:cNvPr>
            <p:cNvSpPr>
              <a:spLocks/>
            </p:cNvSpPr>
            <p:nvPr/>
          </p:nvSpPr>
          <p:spPr bwMode="auto">
            <a:xfrm>
              <a:off x="11479213" y="6718300"/>
              <a:ext cx="184150" cy="69850"/>
            </a:xfrm>
            <a:custGeom>
              <a:avLst/>
              <a:gdLst>
                <a:gd name="T0" fmla="*/ 116 w 116"/>
                <a:gd name="T1" fmla="*/ 0 h 44"/>
                <a:gd name="T2" fmla="*/ 34 w 116"/>
                <a:gd name="T3" fmla="*/ 0 h 44"/>
                <a:gd name="T4" fmla="*/ 0 w 116"/>
                <a:gd name="T5" fmla="*/ 44 h 44"/>
                <a:gd name="T6" fmla="*/ 82 w 116"/>
                <a:gd name="T7" fmla="*/ 44 h 44"/>
                <a:gd name="T8" fmla="*/ 116 w 116"/>
                <a:gd name="T9" fmla="*/ 0 h 44"/>
              </a:gdLst>
              <a:ahLst/>
              <a:cxnLst>
                <a:cxn ang="0">
                  <a:pos x="T0" y="T1"/>
                </a:cxn>
                <a:cxn ang="0">
                  <a:pos x="T2" y="T3"/>
                </a:cxn>
                <a:cxn ang="0">
                  <a:pos x="T4" y="T5"/>
                </a:cxn>
                <a:cxn ang="0">
                  <a:pos x="T6" y="T7"/>
                </a:cxn>
                <a:cxn ang="0">
                  <a:pos x="T8" y="T9"/>
                </a:cxn>
              </a:cxnLst>
              <a:rect l="0" t="0" r="r" b="b"/>
              <a:pathLst>
                <a:path w="116" h="44">
                  <a:moveTo>
                    <a:pt x="116" y="0"/>
                  </a:moveTo>
                  <a:lnTo>
                    <a:pt x="34" y="0"/>
                  </a:lnTo>
                  <a:lnTo>
                    <a:pt x="0" y="44"/>
                  </a:lnTo>
                  <a:lnTo>
                    <a:pt x="82" y="44"/>
                  </a:lnTo>
                  <a:lnTo>
                    <a:pt x="116"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2" name="Freeform 671">
              <a:extLst>
                <a:ext uri="{FF2B5EF4-FFF2-40B4-BE49-F238E27FC236}">
                  <a16:creationId xmlns:a16="http://schemas.microsoft.com/office/drawing/2014/main" id="{0030CD40-B933-405E-B7E6-BDEC214FA672}"/>
                </a:ext>
              </a:extLst>
            </p:cNvPr>
            <p:cNvSpPr>
              <a:spLocks/>
            </p:cNvSpPr>
            <p:nvPr/>
          </p:nvSpPr>
          <p:spPr bwMode="auto">
            <a:xfrm>
              <a:off x="11479213" y="6718300"/>
              <a:ext cx="184150" cy="69850"/>
            </a:xfrm>
            <a:custGeom>
              <a:avLst/>
              <a:gdLst>
                <a:gd name="T0" fmla="*/ 116 w 116"/>
                <a:gd name="T1" fmla="*/ 0 h 44"/>
                <a:gd name="T2" fmla="*/ 34 w 116"/>
                <a:gd name="T3" fmla="*/ 0 h 44"/>
                <a:gd name="T4" fmla="*/ 0 w 116"/>
                <a:gd name="T5" fmla="*/ 44 h 44"/>
                <a:gd name="T6" fmla="*/ 82 w 116"/>
                <a:gd name="T7" fmla="*/ 44 h 44"/>
                <a:gd name="T8" fmla="*/ 116 w 116"/>
                <a:gd name="T9" fmla="*/ 0 h 44"/>
              </a:gdLst>
              <a:ahLst/>
              <a:cxnLst>
                <a:cxn ang="0">
                  <a:pos x="T0" y="T1"/>
                </a:cxn>
                <a:cxn ang="0">
                  <a:pos x="T2" y="T3"/>
                </a:cxn>
                <a:cxn ang="0">
                  <a:pos x="T4" y="T5"/>
                </a:cxn>
                <a:cxn ang="0">
                  <a:pos x="T6" y="T7"/>
                </a:cxn>
                <a:cxn ang="0">
                  <a:pos x="T8" y="T9"/>
                </a:cxn>
              </a:cxnLst>
              <a:rect l="0" t="0" r="r" b="b"/>
              <a:pathLst>
                <a:path w="116" h="44">
                  <a:moveTo>
                    <a:pt x="116" y="0"/>
                  </a:moveTo>
                  <a:lnTo>
                    <a:pt x="34" y="0"/>
                  </a:lnTo>
                  <a:lnTo>
                    <a:pt x="0" y="44"/>
                  </a:lnTo>
                  <a:lnTo>
                    <a:pt x="82" y="44"/>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3" name="Freeform 672">
              <a:extLst>
                <a:ext uri="{FF2B5EF4-FFF2-40B4-BE49-F238E27FC236}">
                  <a16:creationId xmlns:a16="http://schemas.microsoft.com/office/drawing/2014/main" id="{A553029F-4DB1-4EF2-873A-76057CF3FA2C}"/>
                </a:ext>
              </a:extLst>
            </p:cNvPr>
            <p:cNvSpPr>
              <a:spLocks/>
            </p:cNvSpPr>
            <p:nvPr/>
          </p:nvSpPr>
          <p:spPr bwMode="auto">
            <a:xfrm>
              <a:off x="11609388" y="6718300"/>
              <a:ext cx="295275" cy="142875"/>
            </a:xfrm>
            <a:custGeom>
              <a:avLst/>
              <a:gdLst>
                <a:gd name="T0" fmla="*/ 186 w 186"/>
                <a:gd name="T1" fmla="*/ 0 h 90"/>
                <a:gd name="T2" fmla="*/ 34 w 186"/>
                <a:gd name="T3" fmla="*/ 0 h 90"/>
                <a:gd name="T4" fmla="*/ 0 w 186"/>
                <a:gd name="T5" fmla="*/ 44 h 90"/>
                <a:gd name="T6" fmla="*/ 116 w 186"/>
                <a:gd name="T7" fmla="*/ 44 h 90"/>
                <a:gd name="T8" fmla="*/ 79 w 186"/>
                <a:gd name="T9" fmla="*/ 90 h 90"/>
                <a:gd name="T10" fmla="*/ 113 w 186"/>
                <a:gd name="T11" fmla="*/ 90 h 90"/>
                <a:gd name="T12" fmla="*/ 186 w 18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86" h="90">
                  <a:moveTo>
                    <a:pt x="186" y="0"/>
                  </a:moveTo>
                  <a:lnTo>
                    <a:pt x="34" y="0"/>
                  </a:lnTo>
                  <a:lnTo>
                    <a:pt x="0" y="44"/>
                  </a:lnTo>
                  <a:lnTo>
                    <a:pt x="116" y="44"/>
                  </a:lnTo>
                  <a:lnTo>
                    <a:pt x="79" y="90"/>
                  </a:lnTo>
                  <a:lnTo>
                    <a:pt x="113" y="90"/>
                  </a:lnTo>
                  <a:lnTo>
                    <a:pt x="186"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4" name="Freeform 673">
              <a:extLst>
                <a:ext uri="{FF2B5EF4-FFF2-40B4-BE49-F238E27FC236}">
                  <a16:creationId xmlns:a16="http://schemas.microsoft.com/office/drawing/2014/main" id="{73ED0F0B-F046-49A4-A148-4234368DBB98}"/>
                </a:ext>
              </a:extLst>
            </p:cNvPr>
            <p:cNvSpPr>
              <a:spLocks/>
            </p:cNvSpPr>
            <p:nvPr/>
          </p:nvSpPr>
          <p:spPr bwMode="auto">
            <a:xfrm>
              <a:off x="11609388" y="6718300"/>
              <a:ext cx="295275" cy="142875"/>
            </a:xfrm>
            <a:custGeom>
              <a:avLst/>
              <a:gdLst>
                <a:gd name="T0" fmla="*/ 186 w 186"/>
                <a:gd name="T1" fmla="*/ 0 h 90"/>
                <a:gd name="T2" fmla="*/ 34 w 186"/>
                <a:gd name="T3" fmla="*/ 0 h 90"/>
                <a:gd name="T4" fmla="*/ 0 w 186"/>
                <a:gd name="T5" fmla="*/ 44 h 90"/>
                <a:gd name="T6" fmla="*/ 116 w 186"/>
                <a:gd name="T7" fmla="*/ 44 h 90"/>
                <a:gd name="T8" fmla="*/ 79 w 186"/>
                <a:gd name="T9" fmla="*/ 90 h 90"/>
                <a:gd name="T10" fmla="*/ 113 w 186"/>
                <a:gd name="T11" fmla="*/ 90 h 90"/>
                <a:gd name="T12" fmla="*/ 186 w 18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86" h="90">
                  <a:moveTo>
                    <a:pt x="186" y="0"/>
                  </a:moveTo>
                  <a:lnTo>
                    <a:pt x="34" y="0"/>
                  </a:lnTo>
                  <a:lnTo>
                    <a:pt x="0" y="44"/>
                  </a:lnTo>
                  <a:lnTo>
                    <a:pt x="116" y="44"/>
                  </a:lnTo>
                  <a:lnTo>
                    <a:pt x="79" y="90"/>
                  </a:lnTo>
                  <a:lnTo>
                    <a:pt x="113" y="90"/>
                  </a:lnTo>
                  <a:lnTo>
                    <a:pt x="1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5" name="Freeform 674">
              <a:extLst>
                <a:ext uri="{FF2B5EF4-FFF2-40B4-BE49-F238E27FC236}">
                  <a16:creationId xmlns:a16="http://schemas.microsoft.com/office/drawing/2014/main" id="{4C5546A9-3DFC-4AC0-9013-08F37E29312A}"/>
                </a:ext>
              </a:extLst>
            </p:cNvPr>
            <p:cNvSpPr>
              <a:spLocks/>
            </p:cNvSpPr>
            <p:nvPr/>
          </p:nvSpPr>
          <p:spPr bwMode="auto">
            <a:xfrm>
              <a:off x="11291888" y="6788150"/>
              <a:ext cx="317500" cy="73025"/>
            </a:xfrm>
            <a:custGeom>
              <a:avLst/>
              <a:gdLst>
                <a:gd name="T0" fmla="*/ 200 w 200"/>
                <a:gd name="T1" fmla="*/ 0 h 46"/>
                <a:gd name="T2" fmla="*/ 118 w 200"/>
                <a:gd name="T3" fmla="*/ 0 h 46"/>
                <a:gd name="T4" fmla="*/ 87 w 200"/>
                <a:gd name="T5" fmla="*/ 37 h 46"/>
                <a:gd name="T6" fmla="*/ 17 w 200"/>
                <a:gd name="T7" fmla="*/ 37 h 46"/>
                <a:gd name="T8" fmla="*/ 8 w 200"/>
                <a:gd name="T9" fmla="*/ 46 h 46"/>
                <a:gd name="T10" fmla="*/ 0 w 200"/>
                <a:gd name="T11" fmla="*/ 46 h 46"/>
                <a:gd name="T12" fmla="*/ 161 w 200"/>
                <a:gd name="T13" fmla="*/ 46 h 46"/>
                <a:gd name="T14" fmla="*/ 200 w 200"/>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6">
                  <a:moveTo>
                    <a:pt x="200" y="0"/>
                  </a:moveTo>
                  <a:lnTo>
                    <a:pt x="118" y="0"/>
                  </a:lnTo>
                  <a:lnTo>
                    <a:pt x="87" y="37"/>
                  </a:lnTo>
                  <a:lnTo>
                    <a:pt x="17" y="37"/>
                  </a:lnTo>
                  <a:lnTo>
                    <a:pt x="8" y="46"/>
                  </a:lnTo>
                  <a:lnTo>
                    <a:pt x="0" y="46"/>
                  </a:lnTo>
                  <a:lnTo>
                    <a:pt x="161" y="46"/>
                  </a:lnTo>
                  <a:lnTo>
                    <a:pt x="200"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6" name="Freeform 675">
              <a:extLst>
                <a:ext uri="{FF2B5EF4-FFF2-40B4-BE49-F238E27FC236}">
                  <a16:creationId xmlns:a16="http://schemas.microsoft.com/office/drawing/2014/main" id="{1A83931D-CE28-4C9F-810A-EEF9A309A667}"/>
                </a:ext>
              </a:extLst>
            </p:cNvPr>
            <p:cNvSpPr>
              <a:spLocks/>
            </p:cNvSpPr>
            <p:nvPr/>
          </p:nvSpPr>
          <p:spPr bwMode="auto">
            <a:xfrm>
              <a:off x="11291888" y="6788150"/>
              <a:ext cx="317500" cy="73025"/>
            </a:xfrm>
            <a:custGeom>
              <a:avLst/>
              <a:gdLst>
                <a:gd name="T0" fmla="*/ 200 w 200"/>
                <a:gd name="T1" fmla="*/ 0 h 46"/>
                <a:gd name="T2" fmla="*/ 118 w 200"/>
                <a:gd name="T3" fmla="*/ 0 h 46"/>
                <a:gd name="T4" fmla="*/ 87 w 200"/>
                <a:gd name="T5" fmla="*/ 37 h 46"/>
                <a:gd name="T6" fmla="*/ 17 w 200"/>
                <a:gd name="T7" fmla="*/ 37 h 46"/>
                <a:gd name="T8" fmla="*/ 8 w 200"/>
                <a:gd name="T9" fmla="*/ 46 h 46"/>
                <a:gd name="T10" fmla="*/ 0 w 200"/>
                <a:gd name="T11" fmla="*/ 46 h 46"/>
                <a:gd name="T12" fmla="*/ 161 w 200"/>
                <a:gd name="T13" fmla="*/ 46 h 46"/>
                <a:gd name="T14" fmla="*/ 200 w 200"/>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6">
                  <a:moveTo>
                    <a:pt x="200" y="0"/>
                  </a:moveTo>
                  <a:lnTo>
                    <a:pt x="118" y="0"/>
                  </a:lnTo>
                  <a:lnTo>
                    <a:pt x="87" y="37"/>
                  </a:lnTo>
                  <a:lnTo>
                    <a:pt x="17" y="37"/>
                  </a:lnTo>
                  <a:lnTo>
                    <a:pt x="8" y="46"/>
                  </a:lnTo>
                  <a:lnTo>
                    <a:pt x="0" y="46"/>
                  </a:lnTo>
                  <a:lnTo>
                    <a:pt x="161" y="46"/>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7" name="Freeform 676">
              <a:extLst>
                <a:ext uri="{FF2B5EF4-FFF2-40B4-BE49-F238E27FC236}">
                  <a16:creationId xmlns:a16="http://schemas.microsoft.com/office/drawing/2014/main" id="{947AD5A9-11DE-4E50-8D34-0C9D189F24BD}"/>
                </a:ext>
              </a:extLst>
            </p:cNvPr>
            <p:cNvSpPr>
              <a:spLocks/>
            </p:cNvSpPr>
            <p:nvPr/>
          </p:nvSpPr>
          <p:spPr bwMode="auto">
            <a:xfrm>
              <a:off x="11547475" y="6788150"/>
              <a:ext cx="246062" cy="73025"/>
            </a:xfrm>
            <a:custGeom>
              <a:avLst/>
              <a:gdLst>
                <a:gd name="T0" fmla="*/ 155 w 155"/>
                <a:gd name="T1" fmla="*/ 0 h 46"/>
                <a:gd name="T2" fmla="*/ 39 w 155"/>
                <a:gd name="T3" fmla="*/ 0 h 46"/>
                <a:gd name="T4" fmla="*/ 0 w 155"/>
                <a:gd name="T5" fmla="*/ 46 h 46"/>
                <a:gd name="T6" fmla="*/ 118 w 155"/>
                <a:gd name="T7" fmla="*/ 46 h 46"/>
                <a:gd name="T8" fmla="*/ 155 w 155"/>
                <a:gd name="T9" fmla="*/ 0 h 46"/>
              </a:gdLst>
              <a:ahLst/>
              <a:cxnLst>
                <a:cxn ang="0">
                  <a:pos x="T0" y="T1"/>
                </a:cxn>
                <a:cxn ang="0">
                  <a:pos x="T2" y="T3"/>
                </a:cxn>
                <a:cxn ang="0">
                  <a:pos x="T4" y="T5"/>
                </a:cxn>
                <a:cxn ang="0">
                  <a:pos x="T6" y="T7"/>
                </a:cxn>
                <a:cxn ang="0">
                  <a:pos x="T8" y="T9"/>
                </a:cxn>
              </a:cxnLst>
              <a:rect l="0" t="0" r="r" b="b"/>
              <a:pathLst>
                <a:path w="155" h="46">
                  <a:moveTo>
                    <a:pt x="155" y="0"/>
                  </a:moveTo>
                  <a:lnTo>
                    <a:pt x="39" y="0"/>
                  </a:lnTo>
                  <a:lnTo>
                    <a:pt x="0" y="46"/>
                  </a:lnTo>
                  <a:lnTo>
                    <a:pt x="118" y="46"/>
                  </a:lnTo>
                  <a:lnTo>
                    <a:pt x="155"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8" name="Freeform 677">
              <a:extLst>
                <a:ext uri="{FF2B5EF4-FFF2-40B4-BE49-F238E27FC236}">
                  <a16:creationId xmlns:a16="http://schemas.microsoft.com/office/drawing/2014/main" id="{1D786831-539C-4057-A85E-A4F946FC9D54}"/>
                </a:ext>
              </a:extLst>
            </p:cNvPr>
            <p:cNvSpPr>
              <a:spLocks/>
            </p:cNvSpPr>
            <p:nvPr/>
          </p:nvSpPr>
          <p:spPr bwMode="auto">
            <a:xfrm>
              <a:off x="11547475" y="6788150"/>
              <a:ext cx="246062" cy="73025"/>
            </a:xfrm>
            <a:custGeom>
              <a:avLst/>
              <a:gdLst>
                <a:gd name="T0" fmla="*/ 155 w 155"/>
                <a:gd name="T1" fmla="*/ 0 h 46"/>
                <a:gd name="T2" fmla="*/ 39 w 155"/>
                <a:gd name="T3" fmla="*/ 0 h 46"/>
                <a:gd name="T4" fmla="*/ 0 w 155"/>
                <a:gd name="T5" fmla="*/ 46 h 46"/>
                <a:gd name="T6" fmla="*/ 118 w 155"/>
                <a:gd name="T7" fmla="*/ 46 h 46"/>
                <a:gd name="T8" fmla="*/ 155 w 155"/>
                <a:gd name="T9" fmla="*/ 0 h 46"/>
              </a:gdLst>
              <a:ahLst/>
              <a:cxnLst>
                <a:cxn ang="0">
                  <a:pos x="T0" y="T1"/>
                </a:cxn>
                <a:cxn ang="0">
                  <a:pos x="T2" y="T3"/>
                </a:cxn>
                <a:cxn ang="0">
                  <a:pos x="T4" y="T5"/>
                </a:cxn>
                <a:cxn ang="0">
                  <a:pos x="T6" y="T7"/>
                </a:cxn>
                <a:cxn ang="0">
                  <a:pos x="T8" y="T9"/>
                </a:cxn>
              </a:cxnLst>
              <a:rect l="0" t="0" r="r" b="b"/>
              <a:pathLst>
                <a:path w="155" h="46">
                  <a:moveTo>
                    <a:pt x="155" y="0"/>
                  </a:moveTo>
                  <a:lnTo>
                    <a:pt x="39" y="0"/>
                  </a:lnTo>
                  <a:lnTo>
                    <a:pt x="0" y="46"/>
                  </a:lnTo>
                  <a:lnTo>
                    <a:pt x="118" y="46"/>
                  </a:lnTo>
                  <a:lnTo>
                    <a:pt x="1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19" name="Freeform 678">
              <a:extLst>
                <a:ext uri="{FF2B5EF4-FFF2-40B4-BE49-F238E27FC236}">
                  <a16:creationId xmlns:a16="http://schemas.microsoft.com/office/drawing/2014/main" id="{F646ADF4-F4A0-4A0D-AF93-942206816A4E}"/>
                </a:ext>
              </a:extLst>
            </p:cNvPr>
            <p:cNvSpPr>
              <a:spLocks/>
            </p:cNvSpPr>
            <p:nvPr/>
          </p:nvSpPr>
          <p:spPr bwMode="auto">
            <a:xfrm>
              <a:off x="11368088" y="6718300"/>
              <a:ext cx="165100" cy="69850"/>
            </a:xfrm>
            <a:custGeom>
              <a:avLst/>
              <a:gdLst>
                <a:gd name="T0" fmla="*/ 104 w 104"/>
                <a:gd name="T1" fmla="*/ 0 h 44"/>
                <a:gd name="T2" fmla="*/ 34 w 104"/>
                <a:gd name="T3" fmla="*/ 0 h 44"/>
                <a:gd name="T4" fmla="*/ 0 w 104"/>
                <a:gd name="T5" fmla="*/ 44 h 44"/>
                <a:gd name="T6" fmla="*/ 70 w 104"/>
                <a:gd name="T7" fmla="*/ 44 h 44"/>
                <a:gd name="T8" fmla="*/ 104 w 104"/>
                <a:gd name="T9" fmla="*/ 0 h 44"/>
              </a:gdLst>
              <a:ahLst/>
              <a:cxnLst>
                <a:cxn ang="0">
                  <a:pos x="T0" y="T1"/>
                </a:cxn>
                <a:cxn ang="0">
                  <a:pos x="T2" y="T3"/>
                </a:cxn>
                <a:cxn ang="0">
                  <a:pos x="T4" y="T5"/>
                </a:cxn>
                <a:cxn ang="0">
                  <a:pos x="T6" y="T7"/>
                </a:cxn>
                <a:cxn ang="0">
                  <a:pos x="T8" y="T9"/>
                </a:cxn>
              </a:cxnLst>
              <a:rect l="0" t="0" r="r" b="b"/>
              <a:pathLst>
                <a:path w="104" h="44">
                  <a:moveTo>
                    <a:pt x="104" y="0"/>
                  </a:moveTo>
                  <a:lnTo>
                    <a:pt x="34" y="0"/>
                  </a:lnTo>
                  <a:lnTo>
                    <a:pt x="0" y="44"/>
                  </a:lnTo>
                  <a:lnTo>
                    <a:pt x="70" y="44"/>
                  </a:lnTo>
                  <a:lnTo>
                    <a:pt x="104"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0" name="Freeform 679">
              <a:extLst>
                <a:ext uri="{FF2B5EF4-FFF2-40B4-BE49-F238E27FC236}">
                  <a16:creationId xmlns:a16="http://schemas.microsoft.com/office/drawing/2014/main" id="{14E3EE76-69EB-40AD-998B-7DE4A19A48A7}"/>
                </a:ext>
              </a:extLst>
            </p:cNvPr>
            <p:cNvSpPr>
              <a:spLocks/>
            </p:cNvSpPr>
            <p:nvPr/>
          </p:nvSpPr>
          <p:spPr bwMode="auto">
            <a:xfrm>
              <a:off x="11368088" y="6718300"/>
              <a:ext cx="165100" cy="69850"/>
            </a:xfrm>
            <a:custGeom>
              <a:avLst/>
              <a:gdLst>
                <a:gd name="T0" fmla="*/ 104 w 104"/>
                <a:gd name="T1" fmla="*/ 0 h 44"/>
                <a:gd name="T2" fmla="*/ 34 w 104"/>
                <a:gd name="T3" fmla="*/ 0 h 44"/>
                <a:gd name="T4" fmla="*/ 0 w 104"/>
                <a:gd name="T5" fmla="*/ 44 h 44"/>
                <a:gd name="T6" fmla="*/ 70 w 104"/>
                <a:gd name="T7" fmla="*/ 44 h 44"/>
                <a:gd name="T8" fmla="*/ 104 w 104"/>
                <a:gd name="T9" fmla="*/ 0 h 44"/>
              </a:gdLst>
              <a:ahLst/>
              <a:cxnLst>
                <a:cxn ang="0">
                  <a:pos x="T0" y="T1"/>
                </a:cxn>
                <a:cxn ang="0">
                  <a:pos x="T2" y="T3"/>
                </a:cxn>
                <a:cxn ang="0">
                  <a:pos x="T4" y="T5"/>
                </a:cxn>
                <a:cxn ang="0">
                  <a:pos x="T6" y="T7"/>
                </a:cxn>
                <a:cxn ang="0">
                  <a:pos x="T8" y="T9"/>
                </a:cxn>
              </a:cxnLst>
              <a:rect l="0" t="0" r="r" b="b"/>
              <a:pathLst>
                <a:path w="104" h="44">
                  <a:moveTo>
                    <a:pt x="104" y="0"/>
                  </a:moveTo>
                  <a:lnTo>
                    <a:pt x="34" y="0"/>
                  </a:lnTo>
                  <a:lnTo>
                    <a:pt x="0" y="44"/>
                  </a:lnTo>
                  <a:lnTo>
                    <a:pt x="70" y="44"/>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1" name="Freeform 680">
              <a:extLst>
                <a:ext uri="{FF2B5EF4-FFF2-40B4-BE49-F238E27FC236}">
                  <a16:creationId xmlns:a16="http://schemas.microsoft.com/office/drawing/2014/main" id="{807B6279-287C-4FB5-89D0-0E8293A0C399}"/>
                </a:ext>
              </a:extLst>
            </p:cNvPr>
            <p:cNvSpPr>
              <a:spLocks/>
            </p:cNvSpPr>
            <p:nvPr/>
          </p:nvSpPr>
          <p:spPr bwMode="auto">
            <a:xfrm>
              <a:off x="11318875" y="6788150"/>
              <a:ext cx="160337" cy="58738"/>
            </a:xfrm>
            <a:custGeom>
              <a:avLst/>
              <a:gdLst>
                <a:gd name="T0" fmla="*/ 101 w 101"/>
                <a:gd name="T1" fmla="*/ 0 h 37"/>
                <a:gd name="T2" fmla="*/ 31 w 101"/>
                <a:gd name="T3" fmla="*/ 0 h 37"/>
                <a:gd name="T4" fmla="*/ 0 w 101"/>
                <a:gd name="T5" fmla="*/ 37 h 37"/>
                <a:gd name="T6" fmla="*/ 70 w 101"/>
                <a:gd name="T7" fmla="*/ 37 h 37"/>
                <a:gd name="T8" fmla="*/ 101 w 101"/>
                <a:gd name="T9" fmla="*/ 0 h 37"/>
              </a:gdLst>
              <a:ahLst/>
              <a:cxnLst>
                <a:cxn ang="0">
                  <a:pos x="T0" y="T1"/>
                </a:cxn>
                <a:cxn ang="0">
                  <a:pos x="T2" y="T3"/>
                </a:cxn>
                <a:cxn ang="0">
                  <a:pos x="T4" y="T5"/>
                </a:cxn>
                <a:cxn ang="0">
                  <a:pos x="T6" y="T7"/>
                </a:cxn>
                <a:cxn ang="0">
                  <a:pos x="T8" y="T9"/>
                </a:cxn>
              </a:cxnLst>
              <a:rect l="0" t="0" r="r" b="b"/>
              <a:pathLst>
                <a:path w="101" h="37">
                  <a:moveTo>
                    <a:pt x="101" y="0"/>
                  </a:moveTo>
                  <a:lnTo>
                    <a:pt x="31" y="0"/>
                  </a:lnTo>
                  <a:lnTo>
                    <a:pt x="0" y="37"/>
                  </a:lnTo>
                  <a:lnTo>
                    <a:pt x="70" y="37"/>
                  </a:lnTo>
                  <a:lnTo>
                    <a:pt x="101"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2" name="Freeform 681">
              <a:extLst>
                <a:ext uri="{FF2B5EF4-FFF2-40B4-BE49-F238E27FC236}">
                  <a16:creationId xmlns:a16="http://schemas.microsoft.com/office/drawing/2014/main" id="{E664FAC6-29CA-4F29-9672-C4EF30F35B44}"/>
                </a:ext>
              </a:extLst>
            </p:cNvPr>
            <p:cNvSpPr>
              <a:spLocks/>
            </p:cNvSpPr>
            <p:nvPr/>
          </p:nvSpPr>
          <p:spPr bwMode="auto">
            <a:xfrm>
              <a:off x="11318875" y="6788150"/>
              <a:ext cx="160337" cy="58738"/>
            </a:xfrm>
            <a:custGeom>
              <a:avLst/>
              <a:gdLst>
                <a:gd name="T0" fmla="*/ 101 w 101"/>
                <a:gd name="T1" fmla="*/ 0 h 37"/>
                <a:gd name="T2" fmla="*/ 31 w 101"/>
                <a:gd name="T3" fmla="*/ 0 h 37"/>
                <a:gd name="T4" fmla="*/ 0 w 101"/>
                <a:gd name="T5" fmla="*/ 37 h 37"/>
                <a:gd name="T6" fmla="*/ 70 w 101"/>
                <a:gd name="T7" fmla="*/ 37 h 37"/>
                <a:gd name="T8" fmla="*/ 101 w 101"/>
                <a:gd name="T9" fmla="*/ 0 h 37"/>
              </a:gdLst>
              <a:ahLst/>
              <a:cxnLst>
                <a:cxn ang="0">
                  <a:pos x="T0" y="T1"/>
                </a:cxn>
                <a:cxn ang="0">
                  <a:pos x="T2" y="T3"/>
                </a:cxn>
                <a:cxn ang="0">
                  <a:pos x="T4" y="T5"/>
                </a:cxn>
                <a:cxn ang="0">
                  <a:pos x="T6" y="T7"/>
                </a:cxn>
                <a:cxn ang="0">
                  <a:pos x="T8" y="T9"/>
                </a:cxn>
              </a:cxnLst>
              <a:rect l="0" t="0" r="r" b="b"/>
              <a:pathLst>
                <a:path w="101" h="37">
                  <a:moveTo>
                    <a:pt x="101" y="0"/>
                  </a:moveTo>
                  <a:lnTo>
                    <a:pt x="31" y="0"/>
                  </a:lnTo>
                  <a:lnTo>
                    <a:pt x="0" y="37"/>
                  </a:lnTo>
                  <a:lnTo>
                    <a:pt x="70" y="37"/>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3" name="Freeform 682">
              <a:extLst>
                <a:ext uri="{FF2B5EF4-FFF2-40B4-BE49-F238E27FC236}">
                  <a16:creationId xmlns:a16="http://schemas.microsoft.com/office/drawing/2014/main" id="{E5AD31C3-AF12-46F2-AD6F-D4D4B3A17596}"/>
                </a:ext>
              </a:extLst>
            </p:cNvPr>
            <p:cNvSpPr>
              <a:spLocks/>
            </p:cNvSpPr>
            <p:nvPr/>
          </p:nvSpPr>
          <p:spPr bwMode="auto">
            <a:xfrm>
              <a:off x="12103100" y="6750050"/>
              <a:ext cx="88900" cy="111125"/>
            </a:xfrm>
            <a:custGeom>
              <a:avLst/>
              <a:gdLst>
                <a:gd name="T0" fmla="*/ 56 w 56"/>
                <a:gd name="T1" fmla="*/ 0 h 70"/>
                <a:gd name="T2" fmla="*/ 0 w 56"/>
                <a:gd name="T3" fmla="*/ 70 h 70"/>
                <a:gd name="T4" fmla="*/ 42 w 56"/>
                <a:gd name="T5" fmla="*/ 70 h 70"/>
                <a:gd name="T6" fmla="*/ 56 w 56"/>
                <a:gd name="T7" fmla="*/ 55 h 70"/>
                <a:gd name="T8" fmla="*/ 56 w 56"/>
                <a:gd name="T9" fmla="*/ 0 h 70"/>
              </a:gdLst>
              <a:ahLst/>
              <a:cxnLst>
                <a:cxn ang="0">
                  <a:pos x="T0" y="T1"/>
                </a:cxn>
                <a:cxn ang="0">
                  <a:pos x="T2" y="T3"/>
                </a:cxn>
                <a:cxn ang="0">
                  <a:pos x="T4" y="T5"/>
                </a:cxn>
                <a:cxn ang="0">
                  <a:pos x="T6" y="T7"/>
                </a:cxn>
                <a:cxn ang="0">
                  <a:pos x="T8" y="T9"/>
                </a:cxn>
              </a:cxnLst>
              <a:rect l="0" t="0" r="r" b="b"/>
              <a:pathLst>
                <a:path w="56" h="70">
                  <a:moveTo>
                    <a:pt x="56" y="0"/>
                  </a:moveTo>
                  <a:lnTo>
                    <a:pt x="0" y="70"/>
                  </a:lnTo>
                  <a:lnTo>
                    <a:pt x="42" y="70"/>
                  </a:lnTo>
                  <a:lnTo>
                    <a:pt x="56" y="55"/>
                  </a:lnTo>
                  <a:lnTo>
                    <a:pt x="56" y="0"/>
                  </a:lnTo>
                  <a:close/>
                </a:path>
              </a:pathLst>
            </a:custGeom>
            <a:solidFill>
              <a:srgbClr val="116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4" name="Freeform 683">
              <a:extLst>
                <a:ext uri="{FF2B5EF4-FFF2-40B4-BE49-F238E27FC236}">
                  <a16:creationId xmlns:a16="http://schemas.microsoft.com/office/drawing/2014/main" id="{1F732A03-F112-470D-AC0A-B7BED284B492}"/>
                </a:ext>
              </a:extLst>
            </p:cNvPr>
            <p:cNvSpPr>
              <a:spLocks/>
            </p:cNvSpPr>
            <p:nvPr/>
          </p:nvSpPr>
          <p:spPr bwMode="auto">
            <a:xfrm>
              <a:off x="12103100" y="6750050"/>
              <a:ext cx="88900" cy="111125"/>
            </a:xfrm>
            <a:custGeom>
              <a:avLst/>
              <a:gdLst>
                <a:gd name="T0" fmla="*/ 56 w 56"/>
                <a:gd name="T1" fmla="*/ 0 h 70"/>
                <a:gd name="T2" fmla="*/ 0 w 56"/>
                <a:gd name="T3" fmla="*/ 70 h 70"/>
                <a:gd name="T4" fmla="*/ 42 w 56"/>
                <a:gd name="T5" fmla="*/ 70 h 70"/>
                <a:gd name="T6" fmla="*/ 56 w 56"/>
                <a:gd name="T7" fmla="*/ 55 h 70"/>
                <a:gd name="T8" fmla="*/ 56 w 56"/>
                <a:gd name="T9" fmla="*/ 0 h 70"/>
              </a:gdLst>
              <a:ahLst/>
              <a:cxnLst>
                <a:cxn ang="0">
                  <a:pos x="T0" y="T1"/>
                </a:cxn>
                <a:cxn ang="0">
                  <a:pos x="T2" y="T3"/>
                </a:cxn>
                <a:cxn ang="0">
                  <a:pos x="T4" y="T5"/>
                </a:cxn>
                <a:cxn ang="0">
                  <a:pos x="T6" y="T7"/>
                </a:cxn>
                <a:cxn ang="0">
                  <a:pos x="T8" y="T9"/>
                </a:cxn>
              </a:cxnLst>
              <a:rect l="0" t="0" r="r" b="b"/>
              <a:pathLst>
                <a:path w="56" h="70">
                  <a:moveTo>
                    <a:pt x="56" y="0"/>
                  </a:moveTo>
                  <a:lnTo>
                    <a:pt x="0" y="70"/>
                  </a:lnTo>
                  <a:lnTo>
                    <a:pt x="42" y="70"/>
                  </a:lnTo>
                  <a:lnTo>
                    <a:pt x="56" y="55"/>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5" name="Freeform 684">
              <a:extLst>
                <a:ext uri="{FF2B5EF4-FFF2-40B4-BE49-F238E27FC236}">
                  <a16:creationId xmlns:a16="http://schemas.microsoft.com/office/drawing/2014/main" id="{26EF945F-2CCD-49A0-B79B-D64379E06261}"/>
                </a:ext>
              </a:extLst>
            </p:cNvPr>
            <p:cNvSpPr>
              <a:spLocks/>
            </p:cNvSpPr>
            <p:nvPr/>
          </p:nvSpPr>
          <p:spPr bwMode="auto">
            <a:xfrm>
              <a:off x="11977688" y="6742113"/>
              <a:ext cx="214312" cy="119063"/>
            </a:xfrm>
            <a:custGeom>
              <a:avLst/>
              <a:gdLst>
                <a:gd name="T0" fmla="*/ 135 w 135"/>
                <a:gd name="T1" fmla="*/ 0 h 75"/>
                <a:gd name="T2" fmla="*/ 62 w 135"/>
                <a:gd name="T3" fmla="*/ 0 h 75"/>
                <a:gd name="T4" fmla="*/ 0 w 135"/>
                <a:gd name="T5" fmla="*/ 75 h 75"/>
                <a:gd name="T6" fmla="*/ 79 w 135"/>
                <a:gd name="T7" fmla="*/ 75 h 75"/>
                <a:gd name="T8" fmla="*/ 135 w 135"/>
                <a:gd name="T9" fmla="*/ 5 h 75"/>
                <a:gd name="T10" fmla="*/ 135 w 135"/>
                <a:gd name="T11" fmla="*/ 0 h 75"/>
              </a:gdLst>
              <a:ahLst/>
              <a:cxnLst>
                <a:cxn ang="0">
                  <a:pos x="T0" y="T1"/>
                </a:cxn>
                <a:cxn ang="0">
                  <a:pos x="T2" y="T3"/>
                </a:cxn>
                <a:cxn ang="0">
                  <a:pos x="T4" y="T5"/>
                </a:cxn>
                <a:cxn ang="0">
                  <a:pos x="T6" y="T7"/>
                </a:cxn>
                <a:cxn ang="0">
                  <a:pos x="T8" y="T9"/>
                </a:cxn>
                <a:cxn ang="0">
                  <a:pos x="T10" y="T11"/>
                </a:cxn>
              </a:cxnLst>
              <a:rect l="0" t="0" r="r" b="b"/>
              <a:pathLst>
                <a:path w="135" h="75">
                  <a:moveTo>
                    <a:pt x="135" y="0"/>
                  </a:moveTo>
                  <a:lnTo>
                    <a:pt x="62" y="0"/>
                  </a:lnTo>
                  <a:lnTo>
                    <a:pt x="0" y="75"/>
                  </a:lnTo>
                  <a:lnTo>
                    <a:pt x="79" y="75"/>
                  </a:lnTo>
                  <a:lnTo>
                    <a:pt x="135" y="5"/>
                  </a:lnTo>
                  <a:lnTo>
                    <a:pt x="135"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6" name="Freeform 685">
              <a:extLst>
                <a:ext uri="{FF2B5EF4-FFF2-40B4-BE49-F238E27FC236}">
                  <a16:creationId xmlns:a16="http://schemas.microsoft.com/office/drawing/2014/main" id="{123C7EFF-48DD-4124-9C6D-5CBF4974EB0B}"/>
                </a:ext>
              </a:extLst>
            </p:cNvPr>
            <p:cNvSpPr>
              <a:spLocks/>
            </p:cNvSpPr>
            <p:nvPr/>
          </p:nvSpPr>
          <p:spPr bwMode="auto">
            <a:xfrm>
              <a:off x="11977688" y="6742113"/>
              <a:ext cx="214312" cy="119063"/>
            </a:xfrm>
            <a:custGeom>
              <a:avLst/>
              <a:gdLst>
                <a:gd name="T0" fmla="*/ 135 w 135"/>
                <a:gd name="T1" fmla="*/ 0 h 75"/>
                <a:gd name="T2" fmla="*/ 62 w 135"/>
                <a:gd name="T3" fmla="*/ 0 h 75"/>
                <a:gd name="T4" fmla="*/ 0 w 135"/>
                <a:gd name="T5" fmla="*/ 75 h 75"/>
                <a:gd name="T6" fmla="*/ 79 w 135"/>
                <a:gd name="T7" fmla="*/ 75 h 75"/>
                <a:gd name="T8" fmla="*/ 135 w 135"/>
                <a:gd name="T9" fmla="*/ 5 h 75"/>
                <a:gd name="T10" fmla="*/ 135 w 135"/>
                <a:gd name="T11" fmla="*/ 0 h 75"/>
              </a:gdLst>
              <a:ahLst/>
              <a:cxnLst>
                <a:cxn ang="0">
                  <a:pos x="T0" y="T1"/>
                </a:cxn>
                <a:cxn ang="0">
                  <a:pos x="T2" y="T3"/>
                </a:cxn>
                <a:cxn ang="0">
                  <a:pos x="T4" y="T5"/>
                </a:cxn>
                <a:cxn ang="0">
                  <a:pos x="T6" y="T7"/>
                </a:cxn>
                <a:cxn ang="0">
                  <a:pos x="T8" y="T9"/>
                </a:cxn>
                <a:cxn ang="0">
                  <a:pos x="T10" y="T11"/>
                </a:cxn>
              </a:cxnLst>
              <a:rect l="0" t="0" r="r" b="b"/>
              <a:pathLst>
                <a:path w="135" h="75">
                  <a:moveTo>
                    <a:pt x="135" y="0"/>
                  </a:moveTo>
                  <a:lnTo>
                    <a:pt x="62" y="0"/>
                  </a:lnTo>
                  <a:lnTo>
                    <a:pt x="0" y="75"/>
                  </a:lnTo>
                  <a:lnTo>
                    <a:pt x="79" y="75"/>
                  </a:lnTo>
                  <a:lnTo>
                    <a:pt x="135" y="5"/>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7" name="Freeform 686">
              <a:extLst>
                <a:ext uri="{FF2B5EF4-FFF2-40B4-BE49-F238E27FC236}">
                  <a16:creationId xmlns:a16="http://schemas.microsoft.com/office/drawing/2014/main" id="{E9FF6A35-2AAF-4BCC-802B-D7C53524B802}"/>
                </a:ext>
              </a:extLst>
            </p:cNvPr>
            <p:cNvSpPr>
              <a:spLocks/>
            </p:cNvSpPr>
            <p:nvPr/>
          </p:nvSpPr>
          <p:spPr bwMode="auto">
            <a:xfrm>
              <a:off x="12012613" y="6518275"/>
              <a:ext cx="179387" cy="223838"/>
            </a:xfrm>
            <a:custGeom>
              <a:avLst/>
              <a:gdLst>
                <a:gd name="T0" fmla="*/ 113 w 113"/>
                <a:gd name="T1" fmla="*/ 0 h 141"/>
                <a:gd name="T2" fmla="*/ 0 w 113"/>
                <a:gd name="T3" fmla="*/ 141 h 141"/>
                <a:gd name="T4" fmla="*/ 40 w 113"/>
                <a:gd name="T5" fmla="*/ 141 h 141"/>
                <a:gd name="T6" fmla="*/ 93 w 113"/>
                <a:gd name="T7" fmla="*/ 75 h 141"/>
                <a:gd name="T8" fmla="*/ 113 w 113"/>
                <a:gd name="T9" fmla="*/ 75 h 141"/>
                <a:gd name="T10" fmla="*/ 113 w 113"/>
                <a:gd name="T11" fmla="*/ 0 h 141"/>
              </a:gdLst>
              <a:ahLst/>
              <a:cxnLst>
                <a:cxn ang="0">
                  <a:pos x="T0" y="T1"/>
                </a:cxn>
                <a:cxn ang="0">
                  <a:pos x="T2" y="T3"/>
                </a:cxn>
                <a:cxn ang="0">
                  <a:pos x="T4" y="T5"/>
                </a:cxn>
                <a:cxn ang="0">
                  <a:pos x="T6" y="T7"/>
                </a:cxn>
                <a:cxn ang="0">
                  <a:pos x="T8" y="T9"/>
                </a:cxn>
                <a:cxn ang="0">
                  <a:pos x="T10" y="T11"/>
                </a:cxn>
              </a:cxnLst>
              <a:rect l="0" t="0" r="r" b="b"/>
              <a:pathLst>
                <a:path w="113" h="141">
                  <a:moveTo>
                    <a:pt x="113" y="0"/>
                  </a:moveTo>
                  <a:lnTo>
                    <a:pt x="0" y="141"/>
                  </a:lnTo>
                  <a:lnTo>
                    <a:pt x="40" y="141"/>
                  </a:lnTo>
                  <a:lnTo>
                    <a:pt x="93" y="75"/>
                  </a:lnTo>
                  <a:lnTo>
                    <a:pt x="113" y="75"/>
                  </a:lnTo>
                  <a:lnTo>
                    <a:pt x="113" y="0"/>
                  </a:lnTo>
                  <a:close/>
                </a:path>
              </a:pathLst>
            </a:custGeom>
            <a:solidFill>
              <a:srgbClr val="065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8" name="Freeform 687">
              <a:extLst>
                <a:ext uri="{FF2B5EF4-FFF2-40B4-BE49-F238E27FC236}">
                  <a16:creationId xmlns:a16="http://schemas.microsoft.com/office/drawing/2014/main" id="{90CA80DE-EBB6-45D3-B970-745AEA862D66}"/>
                </a:ext>
              </a:extLst>
            </p:cNvPr>
            <p:cNvSpPr>
              <a:spLocks/>
            </p:cNvSpPr>
            <p:nvPr/>
          </p:nvSpPr>
          <p:spPr bwMode="auto">
            <a:xfrm>
              <a:off x="12012613" y="6518275"/>
              <a:ext cx="179387" cy="223838"/>
            </a:xfrm>
            <a:custGeom>
              <a:avLst/>
              <a:gdLst>
                <a:gd name="T0" fmla="*/ 113 w 113"/>
                <a:gd name="T1" fmla="*/ 0 h 141"/>
                <a:gd name="T2" fmla="*/ 0 w 113"/>
                <a:gd name="T3" fmla="*/ 141 h 141"/>
                <a:gd name="T4" fmla="*/ 40 w 113"/>
                <a:gd name="T5" fmla="*/ 141 h 141"/>
                <a:gd name="T6" fmla="*/ 93 w 113"/>
                <a:gd name="T7" fmla="*/ 75 h 141"/>
                <a:gd name="T8" fmla="*/ 113 w 113"/>
                <a:gd name="T9" fmla="*/ 75 h 141"/>
                <a:gd name="T10" fmla="*/ 113 w 113"/>
                <a:gd name="T11" fmla="*/ 0 h 141"/>
              </a:gdLst>
              <a:ahLst/>
              <a:cxnLst>
                <a:cxn ang="0">
                  <a:pos x="T0" y="T1"/>
                </a:cxn>
                <a:cxn ang="0">
                  <a:pos x="T2" y="T3"/>
                </a:cxn>
                <a:cxn ang="0">
                  <a:pos x="T4" y="T5"/>
                </a:cxn>
                <a:cxn ang="0">
                  <a:pos x="T6" y="T7"/>
                </a:cxn>
                <a:cxn ang="0">
                  <a:pos x="T8" y="T9"/>
                </a:cxn>
                <a:cxn ang="0">
                  <a:pos x="T10" y="T11"/>
                </a:cxn>
              </a:cxnLst>
              <a:rect l="0" t="0" r="r" b="b"/>
              <a:pathLst>
                <a:path w="113" h="141">
                  <a:moveTo>
                    <a:pt x="113" y="0"/>
                  </a:moveTo>
                  <a:lnTo>
                    <a:pt x="0" y="141"/>
                  </a:lnTo>
                  <a:lnTo>
                    <a:pt x="40" y="141"/>
                  </a:lnTo>
                  <a:lnTo>
                    <a:pt x="93" y="75"/>
                  </a:lnTo>
                  <a:lnTo>
                    <a:pt x="113" y="75"/>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29" name="Freeform 688">
              <a:extLst>
                <a:ext uri="{FF2B5EF4-FFF2-40B4-BE49-F238E27FC236}">
                  <a16:creationId xmlns:a16="http://schemas.microsoft.com/office/drawing/2014/main" id="{23F3B0C1-4AE3-47B9-920B-F7814C69AA91}"/>
                </a:ext>
              </a:extLst>
            </p:cNvPr>
            <p:cNvSpPr>
              <a:spLocks/>
            </p:cNvSpPr>
            <p:nvPr/>
          </p:nvSpPr>
          <p:spPr bwMode="auto">
            <a:xfrm>
              <a:off x="12076113" y="6637338"/>
              <a:ext cx="115887" cy="104775"/>
            </a:xfrm>
            <a:custGeom>
              <a:avLst/>
              <a:gdLst>
                <a:gd name="T0" fmla="*/ 73 w 73"/>
                <a:gd name="T1" fmla="*/ 0 h 66"/>
                <a:gd name="T2" fmla="*/ 53 w 73"/>
                <a:gd name="T3" fmla="*/ 0 h 66"/>
                <a:gd name="T4" fmla="*/ 0 w 73"/>
                <a:gd name="T5" fmla="*/ 66 h 66"/>
                <a:gd name="T6" fmla="*/ 73 w 73"/>
                <a:gd name="T7" fmla="*/ 66 h 66"/>
                <a:gd name="T8" fmla="*/ 73 w 73"/>
                <a:gd name="T9" fmla="*/ 0 h 66"/>
              </a:gdLst>
              <a:ahLst/>
              <a:cxnLst>
                <a:cxn ang="0">
                  <a:pos x="T0" y="T1"/>
                </a:cxn>
                <a:cxn ang="0">
                  <a:pos x="T2" y="T3"/>
                </a:cxn>
                <a:cxn ang="0">
                  <a:pos x="T4" y="T5"/>
                </a:cxn>
                <a:cxn ang="0">
                  <a:pos x="T6" y="T7"/>
                </a:cxn>
                <a:cxn ang="0">
                  <a:pos x="T8" y="T9"/>
                </a:cxn>
              </a:cxnLst>
              <a:rect l="0" t="0" r="r" b="b"/>
              <a:pathLst>
                <a:path w="73" h="66">
                  <a:moveTo>
                    <a:pt x="73" y="0"/>
                  </a:moveTo>
                  <a:lnTo>
                    <a:pt x="53" y="0"/>
                  </a:lnTo>
                  <a:lnTo>
                    <a:pt x="0" y="66"/>
                  </a:lnTo>
                  <a:lnTo>
                    <a:pt x="73" y="66"/>
                  </a:lnTo>
                  <a:lnTo>
                    <a:pt x="73" y="0"/>
                  </a:lnTo>
                  <a:close/>
                </a:path>
              </a:pathLst>
            </a:custGeom>
            <a:solidFill>
              <a:srgbClr val="03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30" name="Freeform 689">
              <a:extLst>
                <a:ext uri="{FF2B5EF4-FFF2-40B4-BE49-F238E27FC236}">
                  <a16:creationId xmlns:a16="http://schemas.microsoft.com/office/drawing/2014/main" id="{F876B8DB-D75A-4BE9-8902-95CD38ABAB09}"/>
                </a:ext>
              </a:extLst>
            </p:cNvPr>
            <p:cNvSpPr>
              <a:spLocks/>
            </p:cNvSpPr>
            <p:nvPr/>
          </p:nvSpPr>
          <p:spPr bwMode="auto">
            <a:xfrm>
              <a:off x="12076113" y="6637338"/>
              <a:ext cx="115887" cy="104775"/>
            </a:xfrm>
            <a:custGeom>
              <a:avLst/>
              <a:gdLst>
                <a:gd name="T0" fmla="*/ 73 w 73"/>
                <a:gd name="T1" fmla="*/ 0 h 66"/>
                <a:gd name="T2" fmla="*/ 53 w 73"/>
                <a:gd name="T3" fmla="*/ 0 h 66"/>
                <a:gd name="T4" fmla="*/ 0 w 73"/>
                <a:gd name="T5" fmla="*/ 66 h 66"/>
                <a:gd name="T6" fmla="*/ 73 w 73"/>
                <a:gd name="T7" fmla="*/ 66 h 66"/>
                <a:gd name="T8" fmla="*/ 73 w 73"/>
                <a:gd name="T9" fmla="*/ 0 h 66"/>
              </a:gdLst>
              <a:ahLst/>
              <a:cxnLst>
                <a:cxn ang="0">
                  <a:pos x="T0" y="T1"/>
                </a:cxn>
                <a:cxn ang="0">
                  <a:pos x="T2" y="T3"/>
                </a:cxn>
                <a:cxn ang="0">
                  <a:pos x="T4" y="T5"/>
                </a:cxn>
                <a:cxn ang="0">
                  <a:pos x="T6" y="T7"/>
                </a:cxn>
                <a:cxn ang="0">
                  <a:pos x="T8" y="T9"/>
                </a:cxn>
              </a:cxnLst>
              <a:rect l="0" t="0" r="r" b="b"/>
              <a:pathLst>
                <a:path w="73" h="66">
                  <a:moveTo>
                    <a:pt x="73" y="0"/>
                  </a:moveTo>
                  <a:lnTo>
                    <a:pt x="53" y="0"/>
                  </a:lnTo>
                  <a:lnTo>
                    <a:pt x="0" y="66"/>
                  </a:lnTo>
                  <a:lnTo>
                    <a:pt x="73" y="66"/>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39" name="Freeform 698">
              <a:extLst>
                <a:ext uri="{FF2B5EF4-FFF2-40B4-BE49-F238E27FC236}">
                  <a16:creationId xmlns:a16="http://schemas.microsoft.com/office/drawing/2014/main" id="{AB4BD339-207F-4840-B1A3-16FD0B2BFB57}"/>
                </a:ext>
              </a:extLst>
            </p:cNvPr>
            <p:cNvSpPr>
              <a:spLocks/>
            </p:cNvSpPr>
            <p:nvPr/>
          </p:nvSpPr>
          <p:spPr bwMode="auto">
            <a:xfrm>
              <a:off x="11552238" y="6343650"/>
              <a:ext cx="639762" cy="171450"/>
            </a:xfrm>
            <a:custGeom>
              <a:avLst/>
              <a:gdLst>
                <a:gd name="T0" fmla="*/ 403 w 403"/>
                <a:gd name="T1" fmla="*/ 0 h 108"/>
                <a:gd name="T2" fmla="*/ 87 w 403"/>
                <a:gd name="T3" fmla="*/ 0 h 108"/>
                <a:gd name="T4" fmla="*/ 0 w 403"/>
                <a:gd name="T5" fmla="*/ 108 h 108"/>
                <a:gd name="T6" fmla="*/ 11 w 403"/>
                <a:gd name="T7" fmla="*/ 108 h 108"/>
                <a:gd name="T8" fmla="*/ 59 w 403"/>
                <a:gd name="T9" fmla="*/ 48 h 108"/>
                <a:gd name="T10" fmla="*/ 403 w 403"/>
                <a:gd name="T11" fmla="*/ 48 h 108"/>
                <a:gd name="T12" fmla="*/ 403 w 403"/>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03" h="108">
                  <a:moveTo>
                    <a:pt x="403" y="0"/>
                  </a:moveTo>
                  <a:lnTo>
                    <a:pt x="87" y="0"/>
                  </a:lnTo>
                  <a:lnTo>
                    <a:pt x="0" y="108"/>
                  </a:lnTo>
                  <a:lnTo>
                    <a:pt x="11" y="108"/>
                  </a:lnTo>
                  <a:lnTo>
                    <a:pt x="59" y="48"/>
                  </a:lnTo>
                  <a:lnTo>
                    <a:pt x="403" y="48"/>
                  </a:lnTo>
                  <a:lnTo>
                    <a:pt x="403"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0" name="Freeform 699">
              <a:extLst>
                <a:ext uri="{FF2B5EF4-FFF2-40B4-BE49-F238E27FC236}">
                  <a16:creationId xmlns:a16="http://schemas.microsoft.com/office/drawing/2014/main" id="{F331D84D-135E-4BE9-AA80-3032A8DA0A76}"/>
                </a:ext>
              </a:extLst>
            </p:cNvPr>
            <p:cNvSpPr>
              <a:spLocks/>
            </p:cNvSpPr>
            <p:nvPr/>
          </p:nvSpPr>
          <p:spPr bwMode="auto">
            <a:xfrm>
              <a:off x="11552238" y="6343650"/>
              <a:ext cx="639762" cy="171450"/>
            </a:xfrm>
            <a:custGeom>
              <a:avLst/>
              <a:gdLst>
                <a:gd name="T0" fmla="*/ 403 w 403"/>
                <a:gd name="T1" fmla="*/ 0 h 108"/>
                <a:gd name="T2" fmla="*/ 87 w 403"/>
                <a:gd name="T3" fmla="*/ 0 h 108"/>
                <a:gd name="T4" fmla="*/ 0 w 403"/>
                <a:gd name="T5" fmla="*/ 108 h 108"/>
                <a:gd name="T6" fmla="*/ 11 w 403"/>
                <a:gd name="T7" fmla="*/ 108 h 108"/>
                <a:gd name="T8" fmla="*/ 59 w 403"/>
                <a:gd name="T9" fmla="*/ 48 h 108"/>
                <a:gd name="T10" fmla="*/ 403 w 403"/>
                <a:gd name="T11" fmla="*/ 48 h 108"/>
                <a:gd name="T12" fmla="*/ 403 w 403"/>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03" h="108">
                  <a:moveTo>
                    <a:pt x="403" y="0"/>
                  </a:moveTo>
                  <a:lnTo>
                    <a:pt x="87" y="0"/>
                  </a:lnTo>
                  <a:lnTo>
                    <a:pt x="0" y="108"/>
                  </a:lnTo>
                  <a:lnTo>
                    <a:pt x="11" y="108"/>
                  </a:lnTo>
                  <a:lnTo>
                    <a:pt x="59" y="48"/>
                  </a:lnTo>
                  <a:lnTo>
                    <a:pt x="403" y="48"/>
                  </a:lnTo>
                  <a:lnTo>
                    <a:pt x="4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1" name="Freeform 700">
              <a:extLst>
                <a:ext uri="{FF2B5EF4-FFF2-40B4-BE49-F238E27FC236}">
                  <a16:creationId xmlns:a16="http://schemas.microsoft.com/office/drawing/2014/main" id="{0711196C-442A-4133-93F8-8F86881CD4EE}"/>
                </a:ext>
              </a:extLst>
            </p:cNvPr>
            <p:cNvSpPr>
              <a:spLocks/>
            </p:cNvSpPr>
            <p:nvPr/>
          </p:nvSpPr>
          <p:spPr bwMode="auto">
            <a:xfrm>
              <a:off x="11569700" y="6419850"/>
              <a:ext cx="622300" cy="161925"/>
            </a:xfrm>
            <a:custGeom>
              <a:avLst/>
              <a:gdLst>
                <a:gd name="T0" fmla="*/ 392 w 392"/>
                <a:gd name="T1" fmla="*/ 0 h 102"/>
                <a:gd name="T2" fmla="*/ 48 w 392"/>
                <a:gd name="T3" fmla="*/ 0 h 102"/>
                <a:gd name="T4" fmla="*/ 0 w 392"/>
                <a:gd name="T5" fmla="*/ 60 h 102"/>
                <a:gd name="T6" fmla="*/ 8 w 392"/>
                <a:gd name="T7" fmla="*/ 60 h 102"/>
                <a:gd name="T8" fmla="*/ 8 w 392"/>
                <a:gd name="T9" fmla="*/ 62 h 102"/>
                <a:gd name="T10" fmla="*/ 79 w 392"/>
                <a:gd name="T11" fmla="*/ 62 h 102"/>
                <a:gd name="T12" fmla="*/ 48 w 392"/>
                <a:gd name="T13" fmla="*/ 102 h 102"/>
                <a:gd name="T14" fmla="*/ 130 w 392"/>
                <a:gd name="T15" fmla="*/ 102 h 102"/>
                <a:gd name="T16" fmla="*/ 175 w 392"/>
                <a:gd name="T17" fmla="*/ 42 h 102"/>
                <a:gd name="T18" fmla="*/ 361 w 392"/>
                <a:gd name="T19" fmla="*/ 42 h 102"/>
                <a:gd name="T20" fmla="*/ 392 w 392"/>
                <a:gd name="T21" fmla="*/ 5 h 102"/>
                <a:gd name="T22" fmla="*/ 392 w 392"/>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102">
                  <a:moveTo>
                    <a:pt x="392" y="0"/>
                  </a:moveTo>
                  <a:lnTo>
                    <a:pt x="48" y="0"/>
                  </a:lnTo>
                  <a:lnTo>
                    <a:pt x="0" y="60"/>
                  </a:lnTo>
                  <a:lnTo>
                    <a:pt x="8" y="60"/>
                  </a:lnTo>
                  <a:lnTo>
                    <a:pt x="8" y="62"/>
                  </a:lnTo>
                  <a:lnTo>
                    <a:pt x="79" y="62"/>
                  </a:lnTo>
                  <a:lnTo>
                    <a:pt x="48" y="102"/>
                  </a:lnTo>
                  <a:lnTo>
                    <a:pt x="130" y="102"/>
                  </a:lnTo>
                  <a:lnTo>
                    <a:pt x="175" y="42"/>
                  </a:lnTo>
                  <a:lnTo>
                    <a:pt x="361" y="42"/>
                  </a:lnTo>
                  <a:lnTo>
                    <a:pt x="392" y="5"/>
                  </a:lnTo>
                  <a:lnTo>
                    <a:pt x="392"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2" name="Freeform 701">
              <a:extLst>
                <a:ext uri="{FF2B5EF4-FFF2-40B4-BE49-F238E27FC236}">
                  <a16:creationId xmlns:a16="http://schemas.microsoft.com/office/drawing/2014/main" id="{45CBB61A-AEBE-437D-99BE-239E382CD5A4}"/>
                </a:ext>
              </a:extLst>
            </p:cNvPr>
            <p:cNvSpPr>
              <a:spLocks/>
            </p:cNvSpPr>
            <p:nvPr/>
          </p:nvSpPr>
          <p:spPr bwMode="auto">
            <a:xfrm>
              <a:off x="11569700" y="6419850"/>
              <a:ext cx="622300" cy="161925"/>
            </a:xfrm>
            <a:custGeom>
              <a:avLst/>
              <a:gdLst>
                <a:gd name="T0" fmla="*/ 392 w 392"/>
                <a:gd name="T1" fmla="*/ 0 h 102"/>
                <a:gd name="T2" fmla="*/ 48 w 392"/>
                <a:gd name="T3" fmla="*/ 0 h 102"/>
                <a:gd name="T4" fmla="*/ 0 w 392"/>
                <a:gd name="T5" fmla="*/ 60 h 102"/>
                <a:gd name="T6" fmla="*/ 8 w 392"/>
                <a:gd name="T7" fmla="*/ 60 h 102"/>
                <a:gd name="T8" fmla="*/ 8 w 392"/>
                <a:gd name="T9" fmla="*/ 62 h 102"/>
                <a:gd name="T10" fmla="*/ 79 w 392"/>
                <a:gd name="T11" fmla="*/ 62 h 102"/>
                <a:gd name="T12" fmla="*/ 48 w 392"/>
                <a:gd name="T13" fmla="*/ 102 h 102"/>
                <a:gd name="T14" fmla="*/ 130 w 392"/>
                <a:gd name="T15" fmla="*/ 102 h 102"/>
                <a:gd name="T16" fmla="*/ 175 w 392"/>
                <a:gd name="T17" fmla="*/ 42 h 102"/>
                <a:gd name="T18" fmla="*/ 361 w 392"/>
                <a:gd name="T19" fmla="*/ 42 h 102"/>
                <a:gd name="T20" fmla="*/ 392 w 392"/>
                <a:gd name="T21" fmla="*/ 5 h 102"/>
                <a:gd name="T22" fmla="*/ 392 w 392"/>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102">
                  <a:moveTo>
                    <a:pt x="392" y="0"/>
                  </a:moveTo>
                  <a:lnTo>
                    <a:pt x="48" y="0"/>
                  </a:lnTo>
                  <a:lnTo>
                    <a:pt x="0" y="60"/>
                  </a:lnTo>
                  <a:lnTo>
                    <a:pt x="8" y="60"/>
                  </a:lnTo>
                  <a:lnTo>
                    <a:pt x="8" y="62"/>
                  </a:lnTo>
                  <a:lnTo>
                    <a:pt x="79" y="62"/>
                  </a:lnTo>
                  <a:lnTo>
                    <a:pt x="48" y="102"/>
                  </a:lnTo>
                  <a:lnTo>
                    <a:pt x="130" y="102"/>
                  </a:lnTo>
                  <a:lnTo>
                    <a:pt x="175" y="42"/>
                  </a:lnTo>
                  <a:lnTo>
                    <a:pt x="361" y="42"/>
                  </a:lnTo>
                  <a:lnTo>
                    <a:pt x="392" y="5"/>
                  </a:lnTo>
                  <a:lnTo>
                    <a:pt x="3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3" name="Freeform 702">
              <a:extLst>
                <a:ext uri="{FF2B5EF4-FFF2-40B4-BE49-F238E27FC236}">
                  <a16:creationId xmlns:a16="http://schemas.microsoft.com/office/drawing/2014/main" id="{67CD2833-B883-406D-B838-D994C539322E}"/>
                </a:ext>
              </a:extLst>
            </p:cNvPr>
            <p:cNvSpPr>
              <a:spLocks/>
            </p:cNvSpPr>
            <p:nvPr/>
          </p:nvSpPr>
          <p:spPr bwMode="auto">
            <a:xfrm>
              <a:off x="11776075" y="6486525"/>
              <a:ext cx="366712" cy="231775"/>
            </a:xfrm>
            <a:custGeom>
              <a:avLst/>
              <a:gdLst>
                <a:gd name="T0" fmla="*/ 231 w 231"/>
                <a:gd name="T1" fmla="*/ 0 h 146"/>
                <a:gd name="T2" fmla="*/ 45 w 231"/>
                <a:gd name="T3" fmla="*/ 0 h 146"/>
                <a:gd name="T4" fmla="*/ 0 w 231"/>
                <a:gd name="T5" fmla="*/ 60 h 146"/>
                <a:gd name="T6" fmla="*/ 149 w 231"/>
                <a:gd name="T7" fmla="*/ 60 h 146"/>
                <a:gd name="T8" fmla="*/ 81 w 231"/>
                <a:gd name="T9" fmla="*/ 146 h 146"/>
                <a:gd name="T10" fmla="*/ 115 w 231"/>
                <a:gd name="T11" fmla="*/ 146 h 146"/>
                <a:gd name="T12" fmla="*/ 231 w 23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231" h="146">
                  <a:moveTo>
                    <a:pt x="231" y="0"/>
                  </a:moveTo>
                  <a:lnTo>
                    <a:pt x="45" y="0"/>
                  </a:lnTo>
                  <a:lnTo>
                    <a:pt x="0" y="60"/>
                  </a:lnTo>
                  <a:lnTo>
                    <a:pt x="149" y="60"/>
                  </a:lnTo>
                  <a:lnTo>
                    <a:pt x="81" y="146"/>
                  </a:lnTo>
                  <a:lnTo>
                    <a:pt x="115" y="146"/>
                  </a:lnTo>
                  <a:lnTo>
                    <a:pt x="231"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4" name="Freeform 703">
              <a:extLst>
                <a:ext uri="{FF2B5EF4-FFF2-40B4-BE49-F238E27FC236}">
                  <a16:creationId xmlns:a16="http://schemas.microsoft.com/office/drawing/2014/main" id="{114E99AC-D03F-44C7-92EF-21E97C3FBC19}"/>
                </a:ext>
              </a:extLst>
            </p:cNvPr>
            <p:cNvSpPr>
              <a:spLocks/>
            </p:cNvSpPr>
            <p:nvPr/>
          </p:nvSpPr>
          <p:spPr bwMode="auto">
            <a:xfrm>
              <a:off x="11776075" y="6486525"/>
              <a:ext cx="366712" cy="231775"/>
            </a:xfrm>
            <a:custGeom>
              <a:avLst/>
              <a:gdLst>
                <a:gd name="T0" fmla="*/ 231 w 231"/>
                <a:gd name="T1" fmla="*/ 0 h 146"/>
                <a:gd name="T2" fmla="*/ 45 w 231"/>
                <a:gd name="T3" fmla="*/ 0 h 146"/>
                <a:gd name="T4" fmla="*/ 0 w 231"/>
                <a:gd name="T5" fmla="*/ 60 h 146"/>
                <a:gd name="T6" fmla="*/ 149 w 231"/>
                <a:gd name="T7" fmla="*/ 60 h 146"/>
                <a:gd name="T8" fmla="*/ 81 w 231"/>
                <a:gd name="T9" fmla="*/ 146 h 146"/>
                <a:gd name="T10" fmla="*/ 115 w 231"/>
                <a:gd name="T11" fmla="*/ 146 h 146"/>
                <a:gd name="T12" fmla="*/ 231 w 23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231" h="146">
                  <a:moveTo>
                    <a:pt x="231" y="0"/>
                  </a:moveTo>
                  <a:lnTo>
                    <a:pt x="45" y="0"/>
                  </a:lnTo>
                  <a:lnTo>
                    <a:pt x="0" y="60"/>
                  </a:lnTo>
                  <a:lnTo>
                    <a:pt x="149" y="60"/>
                  </a:lnTo>
                  <a:lnTo>
                    <a:pt x="81" y="146"/>
                  </a:lnTo>
                  <a:lnTo>
                    <a:pt x="115" y="146"/>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5" name="Freeform 704">
              <a:extLst>
                <a:ext uri="{FF2B5EF4-FFF2-40B4-BE49-F238E27FC236}">
                  <a16:creationId xmlns:a16="http://schemas.microsoft.com/office/drawing/2014/main" id="{6AF14B46-FF3F-4C5D-8241-C141731A45BA}"/>
                </a:ext>
              </a:extLst>
            </p:cNvPr>
            <p:cNvSpPr>
              <a:spLocks/>
            </p:cNvSpPr>
            <p:nvPr/>
          </p:nvSpPr>
          <p:spPr bwMode="auto">
            <a:xfrm>
              <a:off x="11533188" y="6581775"/>
              <a:ext cx="242887" cy="136525"/>
            </a:xfrm>
            <a:custGeom>
              <a:avLst/>
              <a:gdLst>
                <a:gd name="T0" fmla="*/ 153 w 153"/>
                <a:gd name="T1" fmla="*/ 0 h 86"/>
                <a:gd name="T2" fmla="*/ 71 w 153"/>
                <a:gd name="T3" fmla="*/ 0 h 86"/>
                <a:gd name="T4" fmla="*/ 0 w 153"/>
                <a:gd name="T5" fmla="*/ 86 h 86"/>
                <a:gd name="T6" fmla="*/ 82 w 153"/>
                <a:gd name="T7" fmla="*/ 86 h 86"/>
                <a:gd name="T8" fmla="*/ 153 w 153"/>
                <a:gd name="T9" fmla="*/ 0 h 86"/>
              </a:gdLst>
              <a:ahLst/>
              <a:cxnLst>
                <a:cxn ang="0">
                  <a:pos x="T0" y="T1"/>
                </a:cxn>
                <a:cxn ang="0">
                  <a:pos x="T2" y="T3"/>
                </a:cxn>
                <a:cxn ang="0">
                  <a:pos x="T4" y="T5"/>
                </a:cxn>
                <a:cxn ang="0">
                  <a:pos x="T6" y="T7"/>
                </a:cxn>
                <a:cxn ang="0">
                  <a:pos x="T8" y="T9"/>
                </a:cxn>
              </a:cxnLst>
              <a:rect l="0" t="0" r="r" b="b"/>
              <a:pathLst>
                <a:path w="153" h="86">
                  <a:moveTo>
                    <a:pt x="153" y="0"/>
                  </a:moveTo>
                  <a:lnTo>
                    <a:pt x="71" y="0"/>
                  </a:lnTo>
                  <a:lnTo>
                    <a:pt x="0" y="86"/>
                  </a:lnTo>
                  <a:lnTo>
                    <a:pt x="82" y="86"/>
                  </a:lnTo>
                  <a:lnTo>
                    <a:pt x="153"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6" name="Freeform 705">
              <a:extLst>
                <a:ext uri="{FF2B5EF4-FFF2-40B4-BE49-F238E27FC236}">
                  <a16:creationId xmlns:a16="http://schemas.microsoft.com/office/drawing/2014/main" id="{777B7F72-649F-4E2B-83A7-F13DB79644D1}"/>
                </a:ext>
              </a:extLst>
            </p:cNvPr>
            <p:cNvSpPr>
              <a:spLocks/>
            </p:cNvSpPr>
            <p:nvPr/>
          </p:nvSpPr>
          <p:spPr bwMode="auto">
            <a:xfrm>
              <a:off x="11533188" y="6581775"/>
              <a:ext cx="242887" cy="136525"/>
            </a:xfrm>
            <a:custGeom>
              <a:avLst/>
              <a:gdLst>
                <a:gd name="T0" fmla="*/ 153 w 153"/>
                <a:gd name="T1" fmla="*/ 0 h 86"/>
                <a:gd name="T2" fmla="*/ 71 w 153"/>
                <a:gd name="T3" fmla="*/ 0 h 86"/>
                <a:gd name="T4" fmla="*/ 0 w 153"/>
                <a:gd name="T5" fmla="*/ 86 h 86"/>
                <a:gd name="T6" fmla="*/ 82 w 153"/>
                <a:gd name="T7" fmla="*/ 86 h 86"/>
                <a:gd name="T8" fmla="*/ 153 w 153"/>
                <a:gd name="T9" fmla="*/ 0 h 86"/>
              </a:gdLst>
              <a:ahLst/>
              <a:cxnLst>
                <a:cxn ang="0">
                  <a:pos x="T0" y="T1"/>
                </a:cxn>
                <a:cxn ang="0">
                  <a:pos x="T2" y="T3"/>
                </a:cxn>
                <a:cxn ang="0">
                  <a:pos x="T4" y="T5"/>
                </a:cxn>
                <a:cxn ang="0">
                  <a:pos x="T6" y="T7"/>
                </a:cxn>
                <a:cxn ang="0">
                  <a:pos x="T8" y="T9"/>
                </a:cxn>
              </a:cxnLst>
              <a:rect l="0" t="0" r="r" b="b"/>
              <a:pathLst>
                <a:path w="153" h="86">
                  <a:moveTo>
                    <a:pt x="153" y="0"/>
                  </a:moveTo>
                  <a:lnTo>
                    <a:pt x="71" y="0"/>
                  </a:lnTo>
                  <a:lnTo>
                    <a:pt x="0" y="86"/>
                  </a:lnTo>
                  <a:lnTo>
                    <a:pt x="82" y="86"/>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7" name="Freeform 706">
              <a:extLst>
                <a:ext uri="{FF2B5EF4-FFF2-40B4-BE49-F238E27FC236}">
                  <a16:creationId xmlns:a16="http://schemas.microsoft.com/office/drawing/2014/main" id="{0FBD30B9-7A49-4856-99EC-3347B239DFB0}"/>
                </a:ext>
              </a:extLst>
            </p:cNvPr>
            <p:cNvSpPr>
              <a:spLocks/>
            </p:cNvSpPr>
            <p:nvPr/>
          </p:nvSpPr>
          <p:spPr bwMode="auto">
            <a:xfrm>
              <a:off x="11663363" y="6581775"/>
              <a:ext cx="349250" cy="136525"/>
            </a:xfrm>
            <a:custGeom>
              <a:avLst/>
              <a:gdLst>
                <a:gd name="T0" fmla="*/ 220 w 220"/>
                <a:gd name="T1" fmla="*/ 0 h 86"/>
                <a:gd name="T2" fmla="*/ 71 w 220"/>
                <a:gd name="T3" fmla="*/ 0 h 86"/>
                <a:gd name="T4" fmla="*/ 0 w 220"/>
                <a:gd name="T5" fmla="*/ 86 h 86"/>
                <a:gd name="T6" fmla="*/ 152 w 220"/>
                <a:gd name="T7" fmla="*/ 86 h 86"/>
                <a:gd name="T8" fmla="*/ 220 w 220"/>
                <a:gd name="T9" fmla="*/ 0 h 86"/>
              </a:gdLst>
              <a:ahLst/>
              <a:cxnLst>
                <a:cxn ang="0">
                  <a:pos x="T0" y="T1"/>
                </a:cxn>
                <a:cxn ang="0">
                  <a:pos x="T2" y="T3"/>
                </a:cxn>
                <a:cxn ang="0">
                  <a:pos x="T4" y="T5"/>
                </a:cxn>
                <a:cxn ang="0">
                  <a:pos x="T6" y="T7"/>
                </a:cxn>
                <a:cxn ang="0">
                  <a:pos x="T8" y="T9"/>
                </a:cxn>
              </a:cxnLst>
              <a:rect l="0" t="0" r="r" b="b"/>
              <a:pathLst>
                <a:path w="220" h="86">
                  <a:moveTo>
                    <a:pt x="220" y="0"/>
                  </a:moveTo>
                  <a:lnTo>
                    <a:pt x="71" y="0"/>
                  </a:lnTo>
                  <a:lnTo>
                    <a:pt x="0" y="86"/>
                  </a:lnTo>
                  <a:lnTo>
                    <a:pt x="152" y="86"/>
                  </a:lnTo>
                  <a:lnTo>
                    <a:pt x="220"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8" name="Freeform 707">
              <a:extLst>
                <a:ext uri="{FF2B5EF4-FFF2-40B4-BE49-F238E27FC236}">
                  <a16:creationId xmlns:a16="http://schemas.microsoft.com/office/drawing/2014/main" id="{E7D5561C-C091-4FE4-A369-B9643858505A}"/>
                </a:ext>
              </a:extLst>
            </p:cNvPr>
            <p:cNvSpPr>
              <a:spLocks/>
            </p:cNvSpPr>
            <p:nvPr/>
          </p:nvSpPr>
          <p:spPr bwMode="auto">
            <a:xfrm>
              <a:off x="11663363" y="6581775"/>
              <a:ext cx="349250" cy="136525"/>
            </a:xfrm>
            <a:custGeom>
              <a:avLst/>
              <a:gdLst>
                <a:gd name="T0" fmla="*/ 220 w 220"/>
                <a:gd name="T1" fmla="*/ 0 h 86"/>
                <a:gd name="T2" fmla="*/ 71 w 220"/>
                <a:gd name="T3" fmla="*/ 0 h 86"/>
                <a:gd name="T4" fmla="*/ 0 w 220"/>
                <a:gd name="T5" fmla="*/ 86 h 86"/>
                <a:gd name="T6" fmla="*/ 152 w 220"/>
                <a:gd name="T7" fmla="*/ 86 h 86"/>
                <a:gd name="T8" fmla="*/ 220 w 220"/>
                <a:gd name="T9" fmla="*/ 0 h 86"/>
              </a:gdLst>
              <a:ahLst/>
              <a:cxnLst>
                <a:cxn ang="0">
                  <a:pos x="T0" y="T1"/>
                </a:cxn>
                <a:cxn ang="0">
                  <a:pos x="T2" y="T3"/>
                </a:cxn>
                <a:cxn ang="0">
                  <a:pos x="T4" y="T5"/>
                </a:cxn>
                <a:cxn ang="0">
                  <a:pos x="T6" y="T7"/>
                </a:cxn>
                <a:cxn ang="0">
                  <a:pos x="T8" y="T9"/>
                </a:cxn>
              </a:cxnLst>
              <a:rect l="0" t="0" r="r" b="b"/>
              <a:pathLst>
                <a:path w="220" h="86">
                  <a:moveTo>
                    <a:pt x="220" y="0"/>
                  </a:moveTo>
                  <a:lnTo>
                    <a:pt x="71" y="0"/>
                  </a:lnTo>
                  <a:lnTo>
                    <a:pt x="0" y="86"/>
                  </a:lnTo>
                  <a:lnTo>
                    <a:pt x="152" y="8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49" name="Freeform 708">
              <a:extLst>
                <a:ext uri="{FF2B5EF4-FFF2-40B4-BE49-F238E27FC236}">
                  <a16:creationId xmlns:a16="http://schemas.microsoft.com/office/drawing/2014/main" id="{7ED446F0-09B5-4B83-8694-1833701F61D9}"/>
                </a:ext>
              </a:extLst>
            </p:cNvPr>
            <p:cNvSpPr>
              <a:spLocks/>
            </p:cNvSpPr>
            <p:nvPr/>
          </p:nvSpPr>
          <p:spPr bwMode="auto">
            <a:xfrm>
              <a:off x="11533188" y="6518275"/>
              <a:ext cx="161925" cy="63500"/>
            </a:xfrm>
            <a:custGeom>
              <a:avLst/>
              <a:gdLst>
                <a:gd name="T0" fmla="*/ 102 w 102"/>
                <a:gd name="T1" fmla="*/ 0 h 40"/>
                <a:gd name="T2" fmla="*/ 31 w 102"/>
                <a:gd name="T3" fmla="*/ 0 h 40"/>
                <a:gd name="T4" fmla="*/ 0 w 102"/>
                <a:gd name="T5" fmla="*/ 40 h 40"/>
                <a:gd name="T6" fmla="*/ 71 w 102"/>
                <a:gd name="T7" fmla="*/ 40 h 40"/>
                <a:gd name="T8" fmla="*/ 102 w 102"/>
                <a:gd name="T9" fmla="*/ 0 h 40"/>
              </a:gdLst>
              <a:ahLst/>
              <a:cxnLst>
                <a:cxn ang="0">
                  <a:pos x="T0" y="T1"/>
                </a:cxn>
                <a:cxn ang="0">
                  <a:pos x="T2" y="T3"/>
                </a:cxn>
                <a:cxn ang="0">
                  <a:pos x="T4" y="T5"/>
                </a:cxn>
                <a:cxn ang="0">
                  <a:pos x="T6" y="T7"/>
                </a:cxn>
                <a:cxn ang="0">
                  <a:pos x="T8" y="T9"/>
                </a:cxn>
              </a:cxnLst>
              <a:rect l="0" t="0" r="r" b="b"/>
              <a:pathLst>
                <a:path w="102" h="40">
                  <a:moveTo>
                    <a:pt x="102" y="0"/>
                  </a:moveTo>
                  <a:lnTo>
                    <a:pt x="31" y="0"/>
                  </a:lnTo>
                  <a:lnTo>
                    <a:pt x="0" y="40"/>
                  </a:lnTo>
                  <a:lnTo>
                    <a:pt x="71" y="40"/>
                  </a:lnTo>
                  <a:lnTo>
                    <a:pt x="102"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0" name="Freeform 709">
              <a:extLst>
                <a:ext uri="{FF2B5EF4-FFF2-40B4-BE49-F238E27FC236}">
                  <a16:creationId xmlns:a16="http://schemas.microsoft.com/office/drawing/2014/main" id="{49690A90-3769-441B-A2C3-2503897D8925}"/>
                </a:ext>
              </a:extLst>
            </p:cNvPr>
            <p:cNvSpPr>
              <a:spLocks/>
            </p:cNvSpPr>
            <p:nvPr/>
          </p:nvSpPr>
          <p:spPr bwMode="auto">
            <a:xfrm>
              <a:off x="11533188" y="6518275"/>
              <a:ext cx="161925" cy="63500"/>
            </a:xfrm>
            <a:custGeom>
              <a:avLst/>
              <a:gdLst>
                <a:gd name="T0" fmla="*/ 102 w 102"/>
                <a:gd name="T1" fmla="*/ 0 h 40"/>
                <a:gd name="T2" fmla="*/ 31 w 102"/>
                <a:gd name="T3" fmla="*/ 0 h 40"/>
                <a:gd name="T4" fmla="*/ 0 w 102"/>
                <a:gd name="T5" fmla="*/ 40 h 40"/>
                <a:gd name="T6" fmla="*/ 71 w 102"/>
                <a:gd name="T7" fmla="*/ 40 h 40"/>
                <a:gd name="T8" fmla="*/ 102 w 102"/>
                <a:gd name="T9" fmla="*/ 0 h 40"/>
              </a:gdLst>
              <a:ahLst/>
              <a:cxnLst>
                <a:cxn ang="0">
                  <a:pos x="T0" y="T1"/>
                </a:cxn>
                <a:cxn ang="0">
                  <a:pos x="T2" y="T3"/>
                </a:cxn>
                <a:cxn ang="0">
                  <a:pos x="T4" y="T5"/>
                </a:cxn>
                <a:cxn ang="0">
                  <a:pos x="T6" y="T7"/>
                </a:cxn>
                <a:cxn ang="0">
                  <a:pos x="T8" y="T9"/>
                </a:cxn>
              </a:cxnLst>
              <a:rect l="0" t="0" r="r" b="b"/>
              <a:pathLst>
                <a:path w="102" h="40">
                  <a:moveTo>
                    <a:pt x="102" y="0"/>
                  </a:moveTo>
                  <a:lnTo>
                    <a:pt x="31" y="0"/>
                  </a:lnTo>
                  <a:lnTo>
                    <a:pt x="0" y="40"/>
                  </a:lnTo>
                  <a:lnTo>
                    <a:pt x="71" y="40"/>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1" name="Freeform 710">
              <a:extLst>
                <a:ext uri="{FF2B5EF4-FFF2-40B4-BE49-F238E27FC236}">
                  <a16:creationId xmlns:a16="http://schemas.microsoft.com/office/drawing/2014/main" id="{D551D7E4-85BD-4C3D-8FFE-AC6A0D3F1657}"/>
                </a:ext>
              </a:extLst>
            </p:cNvPr>
            <p:cNvSpPr>
              <a:spLocks/>
            </p:cNvSpPr>
            <p:nvPr/>
          </p:nvSpPr>
          <p:spPr bwMode="auto">
            <a:xfrm>
              <a:off x="11422063" y="6581775"/>
              <a:ext cx="223837" cy="136525"/>
            </a:xfrm>
            <a:custGeom>
              <a:avLst/>
              <a:gdLst>
                <a:gd name="T0" fmla="*/ 141 w 141"/>
                <a:gd name="T1" fmla="*/ 0 h 86"/>
                <a:gd name="T2" fmla="*/ 70 w 141"/>
                <a:gd name="T3" fmla="*/ 0 h 86"/>
                <a:gd name="T4" fmla="*/ 0 w 141"/>
                <a:gd name="T5" fmla="*/ 86 h 86"/>
                <a:gd name="T6" fmla="*/ 70 w 141"/>
                <a:gd name="T7" fmla="*/ 86 h 86"/>
                <a:gd name="T8" fmla="*/ 141 w 141"/>
                <a:gd name="T9" fmla="*/ 0 h 86"/>
              </a:gdLst>
              <a:ahLst/>
              <a:cxnLst>
                <a:cxn ang="0">
                  <a:pos x="T0" y="T1"/>
                </a:cxn>
                <a:cxn ang="0">
                  <a:pos x="T2" y="T3"/>
                </a:cxn>
                <a:cxn ang="0">
                  <a:pos x="T4" y="T5"/>
                </a:cxn>
                <a:cxn ang="0">
                  <a:pos x="T6" y="T7"/>
                </a:cxn>
                <a:cxn ang="0">
                  <a:pos x="T8" y="T9"/>
                </a:cxn>
              </a:cxnLst>
              <a:rect l="0" t="0" r="r" b="b"/>
              <a:pathLst>
                <a:path w="141" h="86">
                  <a:moveTo>
                    <a:pt x="141" y="0"/>
                  </a:moveTo>
                  <a:lnTo>
                    <a:pt x="70" y="0"/>
                  </a:lnTo>
                  <a:lnTo>
                    <a:pt x="0" y="86"/>
                  </a:lnTo>
                  <a:lnTo>
                    <a:pt x="70" y="86"/>
                  </a:lnTo>
                  <a:lnTo>
                    <a:pt x="141"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2" name="Freeform 711">
              <a:extLst>
                <a:ext uri="{FF2B5EF4-FFF2-40B4-BE49-F238E27FC236}">
                  <a16:creationId xmlns:a16="http://schemas.microsoft.com/office/drawing/2014/main" id="{B9164775-4265-4092-A4B2-D633AC5C6043}"/>
                </a:ext>
              </a:extLst>
            </p:cNvPr>
            <p:cNvSpPr>
              <a:spLocks/>
            </p:cNvSpPr>
            <p:nvPr/>
          </p:nvSpPr>
          <p:spPr bwMode="auto">
            <a:xfrm>
              <a:off x="11422063" y="6581775"/>
              <a:ext cx="223837" cy="136525"/>
            </a:xfrm>
            <a:custGeom>
              <a:avLst/>
              <a:gdLst>
                <a:gd name="T0" fmla="*/ 141 w 141"/>
                <a:gd name="T1" fmla="*/ 0 h 86"/>
                <a:gd name="T2" fmla="*/ 70 w 141"/>
                <a:gd name="T3" fmla="*/ 0 h 86"/>
                <a:gd name="T4" fmla="*/ 0 w 141"/>
                <a:gd name="T5" fmla="*/ 86 h 86"/>
                <a:gd name="T6" fmla="*/ 70 w 141"/>
                <a:gd name="T7" fmla="*/ 86 h 86"/>
                <a:gd name="T8" fmla="*/ 141 w 141"/>
                <a:gd name="T9" fmla="*/ 0 h 86"/>
              </a:gdLst>
              <a:ahLst/>
              <a:cxnLst>
                <a:cxn ang="0">
                  <a:pos x="T0" y="T1"/>
                </a:cxn>
                <a:cxn ang="0">
                  <a:pos x="T2" y="T3"/>
                </a:cxn>
                <a:cxn ang="0">
                  <a:pos x="T4" y="T5"/>
                </a:cxn>
                <a:cxn ang="0">
                  <a:pos x="T6" y="T7"/>
                </a:cxn>
                <a:cxn ang="0">
                  <a:pos x="T8" y="T9"/>
                </a:cxn>
              </a:cxnLst>
              <a:rect l="0" t="0" r="r" b="b"/>
              <a:pathLst>
                <a:path w="141" h="86">
                  <a:moveTo>
                    <a:pt x="141" y="0"/>
                  </a:moveTo>
                  <a:lnTo>
                    <a:pt x="70" y="0"/>
                  </a:lnTo>
                  <a:lnTo>
                    <a:pt x="0" y="86"/>
                  </a:lnTo>
                  <a:lnTo>
                    <a:pt x="70" y="86"/>
                  </a:lnTo>
                  <a:lnTo>
                    <a:pt x="1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3" name="Freeform 712">
              <a:extLst>
                <a:ext uri="{FF2B5EF4-FFF2-40B4-BE49-F238E27FC236}">
                  <a16:creationId xmlns:a16="http://schemas.microsoft.com/office/drawing/2014/main" id="{DFCB439C-E0DA-4FBF-BC71-36FCF0D5C88A}"/>
                </a:ext>
              </a:extLst>
            </p:cNvPr>
            <p:cNvSpPr>
              <a:spLocks noEditPoints="1"/>
            </p:cNvSpPr>
            <p:nvPr/>
          </p:nvSpPr>
          <p:spPr bwMode="auto">
            <a:xfrm>
              <a:off x="10942638" y="6515100"/>
              <a:ext cx="563562" cy="346075"/>
            </a:xfrm>
            <a:custGeom>
              <a:avLst/>
              <a:gdLst>
                <a:gd name="T0" fmla="*/ 118 w 355"/>
                <a:gd name="T1" fmla="*/ 209 h 218"/>
                <a:gd name="T2" fmla="*/ 76 w 355"/>
                <a:gd name="T3" fmla="*/ 209 h 218"/>
                <a:gd name="T4" fmla="*/ 70 w 355"/>
                <a:gd name="T5" fmla="*/ 216 h 218"/>
                <a:gd name="T6" fmla="*/ 3 w 355"/>
                <a:gd name="T7" fmla="*/ 216 h 218"/>
                <a:gd name="T8" fmla="*/ 0 w 355"/>
                <a:gd name="T9" fmla="*/ 218 h 218"/>
                <a:gd name="T10" fmla="*/ 110 w 355"/>
                <a:gd name="T11" fmla="*/ 218 h 218"/>
                <a:gd name="T12" fmla="*/ 118 w 355"/>
                <a:gd name="T13" fmla="*/ 209 h 218"/>
                <a:gd name="T14" fmla="*/ 355 w 355"/>
                <a:gd name="T15" fmla="*/ 0 h 218"/>
                <a:gd name="T16" fmla="*/ 242 w 355"/>
                <a:gd name="T17" fmla="*/ 0 h 218"/>
                <a:gd name="T18" fmla="*/ 242 w 355"/>
                <a:gd name="T19" fmla="*/ 2 h 218"/>
                <a:gd name="T20" fmla="*/ 352 w 355"/>
                <a:gd name="T21" fmla="*/ 2 h 218"/>
                <a:gd name="T22" fmla="*/ 355 w 35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18">
                  <a:moveTo>
                    <a:pt x="118" y="209"/>
                  </a:moveTo>
                  <a:lnTo>
                    <a:pt x="76" y="209"/>
                  </a:lnTo>
                  <a:lnTo>
                    <a:pt x="70" y="216"/>
                  </a:lnTo>
                  <a:lnTo>
                    <a:pt x="3" y="216"/>
                  </a:lnTo>
                  <a:lnTo>
                    <a:pt x="0" y="218"/>
                  </a:lnTo>
                  <a:lnTo>
                    <a:pt x="110" y="218"/>
                  </a:lnTo>
                  <a:lnTo>
                    <a:pt x="118" y="209"/>
                  </a:lnTo>
                  <a:close/>
                  <a:moveTo>
                    <a:pt x="355" y="0"/>
                  </a:moveTo>
                  <a:lnTo>
                    <a:pt x="242" y="0"/>
                  </a:lnTo>
                  <a:lnTo>
                    <a:pt x="242" y="2"/>
                  </a:lnTo>
                  <a:lnTo>
                    <a:pt x="352" y="2"/>
                  </a:lnTo>
                  <a:lnTo>
                    <a:pt x="355" y="0"/>
                  </a:lnTo>
                  <a:close/>
                </a:path>
              </a:pathLst>
            </a:custGeom>
            <a:solidFill>
              <a:srgbClr val="F7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4" name="Freeform 713">
              <a:extLst>
                <a:ext uri="{FF2B5EF4-FFF2-40B4-BE49-F238E27FC236}">
                  <a16:creationId xmlns:a16="http://schemas.microsoft.com/office/drawing/2014/main" id="{83DD592C-470B-4792-AC30-B5E79C267B81}"/>
                </a:ext>
              </a:extLst>
            </p:cNvPr>
            <p:cNvSpPr>
              <a:spLocks noEditPoints="1"/>
            </p:cNvSpPr>
            <p:nvPr/>
          </p:nvSpPr>
          <p:spPr bwMode="auto">
            <a:xfrm>
              <a:off x="10942638" y="6515100"/>
              <a:ext cx="563562" cy="346075"/>
            </a:xfrm>
            <a:custGeom>
              <a:avLst/>
              <a:gdLst>
                <a:gd name="T0" fmla="*/ 118 w 355"/>
                <a:gd name="T1" fmla="*/ 209 h 218"/>
                <a:gd name="T2" fmla="*/ 76 w 355"/>
                <a:gd name="T3" fmla="*/ 209 h 218"/>
                <a:gd name="T4" fmla="*/ 70 w 355"/>
                <a:gd name="T5" fmla="*/ 216 h 218"/>
                <a:gd name="T6" fmla="*/ 3 w 355"/>
                <a:gd name="T7" fmla="*/ 216 h 218"/>
                <a:gd name="T8" fmla="*/ 0 w 355"/>
                <a:gd name="T9" fmla="*/ 218 h 218"/>
                <a:gd name="T10" fmla="*/ 110 w 355"/>
                <a:gd name="T11" fmla="*/ 218 h 218"/>
                <a:gd name="T12" fmla="*/ 118 w 355"/>
                <a:gd name="T13" fmla="*/ 209 h 218"/>
                <a:gd name="T14" fmla="*/ 355 w 355"/>
                <a:gd name="T15" fmla="*/ 0 h 218"/>
                <a:gd name="T16" fmla="*/ 242 w 355"/>
                <a:gd name="T17" fmla="*/ 0 h 218"/>
                <a:gd name="T18" fmla="*/ 242 w 355"/>
                <a:gd name="T19" fmla="*/ 2 h 218"/>
                <a:gd name="T20" fmla="*/ 352 w 355"/>
                <a:gd name="T21" fmla="*/ 2 h 218"/>
                <a:gd name="T22" fmla="*/ 355 w 35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18">
                  <a:moveTo>
                    <a:pt x="118" y="209"/>
                  </a:moveTo>
                  <a:lnTo>
                    <a:pt x="76" y="209"/>
                  </a:lnTo>
                  <a:lnTo>
                    <a:pt x="70" y="216"/>
                  </a:lnTo>
                  <a:lnTo>
                    <a:pt x="3" y="216"/>
                  </a:lnTo>
                  <a:lnTo>
                    <a:pt x="0" y="218"/>
                  </a:lnTo>
                  <a:lnTo>
                    <a:pt x="110" y="218"/>
                  </a:lnTo>
                  <a:lnTo>
                    <a:pt x="118" y="209"/>
                  </a:lnTo>
                  <a:moveTo>
                    <a:pt x="355" y="0"/>
                  </a:moveTo>
                  <a:lnTo>
                    <a:pt x="242" y="0"/>
                  </a:lnTo>
                  <a:lnTo>
                    <a:pt x="242" y="2"/>
                  </a:lnTo>
                  <a:lnTo>
                    <a:pt x="352" y="2"/>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59" name="Freeform 718">
              <a:extLst>
                <a:ext uri="{FF2B5EF4-FFF2-40B4-BE49-F238E27FC236}">
                  <a16:creationId xmlns:a16="http://schemas.microsoft.com/office/drawing/2014/main" id="{D4F50F4D-B1E5-4558-9F93-1FFFBFDBBBDB}"/>
                </a:ext>
              </a:extLst>
            </p:cNvPr>
            <p:cNvSpPr>
              <a:spLocks/>
            </p:cNvSpPr>
            <p:nvPr/>
          </p:nvSpPr>
          <p:spPr bwMode="auto">
            <a:xfrm>
              <a:off x="11501438" y="6515100"/>
              <a:ext cx="50800" cy="3175"/>
            </a:xfrm>
            <a:custGeom>
              <a:avLst/>
              <a:gdLst>
                <a:gd name="T0" fmla="*/ 32 w 32"/>
                <a:gd name="T1" fmla="*/ 0 h 2"/>
                <a:gd name="T2" fmla="*/ 3 w 32"/>
                <a:gd name="T3" fmla="*/ 0 h 2"/>
                <a:gd name="T4" fmla="*/ 0 w 32"/>
                <a:gd name="T5" fmla="*/ 2 h 2"/>
                <a:gd name="T6" fmla="*/ 32 w 32"/>
                <a:gd name="T7" fmla="*/ 2 h 2"/>
                <a:gd name="T8" fmla="*/ 32 w 32"/>
                <a:gd name="T9" fmla="*/ 0 h 2"/>
              </a:gdLst>
              <a:ahLst/>
              <a:cxnLst>
                <a:cxn ang="0">
                  <a:pos x="T0" y="T1"/>
                </a:cxn>
                <a:cxn ang="0">
                  <a:pos x="T2" y="T3"/>
                </a:cxn>
                <a:cxn ang="0">
                  <a:pos x="T4" y="T5"/>
                </a:cxn>
                <a:cxn ang="0">
                  <a:pos x="T6" y="T7"/>
                </a:cxn>
                <a:cxn ang="0">
                  <a:pos x="T8" y="T9"/>
                </a:cxn>
              </a:cxnLst>
              <a:rect l="0" t="0" r="r" b="b"/>
              <a:pathLst>
                <a:path w="32" h="2">
                  <a:moveTo>
                    <a:pt x="32" y="0"/>
                  </a:moveTo>
                  <a:lnTo>
                    <a:pt x="3" y="0"/>
                  </a:lnTo>
                  <a:lnTo>
                    <a:pt x="0" y="2"/>
                  </a:lnTo>
                  <a:lnTo>
                    <a:pt x="32" y="2"/>
                  </a:lnTo>
                  <a:lnTo>
                    <a:pt x="32"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0" name="Freeform 719">
              <a:extLst>
                <a:ext uri="{FF2B5EF4-FFF2-40B4-BE49-F238E27FC236}">
                  <a16:creationId xmlns:a16="http://schemas.microsoft.com/office/drawing/2014/main" id="{ECC29D58-914F-490B-91CF-9FBD71C212AB}"/>
                </a:ext>
              </a:extLst>
            </p:cNvPr>
            <p:cNvSpPr>
              <a:spLocks/>
            </p:cNvSpPr>
            <p:nvPr/>
          </p:nvSpPr>
          <p:spPr bwMode="auto">
            <a:xfrm>
              <a:off x="11501438" y="6515100"/>
              <a:ext cx="50800" cy="3175"/>
            </a:xfrm>
            <a:custGeom>
              <a:avLst/>
              <a:gdLst>
                <a:gd name="T0" fmla="*/ 32 w 32"/>
                <a:gd name="T1" fmla="*/ 0 h 2"/>
                <a:gd name="T2" fmla="*/ 3 w 32"/>
                <a:gd name="T3" fmla="*/ 0 h 2"/>
                <a:gd name="T4" fmla="*/ 0 w 32"/>
                <a:gd name="T5" fmla="*/ 2 h 2"/>
                <a:gd name="T6" fmla="*/ 32 w 32"/>
                <a:gd name="T7" fmla="*/ 2 h 2"/>
                <a:gd name="T8" fmla="*/ 32 w 32"/>
                <a:gd name="T9" fmla="*/ 0 h 2"/>
              </a:gdLst>
              <a:ahLst/>
              <a:cxnLst>
                <a:cxn ang="0">
                  <a:pos x="T0" y="T1"/>
                </a:cxn>
                <a:cxn ang="0">
                  <a:pos x="T2" y="T3"/>
                </a:cxn>
                <a:cxn ang="0">
                  <a:pos x="T4" y="T5"/>
                </a:cxn>
                <a:cxn ang="0">
                  <a:pos x="T6" y="T7"/>
                </a:cxn>
                <a:cxn ang="0">
                  <a:pos x="T8" y="T9"/>
                </a:cxn>
              </a:cxnLst>
              <a:rect l="0" t="0" r="r" b="b"/>
              <a:pathLst>
                <a:path w="32" h="2">
                  <a:moveTo>
                    <a:pt x="32" y="0"/>
                  </a:moveTo>
                  <a:lnTo>
                    <a:pt x="3" y="0"/>
                  </a:lnTo>
                  <a:lnTo>
                    <a:pt x="0" y="2"/>
                  </a:lnTo>
                  <a:lnTo>
                    <a:pt x="32" y="2"/>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5" name="Freeform 724">
              <a:extLst>
                <a:ext uri="{FF2B5EF4-FFF2-40B4-BE49-F238E27FC236}">
                  <a16:creationId xmlns:a16="http://schemas.microsoft.com/office/drawing/2014/main" id="{4555888A-9CB4-4197-8B67-078211900C42}"/>
                </a:ext>
              </a:extLst>
            </p:cNvPr>
            <p:cNvSpPr>
              <a:spLocks/>
            </p:cNvSpPr>
            <p:nvPr/>
          </p:nvSpPr>
          <p:spPr bwMode="auto">
            <a:xfrm>
              <a:off x="11063288" y="6518275"/>
              <a:ext cx="438150" cy="328613"/>
            </a:xfrm>
            <a:custGeom>
              <a:avLst/>
              <a:gdLst>
                <a:gd name="T0" fmla="*/ 276 w 276"/>
                <a:gd name="T1" fmla="*/ 0 h 207"/>
                <a:gd name="T2" fmla="*/ 166 w 276"/>
                <a:gd name="T3" fmla="*/ 0 h 207"/>
                <a:gd name="T4" fmla="*/ 0 w 276"/>
                <a:gd name="T5" fmla="*/ 207 h 207"/>
                <a:gd name="T6" fmla="*/ 42 w 276"/>
                <a:gd name="T7" fmla="*/ 207 h 207"/>
                <a:gd name="T8" fmla="*/ 175 w 276"/>
                <a:gd name="T9" fmla="*/ 40 h 207"/>
                <a:gd name="T10" fmla="*/ 245 w 276"/>
                <a:gd name="T11" fmla="*/ 40 h 207"/>
                <a:gd name="T12" fmla="*/ 276 w 276"/>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276" h="207">
                  <a:moveTo>
                    <a:pt x="276" y="0"/>
                  </a:moveTo>
                  <a:lnTo>
                    <a:pt x="166" y="0"/>
                  </a:lnTo>
                  <a:lnTo>
                    <a:pt x="0" y="207"/>
                  </a:lnTo>
                  <a:lnTo>
                    <a:pt x="42" y="207"/>
                  </a:lnTo>
                  <a:lnTo>
                    <a:pt x="175" y="40"/>
                  </a:lnTo>
                  <a:lnTo>
                    <a:pt x="245" y="40"/>
                  </a:lnTo>
                  <a:lnTo>
                    <a:pt x="276" y="0"/>
                  </a:lnTo>
                  <a:close/>
                </a:path>
              </a:pathLst>
            </a:custGeom>
            <a:solidFill>
              <a:srgbClr val="62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6" name="Freeform 725">
              <a:extLst>
                <a:ext uri="{FF2B5EF4-FFF2-40B4-BE49-F238E27FC236}">
                  <a16:creationId xmlns:a16="http://schemas.microsoft.com/office/drawing/2014/main" id="{5E88C59A-83D2-4507-9723-D8F08992C74F}"/>
                </a:ext>
              </a:extLst>
            </p:cNvPr>
            <p:cNvSpPr>
              <a:spLocks/>
            </p:cNvSpPr>
            <p:nvPr/>
          </p:nvSpPr>
          <p:spPr bwMode="auto">
            <a:xfrm>
              <a:off x="11063288" y="6518275"/>
              <a:ext cx="438150" cy="328613"/>
            </a:xfrm>
            <a:custGeom>
              <a:avLst/>
              <a:gdLst>
                <a:gd name="T0" fmla="*/ 276 w 276"/>
                <a:gd name="T1" fmla="*/ 0 h 207"/>
                <a:gd name="T2" fmla="*/ 166 w 276"/>
                <a:gd name="T3" fmla="*/ 0 h 207"/>
                <a:gd name="T4" fmla="*/ 0 w 276"/>
                <a:gd name="T5" fmla="*/ 207 h 207"/>
                <a:gd name="T6" fmla="*/ 42 w 276"/>
                <a:gd name="T7" fmla="*/ 207 h 207"/>
                <a:gd name="T8" fmla="*/ 175 w 276"/>
                <a:gd name="T9" fmla="*/ 40 h 207"/>
                <a:gd name="T10" fmla="*/ 245 w 276"/>
                <a:gd name="T11" fmla="*/ 40 h 207"/>
                <a:gd name="T12" fmla="*/ 276 w 276"/>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276" h="207">
                  <a:moveTo>
                    <a:pt x="276" y="0"/>
                  </a:moveTo>
                  <a:lnTo>
                    <a:pt x="166" y="0"/>
                  </a:lnTo>
                  <a:lnTo>
                    <a:pt x="0" y="207"/>
                  </a:lnTo>
                  <a:lnTo>
                    <a:pt x="42" y="207"/>
                  </a:lnTo>
                  <a:lnTo>
                    <a:pt x="175" y="40"/>
                  </a:lnTo>
                  <a:lnTo>
                    <a:pt x="245" y="40"/>
                  </a:lnTo>
                  <a:lnTo>
                    <a:pt x="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7" name="Freeform 726">
              <a:extLst>
                <a:ext uri="{FF2B5EF4-FFF2-40B4-BE49-F238E27FC236}">
                  <a16:creationId xmlns:a16="http://schemas.microsoft.com/office/drawing/2014/main" id="{2C2CAD61-26B6-4D3D-B0CB-8BC666E80933}"/>
                </a:ext>
              </a:extLst>
            </p:cNvPr>
            <p:cNvSpPr>
              <a:spLocks/>
            </p:cNvSpPr>
            <p:nvPr/>
          </p:nvSpPr>
          <p:spPr bwMode="auto">
            <a:xfrm>
              <a:off x="11129963" y="6581775"/>
              <a:ext cx="322262" cy="265113"/>
            </a:xfrm>
            <a:custGeom>
              <a:avLst/>
              <a:gdLst>
                <a:gd name="T0" fmla="*/ 203 w 203"/>
                <a:gd name="T1" fmla="*/ 0 h 167"/>
                <a:gd name="T2" fmla="*/ 133 w 203"/>
                <a:gd name="T3" fmla="*/ 0 h 167"/>
                <a:gd name="T4" fmla="*/ 0 w 203"/>
                <a:gd name="T5" fmla="*/ 167 h 167"/>
                <a:gd name="T6" fmla="*/ 40 w 203"/>
                <a:gd name="T7" fmla="*/ 167 h 167"/>
                <a:gd name="T8" fmla="*/ 68 w 203"/>
                <a:gd name="T9" fmla="*/ 130 h 167"/>
                <a:gd name="T10" fmla="*/ 99 w 203"/>
                <a:gd name="T11" fmla="*/ 130 h 167"/>
                <a:gd name="T12" fmla="*/ 203 w 2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03" h="167">
                  <a:moveTo>
                    <a:pt x="203" y="0"/>
                  </a:moveTo>
                  <a:lnTo>
                    <a:pt x="133" y="0"/>
                  </a:lnTo>
                  <a:lnTo>
                    <a:pt x="0" y="167"/>
                  </a:lnTo>
                  <a:lnTo>
                    <a:pt x="40" y="167"/>
                  </a:lnTo>
                  <a:lnTo>
                    <a:pt x="68" y="130"/>
                  </a:lnTo>
                  <a:lnTo>
                    <a:pt x="99" y="130"/>
                  </a:lnTo>
                  <a:lnTo>
                    <a:pt x="203"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68" name="Freeform 727">
              <a:extLst>
                <a:ext uri="{FF2B5EF4-FFF2-40B4-BE49-F238E27FC236}">
                  <a16:creationId xmlns:a16="http://schemas.microsoft.com/office/drawing/2014/main" id="{3FE5E107-2EA3-427A-B377-35ED09719D06}"/>
                </a:ext>
              </a:extLst>
            </p:cNvPr>
            <p:cNvSpPr>
              <a:spLocks/>
            </p:cNvSpPr>
            <p:nvPr/>
          </p:nvSpPr>
          <p:spPr bwMode="auto">
            <a:xfrm>
              <a:off x="11129963" y="6581775"/>
              <a:ext cx="322262" cy="265113"/>
            </a:xfrm>
            <a:custGeom>
              <a:avLst/>
              <a:gdLst>
                <a:gd name="T0" fmla="*/ 203 w 203"/>
                <a:gd name="T1" fmla="*/ 0 h 167"/>
                <a:gd name="T2" fmla="*/ 133 w 203"/>
                <a:gd name="T3" fmla="*/ 0 h 167"/>
                <a:gd name="T4" fmla="*/ 0 w 203"/>
                <a:gd name="T5" fmla="*/ 167 h 167"/>
                <a:gd name="T6" fmla="*/ 40 w 203"/>
                <a:gd name="T7" fmla="*/ 167 h 167"/>
                <a:gd name="T8" fmla="*/ 68 w 203"/>
                <a:gd name="T9" fmla="*/ 130 h 167"/>
                <a:gd name="T10" fmla="*/ 99 w 203"/>
                <a:gd name="T11" fmla="*/ 130 h 167"/>
                <a:gd name="T12" fmla="*/ 203 w 2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03" h="167">
                  <a:moveTo>
                    <a:pt x="203" y="0"/>
                  </a:moveTo>
                  <a:lnTo>
                    <a:pt x="133" y="0"/>
                  </a:lnTo>
                  <a:lnTo>
                    <a:pt x="0" y="167"/>
                  </a:lnTo>
                  <a:lnTo>
                    <a:pt x="40" y="167"/>
                  </a:lnTo>
                  <a:lnTo>
                    <a:pt x="68" y="130"/>
                  </a:lnTo>
                  <a:lnTo>
                    <a:pt x="99" y="13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1" name="Freeform 730">
              <a:extLst>
                <a:ext uri="{FF2B5EF4-FFF2-40B4-BE49-F238E27FC236}">
                  <a16:creationId xmlns:a16="http://schemas.microsoft.com/office/drawing/2014/main" id="{42E341FE-EEAE-4B80-8D93-3414219A2BAE}"/>
                </a:ext>
              </a:extLst>
            </p:cNvPr>
            <p:cNvSpPr>
              <a:spLocks/>
            </p:cNvSpPr>
            <p:nvPr/>
          </p:nvSpPr>
          <p:spPr bwMode="auto">
            <a:xfrm>
              <a:off x="11452225" y="6518275"/>
              <a:ext cx="100012" cy="63500"/>
            </a:xfrm>
            <a:custGeom>
              <a:avLst/>
              <a:gdLst>
                <a:gd name="T0" fmla="*/ 63 w 63"/>
                <a:gd name="T1" fmla="*/ 0 h 40"/>
                <a:gd name="T2" fmla="*/ 31 w 63"/>
                <a:gd name="T3" fmla="*/ 0 h 40"/>
                <a:gd name="T4" fmla="*/ 0 w 63"/>
                <a:gd name="T5" fmla="*/ 40 h 40"/>
                <a:gd name="T6" fmla="*/ 31 w 63"/>
                <a:gd name="T7" fmla="*/ 40 h 40"/>
                <a:gd name="T8" fmla="*/ 63 w 63"/>
                <a:gd name="T9" fmla="*/ 0 h 40"/>
              </a:gdLst>
              <a:ahLst/>
              <a:cxnLst>
                <a:cxn ang="0">
                  <a:pos x="T0" y="T1"/>
                </a:cxn>
                <a:cxn ang="0">
                  <a:pos x="T2" y="T3"/>
                </a:cxn>
                <a:cxn ang="0">
                  <a:pos x="T4" y="T5"/>
                </a:cxn>
                <a:cxn ang="0">
                  <a:pos x="T6" y="T7"/>
                </a:cxn>
                <a:cxn ang="0">
                  <a:pos x="T8" y="T9"/>
                </a:cxn>
              </a:cxnLst>
              <a:rect l="0" t="0" r="r" b="b"/>
              <a:pathLst>
                <a:path w="63" h="40">
                  <a:moveTo>
                    <a:pt x="63" y="0"/>
                  </a:moveTo>
                  <a:lnTo>
                    <a:pt x="31" y="0"/>
                  </a:lnTo>
                  <a:lnTo>
                    <a:pt x="0" y="40"/>
                  </a:lnTo>
                  <a:lnTo>
                    <a:pt x="31" y="40"/>
                  </a:lnTo>
                  <a:lnTo>
                    <a:pt x="63" y="0"/>
                  </a:lnTo>
                  <a:close/>
                </a:path>
              </a:pathLst>
            </a:custGeom>
            <a:solidFill>
              <a:srgbClr val="268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2" name="Freeform 731">
              <a:extLst>
                <a:ext uri="{FF2B5EF4-FFF2-40B4-BE49-F238E27FC236}">
                  <a16:creationId xmlns:a16="http://schemas.microsoft.com/office/drawing/2014/main" id="{606791FD-7EA6-4921-B4F5-1906D81FCD2F}"/>
                </a:ext>
              </a:extLst>
            </p:cNvPr>
            <p:cNvSpPr>
              <a:spLocks/>
            </p:cNvSpPr>
            <p:nvPr/>
          </p:nvSpPr>
          <p:spPr bwMode="auto">
            <a:xfrm>
              <a:off x="11452225" y="6518275"/>
              <a:ext cx="100012" cy="63500"/>
            </a:xfrm>
            <a:custGeom>
              <a:avLst/>
              <a:gdLst>
                <a:gd name="T0" fmla="*/ 63 w 63"/>
                <a:gd name="T1" fmla="*/ 0 h 40"/>
                <a:gd name="T2" fmla="*/ 31 w 63"/>
                <a:gd name="T3" fmla="*/ 0 h 40"/>
                <a:gd name="T4" fmla="*/ 0 w 63"/>
                <a:gd name="T5" fmla="*/ 40 h 40"/>
                <a:gd name="T6" fmla="*/ 31 w 63"/>
                <a:gd name="T7" fmla="*/ 40 h 40"/>
                <a:gd name="T8" fmla="*/ 63 w 63"/>
                <a:gd name="T9" fmla="*/ 0 h 40"/>
              </a:gdLst>
              <a:ahLst/>
              <a:cxnLst>
                <a:cxn ang="0">
                  <a:pos x="T0" y="T1"/>
                </a:cxn>
                <a:cxn ang="0">
                  <a:pos x="T2" y="T3"/>
                </a:cxn>
                <a:cxn ang="0">
                  <a:pos x="T4" y="T5"/>
                </a:cxn>
                <a:cxn ang="0">
                  <a:pos x="T6" y="T7"/>
                </a:cxn>
                <a:cxn ang="0">
                  <a:pos x="T8" y="T9"/>
                </a:cxn>
              </a:cxnLst>
              <a:rect l="0" t="0" r="r" b="b"/>
              <a:pathLst>
                <a:path w="63" h="40">
                  <a:moveTo>
                    <a:pt x="63" y="0"/>
                  </a:moveTo>
                  <a:lnTo>
                    <a:pt x="31" y="0"/>
                  </a:lnTo>
                  <a:lnTo>
                    <a:pt x="0" y="40"/>
                  </a:lnTo>
                  <a:lnTo>
                    <a:pt x="31" y="40"/>
                  </a:lnTo>
                  <a:lnTo>
                    <a:pt x="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3" name="Freeform 732">
              <a:extLst>
                <a:ext uri="{FF2B5EF4-FFF2-40B4-BE49-F238E27FC236}">
                  <a16:creationId xmlns:a16="http://schemas.microsoft.com/office/drawing/2014/main" id="{9F24E338-7693-455D-8F06-B2D85CF57780}"/>
                </a:ext>
              </a:extLst>
            </p:cNvPr>
            <p:cNvSpPr>
              <a:spLocks/>
            </p:cNvSpPr>
            <p:nvPr/>
          </p:nvSpPr>
          <p:spPr bwMode="auto">
            <a:xfrm>
              <a:off x="11287125" y="6581775"/>
              <a:ext cx="214312" cy="206375"/>
            </a:xfrm>
            <a:custGeom>
              <a:avLst/>
              <a:gdLst>
                <a:gd name="T0" fmla="*/ 135 w 135"/>
                <a:gd name="T1" fmla="*/ 0 h 130"/>
                <a:gd name="T2" fmla="*/ 104 w 135"/>
                <a:gd name="T3" fmla="*/ 0 h 130"/>
                <a:gd name="T4" fmla="*/ 0 w 135"/>
                <a:gd name="T5" fmla="*/ 130 h 130"/>
                <a:gd name="T6" fmla="*/ 40 w 135"/>
                <a:gd name="T7" fmla="*/ 130 h 130"/>
                <a:gd name="T8" fmla="*/ 76 w 135"/>
                <a:gd name="T9" fmla="*/ 86 h 130"/>
                <a:gd name="T10" fmla="*/ 65 w 135"/>
                <a:gd name="T11" fmla="*/ 86 h 130"/>
                <a:gd name="T12" fmla="*/ 135 w 1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35" h="130">
                  <a:moveTo>
                    <a:pt x="135" y="0"/>
                  </a:moveTo>
                  <a:lnTo>
                    <a:pt x="104" y="0"/>
                  </a:lnTo>
                  <a:lnTo>
                    <a:pt x="0" y="130"/>
                  </a:lnTo>
                  <a:lnTo>
                    <a:pt x="40" y="130"/>
                  </a:lnTo>
                  <a:lnTo>
                    <a:pt x="76" y="86"/>
                  </a:lnTo>
                  <a:lnTo>
                    <a:pt x="65" y="86"/>
                  </a:lnTo>
                  <a:lnTo>
                    <a:pt x="135" y="0"/>
                  </a:lnTo>
                  <a:close/>
                </a:path>
              </a:pathLst>
            </a:custGeom>
            <a:solidFill>
              <a:srgbClr val="116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4" name="Freeform 733">
              <a:extLst>
                <a:ext uri="{FF2B5EF4-FFF2-40B4-BE49-F238E27FC236}">
                  <a16:creationId xmlns:a16="http://schemas.microsoft.com/office/drawing/2014/main" id="{1C417053-ABD9-47C5-B429-D8520261F40C}"/>
                </a:ext>
              </a:extLst>
            </p:cNvPr>
            <p:cNvSpPr>
              <a:spLocks/>
            </p:cNvSpPr>
            <p:nvPr/>
          </p:nvSpPr>
          <p:spPr bwMode="auto">
            <a:xfrm>
              <a:off x="11287125" y="6581775"/>
              <a:ext cx="214312" cy="206375"/>
            </a:xfrm>
            <a:custGeom>
              <a:avLst/>
              <a:gdLst>
                <a:gd name="T0" fmla="*/ 135 w 135"/>
                <a:gd name="T1" fmla="*/ 0 h 130"/>
                <a:gd name="T2" fmla="*/ 104 w 135"/>
                <a:gd name="T3" fmla="*/ 0 h 130"/>
                <a:gd name="T4" fmla="*/ 0 w 135"/>
                <a:gd name="T5" fmla="*/ 130 h 130"/>
                <a:gd name="T6" fmla="*/ 40 w 135"/>
                <a:gd name="T7" fmla="*/ 130 h 130"/>
                <a:gd name="T8" fmla="*/ 76 w 135"/>
                <a:gd name="T9" fmla="*/ 86 h 130"/>
                <a:gd name="T10" fmla="*/ 65 w 135"/>
                <a:gd name="T11" fmla="*/ 86 h 130"/>
                <a:gd name="T12" fmla="*/ 135 w 1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35" h="130">
                  <a:moveTo>
                    <a:pt x="135" y="0"/>
                  </a:moveTo>
                  <a:lnTo>
                    <a:pt x="104" y="0"/>
                  </a:lnTo>
                  <a:lnTo>
                    <a:pt x="0" y="130"/>
                  </a:lnTo>
                  <a:lnTo>
                    <a:pt x="40" y="130"/>
                  </a:lnTo>
                  <a:lnTo>
                    <a:pt x="76" y="86"/>
                  </a:lnTo>
                  <a:lnTo>
                    <a:pt x="65" y="86"/>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5" name="Freeform 734">
              <a:extLst>
                <a:ext uri="{FF2B5EF4-FFF2-40B4-BE49-F238E27FC236}">
                  <a16:creationId xmlns:a16="http://schemas.microsoft.com/office/drawing/2014/main" id="{D9BACCBA-3527-4936-8D46-D87023B19689}"/>
                </a:ext>
              </a:extLst>
            </p:cNvPr>
            <p:cNvSpPr>
              <a:spLocks/>
            </p:cNvSpPr>
            <p:nvPr/>
          </p:nvSpPr>
          <p:spPr bwMode="auto">
            <a:xfrm>
              <a:off x="11242675" y="6788150"/>
              <a:ext cx="107950" cy="58738"/>
            </a:xfrm>
            <a:custGeom>
              <a:avLst/>
              <a:gdLst>
                <a:gd name="T0" fmla="*/ 68 w 68"/>
                <a:gd name="T1" fmla="*/ 0 h 37"/>
                <a:gd name="T2" fmla="*/ 28 w 68"/>
                <a:gd name="T3" fmla="*/ 0 h 37"/>
                <a:gd name="T4" fmla="*/ 0 w 68"/>
                <a:gd name="T5" fmla="*/ 37 h 37"/>
                <a:gd name="T6" fmla="*/ 39 w 68"/>
                <a:gd name="T7" fmla="*/ 37 h 37"/>
                <a:gd name="T8" fmla="*/ 68 w 68"/>
                <a:gd name="T9" fmla="*/ 0 h 37"/>
              </a:gdLst>
              <a:ahLst/>
              <a:cxnLst>
                <a:cxn ang="0">
                  <a:pos x="T0" y="T1"/>
                </a:cxn>
                <a:cxn ang="0">
                  <a:pos x="T2" y="T3"/>
                </a:cxn>
                <a:cxn ang="0">
                  <a:pos x="T4" y="T5"/>
                </a:cxn>
                <a:cxn ang="0">
                  <a:pos x="T6" y="T7"/>
                </a:cxn>
                <a:cxn ang="0">
                  <a:pos x="T8" y="T9"/>
                </a:cxn>
              </a:cxnLst>
              <a:rect l="0" t="0" r="r" b="b"/>
              <a:pathLst>
                <a:path w="68" h="37">
                  <a:moveTo>
                    <a:pt x="68" y="0"/>
                  </a:moveTo>
                  <a:lnTo>
                    <a:pt x="28" y="0"/>
                  </a:lnTo>
                  <a:lnTo>
                    <a:pt x="0" y="37"/>
                  </a:lnTo>
                  <a:lnTo>
                    <a:pt x="39" y="37"/>
                  </a:lnTo>
                  <a:lnTo>
                    <a:pt x="68"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6" name="Freeform 735">
              <a:extLst>
                <a:ext uri="{FF2B5EF4-FFF2-40B4-BE49-F238E27FC236}">
                  <a16:creationId xmlns:a16="http://schemas.microsoft.com/office/drawing/2014/main" id="{C411FE5D-80FF-4AA6-90A6-3B8AECD7EF4B}"/>
                </a:ext>
              </a:extLst>
            </p:cNvPr>
            <p:cNvSpPr>
              <a:spLocks/>
            </p:cNvSpPr>
            <p:nvPr/>
          </p:nvSpPr>
          <p:spPr bwMode="auto">
            <a:xfrm>
              <a:off x="11242675" y="6788150"/>
              <a:ext cx="107950" cy="58738"/>
            </a:xfrm>
            <a:custGeom>
              <a:avLst/>
              <a:gdLst>
                <a:gd name="T0" fmla="*/ 68 w 68"/>
                <a:gd name="T1" fmla="*/ 0 h 37"/>
                <a:gd name="T2" fmla="*/ 28 w 68"/>
                <a:gd name="T3" fmla="*/ 0 h 37"/>
                <a:gd name="T4" fmla="*/ 0 w 68"/>
                <a:gd name="T5" fmla="*/ 37 h 37"/>
                <a:gd name="T6" fmla="*/ 39 w 68"/>
                <a:gd name="T7" fmla="*/ 37 h 37"/>
                <a:gd name="T8" fmla="*/ 68 w 68"/>
                <a:gd name="T9" fmla="*/ 0 h 37"/>
              </a:gdLst>
              <a:ahLst/>
              <a:cxnLst>
                <a:cxn ang="0">
                  <a:pos x="T0" y="T1"/>
                </a:cxn>
                <a:cxn ang="0">
                  <a:pos x="T2" y="T3"/>
                </a:cxn>
                <a:cxn ang="0">
                  <a:pos x="T4" y="T5"/>
                </a:cxn>
                <a:cxn ang="0">
                  <a:pos x="T6" y="T7"/>
                </a:cxn>
                <a:cxn ang="0">
                  <a:pos x="T8" y="T9"/>
                </a:cxn>
              </a:cxnLst>
              <a:rect l="0" t="0" r="r" b="b"/>
              <a:pathLst>
                <a:path w="68" h="37">
                  <a:moveTo>
                    <a:pt x="68" y="0"/>
                  </a:moveTo>
                  <a:lnTo>
                    <a:pt x="28" y="0"/>
                  </a:lnTo>
                  <a:lnTo>
                    <a:pt x="0" y="37"/>
                  </a:lnTo>
                  <a:lnTo>
                    <a:pt x="39" y="37"/>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79" name="Freeform 738">
              <a:extLst>
                <a:ext uri="{FF2B5EF4-FFF2-40B4-BE49-F238E27FC236}">
                  <a16:creationId xmlns:a16="http://schemas.microsoft.com/office/drawing/2014/main" id="{D11FC8B1-09C1-4EC1-9FB0-095F04FBC27E}"/>
                </a:ext>
              </a:extLst>
            </p:cNvPr>
            <p:cNvSpPr>
              <a:spLocks/>
            </p:cNvSpPr>
            <p:nvPr/>
          </p:nvSpPr>
          <p:spPr bwMode="auto">
            <a:xfrm>
              <a:off x="11350625" y="6718300"/>
              <a:ext cx="71437" cy="69850"/>
            </a:xfrm>
            <a:custGeom>
              <a:avLst/>
              <a:gdLst>
                <a:gd name="T0" fmla="*/ 45 w 45"/>
                <a:gd name="T1" fmla="*/ 0 h 44"/>
                <a:gd name="T2" fmla="*/ 36 w 45"/>
                <a:gd name="T3" fmla="*/ 0 h 44"/>
                <a:gd name="T4" fmla="*/ 0 w 45"/>
                <a:gd name="T5" fmla="*/ 44 h 44"/>
                <a:gd name="T6" fmla="*/ 11 w 45"/>
                <a:gd name="T7" fmla="*/ 44 h 44"/>
                <a:gd name="T8" fmla="*/ 45 w 45"/>
                <a:gd name="T9" fmla="*/ 0 h 44"/>
              </a:gdLst>
              <a:ahLst/>
              <a:cxnLst>
                <a:cxn ang="0">
                  <a:pos x="T0" y="T1"/>
                </a:cxn>
                <a:cxn ang="0">
                  <a:pos x="T2" y="T3"/>
                </a:cxn>
                <a:cxn ang="0">
                  <a:pos x="T4" y="T5"/>
                </a:cxn>
                <a:cxn ang="0">
                  <a:pos x="T6" y="T7"/>
                </a:cxn>
                <a:cxn ang="0">
                  <a:pos x="T8" y="T9"/>
                </a:cxn>
              </a:cxnLst>
              <a:rect l="0" t="0" r="r" b="b"/>
              <a:pathLst>
                <a:path w="45" h="44">
                  <a:moveTo>
                    <a:pt x="45" y="0"/>
                  </a:moveTo>
                  <a:lnTo>
                    <a:pt x="36" y="0"/>
                  </a:lnTo>
                  <a:lnTo>
                    <a:pt x="0" y="44"/>
                  </a:lnTo>
                  <a:lnTo>
                    <a:pt x="11" y="44"/>
                  </a:lnTo>
                  <a:lnTo>
                    <a:pt x="45" y="0"/>
                  </a:lnTo>
                  <a:close/>
                </a:path>
              </a:pathLst>
            </a:custGeom>
            <a:solidFill>
              <a:srgbClr val="065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0" name="Freeform 739">
              <a:extLst>
                <a:ext uri="{FF2B5EF4-FFF2-40B4-BE49-F238E27FC236}">
                  <a16:creationId xmlns:a16="http://schemas.microsoft.com/office/drawing/2014/main" id="{226914FE-87B1-405D-BF86-9B39B636C23D}"/>
                </a:ext>
              </a:extLst>
            </p:cNvPr>
            <p:cNvSpPr>
              <a:spLocks/>
            </p:cNvSpPr>
            <p:nvPr/>
          </p:nvSpPr>
          <p:spPr bwMode="auto">
            <a:xfrm>
              <a:off x="11350625" y="6718300"/>
              <a:ext cx="71437" cy="69850"/>
            </a:xfrm>
            <a:custGeom>
              <a:avLst/>
              <a:gdLst>
                <a:gd name="T0" fmla="*/ 45 w 45"/>
                <a:gd name="T1" fmla="*/ 0 h 44"/>
                <a:gd name="T2" fmla="*/ 36 w 45"/>
                <a:gd name="T3" fmla="*/ 0 h 44"/>
                <a:gd name="T4" fmla="*/ 0 w 45"/>
                <a:gd name="T5" fmla="*/ 44 h 44"/>
                <a:gd name="T6" fmla="*/ 11 w 45"/>
                <a:gd name="T7" fmla="*/ 44 h 44"/>
                <a:gd name="T8" fmla="*/ 45 w 45"/>
                <a:gd name="T9" fmla="*/ 0 h 44"/>
              </a:gdLst>
              <a:ahLst/>
              <a:cxnLst>
                <a:cxn ang="0">
                  <a:pos x="T0" y="T1"/>
                </a:cxn>
                <a:cxn ang="0">
                  <a:pos x="T2" y="T3"/>
                </a:cxn>
                <a:cxn ang="0">
                  <a:pos x="T4" y="T5"/>
                </a:cxn>
                <a:cxn ang="0">
                  <a:pos x="T6" y="T7"/>
                </a:cxn>
                <a:cxn ang="0">
                  <a:pos x="T8" y="T9"/>
                </a:cxn>
              </a:cxnLst>
              <a:rect l="0" t="0" r="r" b="b"/>
              <a:pathLst>
                <a:path w="45" h="44">
                  <a:moveTo>
                    <a:pt x="45" y="0"/>
                  </a:moveTo>
                  <a:lnTo>
                    <a:pt x="36" y="0"/>
                  </a:lnTo>
                  <a:lnTo>
                    <a:pt x="0" y="44"/>
                  </a:lnTo>
                  <a:lnTo>
                    <a:pt x="11" y="44"/>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1" name="Freeform 740">
              <a:extLst>
                <a:ext uri="{FF2B5EF4-FFF2-40B4-BE49-F238E27FC236}">
                  <a16:creationId xmlns:a16="http://schemas.microsoft.com/office/drawing/2014/main" id="{E034213E-A2C9-4948-AB09-826575343093}"/>
                </a:ext>
              </a:extLst>
            </p:cNvPr>
            <p:cNvSpPr>
              <a:spLocks/>
            </p:cNvSpPr>
            <p:nvPr/>
          </p:nvSpPr>
          <p:spPr bwMode="auto">
            <a:xfrm>
              <a:off x="11304588" y="6788150"/>
              <a:ext cx="63500" cy="58738"/>
            </a:xfrm>
            <a:custGeom>
              <a:avLst/>
              <a:gdLst>
                <a:gd name="T0" fmla="*/ 40 w 40"/>
                <a:gd name="T1" fmla="*/ 0 h 37"/>
                <a:gd name="T2" fmla="*/ 29 w 40"/>
                <a:gd name="T3" fmla="*/ 0 h 37"/>
                <a:gd name="T4" fmla="*/ 0 w 40"/>
                <a:gd name="T5" fmla="*/ 37 h 37"/>
                <a:gd name="T6" fmla="*/ 9 w 40"/>
                <a:gd name="T7" fmla="*/ 37 h 37"/>
                <a:gd name="T8" fmla="*/ 40 w 40"/>
                <a:gd name="T9" fmla="*/ 0 h 37"/>
              </a:gdLst>
              <a:ahLst/>
              <a:cxnLst>
                <a:cxn ang="0">
                  <a:pos x="T0" y="T1"/>
                </a:cxn>
                <a:cxn ang="0">
                  <a:pos x="T2" y="T3"/>
                </a:cxn>
                <a:cxn ang="0">
                  <a:pos x="T4" y="T5"/>
                </a:cxn>
                <a:cxn ang="0">
                  <a:pos x="T6" y="T7"/>
                </a:cxn>
                <a:cxn ang="0">
                  <a:pos x="T8" y="T9"/>
                </a:cxn>
              </a:cxnLst>
              <a:rect l="0" t="0" r="r" b="b"/>
              <a:pathLst>
                <a:path w="40" h="37">
                  <a:moveTo>
                    <a:pt x="40" y="0"/>
                  </a:moveTo>
                  <a:lnTo>
                    <a:pt x="29" y="0"/>
                  </a:lnTo>
                  <a:lnTo>
                    <a:pt x="0" y="37"/>
                  </a:lnTo>
                  <a:lnTo>
                    <a:pt x="9" y="37"/>
                  </a:lnTo>
                  <a:lnTo>
                    <a:pt x="40" y="0"/>
                  </a:lnTo>
                  <a:close/>
                </a:path>
              </a:pathLst>
            </a:custGeom>
            <a:solidFill>
              <a:srgbClr val="033D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2982" name="Freeform 741">
              <a:extLst>
                <a:ext uri="{FF2B5EF4-FFF2-40B4-BE49-F238E27FC236}">
                  <a16:creationId xmlns:a16="http://schemas.microsoft.com/office/drawing/2014/main" id="{BDAB2648-38C1-4848-9D37-DA652715F882}"/>
                </a:ext>
              </a:extLst>
            </p:cNvPr>
            <p:cNvSpPr>
              <a:spLocks/>
            </p:cNvSpPr>
            <p:nvPr/>
          </p:nvSpPr>
          <p:spPr bwMode="auto">
            <a:xfrm>
              <a:off x="11304588" y="6788150"/>
              <a:ext cx="63500" cy="58738"/>
            </a:xfrm>
            <a:custGeom>
              <a:avLst/>
              <a:gdLst>
                <a:gd name="T0" fmla="*/ 40 w 40"/>
                <a:gd name="T1" fmla="*/ 0 h 37"/>
                <a:gd name="T2" fmla="*/ 29 w 40"/>
                <a:gd name="T3" fmla="*/ 0 h 37"/>
                <a:gd name="T4" fmla="*/ 0 w 40"/>
                <a:gd name="T5" fmla="*/ 37 h 37"/>
                <a:gd name="T6" fmla="*/ 9 w 40"/>
                <a:gd name="T7" fmla="*/ 37 h 37"/>
                <a:gd name="T8" fmla="*/ 40 w 40"/>
                <a:gd name="T9" fmla="*/ 0 h 37"/>
              </a:gdLst>
              <a:ahLst/>
              <a:cxnLst>
                <a:cxn ang="0">
                  <a:pos x="T0" y="T1"/>
                </a:cxn>
                <a:cxn ang="0">
                  <a:pos x="T2" y="T3"/>
                </a:cxn>
                <a:cxn ang="0">
                  <a:pos x="T4" y="T5"/>
                </a:cxn>
                <a:cxn ang="0">
                  <a:pos x="T6" y="T7"/>
                </a:cxn>
                <a:cxn ang="0">
                  <a:pos x="T8" y="T9"/>
                </a:cxn>
              </a:cxnLst>
              <a:rect l="0" t="0" r="r" b="b"/>
              <a:pathLst>
                <a:path w="40" h="37">
                  <a:moveTo>
                    <a:pt x="40" y="0"/>
                  </a:moveTo>
                  <a:lnTo>
                    <a:pt x="29" y="0"/>
                  </a:lnTo>
                  <a:lnTo>
                    <a:pt x="0" y="37"/>
                  </a:lnTo>
                  <a:lnTo>
                    <a:pt x="9" y="37"/>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3" name="Freeform 762">
              <a:extLst>
                <a:ext uri="{FF2B5EF4-FFF2-40B4-BE49-F238E27FC236}">
                  <a16:creationId xmlns:a16="http://schemas.microsoft.com/office/drawing/2014/main" id="{BEE22831-C0D3-4B60-AA47-BE5A125CAA05}"/>
                </a:ext>
              </a:extLst>
            </p:cNvPr>
            <p:cNvSpPr>
              <a:spLocks/>
            </p:cNvSpPr>
            <p:nvPr/>
          </p:nvSpPr>
          <p:spPr bwMode="auto">
            <a:xfrm>
              <a:off x="11552238" y="6515100"/>
              <a:ext cx="17462" cy="3175"/>
            </a:xfrm>
            <a:custGeom>
              <a:avLst/>
              <a:gdLst>
                <a:gd name="T0" fmla="*/ 11 w 11"/>
                <a:gd name="T1" fmla="*/ 0 h 2"/>
                <a:gd name="T2" fmla="*/ 0 w 11"/>
                <a:gd name="T3" fmla="*/ 0 h 2"/>
                <a:gd name="T4" fmla="*/ 0 w 11"/>
                <a:gd name="T5" fmla="*/ 2 h 2"/>
                <a:gd name="T6" fmla="*/ 8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0" y="2"/>
                  </a:lnTo>
                  <a:lnTo>
                    <a:pt x="8" y="2"/>
                  </a:lnTo>
                  <a:lnTo>
                    <a:pt x="11" y="0"/>
                  </a:lnTo>
                  <a:close/>
                </a:path>
              </a:pathLst>
            </a:custGeom>
            <a:solidFill>
              <a:srgbClr val="60B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4" name="Freeform 763">
              <a:extLst>
                <a:ext uri="{FF2B5EF4-FFF2-40B4-BE49-F238E27FC236}">
                  <a16:creationId xmlns:a16="http://schemas.microsoft.com/office/drawing/2014/main" id="{B3AA74D0-83E4-45A3-BF75-E30C86C4592A}"/>
                </a:ext>
              </a:extLst>
            </p:cNvPr>
            <p:cNvSpPr>
              <a:spLocks/>
            </p:cNvSpPr>
            <p:nvPr/>
          </p:nvSpPr>
          <p:spPr bwMode="auto">
            <a:xfrm>
              <a:off x="11552238" y="6515100"/>
              <a:ext cx="17462" cy="3175"/>
            </a:xfrm>
            <a:custGeom>
              <a:avLst/>
              <a:gdLst>
                <a:gd name="T0" fmla="*/ 11 w 11"/>
                <a:gd name="T1" fmla="*/ 0 h 2"/>
                <a:gd name="T2" fmla="*/ 0 w 11"/>
                <a:gd name="T3" fmla="*/ 0 h 2"/>
                <a:gd name="T4" fmla="*/ 0 w 11"/>
                <a:gd name="T5" fmla="*/ 2 h 2"/>
                <a:gd name="T6" fmla="*/ 8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0" y="2"/>
                  </a:lnTo>
                  <a:lnTo>
                    <a:pt x="8"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5" name="Freeform 764">
              <a:extLst>
                <a:ext uri="{FF2B5EF4-FFF2-40B4-BE49-F238E27FC236}">
                  <a16:creationId xmlns:a16="http://schemas.microsoft.com/office/drawing/2014/main" id="{16D9A03C-5D0A-48E1-9685-954A29C3C364}"/>
                </a:ext>
              </a:extLst>
            </p:cNvPr>
            <p:cNvSpPr>
              <a:spLocks/>
            </p:cNvSpPr>
            <p:nvPr/>
          </p:nvSpPr>
          <p:spPr bwMode="auto">
            <a:xfrm>
              <a:off x="11501438" y="6518275"/>
              <a:ext cx="63500" cy="63500"/>
            </a:xfrm>
            <a:custGeom>
              <a:avLst/>
              <a:gdLst>
                <a:gd name="T0" fmla="*/ 40 w 40"/>
                <a:gd name="T1" fmla="*/ 0 h 40"/>
                <a:gd name="T2" fmla="*/ 32 w 40"/>
                <a:gd name="T3" fmla="*/ 0 h 40"/>
                <a:gd name="T4" fmla="*/ 0 w 40"/>
                <a:gd name="T5" fmla="*/ 40 h 40"/>
                <a:gd name="T6" fmla="*/ 9 w 40"/>
                <a:gd name="T7" fmla="*/ 40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lnTo>
                    <a:pt x="32" y="0"/>
                  </a:lnTo>
                  <a:lnTo>
                    <a:pt x="0" y="40"/>
                  </a:lnTo>
                  <a:lnTo>
                    <a:pt x="9" y="40"/>
                  </a:lnTo>
                  <a:lnTo>
                    <a:pt x="40" y="0"/>
                  </a:lnTo>
                  <a:close/>
                </a:path>
              </a:pathLst>
            </a:custGeom>
            <a:solidFill>
              <a:srgbClr val="268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6" name="Freeform 765">
              <a:extLst>
                <a:ext uri="{FF2B5EF4-FFF2-40B4-BE49-F238E27FC236}">
                  <a16:creationId xmlns:a16="http://schemas.microsoft.com/office/drawing/2014/main" id="{022C9090-F07D-4A9A-BE48-FE69E8C822E5}"/>
                </a:ext>
              </a:extLst>
            </p:cNvPr>
            <p:cNvSpPr>
              <a:spLocks/>
            </p:cNvSpPr>
            <p:nvPr/>
          </p:nvSpPr>
          <p:spPr bwMode="auto">
            <a:xfrm>
              <a:off x="11501438" y="6518275"/>
              <a:ext cx="63500" cy="63500"/>
            </a:xfrm>
            <a:custGeom>
              <a:avLst/>
              <a:gdLst>
                <a:gd name="T0" fmla="*/ 40 w 40"/>
                <a:gd name="T1" fmla="*/ 0 h 40"/>
                <a:gd name="T2" fmla="*/ 32 w 40"/>
                <a:gd name="T3" fmla="*/ 0 h 40"/>
                <a:gd name="T4" fmla="*/ 0 w 40"/>
                <a:gd name="T5" fmla="*/ 40 h 40"/>
                <a:gd name="T6" fmla="*/ 9 w 40"/>
                <a:gd name="T7" fmla="*/ 40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lnTo>
                    <a:pt x="32" y="0"/>
                  </a:lnTo>
                  <a:lnTo>
                    <a:pt x="0" y="40"/>
                  </a:lnTo>
                  <a:lnTo>
                    <a:pt x="9" y="4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7" name="Freeform 766">
              <a:extLst>
                <a:ext uri="{FF2B5EF4-FFF2-40B4-BE49-F238E27FC236}">
                  <a16:creationId xmlns:a16="http://schemas.microsoft.com/office/drawing/2014/main" id="{773E7B4C-8ED5-4966-96FA-FA9358C9CBCE}"/>
                </a:ext>
              </a:extLst>
            </p:cNvPr>
            <p:cNvSpPr>
              <a:spLocks/>
            </p:cNvSpPr>
            <p:nvPr/>
          </p:nvSpPr>
          <p:spPr bwMode="auto">
            <a:xfrm>
              <a:off x="11390313" y="6581775"/>
              <a:ext cx="125412" cy="136525"/>
            </a:xfrm>
            <a:custGeom>
              <a:avLst/>
              <a:gdLst>
                <a:gd name="T0" fmla="*/ 79 w 79"/>
                <a:gd name="T1" fmla="*/ 0 h 86"/>
                <a:gd name="T2" fmla="*/ 70 w 79"/>
                <a:gd name="T3" fmla="*/ 0 h 86"/>
                <a:gd name="T4" fmla="*/ 0 w 79"/>
                <a:gd name="T5" fmla="*/ 86 h 86"/>
                <a:gd name="T6" fmla="*/ 11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70" y="0"/>
                  </a:lnTo>
                  <a:lnTo>
                    <a:pt x="0" y="86"/>
                  </a:lnTo>
                  <a:lnTo>
                    <a:pt x="11" y="86"/>
                  </a:lnTo>
                  <a:lnTo>
                    <a:pt x="79" y="0"/>
                  </a:lnTo>
                  <a:close/>
                </a:path>
              </a:pathLst>
            </a:custGeom>
            <a:solidFill>
              <a:srgbClr val="116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8" name="Freeform 767">
              <a:extLst>
                <a:ext uri="{FF2B5EF4-FFF2-40B4-BE49-F238E27FC236}">
                  <a16:creationId xmlns:a16="http://schemas.microsoft.com/office/drawing/2014/main" id="{CFAE0FF1-F99F-4A45-849E-339AC0A19441}"/>
                </a:ext>
              </a:extLst>
            </p:cNvPr>
            <p:cNvSpPr>
              <a:spLocks/>
            </p:cNvSpPr>
            <p:nvPr/>
          </p:nvSpPr>
          <p:spPr bwMode="auto">
            <a:xfrm>
              <a:off x="11390313" y="6581775"/>
              <a:ext cx="125412" cy="136525"/>
            </a:xfrm>
            <a:custGeom>
              <a:avLst/>
              <a:gdLst>
                <a:gd name="T0" fmla="*/ 79 w 79"/>
                <a:gd name="T1" fmla="*/ 0 h 86"/>
                <a:gd name="T2" fmla="*/ 70 w 79"/>
                <a:gd name="T3" fmla="*/ 0 h 86"/>
                <a:gd name="T4" fmla="*/ 0 w 79"/>
                <a:gd name="T5" fmla="*/ 86 h 86"/>
                <a:gd name="T6" fmla="*/ 11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70" y="0"/>
                  </a:lnTo>
                  <a:lnTo>
                    <a:pt x="0" y="86"/>
                  </a:lnTo>
                  <a:lnTo>
                    <a:pt x="11" y="86"/>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09" name="Freeform 768">
              <a:extLst>
                <a:ext uri="{FF2B5EF4-FFF2-40B4-BE49-F238E27FC236}">
                  <a16:creationId xmlns:a16="http://schemas.microsoft.com/office/drawing/2014/main" id="{F0A11CFF-A1BB-432F-BDCA-D94196A8B617}"/>
                </a:ext>
              </a:extLst>
            </p:cNvPr>
            <p:cNvSpPr>
              <a:spLocks/>
            </p:cNvSpPr>
            <p:nvPr/>
          </p:nvSpPr>
          <p:spPr bwMode="auto">
            <a:xfrm>
              <a:off x="11564938" y="6515100"/>
              <a:ext cx="17462" cy="3175"/>
            </a:xfrm>
            <a:custGeom>
              <a:avLst/>
              <a:gdLst>
                <a:gd name="T0" fmla="*/ 11 w 11"/>
                <a:gd name="T1" fmla="*/ 0 h 2"/>
                <a:gd name="T2" fmla="*/ 3 w 11"/>
                <a:gd name="T3" fmla="*/ 0 h 2"/>
                <a:gd name="T4" fmla="*/ 0 w 11"/>
                <a:gd name="T5" fmla="*/ 2 h 2"/>
                <a:gd name="T6" fmla="*/ 11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3" y="0"/>
                  </a:lnTo>
                  <a:lnTo>
                    <a:pt x="0" y="2"/>
                  </a:lnTo>
                  <a:lnTo>
                    <a:pt x="11" y="2"/>
                  </a:lnTo>
                  <a:lnTo>
                    <a:pt x="11" y="0"/>
                  </a:lnTo>
                  <a:close/>
                </a:path>
              </a:pathLst>
            </a:custGeom>
            <a:solidFill>
              <a:srgbClr val="268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0" name="Freeform 769">
              <a:extLst>
                <a:ext uri="{FF2B5EF4-FFF2-40B4-BE49-F238E27FC236}">
                  <a16:creationId xmlns:a16="http://schemas.microsoft.com/office/drawing/2014/main" id="{15F73BD2-231C-4E34-9246-AE1A716E266D}"/>
                </a:ext>
              </a:extLst>
            </p:cNvPr>
            <p:cNvSpPr>
              <a:spLocks/>
            </p:cNvSpPr>
            <p:nvPr/>
          </p:nvSpPr>
          <p:spPr bwMode="auto">
            <a:xfrm>
              <a:off x="11564938" y="6515100"/>
              <a:ext cx="17462" cy="3175"/>
            </a:xfrm>
            <a:custGeom>
              <a:avLst/>
              <a:gdLst>
                <a:gd name="T0" fmla="*/ 11 w 11"/>
                <a:gd name="T1" fmla="*/ 0 h 2"/>
                <a:gd name="T2" fmla="*/ 3 w 11"/>
                <a:gd name="T3" fmla="*/ 0 h 2"/>
                <a:gd name="T4" fmla="*/ 0 w 11"/>
                <a:gd name="T5" fmla="*/ 2 h 2"/>
                <a:gd name="T6" fmla="*/ 11 w 11"/>
                <a:gd name="T7" fmla="*/ 2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3" y="0"/>
                  </a:lnTo>
                  <a:lnTo>
                    <a:pt x="0" y="2"/>
                  </a:lnTo>
                  <a:lnTo>
                    <a:pt x="11"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1" name="Freeform 770">
              <a:extLst>
                <a:ext uri="{FF2B5EF4-FFF2-40B4-BE49-F238E27FC236}">
                  <a16:creationId xmlns:a16="http://schemas.microsoft.com/office/drawing/2014/main" id="{327A6F4C-F20D-4445-8A5E-1B7A19026EDF}"/>
                </a:ext>
              </a:extLst>
            </p:cNvPr>
            <p:cNvSpPr>
              <a:spLocks/>
            </p:cNvSpPr>
            <p:nvPr/>
          </p:nvSpPr>
          <p:spPr bwMode="auto">
            <a:xfrm>
              <a:off x="11515725" y="6518275"/>
              <a:ext cx="66675" cy="63500"/>
            </a:xfrm>
            <a:custGeom>
              <a:avLst/>
              <a:gdLst>
                <a:gd name="T0" fmla="*/ 42 w 42"/>
                <a:gd name="T1" fmla="*/ 0 h 40"/>
                <a:gd name="T2" fmla="*/ 31 w 42"/>
                <a:gd name="T3" fmla="*/ 0 h 40"/>
                <a:gd name="T4" fmla="*/ 0 w 42"/>
                <a:gd name="T5" fmla="*/ 40 h 40"/>
                <a:gd name="T6" fmla="*/ 11 w 42"/>
                <a:gd name="T7" fmla="*/ 40 h 40"/>
                <a:gd name="T8" fmla="*/ 42 w 42"/>
                <a:gd name="T9" fmla="*/ 0 h 40"/>
              </a:gdLst>
              <a:ahLst/>
              <a:cxnLst>
                <a:cxn ang="0">
                  <a:pos x="T0" y="T1"/>
                </a:cxn>
                <a:cxn ang="0">
                  <a:pos x="T2" y="T3"/>
                </a:cxn>
                <a:cxn ang="0">
                  <a:pos x="T4" y="T5"/>
                </a:cxn>
                <a:cxn ang="0">
                  <a:pos x="T6" y="T7"/>
                </a:cxn>
                <a:cxn ang="0">
                  <a:pos x="T8" y="T9"/>
                </a:cxn>
              </a:cxnLst>
              <a:rect l="0" t="0" r="r" b="b"/>
              <a:pathLst>
                <a:path w="42" h="40">
                  <a:moveTo>
                    <a:pt x="42" y="0"/>
                  </a:moveTo>
                  <a:lnTo>
                    <a:pt x="31" y="0"/>
                  </a:lnTo>
                  <a:lnTo>
                    <a:pt x="0" y="40"/>
                  </a:lnTo>
                  <a:lnTo>
                    <a:pt x="11" y="40"/>
                  </a:lnTo>
                  <a:lnTo>
                    <a:pt x="42" y="0"/>
                  </a:lnTo>
                  <a:close/>
                </a:path>
              </a:pathLst>
            </a:custGeom>
            <a:solidFill>
              <a:srgbClr val="116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2" name="Freeform 771">
              <a:extLst>
                <a:ext uri="{FF2B5EF4-FFF2-40B4-BE49-F238E27FC236}">
                  <a16:creationId xmlns:a16="http://schemas.microsoft.com/office/drawing/2014/main" id="{7FE324BC-ACBB-4952-8AED-BB2D8D82B05A}"/>
                </a:ext>
              </a:extLst>
            </p:cNvPr>
            <p:cNvSpPr>
              <a:spLocks/>
            </p:cNvSpPr>
            <p:nvPr/>
          </p:nvSpPr>
          <p:spPr bwMode="auto">
            <a:xfrm>
              <a:off x="11515725" y="6518275"/>
              <a:ext cx="66675" cy="63500"/>
            </a:xfrm>
            <a:custGeom>
              <a:avLst/>
              <a:gdLst>
                <a:gd name="T0" fmla="*/ 42 w 42"/>
                <a:gd name="T1" fmla="*/ 0 h 40"/>
                <a:gd name="T2" fmla="*/ 31 w 42"/>
                <a:gd name="T3" fmla="*/ 0 h 40"/>
                <a:gd name="T4" fmla="*/ 0 w 42"/>
                <a:gd name="T5" fmla="*/ 40 h 40"/>
                <a:gd name="T6" fmla="*/ 11 w 42"/>
                <a:gd name="T7" fmla="*/ 40 h 40"/>
                <a:gd name="T8" fmla="*/ 42 w 42"/>
                <a:gd name="T9" fmla="*/ 0 h 40"/>
              </a:gdLst>
              <a:ahLst/>
              <a:cxnLst>
                <a:cxn ang="0">
                  <a:pos x="T0" y="T1"/>
                </a:cxn>
                <a:cxn ang="0">
                  <a:pos x="T2" y="T3"/>
                </a:cxn>
                <a:cxn ang="0">
                  <a:pos x="T4" y="T5"/>
                </a:cxn>
                <a:cxn ang="0">
                  <a:pos x="T6" y="T7"/>
                </a:cxn>
                <a:cxn ang="0">
                  <a:pos x="T8" y="T9"/>
                </a:cxn>
              </a:cxnLst>
              <a:rect l="0" t="0" r="r" b="b"/>
              <a:pathLst>
                <a:path w="42" h="40">
                  <a:moveTo>
                    <a:pt x="42" y="0"/>
                  </a:moveTo>
                  <a:lnTo>
                    <a:pt x="31" y="0"/>
                  </a:lnTo>
                  <a:lnTo>
                    <a:pt x="0" y="40"/>
                  </a:lnTo>
                  <a:lnTo>
                    <a:pt x="11" y="4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3" name="Freeform 772">
              <a:extLst>
                <a:ext uri="{FF2B5EF4-FFF2-40B4-BE49-F238E27FC236}">
                  <a16:creationId xmlns:a16="http://schemas.microsoft.com/office/drawing/2014/main" id="{18FFD455-22DB-4EF8-B944-85D136EB6115}"/>
                </a:ext>
              </a:extLst>
            </p:cNvPr>
            <p:cNvSpPr>
              <a:spLocks/>
            </p:cNvSpPr>
            <p:nvPr/>
          </p:nvSpPr>
          <p:spPr bwMode="auto">
            <a:xfrm>
              <a:off x="11407775" y="6581775"/>
              <a:ext cx="125412" cy="136525"/>
            </a:xfrm>
            <a:custGeom>
              <a:avLst/>
              <a:gdLst>
                <a:gd name="T0" fmla="*/ 79 w 79"/>
                <a:gd name="T1" fmla="*/ 0 h 86"/>
                <a:gd name="T2" fmla="*/ 68 w 79"/>
                <a:gd name="T3" fmla="*/ 0 h 86"/>
                <a:gd name="T4" fmla="*/ 0 w 79"/>
                <a:gd name="T5" fmla="*/ 86 h 86"/>
                <a:gd name="T6" fmla="*/ 9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68" y="0"/>
                  </a:lnTo>
                  <a:lnTo>
                    <a:pt x="0" y="86"/>
                  </a:lnTo>
                  <a:lnTo>
                    <a:pt x="9" y="86"/>
                  </a:lnTo>
                  <a:lnTo>
                    <a:pt x="79" y="0"/>
                  </a:lnTo>
                  <a:close/>
                </a:path>
              </a:pathLst>
            </a:custGeom>
            <a:solidFill>
              <a:srgbClr val="064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sp>
          <p:nvSpPr>
            <p:cNvPr id="3014" name="Freeform 773">
              <a:extLst>
                <a:ext uri="{FF2B5EF4-FFF2-40B4-BE49-F238E27FC236}">
                  <a16:creationId xmlns:a16="http://schemas.microsoft.com/office/drawing/2014/main" id="{8C97ECBE-EF7D-453D-86D8-C256AE7695EA}"/>
                </a:ext>
              </a:extLst>
            </p:cNvPr>
            <p:cNvSpPr>
              <a:spLocks/>
            </p:cNvSpPr>
            <p:nvPr/>
          </p:nvSpPr>
          <p:spPr bwMode="auto">
            <a:xfrm>
              <a:off x="11407775" y="6581775"/>
              <a:ext cx="125412" cy="136525"/>
            </a:xfrm>
            <a:custGeom>
              <a:avLst/>
              <a:gdLst>
                <a:gd name="T0" fmla="*/ 79 w 79"/>
                <a:gd name="T1" fmla="*/ 0 h 86"/>
                <a:gd name="T2" fmla="*/ 68 w 79"/>
                <a:gd name="T3" fmla="*/ 0 h 86"/>
                <a:gd name="T4" fmla="*/ 0 w 79"/>
                <a:gd name="T5" fmla="*/ 86 h 86"/>
                <a:gd name="T6" fmla="*/ 9 w 79"/>
                <a:gd name="T7" fmla="*/ 86 h 86"/>
                <a:gd name="T8" fmla="*/ 79 w 79"/>
                <a:gd name="T9" fmla="*/ 0 h 86"/>
              </a:gdLst>
              <a:ahLst/>
              <a:cxnLst>
                <a:cxn ang="0">
                  <a:pos x="T0" y="T1"/>
                </a:cxn>
                <a:cxn ang="0">
                  <a:pos x="T2" y="T3"/>
                </a:cxn>
                <a:cxn ang="0">
                  <a:pos x="T4" y="T5"/>
                </a:cxn>
                <a:cxn ang="0">
                  <a:pos x="T6" y="T7"/>
                </a:cxn>
                <a:cxn ang="0">
                  <a:pos x="T8" y="T9"/>
                </a:cxn>
              </a:cxnLst>
              <a:rect l="0" t="0" r="r" b="b"/>
              <a:pathLst>
                <a:path w="79" h="86">
                  <a:moveTo>
                    <a:pt x="79" y="0"/>
                  </a:moveTo>
                  <a:lnTo>
                    <a:pt x="68" y="0"/>
                  </a:lnTo>
                  <a:lnTo>
                    <a:pt x="0" y="86"/>
                  </a:lnTo>
                  <a:lnTo>
                    <a:pt x="9" y="86"/>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11">
                <a:defRPr/>
              </a:pPr>
              <a:endParaRPr lang="en-US">
                <a:solidFill>
                  <a:prstClr val="black"/>
                </a:solidFill>
                <a:latin typeface="Calibri" panose="020F0502020204030204"/>
              </a:endParaRP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0" b="96308" l="462" r="99231">
                        <a14:foregroundMark x1="81077" y1="78769" x2="78615" y2="84308"/>
                        <a14:foregroundMark x1="81231" y1="74769" x2="74923" y2="85692"/>
                        <a14:foregroundMark x1="69538" y1="88308" x2="81231" y2="88462"/>
                        <a14:foregroundMark x1="90000" y1="86154" x2="82308" y2="89846"/>
                        <a14:foregroundMark x1="19385" y1="66154" x2="9846" y2="83692"/>
                        <a14:foregroundMark x1="28923" y1="65385" x2="12769" y2="83231"/>
                        <a14:foregroundMark x1="25385" y1="65231" x2="7385" y2="75385"/>
                        <a14:foregroundMark x1="23385" y1="64154" x2="12615" y2="68308"/>
                        <a14:foregroundMark x1="15385" y1="66154" x2="14000" y2="74923"/>
                      </a14:backgroundRemoval>
                    </a14:imgEffect>
                  </a14:imgLayer>
                </a14:imgProps>
              </a:ext>
              <a:ext uri="{28A0092B-C50C-407E-A947-70E740481C1C}">
                <a14:useLocalDpi xmlns:a14="http://schemas.microsoft.com/office/drawing/2010/main" val="0"/>
              </a:ext>
            </a:extLst>
          </a:blip>
          <a:stretch>
            <a:fillRect/>
          </a:stretch>
        </p:blipFill>
        <p:spPr>
          <a:xfrm>
            <a:off x="10103341" y="43657"/>
            <a:ext cx="2057400" cy="2057400"/>
          </a:xfrm>
          <a:prstGeom prst="rect">
            <a:avLst/>
          </a:prstGeom>
        </p:spPr>
      </p:pic>
      <p:pic>
        <p:nvPicPr>
          <p:cNvPr id="204" name="Picture 203"/>
          <p:cNvPicPr>
            <a:picLocks noChangeAspect="1"/>
          </p:cNvPicPr>
          <p:nvPr/>
        </p:nvPicPr>
        <p:blipFill>
          <a:blip r:embed="rId4" cstate="print">
            <a:extLst>
              <a:ext uri="{BEBA8EAE-BF5A-486C-A8C5-ECC9F3942E4B}">
                <a14:imgProps xmlns:a14="http://schemas.microsoft.com/office/drawing/2010/main">
                  <a14:imgLayer r:embed="rId5">
                    <a14:imgEffect>
                      <a14:backgroundRemoval t="0" b="97000" l="2564" r="97009">
                        <a14:foregroundMark x1="26638" y1="68333" x2="56125" y2="84333"/>
                        <a14:foregroundMark x1="47293" y1="73333" x2="60969" y2="80500"/>
                        <a14:foregroundMark x1="60399" y1="78500" x2="60399" y2="78500"/>
                        <a14:foregroundMark x1="21225" y1="69000" x2="25499" y2="72167"/>
                        <a14:foregroundMark x1="33191" y1="78500" x2="48433" y2="86833"/>
                        <a14:foregroundMark x1="37607" y1="70833" x2="44587" y2="76000"/>
                        <a14:foregroundMark x1="41880" y1="25500" x2="46866" y2="17833"/>
                        <a14:foregroundMark x1="52849" y1="29333" x2="56125" y2="21000"/>
                      </a14:backgroundRemoval>
                    </a14:imgEffect>
                  </a14:imgLayer>
                </a14:imgProps>
              </a:ext>
              <a:ext uri="{28A0092B-C50C-407E-A947-70E740481C1C}">
                <a14:useLocalDpi xmlns:a14="http://schemas.microsoft.com/office/drawing/2010/main" val="0"/>
              </a:ext>
            </a:extLst>
          </a:blip>
          <a:stretch>
            <a:fillRect/>
          </a:stretch>
        </p:blipFill>
        <p:spPr>
          <a:xfrm>
            <a:off x="11008725" y="5601251"/>
            <a:ext cx="1562098" cy="1335126"/>
          </a:xfrm>
          <a:prstGeom prst="rect">
            <a:avLst/>
          </a:prstGeom>
        </p:spPr>
      </p:pic>
      <p:pic>
        <p:nvPicPr>
          <p:cNvPr id="205" name="Picture 2" descr="Callout Free PNG Images Transparent – Free PNG Images Vector, PSD, Clipart,  Templates">
            <a:extLst>
              <a:ext uri="{FF2B5EF4-FFF2-40B4-BE49-F238E27FC236}">
                <a16:creationId xmlns:a16="http://schemas.microsoft.com/office/drawing/2014/main" id="{5946B214-2884-8B22-430E-360D11EA5A7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7500" y="-93804"/>
            <a:ext cx="3513230" cy="1971958"/>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 descr="Illustration Of Children In Class Stock Illustration - Download Image Now -  iStock">
            <a:extLst>
              <a:ext uri="{FF2B5EF4-FFF2-40B4-BE49-F238E27FC236}">
                <a16:creationId xmlns:a16="http://schemas.microsoft.com/office/drawing/2014/main" id="{8CC0F0E2-BA72-37E2-2A16-0BEBF3D0AC9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458" b="91186" l="5772" r="94907">
                        <a14:foregroundMark x1="19046" y1="20619" x2="19355" y2="77627"/>
                        <a14:foregroundMark x1="25637" y1="26780" x2="19015" y2="82712"/>
                        <a14:foregroundMark x1="19015" y1="82712" x2="17317" y2="89492"/>
                        <a14:foregroundMark x1="12054" y1="89153" x2="53311" y2="80339"/>
                        <a14:foregroundMark x1="53311" y1="80339" x2="81834" y2="83390"/>
                        <a14:foregroundMark x1="82173" y1="83390" x2="58574" y2="91186"/>
                        <a14:foregroundMark x1="78608" y1="23729" x2="83362" y2="34915"/>
                        <a14:foregroundMark x1="82852" y1="26441" x2="82003" y2="20000"/>
                        <a14:foregroundMark x1="86757" y1="24746" x2="89983" y2="27797"/>
                        <a14:foregroundMark x1="92869" y1="30847" x2="94058" y2="43390"/>
                        <a14:foregroundMark x1="94397" y1="35593" x2="92530" y2="27119"/>
                        <a14:foregroundMark x1="94567" y1="31186" x2="94907" y2="32881"/>
                        <a14:foregroundMark x1="9677" y1="21695" x2="7640" y2="21695"/>
                        <a14:foregroundMark x1="76570" y1="66102" x2="75212" y2="79322"/>
                        <a14:foregroundMark x1="90323" y1="36610" x2="90492" y2="45085"/>
                        <a14:foregroundMark x1="80985" y1="66102" x2="76570" y2="78983"/>
                        <a14:foregroundMark x1="77080" y1="63051" x2="76570" y2="74576"/>
                        <a14:foregroundMark x1="25976" y1="17288" x2="29542" y2="28814"/>
                        <a14:foregroundMark x1="71647" y1="88136" x2="78438" y2="88814"/>
                        <a14:foregroundMark x1="78438" y1="88814" x2="88964" y2="88136"/>
                        <a14:foregroundMark x1="91681" y1="82712" x2="90323" y2="89153"/>
                        <a14:foregroundMark x1="17487" y1="88814" x2="5942" y2="91525"/>
                        <a14:foregroundMark x1="48048" y1="20678" x2="49576" y2="22034"/>
                        <a14:foregroundMark x1="50594" y1="18305" x2="46010" y2="26102"/>
                        <a14:foregroundMark x1="46010" y1="26102" x2="46010" y2="26102"/>
                        <a14:foregroundMark x1="37861" y1="9831" x2="37012" y2="9831"/>
                        <a14:foregroundMark x1="37012" y1="7458" x2="38370" y2="7458"/>
                        <a14:foregroundMark x1="47199" y1="21356" x2="45161" y2="26780"/>
                        <a14:backgroundMark x1="17487" y1="16271" x2="20374" y2="1661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31403" y="43657"/>
            <a:ext cx="3643713" cy="1824950"/>
          </a:xfrm>
          <a:prstGeom prst="rect">
            <a:avLst/>
          </a:prstGeom>
          <a:noFill/>
          <a:extLst>
            <a:ext uri="{909E8E84-426E-40DD-AFC4-6F175D3DCCD1}">
              <a14:hiddenFill xmlns:a14="http://schemas.microsoft.com/office/drawing/2010/main">
                <a:solidFill>
                  <a:srgbClr val="FFFFFF"/>
                </a:solidFill>
              </a14:hiddenFill>
            </a:ext>
          </a:extLst>
        </p:spPr>
      </p:pic>
      <p:sp>
        <p:nvSpPr>
          <p:cNvPr id="207" name="Rectangle 61">
            <a:extLst>
              <a:ext uri="{FF2B5EF4-FFF2-40B4-BE49-F238E27FC236}">
                <a16:creationId xmlns:a16="http://schemas.microsoft.com/office/drawing/2014/main" id="{7E6F5973-D46B-8E05-F688-85B73955AE09}"/>
              </a:ext>
            </a:extLst>
          </p:cNvPr>
          <p:cNvSpPr>
            <a:spLocks noChangeArrowheads="1"/>
          </p:cNvSpPr>
          <p:nvPr/>
        </p:nvSpPr>
        <p:spPr bwMode="auto">
          <a:xfrm>
            <a:off x="74037" y="160502"/>
            <a:ext cx="33852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sz="3000" dirty="0">
                <a:solidFill>
                  <a:srgbClr val="002060"/>
                </a:solidFill>
                <a:ea typeface="Amazone" panose="020B0500000000000000" pitchFamily="34" charset="0"/>
                <a:cs typeface="Times New Roman" panose="02020603050405020304" pitchFamily="18" charset="0"/>
              </a:rPr>
              <a:t>Chia </a:t>
            </a:r>
            <a:r>
              <a:rPr lang="en-US" altLang="en-US" sz="3000" dirty="0" err="1">
                <a:solidFill>
                  <a:srgbClr val="002060"/>
                </a:solidFill>
                <a:ea typeface="Amazone" panose="020B0500000000000000" pitchFamily="34" charset="0"/>
                <a:cs typeface="Times New Roman" panose="02020603050405020304" pitchFamily="18" charset="0"/>
              </a:rPr>
              <a:t>sẻ</a:t>
            </a:r>
            <a:r>
              <a:rPr lang="en-US" altLang="en-US" sz="3000" dirty="0">
                <a:solidFill>
                  <a:srgbClr val="002060"/>
                </a:solidFill>
                <a:ea typeface="Amazone" panose="020B0500000000000000" pitchFamily="34" charset="0"/>
                <a:cs typeface="Times New Roman" panose="02020603050405020304" pitchFamily="18" charset="0"/>
              </a:rPr>
              <a:t> </a:t>
            </a:r>
            <a:r>
              <a:rPr lang="en-US" altLang="en-US" sz="3000" dirty="0" err="1">
                <a:solidFill>
                  <a:srgbClr val="002060"/>
                </a:solidFill>
                <a:ea typeface="Amazone" panose="020B0500000000000000" pitchFamily="34" charset="0"/>
                <a:cs typeface="Times New Roman" panose="02020603050405020304" pitchFamily="18" charset="0"/>
              </a:rPr>
              <a:t>kết</a:t>
            </a:r>
            <a:r>
              <a:rPr lang="en-US" altLang="en-US" sz="3000" dirty="0">
                <a:solidFill>
                  <a:srgbClr val="002060"/>
                </a:solidFill>
                <a:ea typeface="Amazone" panose="020B0500000000000000" pitchFamily="34" charset="0"/>
                <a:cs typeface="Times New Roman" panose="02020603050405020304" pitchFamily="18" charset="0"/>
              </a:rPr>
              <a:t> </a:t>
            </a:r>
            <a:r>
              <a:rPr lang="en-US" altLang="en-US" sz="3000" dirty="0" err="1">
                <a:solidFill>
                  <a:srgbClr val="002060"/>
                </a:solidFill>
                <a:ea typeface="Amazone" panose="020B0500000000000000" pitchFamily="34" charset="0"/>
                <a:cs typeface="Times New Roman" panose="02020603050405020304" pitchFamily="18" charset="0"/>
              </a:rPr>
              <a:t>quả</a:t>
            </a:r>
            <a:r>
              <a:rPr lang="en-US" altLang="en-US" sz="3000" dirty="0">
                <a:solidFill>
                  <a:srgbClr val="002060"/>
                </a:solidFill>
                <a:ea typeface="Amazone" panose="020B0500000000000000" pitchFamily="34" charset="0"/>
                <a:cs typeface="Times New Roman" panose="02020603050405020304" pitchFamily="18" charset="0"/>
              </a:rPr>
              <a:t> </a:t>
            </a:r>
            <a:r>
              <a:rPr lang="en-US" altLang="en-US" sz="3000" dirty="0" err="1">
                <a:solidFill>
                  <a:srgbClr val="002060"/>
                </a:solidFill>
                <a:ea typeface="Amazone" panose="020B0500000000000000" pitchFamily="34" charset="0"/>
                <a:cs typeface="Times New Roman" panose="02020603050405020304" pitchFamily="18" charset="0"/>
              </a:rPr>
              <a:t>thảo</a:t>
            </a:r>
            <a:r>
              <a:rPr lang="en-US" altLang="en-US" sz="3000" dirty="0">
                <a:solidFill>
                  <a:srgbClr val="002060"/>
                </a:solidFill>
                <a:ea typeface="Amazone" panose="020B0500000000000000" pitchFamily="34" charset="0"/>
                <a:cs typeface="Times New Roman" panose="02020603050405020304" pitchFamily="18" charset="0"/>
              </a:rPr>
              <a:t> </a:t>
            </a:r>
            <a:r>
              <a:rPr lang="en-US" altLang="en-US" sz="3000" dirty="0" err="1">
                <a:solidFill>
                  <a:srgbClr val="002060"/>
                </a:solidFill>
                <a:ea typeface="Amazone" panose="020B0500000000000000" pitchFamily="34" charset="0"/>
                <a:cs typeface="Times New Roman" panose="02020603050405020304" pitchFamily="18" charset="0"/>
              </a:rPr>
              <a:t>luận</a:t>
            </a:r>
            <a:r>
              <a:rPr lang="en-US" altLang="en-US" sz="3000" dirty="0">
                <a:solidFill>
                  <a:srgbClr val="002060"/>
                </a:solidFill>
                <a:ea typeface="Amazone" panose="020B0500000000000000" pitchFamily="34" charset="0"/>
                <a:cs typeface="Times New Roman" panose="02020603050405020304" pitchFamily="18" charset="0"/>
              </a:rPr>
              <a:t> </a:t>
            </a:r>
            <a:r>
              <a:rPr lang="en-US" altLang="en-US" sz="3000" dirty="0" err="1">
                <a:solidFill>
                  <a:srgbClr val="002060"/>
                </a:solidFill>
                <a:ea typeface="Amazone" panose="020B0500000000000000" pitchFamily="34" charset="0"/>
                <a:cs typeface="Times New Roman" panose="02020603050405020304" pitchFamily="18" charset="0"/>
              </a:rPr>
              <a:t>của</a:t>
            </a:r>
            <a:r>
              <a:rPr lang="en-US" altLang="en-US" sz="3000" dirty="0">
                <a:solidFill>
                  <a:srgbClr val="002060"/>
                </a:solidFill>
                <a:ea typeface="Amazone" panose="020B0500000000000000" pitchFamily="34" charset="0"/>
                <a:cs typeface="Times New Roman" panose="02020603050405020304" pitchFamily="18" charset="0"/>
              </a:rPr>
              <a:t> </a:t>
            </a:r>
            <a:r>
              <a:rPr lang="en-US" altLang="en-US" sz="3000" dirty="0" err="1">
                <a:solidFill>
                  <a:srgbClr val="002060"/>
                </a:solidFill>
                <a:ea typeface="Amazone" panose="020B0500000000000000" pitchFamily="34" charset="0"/>
                <a:cs typeface="Times New Roman" panose="02020603050405020304" pitchFamily="18" charset="0"/>
              </a:rPr>
              <a:t>nhóm</a:t>
            </a:r>
            <a:endParaRPr lang="en-US" altLang="en-US" sz="3000" dirty="0">
              <a:solidFill>
                <a:srgbClr val="002060"/>
              </a:solidFill>
              <a:ea typeface="Amazone"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362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animEffect transition="in" filter="barn(inVertical)">
                                      <p:cBhvr>
                                        <p:cTn id="7" dur="500"/>
                                        <p:tgtEl>
                                          <p:spTgt spid="26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69">
                                            <p:txEl>
                                              <p:pRg st="1" end="1"/>
                                            </p:txEl>
                                          </p:spTgt>
                                        </p:tgtEl>
                                        <p:attrNameLst>
                                          <p:attrName>style.visibility</p:attrName>
                                        </p:attrNameLst>
                                      </p:cBhvr>
                                      <p:to>
                                        <p:strVal val="visible"/>
                                      </p:to>
                                    </p:set>
                                    <p:animEffect transition="in" filter="barn(inVertical)">
                                      <p:cBhvr>
                                        <p:cTn id="10" dur="500"/>
                                        <p:tgtEl>
                                          <p:spTgt spid="26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69">
                                            <p:txEl>
                                              <p:pRg st="2" end="2"/>
                                            </p:txEl>
                                          </p:spTgt>
                                        </p:tgtEl>
                                        <p:attrNameLst>
                                          <p:attrName>style.visibility</p:attrName>
                                        </p:attrNameLst>
                                      </p:cBhvr>
                                      <p:to>
                                        <p:strVal val="visible"/>
                                      </p:to>
                                    </p:set>
                                    <p:animEffect transition="in" filter="barn(inVertical)">
                                      <p:cBhvr>
                                        <p:cTn id="13" dur="500"/>
                                        <p:tgtEl>
                                          <p:spTgt spid="26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9">
                                            <p:txEl>
                                              <p:pRg st="3" end="3"/>
                                            </p:txEl>
                                          </p:spTgt>
                                        </p:tgtEl>
                                        <p:attrNameLst>
                                          <p:attrName>style.visibility</p:attrName>
                                        </p:attrNameLst>
                                      </p:cBhvr>
                                      <p:to>
                                        <p:strVal val="visible"/>
                                      </p:to>
                                    </p:set>
                                    <p:animEffect transition="in" filter="barn(inVertical)">
                                      <p:cBhvr>
                                        <p:cTn id="18" dur="500"/>
                                        <p:tgtEl>
                                          <p:spTgt spid="26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9">
                                            <p:txEl>
                                              <p:pRg st="4" end="4"/>
                                            </p:txEl>
                                          </p:spTgt>
                                        </p:tgtEl>
                                        <p:attrNameLst>
                                          <p:attrName>style.visibility</p:attrName>
                                        </p:attrNameLst>
                                      </p:cBhvr>
                                      <p:to>
                                        <p:strVal val="visible"/>
                                      </p:to>
                                    </p:set>
                                    <p:animEffect transition="in" filter="barn(inVertical)">
                                      <p:cBhvr>
                                        <p:cTn id="23" dur="500"/>
                                        <p:tgtEl>
                                          <p:spTgt spid="26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69">
                                            <p:txEl>
                                              <p:pRg st="5" end="5"/>
                                            </p:txEl>
                                          </p:spTgt>
                                        </p:tgtEl>
                                        <p:attrNameLst>
                                          <p:attrName>style.visibility</p:attrName>
                                        </p:attrNameLst>
                                      </p:cBhvr>
                                      <p:to>
                                        <p:strVal val="visible"/>
                                      </p:to>
                                    </p:set>
                                    <p:animEffect transition="in" filter="barn(inVertical)">
                                      <p:cBhvr>
                                        <p:cTn id="28" dur="500"/>
                                        <p:tgtEl>
                                          <p:spTgt spid="269">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69">
                                            <p:txEl>
                                              <p:pRg st="6" end="6"/>
                                            </p:txEl>
                                          </p:spTgt>
                                        </p:tgtEl>
                                        <p:attrNameLst>
                                          <p:attrName>style.visibility</p:attrName>
                                        </p:attrNameLst>
                                      </p:cBhvr>
                                      <p:to>
                                        <p:strVal val="visible"/>
                                      </p:to>
                                    </p:set>
                                    <p:animEffect transition="in" filter="barn(inVertical)">
                                      <p:cBhvr>
                                        <p:cTn id="31" dur="500"/>
                                        <p:tgtEl>
                                          <p:spTgt spid="269">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69">
                                            <p:txEl>
                                              <p:pRg st="7" end="7"/>
                                            </p:txEl>
                                          </p:spTgt>
                                        </p:tgtEl>
                                        <p:attrNameLst>
                                          <p:attrName>style.visibility</p:attrName>
                                        </p:attrNameLst>
                                      </p:cBhvr>
                                      <p:to>
                                        <p:strVal val="visible"/>
                                      </p:to>
                                    </p:set>
                                    <p:animEffect transition="in" filter="barn(inVertical)">
                                      <p:cBhvr>
                                        <p:cTn id="34" dur="500"/>
                                        <p:tgtEl>
                                          <p:spTgt spid="269">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69">
                                            <p:txEl>
                                              <p:pRg st="8" end="8"/>
                                            </p:txEl>
                                          </p:spTgt>
                                        </p:tgtEl>
                                        <p:attrNameLst>
                                          <p:attrName>style.visibility</p:attrName>
                                        </p:attrNameLst>
                                      </p:cBhvr>
                                      <p:to>
                                        <p:strVal val="visible"/>
                                      </p:to>
                                    </p:set>
                                    <p:animEffect transition="in" filter="barn(inVertical)">
                                      <p:cBhvr>
                                        <p:cTn id="37" dur="500"/>
                                        <p:tgtEl>
                                          <p:spTgt spid="2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375996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5606</TotalTime>
  <Words>1261</Words>
  <Application>Microsoft Office PowerPoint</Application>
  <PresentationFormat>Widescreen</PresentationFormat>
  <Paragraphs>153</Paragraphs>
  <Slides>29</Slides>
  <Notes>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微软雅黑</vt:lpstr>
      <vt:lpstr>#9Slide03 Cabin Condensed Bold</vt:lpstr>
      <vt:lpstr>Amazone</vt:lpstr>
      <vt:lpstr>Arial</vt:lpstr>
      <vt:lpstr>Calibri</vt:lpstr>
      <vt:lpstr>Calibri Light</vt:lpstr>
      <vt:lpstr>Times New Roman</vt:lpstr>
      <vt:lpstr>UTM Edwardian</vt:lpstr>
      <vt:lpstr>Wingdings</vt:lpstr>
      <vt:lpstr>Office Theme</vt:lpstr>
      <vt:lpstr>默认设计模板</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Nhã</dc:creator>
  <cp:lastModifiedBy>nguyen tram duy</cp:lastModifiedBy>
  <cp:revision>321</cp:revision>
  <dcterms:created xsi:type="dcterms:W3CDTF">2021-03-02T03:05:30Z</dcterms:created>
  <dcterms:modified xsi:type="dcterms:W3CDTF">2022-07-28T01:15:48Z</dcterms:modified>
</cp:coreProperties>
</file>